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validation controls validate the user input data to ensure that useless, unauthenticated, or contradictory data don't get stored.</a:t>
            </a:r>
          </a:p>
          <a:p>
            <a:r>
              <a:rPr lang="en-US" dirty="0"/>
              <a:t>ASP.NET provides the following validation controls:</a:t>
            </a:r>
          </a:p>
          <a:p>
            <a:r>
              <a:rPr lang="en-US" dirty="0" err="1"/>
              <a:t>RequiredFieldValidator</a:t>
            </a:r>
            <a:endParaRPr lang="en-US" dirty="0"/>
          </a:p>
          <a:p>
            <a:r>
              <a:rPr lang="en-US" dirty="0" err="1"/>
              <a:t>RangeValidator</a:t>
            </a:r>
            <a:endParaRPr lang="en-US" dirty="0"/>
          </a:p>
          <a:p>
            <a:r>
              <a:rPr lang="en-US" dirty="0" err="1"/>
              <a:t>CompareValidator</a:t>
            </a:r>
            <a:endParaRPr lang="en-US" dirty="0"/>
          </a:p>
          <a:p>
            <a:r>
              <a:rPr lang="en-US" dirty="0" err="1"/>
              <a:t>RegularExpressionValidator</a:t>
            </a:r>
            <a:endParaRPr lang="en-US" dirty="0"/>
          </a:p>
          <a:p>
            <a:r>
              <a:rPr lang="en-US" dirty="0" err="1"/>
              <a:t>CustomValidator</a:t>
            </a:r>
            <a:endParaRPr lang="en-US" dirty="0"/>
          </a:p>
          <a:p>
            <a:r>
              <a:rPr lang="en-US" dirty="0" err="1"/>
              <a:t>ValidationSummary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1"/>
            <a:ext cx="7543800" cy="685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validation control classes are inherited from the </a:t>
            </a:r>
            <a:r>
              <a:rPr lang="en-US" dirty="0" err="1"/>
              <a:t>BaseValidator</a:t>
            </a:r>
            <a:r>
              <a:rPr lang="en-US" dirty="0"/>
              <a:t> class hence they inherit its properties and methods. Therefore, it would help to take a look at the properties and the methods of this base class, which are common for all the validation 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BaseValidator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31869"/>
              </p:ext>
            </p:extLst>
          </p:nvPr>
        </p:nvGraphicFramePr>
        <p:xfrm>
          <a:off x="609600" y="1142998"/>
          <a:ext cx="4648200" cy="5357899"/>
        </p:xfrm>
        <a:graphic>
          <a:graphicData uri="http://schemas.openxmlformats.org/drawingml/2006/table">
            <a:tbl>
              <a:tblPr/>
              <a:tblGrid>
                <a:gridCol w="1273057"/>
                <a:gridCol w="3375143"/>
              </a:tblGrid>
              <a:tr h="34567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Members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788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ControlToValidate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Indicates the input control to validate.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7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Display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Indicates how the error message is shown.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88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EnableClientScript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Indicates whether client side validation will take.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7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Enabled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Enables or disables the validator.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7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ErrorMessage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Indicates error string.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7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Text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Error text to be shown if validation fails.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88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IsValid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Indicates whether the value of the control is valid.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10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SetFocusOnError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indicates whether in case of an invalid control, the focus should switch to the related input control.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88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ValidationGroup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logical group of multiple validators, where this control belongs.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88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Validate()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This method revalidates the control and updates the </a:t>
                      </a:r>
                      <a:r>
                        <a:rPr lang="en-US" sz="1400" dirty="0" err="1">
                          <a:effectLst/>
                        </a:rPr>
                        <a:t>IsValid</a:t>
                      </a:r>
                      <a:r>
                        <a:rPr lang="en-US" sz="1400" dirty="0">
                          <a:effectLst/>
                        </a:rPr>
                        <a:t> property.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8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RequiredFieldValidator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control ensures that the required field is not empty. It is generally tied to a text box to force input into the text box.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The syntax of the control is as given:</a:t>
            </a:r>
          </a:p>
          <a:p>
            <a:r>
              <a:rPr lang="en-US" dirty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asp:RequiredFieldValidator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0066"/>
                </a:solidFill>
              </a:rPr>
              <a:t>ID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rfvcandidate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runat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"server"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ControlToValidate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ddlcandidate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ErrorMessage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"Please choose a candidate"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InitialValue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"Please choose a candidate"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asp:RequiredFieldValidator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RequiredField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Validator </a:t>
            </a: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1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2514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RangeValidator</a:t>
            </a:r>
            <a:r>
              <a:rPr lang="en-US" dirty="0"/>
              <a:t> control verifies that the input value falls within a predetermined range.</a:t>
            </a:r>
            <a:br>
              <a:rPr lang="en-US" dirty="0"/>
            </a:br>
            <a:endParaRPr lang="en-US" dirty="0" smtClean="0"/>
          </a:p>
          <a:p>
            <a:r>
              <a:rPr lang="en-US" dirty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asp:RangeValidator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0066"/>
                </a:solidFill>
              </a:rPr>
              <a:t>ID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rvclass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runat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"server"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ControlToValidate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txtclass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ErrorMessage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"Enter your class (6 - 12)"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MaximumValue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"12"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MinimumValue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"6"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0066"/>
                </a:solidFill>
              </a:rPr>
              <a:t>Type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"Integer"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asp:RangeValidator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RangeValidator</a:t>
            </a:r>
            <a:r>
              <a:rPr lang="en-US" dirty="0"/>
              <a:t> Control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14141"/>
              </p:ext>
            </p:extLst>
          </p:nvPr>
        </p:nvGraphicFramePr>
        <p:xfrm>
          <a:off x="533400" y="3047999"/>
          <a:ext cx="4572000" cy="2959470"/>
        </p:xfrm>
        <a:graphic>
          <a:graphicData uri="http://schemas.openxmlformats.org/drawingml/2006/table">
            <a:tbl>
              <a:tblPr/>
              <a:tblGrid>
                <a:gridCol w="1252186"/>
                <a:gridCol w="3319814"/>
              </a:tblGrid>
              <a:tr h="55008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Properties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25734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Type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defines the type of the data. The available values are: Currency, Date, Double, Integer, and String.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8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MinimumValue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It specifies the minimum value of the range.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8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MaximumValue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specifies the maximum value of the range.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2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851620"/>
              </p:ext>
            </p:extLst>
          </p:nvPr>
        </p:nvGraphicFramePr>
        <p:xfrm>
          <a:off x="457200" y="3886200"/>
          <a:ext cx="4572000" cy="2575290"/>
        </p:xfrm>
        <a:graphic>
          <a:graphicData uri="http://schemas.openxmlformats.org/drawingml/2006/table">
            <a:tbl>
              <a:tblPr/>
              <a:tblGrid>
                <a:gridCol w="1252186"/>
                <a:gridCol w="3319814"/>
              </a:tblGrid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Properties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Type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specifies the data type.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5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ControlToCompare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specifies the value of the input control to compare with.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ValueToCompare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specifies the constant value to compare with.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7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specifies the comparison operator, the available values are: Equal, </a:t>
                      </a:r>
                      <a:r>
                        <a:rPr lang="en-US" sz="1400" dirty="0" err="1">
                          <a:effectLst/>
                        </a:rPr>
                        <a:t>NotEqual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GreaterThan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GreaterThanEqual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LessThan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LessThanEqual</a:t>
                      </a:r>
                      <a:r>
                        <a:rPr lang="en-US" sz="1400" dirty="0">
                          <a:effectLst/>
                        </a:rPr>
                        <a:t>, and </a:t>
                      </a:r>
                      <a:r>
                        <a:rPr lang="en-US" sz="1400" dirty="0" err="1">
                          <a:effectLst/>
                        </a:rPr>
                        <a:t>DataTypeCheck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CompareValidator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Control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04800"/>
            <a:ext cx="3886200" cy="31713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compares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value in one control with a fixed value or a value in another control.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 has the following specific properties: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basic syntax of the control is as follows:</a:t>
            </a:r>
            <a:endParaRPr lang="en-US" sz="1600" dirty="0">
              <a:solidFill>
                <a:srgbClr val="000088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asp:CompareValidator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"CompareValidator1"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runat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"server"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CompareValidator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asp:CompareValidator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3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121999"/>
              </p:ext>
            </p:extLst>
          </p:nvPr>
        </p:nvGraphicFramePr>
        <p:xfrm>
          <a:off x="533400" y="1828800"/>
          <a:ext cx="3657600" cy="2901264"/>
        </p:xfrm>
        <a:graphic>
          <a:graphicData uri="http://schemas.openxmlformats.org/drawingml/2006/table">
            <a:tbl>
              <a:tblPr/>
              <a:tblGrid>
                <a:gridCol w="1001749"/>
                <a:gridCol w="2655851"/>
              </a:tblGrid>
              <a:tr h="40635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Character Escapes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\b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Matches a backspace.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\t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Matches a tab.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\r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Matches a carriage return.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\v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Matches a vertical tab.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\f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Matches a form feed.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\n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Matches a new line.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Escape character.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RegularExpressionValidator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625733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allows validating the input text by matching against a pattern of a regular expression. The regular expression is set in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ValidationExpression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property.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following table summarizes the commonly used syntax constructs for regular expressions: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74086"/>
              </p:ext>
            </p:extLst>
          </p:nvPr>
        </p:nvGraphicFramePr>
        <p:xfrm>
          <a:off x="4724400" y="1752600"/>
          <a:ext cx="3657600" cy="4598838"/>
        </p:xfrm>
        <a:graphic>
          <a:graphicData uri="http://schemas.openxmlformats.org/drawingml/2006/table">
            <a:tbl>
              <a:tblPr/>
              <a:tblGrid>
                <a:gridCol w="1001749"/>
                <a:gridCol w="2655851"/>
              </a:tblGrid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Metacharacters</a:t>
                      </a:r>
                      <a:endParaRPr lang="en-US" sz="1400" dirty="0">
                        <a:effectLst/>
                      </a:endParaRP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Matches any character except \n.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[abcd]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Matches any character in the set.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[^abcd]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Excludes any character in the set.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[2-7a-mA-M]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Matches any character specified in the range.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5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\w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Matches any alphanumeric character and underscore.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\W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Matches any non-word character.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5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\s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Matches whitespace characters like, space, tab, new line etc.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\S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Matches any non-whitespace character.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\d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Matches any decimal character.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\D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Matches any non-decimal character.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523033"/>
            <a:ext cx="3429000" cy="431016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Quantifiers could be added to specify number of times a character could appear.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syntax of the control is as given: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asp:RegularExpressionValidator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"string"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runat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"server"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ErrorMessage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"string"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ValidationExpression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"string"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ValidationGroup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"string"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asp:RegularExpressionValidator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38396"/>
              </p:ext>
            </p:extLst>
          </p:nvPr>
        </p:nvGraphicFramePr>
        <p:xfrm>
          <a:off x="4572000" y="381000"/>
          <a:ext cx="3657600" cy="5407980"/>
        </p:xfrm>
        <a:graphic>
          <a:graphicData uri="http://schemas.openxmlformats.org/drawingml/2006/table">
            <a:tbl>
              <a:tblPr/>
              <a:tblGrid>
                <a:gridCol w="1524000"/>
                <a:gridCol w="2133600"/>
              </a:tblGrid>
              <a:tr h="854592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Quantifier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*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Zero or more matches.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+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One or more matches.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?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Zero or one matches.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{N}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 matches.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{N,}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 or more matches.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48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{N,M}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Between N and M matches.</a:t>
                      </a:r>
                    </a:p>
                  </a:txBody>
                  <a:tcPr marL="44169" marR="44169" marT="44169" marB="441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7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CustomValidator</a:t>
            </a:r>
            <a:r>
              <a:rPr lang="en-US" dirty="0"/>
              <a:t> control allows writing application specific custom validation routines for both the client side and the server side validation.</a:t>
            </a:r>
          </a:p>
          <a:p>
            <a:r>
              <a:rPr lang="en-US" dirty="0"/>
              <a:t>The client side validation is accomplished through the </a:t>
            </a:r>
            <a:r>
              <a:rPr lang="en-US" dirty="0" err="1"/>
              <a:t>ClientValidationFunction</a:t>
            </a:r>
            <a:r>
              <a:rPr lang="en-US" dirty="0"/>
              <a:t> property. The client side validation routine should be written in a scripting language, such as JavaScript or VBScript, which the browser can understand.</a:t>
            </a:r>
          </a:p>
          <a:p>
            <a:r>
              <a:rPr lang="en-US" dirty="0"/>
              <a:t>The server side validation routine must be called from the control's </a:t>
            </a:r>
            <a:r>
              <a:rPr lang="en-US" dirty="0" err="1"/>
              <a:t>ServerValidate</a:t>
            </a:r>
            <a:r>
              <a:rPr lang="en-US" dirty="0"/>
              <a:t> event handler. The server side validation routine should be written in any </a:t>
            </a:r>
            <a:r>
              <a:rPr lang="en-US" dirty="0" err="1"/>
              <a:t>.Net</a:t>
            </a:r>
            <a:r>
              <a:rPr lang="en-US" dirty="0"/>
              <a:t> language, like C# or </a:t>
            </a:r>
            <a:r>
              <a:rPr lang="en-US" dirty="0" err="1"/>
              <a:t>VB.Net</a:t>
            </a:r>
            <a:r>
              <a:rPr lang="en-US" dirty="0"/>
              <a:t>.</a:t>
            </a:r>
          </a:p>
          <a:p>
            <a:r>
              <a:rPr lang="en-US" dirty="0"/>
              <a:t>The basic syntax for the control is as given:</a:t>
            </a:r>
          </a:p>
          <a:p>
            <a:r>
              <a:rPr lang="en-US" dirty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asp:CustomValidator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0066"/>
                </a:solidFill>
              </a:rPr>
              <a:t>ID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"CustomValidator1"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runat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"server"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ClientValidationFunction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.</a:t>
            </a:r>
            <a:r>
              <a:rPr lang="en-US" dirty="0" err="1">
                <a:solidFill>
                  <a:srgbClr val="008800"/>
                </a:solidFill>
              </a:rPr>
              <a:t>cvf_func</a:t>
            </a:r>
            <a:r>
              <a:rPr lang="en-US" dirty="0">
                <a:solidFill>
                  <a:srgbClr val="0088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ErrorMessage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CustomValidator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asp:CustomValidator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CustomValidator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25353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</TotalTime>
  <Words>830</Words>
  <Application>Microsoft Office PowerPoint</Application>
  <PresentationFormat>On-screen Show (4:3)</PresentationFormat>
  <Paragraphs>127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PowerPoint Presentation</vt:lpstr>
      <vt:lpstr>validators</vt:lpstr>
      <vt:lpstr>BaseValidator Class </vt:lpstr>
      <vt:lpstr>RequiredField Validator Control </vt:lpstr>
      <vt:lpstr>RangeValidator Control </vt:lpstr>
      <vt:lpstr>CompareValidator Control</vt:lpstr>
      <vt:lpstr>RegularExpressionValidator </vt:lpstr>
      <vt:lpstr>PowerPoint Presentation</vt:lpstr>
      <vt:lpstr>CustomValidator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2006-08-16T00:00:00Z</dcterms:created>
  <dcterms:modified xsi:type="dcterms:W3CDTF">2021-07-18T04:05:22Z</dcterms:modified>
</cp:coreProperties>
</file>