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0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sitemap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0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61" b="9127"/>
          <a:stretch/>
        </p:blipFill>
        <p:spPr bwMode="auto">
          <a:xfrm>
            <a:off x="0" y="0"/>
            <a:ext cx="8215086" cy="664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41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5763"/>
            <a:ext cx="8843410" cy="563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23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93" b="45238"/>
          <a:stretch/>
        </p:blipFill>
        <p:spPr bwMode="auto">
          <a:xfrm>
            <a:off x="685800" y="1143000"/>
            <a:ext cx="6792686" cy="400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82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11" b="22222"/>
          <a:stretch/>
        </p:blipFill>
        <p:spPr bwMode="auto">
          <a:xfrm>
            <a:off x="457200" y="457200"/>
            <a:ext cx="80264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62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54" b="21032"/>
          <a:stretch/>
        </p:blipFill>
        <p:spPr bwMode="auto">
          <a:xfrm>
            <a:off x="0" y="0"/>
            <a:ext cx="8098971" cy="577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74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924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39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xml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encoding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?&gt;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siteMap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xmlns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http://schemas.microsoft.com/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AspNet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/SiteMap-File-1.0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siteMapNode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url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~/Home.aspx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HOME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description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Home page for website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siteMapNode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url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~/About.aspx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ABOUT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description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ABOUT US PAGE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siteMapNode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url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~/Products.aspx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PRODUCTS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description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PRODUCTS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siteMapNode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url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~/Product1.aspx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PRODUCT1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description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PRODUCT1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siteMapNode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url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~/Product2.aspx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PRODUCT2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description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PRODUCT2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siteMapNode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url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~/Product3.aspx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PRODUCT3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description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PRODUCT3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siteMapNode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url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~/Product3a.aspx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PRODUCT3a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description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PRODUCT3a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siteMapNode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siteMapNode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url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~/Product4.aspx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PRODUCT4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description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PRODUCT2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 /&gt;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   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siteMapNode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siteMapNode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siteMap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176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master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08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1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676400"/>
            <a:ext cx="921623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85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files according to the </a:t>
            </a:r>
          </a:p>
          <a:p>
            <a:pPr marL="0" indent="0">
              <a:buNone/>
            </a:pPr>
            <a:r>
              <a:rPr lang="en-US" dirty="0" smtClean="0"/>
              <a:t>sitemap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82" y="2514600"/>
            <a:ext cx="39243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88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9" b="79762"/>
          <a:stretch/>
        </p:blipFill>
        <p:spPr bwMode="auto">
          <a:xfrm>
            <a:off x="228600" y="776514"/>
            <a:ext cx="7765143" cy="1480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53721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37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5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178</Words>
  <Application>Microsoft Office PowerPoint</Application>
  <PresentationFormat>On-screen Show (4:3)</PresentationFormat>
  <Paragraphs>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sitemap</vt:lpstr>
      <vt:lpstr>PowerPoint Presentation</vt:lpstr>
      <vt:lpstr>sitemap</vt:lpstr>
      <vt:lpstr>Create master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sitemap</dc:title>
  <dc:creator>User</dc:creator>
  <cp:lastModifiedBy>User</cp:lastModifiedBy>
  <cp:revision>9</cp:revision>
  <dcterms:created xsi:type="dcterms:W3CDTF">2006-08-16T00:00:00Z</dcterms:created>
  <dcterms:modified xsi:type="dcterms:W3CDTF">2021-07-18T06:48:29Z</dcterms:modified>
</cp:coreProperties>
</file>