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directive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3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68136"/>
            <a:ext cx="8077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79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49" b="26587"/>
          <a:stretch/>
        </p:blipFill>
        <p:spPr bwMode="auto">
          <a:xfrm>
            <a:off x="0" y="0"/>
            <a:ext cx="8606971" cy="537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31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Fileuploader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using System</a:t>
            </a:r>
            <a:r>
              <a:rPr lang="en-US" sz="1400" dirty="0" smtClean="0"/>
              <a:t>;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namespace </a:t>
            </a:r>
            <a:r>
              <a:rPr lang="en-US" sz="1400" dirty="0" err="1"/>
              <a:t>ControlDirectiveexample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public partial class </a:t>
            </a:r>
            <a:r>
              <a:rPr lang="en-US" sz="1400" dirty="0" err="1"/>
              <a:t>Fileuploader</a:t>
            </a:r>
            <a:r>
              <a:rPr lang="en-US" sz="1400" dirty="0"/>
              <a:t> : </a:t>
            </a:r>
            <a:r>
              <a:rPr lang="en-US" sz="1400" dirty="0" err="1"/>
              <a:t>System.Web.UI.UserControl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{</a:t>
            </a:r>
          </a:p>
          <a:p>
            <a:pPr marL="0" indent="0">
              <a:buNone/>
            </a:pPr>
            <a:r>
              <a:rPr lang="en-US" sz="1400" dirty="0"/>
              <a:t>        protected void </a:t>
            </a:r>
            <a:r>
              <a:rPr lang="en-US" sz="1400" dirty="0" err="1"/>
              <a:t>Page_Load</a:t>
            </a:r>
            <a:r>
              <a:rPr lang="en-US" sz="1400" dirty="0"/>
              <a:t>(object sender, </a:t>
            </a:r>
            <a:r>
              <a:rPr lang="en-US" sz="1400" dirty="0" err="1"/>
              <a:t>EventArgs</a:t>
            </a:r>
            <a:r>
              <a:rPr lang="en-US" sz="1400" dirty="0"/>
              <a:t> e)</a:t>
            </a:r>
          </a:p>
          <a:p>
            <a:pPr marL="0" indent="0">
              <a:buNone/>
            </a:pPr>
            <a:r>
              <a:rPr lang="en-US" sz="1400" dirty="0"/>
              <a:t>        {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protected void Button1_Click(object sender, </a:t>
            </a:r>
            <a:r>
              <a:rPr lang="en-US" sz="1400" dirty="0" err="1"/>
              <a:t>EventArgs</a:t>
            </a:r>
            <a:r>
              <a:rPr lang="en-US" sz="1400" dirty="0"/>
              <a:t> e)</a:t>
            </a:r>
          </a:p>
          <a:p>
            <a:pPr marL="0" indent="0">
              <a:buNone/>
            </a:pPr>
            <a:r>
              <a:rPr lang="en-US" sz="1400" dirty="0"/>
              <a:t>        {</a:t>
            </a:r>
          </a:p>
          <a:p>
            <a:pPr marL="0" indent="0">
              <a:buNone/>
            </a:pPr>
            <a:r>
              <a:rPr lang="en-US" sz="1400" dirty="0"/>
              <a:t>            string path = </a:t>
            </a:r>
            <a:r>
              <a:rPr lang="en-US" sz="1400" dirty="0" err="1"/>
              <a:t>Server.MapPath</a:t>
            </a:r>
            <a:r>
              <a:rPr lang="en-US" sz="1400" dirty="0"/>
              <a:t>("~/");</a:t>
            </a:r>
          </a:p>
          <a:p>
            <a:pPr marL="0" indent="0">
              <a:buNone/>
            </a:pPr>
            <a:r>
              <a:rPr lang="en-US" sz="1400" dirty="0"/>
              <a:t>            FileUpload1.SaveAs(path + FileUpload1.FileName);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357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index.aspx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Drag and drop file </a:t>
            </a:r>
            <a:r>
              <a:rPr lang="en-US" dirty="0" err="1" smtClean="0"/>
              <a:t>uplader</a:t>
            </a:r>
            <a:r>
              <a:rPr lang="en-US" dirty="0" smtClean="0"/>
              <a:t> to index.aspx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52941"/>
            <a:ext cx="7224712" cy="286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75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274638"/>
            <a:ext cx="2743200" cy="4830762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Fileuploader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after changes rebuild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using System</a:t>
            </a:r>
            <a:r>
              <a:rPr lang="en-US" sz="1100" dirty="0" smtClean="0"/>
              <a:t>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namespace </a:t>
            </a:r>
            <a:r>
              <a:rPr lang="en-US" sz="1100" dirty="0" err="1"/>
              <a:t>ControlDirectiveexample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{</a:t>
            </a:r>
          </a:p>
          <a:p>
            <a:pPr marL="0" indent="0">
              <a:buNone/>
            </a:pPr>
            <a:r>
              <a:rPr lang="en-US" sz="1100" dirty="0"/>
              <a:t>    public partial class </a:t>
            </a:r>
            <a:r>
              <a:rPr lang="en-US" sz="1100" dirty="0" err="1"/>
              <a:t>Fileuploader</a:t>
            </a:r>
            <a:r>
              <a:rPr lang="en-US" sz="1100" dirty="0"/>
              <a:t> : </a:t>
            </a:r>
            <a:r>
              <a:rPr lang="en-US" sz="1100" dirty="0" err="1"/>
              <a:t>System.Web.UI.UserControl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{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b="1" dirty="0"/>
              <a:t>       string </a:t>
            </a:r>
            <a:r>
              <a:rPr lang="en-US" sz="1100" b="1" dirty="0" err="1"/>
              <a:t>fileloc</a:t>
            </a:r>
            <a:r>
              <a:rPr lang="en-US" sz="1100" b="1" dirty="0"/>
              <a:t> = "";</a:t>
            </a:r>
          </a:p>
          <a:p>
            <a:pPr marL="0" indent="0">
              <a:buNone/>
            </a:pPr>
            <a:r>
              <a:rPr lang="en-US" sz="1100" b="1" dirty="0"/>
              <a:t>        public string </a:t>
            </a:r>
            <a:r>
              <a:rPr lang="en-US" sz="1100" b="1" dirty="0" err="1"/>
              <a:t>Filelocation</a:t>
            </a:r>
            <a:endParaRPr lang="en-US" sz="1100" b="1" dirty="0"/>
          </a:p>
          <a:p>
            <a:pPr marL="0" indent="0">
              <a:buNone/>
            </a:pPr>
            <a:r>
              <a:rPr lang="en-US" sz="1100" b="1" dirty="0"/>
              <a:t>        {</a:t>
            </a:r>
          </a:p>
          <a:p>
            <a:pPr marL="0" indent="0">
              <a:buNone/>
            </a:pPr>
            <a:r>
              <a:rPr lang="en-US" sz="1100" b="1" dirty="0"/>
              <a:t>            get</a:t>
            </a:r>
          </a:p>
          <a:p>
            <a:pPr marL="0" indent="0">
              <a:buNone/>
            </a:pPr>
            <a:r>
              <a:rPr lang="en-US" sz="1100" b="1" dirty="0"/>
              <a:t>            {</a:t>
            </a:r>
          </a:p>
          <a:p>
            <a:pPr marL="0" indent="0">
              <a:buNone/>
            </a:pPr>
            <a:r>
              <a:rPr lang="en-US" sz="1100" b="1" dirty="0"/>
              <a:t>                return </a:t>
            </a:r>
            <a:r>
              <a:rPr lang="en-US" sz="1100" b="1" dirty="0" err="1"/>
              <a:t>fileloc</a:t>
            </a:r>
            <a:r>
              <a:rPr lang="en-US" sz="1100" b="1" dirty="0"/>
              <a:t> == "" ? "" :</a:t>
            </a:r>
            <a:r>
              <a:rPr lang="en-US" sz="1100" b="1" dirty="0" err="1"/>
              <a:t>fileloc</a:t>
            </a:r>
            <a:r>
              <a:rPr lang="en-US" sz="1100" b="1" dirty="0"/>
              <a:t> + "/";</a:t>
            </a:r>
          </a:p>
          <a:p>
            <a:pPr marL="0" indent="0">
              <a:buNone/>
            </a:pPr>
            <a:r>
              <a:rPr lang="en-US" sz="1100" b="1" dirty="0"/>
              <a:t>            }</a:t>
            </a:r>
          </a:p>
          <a:p>
            <a:pPr marL="0" indent="0">
              <a:buNone/>
            </a:pPr>
            <a:r>
              <a:rPr lang="en-US" sz="1100" b="1" dirty="0"/>
              <a:t>            set</a:t>
            </a:r>
          </a:p>
          <a:p>
            <a:pPr marL="0" indent="0">
              <a:buNone/>
            </a:pPr>
            <a:r>
              <a:rPr lang="en-US" sz="1100" b="1" dirty="0"/>
              <a:t>            {</a:t>
            </a:r>
          </a:p>
          <a:p>
            <a:pPr marL="0" indent="0">
              <a:buNone/>
            </a:pPr>
            <a:r>
              <a:rPr lang="en-US" sz="1100" b="1" dirty="0"/>
              <a:t>                </a:t>
            </a:r>
            <a:r>
              <a:rPr lang="en-US" sz="1100" b="1" dirty="0" err="1"/>
              <a:t>fileloc</a:t>
            </a:r>
            <a:r>
              <a:rPr lang="en-US" sz="1100" b="1" dirty="0"/>
              <a:t> = value;</a:t>
            </a:r>
          </a:p>
          <a:p>
            <a:pPr marL="0" indent="0">
              <a:buNone/>
            </a:pPr>
            <a:r>
              <a:rPr lang="en-US" sz="1100" b="1" dirty="0"/>
              <a:t>            }</a:t>
            </a:r>
          </a:p>
          <a:p>
            <a:pPr marL="0" indent="0">
              <a:buNone/>
            </a:pPr>
            <a:r>
              <a:rPr lang="en-US" sz="1100" b="1" dirty="0"/>
              <a:t>        }</a:t>
            </a:r>
          </a:p>
          <a:p>
            <a:pPr marL="0" indent="0">
              <a:buNone/>
            </a:pPr>
            <a:r>
              <a:rPr lang="en-US" sz="1100" dirty="0"/>
              <a:t>        protected void </a:t>
            </a:r>
            <a:r>
              <a:rPr lang="en-US" sz="1100" dirty="0" err="1"/>
              <a:t>Page_Load</a:t>
            </a:r>
            <a:r>
              <a:rPr lang="en-US" sz="1100" dirty="0"/>
              <a:t>(object sender, </a:t>
            </a:r>
            <a:r>
              <a:rPr lang="en-US" sz="1100" dirty="0" err="1"/>
              <a:t>EventArgs</a:t>
            </a:r>
            <a:r>
              <a:rPr lang="en-US" sz="1100" dirty="0"/>
              <a:t> e)</a:t>
            </a:r>
          </a:p>
          <a:p>
            <a:pPr marL="0" indent="0">
              <a:buNone/>
            </a:pPr>
            <a:r>
              <a:rPr lang="en-US" sz="1100" dirty="0"/>
              <a:t>        {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protected void Button1_Click(object sender, </a:t>
            </a:r>
            <a:r>
              <a:rPr lang="en-US" sz="1100" dirty="0" err="1"/>
              <a:t>EventArgs</a:t>
            </a:r>
            <a:r>
              <a:rPr lang="en-US" sz="1100" dirty="0"/>
              <a:t> e)</a:t>
            </a:r>
          </a:p>
          <a:p>
            <a:pPr marL="0" indent="0">
              <a:buNone/>
            </a:pPr>
            <a:r>
              <a:rPr lang="en-US" sz="1100" dirty="0"/>
              <a:t>        {</a:t>
            </a:r>
          </a:p>
          <a:p>
            <a:pPr marL="400050" lvl="1" indent="0">
              <a:buNone/>
            </a:pPr>
            <a:r>
              <a:rPr lang="en-US" sz="700" dirty="0" smtClean="0"/>
              <a:t>          </a:t>
            </a:r>
            <a:r>
              <a:rPr lang="en-US" sz="1400" b="1" dirty="0" smtClean="0"/>
              <a:t> </a:t>
            </a:r>
            <a:r>
              <a:rPr lang="en-US" sz="1400" b="1" dirty="0"/>
              <a:t>string path = </a:t>
            </a:r>
            <a:r>
              <a:rPr lang="en-US" sz="1400" b="1" dirty="0" err="1"/>
              <a:t>Server.MapPath</a:t>
            </a:r>
            <a:r>
              <a:rPr lang="en-US" sz="1400" b="1" dirty="0"/>
              <a:t>("~/"+</a:t>
            </a:r>
            <a:r>
              <a:rPr lang="en-US" sz="1400" b="1" dirty="0" err="1"/>
              <a:t>Filelocation</a:t>
            </a:r>
            <a:r>
              <a:rPr lang="en-US" sz="1400" b="1" dirty="0"/>
              <a:t>);</a:t>
            </a:r>
          </a:p>
          <a:p>
            <a:pPr marL="400050" lvl="1" indent="0">
              <a:buNone/>
            </a:pPr>
            <a:r>
              <a:rPr lang="en-US" sz="1400" b="1" dirty="0"/>
              <a:t>      </a:t>
            </a:r>
            <a:r>
              <a:rPr lang="en-US" sz="1400" dirty="0" smtClean="0"/>
              <a:t>FileUpload1.SaveAs(path </a:t>
            </a:r>
            <a:r>
              <a:rPr lang="en-US" sz="1400" dirty="0"/>
              <a:t>+ FileUpload1.FileName);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}</a:t>
            </a:r>
          </a:p>
          <a:p>
            <a:pPr marL="0" indent="0">
              <a:buNone/>
            </a:pPr>
            <a:r>
              <a:rPr lang="en-US" sz="1100" dirty="0"/>
              <a:t>    }</a:t>
            </a:r>
          </a:p>
          <a:p>
            <a:pPr marL="0" indent="0">
              <a:buNone/>
            </a:pPr>
            <a:r>
              <a:rPr lang="en-US" sz="1100" dirty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872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Index.aspx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000" dirty="0" smtClean="0"/>
              <a:t>Drag and drop </a:t>
            </a:r>
            <a:r>
              <a:rPr lang="en-US" sz="4000" dirty="0" err="1" smtClean="0"/>
              <a:t>fileuploadercontrol</a:t>
            </a:r>
            <a:endParaRPr lang="en-US" sz="4000" dirty="0" smtClean="0"/>
          </a:p>
          <a:p>
            <a:r>
              <a:rPr lang="en-US" sz="4000" dirty="0" smtClean="0"/>
              <a:t>Make changes in </a:t>
            </a:r>
            <a:r>
              <a:rPr lang="en-US" sz="4000" dirty="0" err="1" smtClean="0"/>
              <a:t>onload</a:t>
            </a:r>
            <a:r>
              <a:rPr lang="en-US" sz="4000" dirty="0" smtClean="0"/>
              <a:t>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System.Web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System.Web.UI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System.Web.UI.WebControls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ControlDirectiveexample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Index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System.Web.UI.Page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Page_Load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            Fileuploader1.Filelocation = 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b="1" dirty="0" err="1">
                <a:solidFill>
                  <a:srgbClr val="A31515"/>
                </a:solidFill>
                <a:latin typeface="Consolas"/>
              </a:rPr>
              <a:t>Myfolder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}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858000" y="2514600"/>
            <a:ext cx="3200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 new folder with name </a:t>
            </a:r>
            <a:r>
              <a:rPr lang="en-US" dirty="0" err="1" smtClean="0"/>
              <a:t>Myfolder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236</Words>
  <Application>Microsoft Office PowerPoint</Application>
  <PresentationFormat>On-screen Show (4:3)</PresentationFormat>
  <Paragraphs>78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Control directive</vt:lpstr>
      <vt:lpstr>PowerPoint Presentation</vt:lpstr>
      <vt:lpstr>PowerPoint Presentation</vt:lpstr>
      <vt:lpstr>Fileuploader</vt:lpstr>
      <vt:lpstr>Create index.aspx</vt:lpstr>
      <vt:lpstr>Fileuploader  after changes rebuild</vt:lpstr>
      <vt:lpstr>Index.aspx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directive</dc:title>
  <dc:creator>User</dc:creator>
  <cp:lastModifiedBy>User</cp:lastModifiedBy>
  <cp:revision>11</cp:revision>
  <dcterms:created xsi:type="dcterms:W3CDTF">2006-08-16T00:00:00Z</dcterms:created>
  <dcterms:modified xsi:type="dcterms:W3CDTF">2021-07-18T07:31:31Z</dcterms:modified>
</cp:coreProperties>
</file>