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0" r:id="rId4"/>
    <p:sldId id="263" r:id="rId5"/>
    <p:sldId id="264" r:id="rId6"/>
    <p:sldId id="265" r:id="rId7"/>
    <p:sldId id="266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45"/>
  </p:normalViewPr>
  <p:slideViewPr>
    <p:cSldViewPr snapToGrid="0" snapToObjects="1">
      <p:cViewPr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77A4B-5D0F-8743-A153-9F1DCE641C8F}" type="datetimeFigureOut">
              <a:rPr lang="en-US" smtClean="0"/>
              <a:t>8/29/17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6259E-E1F6-984F-939C-9CE4D291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10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CA00-CF82-374A-8160-03AD29A1B8EE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94CF-AD80-734D-8365-DCEF7D450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7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CA00-CF82-374A-8160-03AD29A1B8EE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94CF-AD80-734D-8365-DCEF7D450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2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CA00-CF82-374A-8160-03AD29A1B8EE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94CF-AD80-734D-8365-DCEF7D450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CA00-CF82-374A-8160-03AD29A1B8EE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94CF-AD80-734D-8365-DCEF7D450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4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CA00-CF82-374A-8160-03AD29A1B8EE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94CF-AD80-734D-8365-DCEF7D450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5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CA00-CF82-374A-8160-03AD29A1B8EE}" type="datetimeFigureOut">
              <a:rPr lang="en-US" smtClean="0"/>
              <a:t>8/21/17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94CF-AD80-734D-8365-DCEF7D450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7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CA00-CF82-374A-8160-03AD29A1B8EE}" type="datetimeFigureOut">
              <a:rPr lang="en-US" smtClean="0"/>
              <a:t>8/21/17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94CF-AD80-734D-8365-DCEF7D450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CA00-CF82-374A-8160-03AD29A1B8EE}" type="datetimeFigureOut">
              <a:rPr lang="en-US" smtClean="0"/>
              <a:t>8/21/17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94CF-AD80-734D-8365-DCEF7D450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2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CA00-CF82-374A-8160-03AD29A1B8EE}" type="datetimeFigureOut">
              <a:rPr lang="en-US" smtClean="0"/>
              <a:t>8/21/17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94CF-AD80-734D-8365-DCEF7D450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0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CA00-CF82-374A-8160-03AD29A1B8EE}" type="datetimeFigureOut">
              <a:rPr lang="en-US" smtClean="0"/>
              <a:t>8/21/17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94CF-AD80-734D-8365-DCEF7D450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5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CA00-CF82-374A-8160-03AD29A1B8EE}" type="datetimeFigureOut">
              <a:rPr lang="en-US" smtClean="0"/>
              <a:t>8/21/17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94CF-AD80-734D-8365-DCEF7D450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6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ECA00-CF82-374A-8160-03AD29A1B8EE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794CF-AD80-734D-8365-DCEF7D450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3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Cloud Management</a:t>
            </a:r>
            <a:br>
              <a:rPr lang="en-US" dirty="0" smtClean="0"/>
            </a:br>
            <a:r>
              <a:rPr lang="en-US" sz="4800" dirty="0" smtClean="0"/>
              <a:t>Reference Architecture </a:t>
            </a:r>
            <a:r>
              <a:rPr lang="mr-IN" sz="4800" dirty="0" smtClean="0"/>
              <a:t>–</a:t>
            </a:r>
            <a:r>
              <a:rPr lang="en-US" sz="4800" dirty="0" smtClean="0"/>
              <a:t> 1.0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Ansible Tower 3.4.1</a:t>
            </a:r>
          </a:p>
          <a:p>
            <a:pPr algn="l"/>
            <a:r>
              <a:rPr lang="en-US" dirty="0" smtClean="0"/>
              <a:t>CloudForms </a:t>
            </a:r>
            <a:r>
              <a:rPr lang="en-US" dirty="0" smtClean="0"/>
              <a:t>4.5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830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Launching &amp; Provisioning Virtual Machines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36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goal </a:t>
            </a:r>
            <a:r>
              <a:rPr lang="en-US" dirty="0" smtClean="0"/>
              <a:t>of this dem</a:t>
            </a:r>
            <a:r>
              <a:rPr lang="en-US" dirty="0" smtClean="0"/>
              <a:t>o </a:t>
            </a:r>
            <a:r>
              <a:rPr lang="en-US" dirty="0" smtClean="0"/>
              <a:t>is </a:t>
            </a:r>
            <a:r>
              <a:rPr lang="en-US" dirty="0" smtClean="0"/>
              <a:t>to </a:t>
            </a:r>
            <a:r>
              <a:rPr lang="en-US" dirty="0" smtClean="0"/>
              <a:t>show basic integration of Ansible Tower and CloudForms to deploy &amp; </a:t>
            </a:r>
            <a:r>
              <a:rPr lang="en-US" dirty="0" smtClean="0"/>
              <a:t>provision </a:t>
            </a:r>
            <a:r>
              <a:rPr lang="en-US" dirty="0" smtClean="0"/>
              <a:t>basic workloads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want to show how </a:t>
            </a:r>
            <a:r>
              <a:rPr lang="en-US" dirty="0" err="1" smtClean="0"/>
              <a:t>CloudForms</a:t>
            </a:r>
            <a:r>
              <a:rPr lang="en-US" dirty="0" smtClean="0"/>
              <a:t> can be used as a frontend to allow consumers to safely order &amp; provision IT services.  </a:t>
            </a:r>
          </a:p>
          <a:p>
            <a:pPr marL="0" indent="0">
              <a:buNone/>
            </a:pPr>
            <a:r>
              <a:rPr lang="en-US" dirty="0" smtClean="0"/>
              <a:t>We have tried to use the core capabilities of the products and </a:t>
            </a:r>
            <a:r>
              <a:rPr lang="en-US" dirty="0" smtClean="0"/>
              <a:t>minimized </a:t>
            </a:r>
            <a:r>
              <a:rPr lang="en-US" dirty="0" smtClean="0"/>
              <a:t>custom coding.</a:t>
            </a:r>
          </a:p>
          <a:p>
            <a:pPr marL="0" indent="0">
              <a:buNone/>
            </a:pPr>
            <a:r>
              <a:rPr lang="en-US" dirty="0" smtClean="0"/>
              <a:t>This implementation focuses on 80/20 rules and day-to-day operations that add practical value.  </a:t>
            </a:r>
            <a:r>
              <a:rPr lang="en-US" dirty="0" smtClean="0"/>
              <a:t>The best way to implement hybrid cloud is with governance built in.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2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Provisioning Walk 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Order VM from Catalog</a:t>
            </a:r>
          </a:p>
          <a:p>
            <a:r>
              <a:rPr lang="en-US" dirty="0" smtClean="0"/>
              <a:t>Show fields &amp; options</a:t>
            </a:r>
          </a:p>
          <a:p>
            <a:r>
              <a:rPr lang="en-US" dirty="0" smtClean="0"/>
              <a:t>Set for auto approve</a:t>
            </a:r>
          </a:p>
          <a:p>
            <a:r>
              <a:rPr lang="en-US" dirty="0" smtClean="0"/>
              <a:t>CFME will reach out to vSphere &amp; Launch Instance from the Catalog</a:t>
            </a:r>
          </a:p>
          <a:p>
            <a:r>
              <a:rPr lang="en-US" dirty="0" smtClean="0"/>
              <a:t>CFME will make a call to Ansible Tower to launch the provisioning playbook</a:t>
            </a:r>
          </a:p>
          <a:p>
            <a:r>
              <a:rPr lang="en-US" dirty="0" smtClean="0"/>
              <a:t>The image has a Lifecycle Tag from a Control Policy that places it in an Inventory Group</a:t>
            </a:r>
          </a:p>
          <a:p>
            <a:r>
              <a:rPr lang="en-US" dirty="0" smtClean="0"/>
              <a:t>Tower updates the Inventory Group from CFME and runs the playbook against the VM(s)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Provisioning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1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CFME Configurations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75868" cy="46939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Install CFME 4.5 or higher</a:t>
            </a:r>
          </a:p>
          <a:p>
            <a:r>
              <a:rPr lang="en-US" dirty="0" smtClean="0"/>
              <a:t>vSphere </a:t>
            </a:r>
            <a:r>
              <a:rPr lang="en-US" dirty="0"/>
              <a:t>&amp; VM templates (Outside of CFME)</a:t>
            </a:r>
          </a:p>
          <a:p>
            <a:r>
              <a:rPr lang="en-US" dirty="0" smtClean="0"/>
              <a:t>Credentials to connect to Ansible Tower</a:t>
            </a:r>
          </a:p>
          <a:p>
            <a:r>
              <a:rPr lang="en-US" dirty="0" smtClean="0"/>
              <a:t>Create Lifecycle Tags particularly one for new VMs</a:t>
            </a:r>
          </a:p>
          <a:p>
            <a:r>
              <a:rPr lang="en-US" dirty="0" smtClean="0"/>
              <a:t>In Automation create a Service Dialog</a:t>
            </a:r>
          </a:p>
          <a:p>
            <a:r>
              <a:rPr lang="en-US" dirty="0" smtClean="0"/>
              <a:t>In Control create a Policy to apply the Tag to new instances</a:t>
            </a:r>
          </a:p>
          <a:p>
            <a:r>
              <a:rPr lang="en-US" dirty="0" smtClean="0"/>
              <a:t>In Catalog create the following Items;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Catalog Item for the VM based on the Cloud Provider Type</a:t>
            </a:r>
          </a:p>
          <a:p>
            <a:pPr lvl="1"/>
            <a:r>
              <a:rPr lang="en-US" dirty="0" smtClean="0"/>
              <a:t>An Ansible Tower Playbook (Requires Ansible Tower Connection)</a:t>
            </a:r>
          </a:p>
          <a:p>
            <a:pPr lvl="1"/>
            <a:r>
              <a:rPr lang="en-US" dirty="0" smtClean="0"/>
              <a:t>A Bundle that combines the VM and the Tower Playbook(s)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89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Ansible Tower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Credentials to connect to CFME to use Dynamic Inventory</a:t>
            </a:r>
          </a:p>
          <a:p>
            <a:r>
              <a:rPr lang="en-US" dirty="0" smtClean="0"/>
              <a:t>Create Inventory and CFME Inventory Group</a:t>
            </a:r>
          </a:p>
          <a:p>
            <a:r>
              <a:rPr lang="en-US" dirty="0" smtClean="0"/>
              <a:t>Create a Provisioning Playbook.  Should be somewhat generic to the OS.  For our purposes RHEL 7.3. </a:t>
            </a:r>
          </a:p>
          <a:p>
            <a:r>
              <a:rPr lang="en-US" dirty="0" smtClean="0"/>
              <a:t>Create a Project for the Playbooks in our case GitHub &amp; connect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4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</a:t>
            </a:r>
            <a:r>
              <a:rPr lang="en-US" dirty="0" smtClean="0"/>
              <a:t>A Simple VM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6280" y="2962895"/>
            <a:ext cx="914400" cy="9144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CFME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09262" y="2962895"/>
            <a:ext cx="914400" cy="469074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VM’s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6379" y="1690688"/>
            <a:ext cx="914400" cy="9144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Ansible Tower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6379" y="4233808"/>
            <a:ext cx="914400" cy="9144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vSphere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 flipV="1">
            <a:off x="2030680" y="2147888"/>
            <a:ext cx="2695699" cy="1272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994566" y="3420095"/>
            <a:ext cx="1543792" cy="3087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 VM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4" idx="3"/>
            <a:endCxn id="7" idx="1"/>
          </p:cNvCxnSpPr>
          <p:nvPr/>
        </p:nvCxnSpPr>
        <p:spPr>
          <a:xfrm>
            <a:off x="2030680" y="3420095"/>
            <a:ext cx="2695699" cy="1270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03865" y="5320055"/>
            <a:ext cx="2648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Launch VM from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9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27686</TotalTime>
  <Words>329</Words>
  <Application>Microsoft Macintosh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Mangal</vt:lpstr>
      <vt:lpstr>Arial</vt:lpstr>
      <vt:lpstr>Office Theme</vt:lpstr>
      <vt:lpstr>Cloud Management Reference Architecture – 1.0</vt:lpstr>
      <vt:lpstr>Launching &amp; Provisioning Virtual Machines</vt:lpstr>
      <vt:lpstr>Summary</vt:lpstr>
      <vt:lpstr>Basic Provisioning Walk Through</vt:lpstr>
      <vt:lpstr>Demo Provisioning</vt:lpstr>
      <vt:lpstr>CFME Configurations Needed</vt:lpstr>
      <vt:lpstr>Ansible Tower Configurations</vt:lpstr>
      <vt:lpstr>Deploying A Simple VM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Waters</dc:creator>
  <cp:lastModifiedBy>Stephen Waters</cp:lastModifiedBy>
  <cp:revision>24</cp:revision>
  <dcterms:created xsi:type="dcterms:W3CDTF">2017-08-04T19:35:29Z</dcterms:created>
  <dcterms:modified xsi:type="dcterms:W3CDTF">2017-09-05T21:17:37Z</dcterms:modified>
</cp:coreProperties>
</file>