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9" r:id="rId3"/>
    <p:sldId id="261" r:id="rId4"/>
    <p:sldId id="264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502" autoAdjust="0"/>
    <p:restoredTop sz="86732" autoAdjust="0"/>
  </p:normalViewPr>
  <p:slideViewPr>
    <p:cSldViewPr snapToGrid="0">
      <p:cViewPr varScale="1">
        <p:scale>
          <a:sx n="85" d="100"/>
          <a:sy n="85" d="100"/>
        </p:scale>
        <p:origin x="-414" y="-90"/>
      </p:cViewPr>
      <p:guideLst>
        <p:guide orient="horz" pos="2160"/>
        <p:guide pos="312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2020-01-28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7346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2020-01-28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315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2020-01-28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4139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2020-01-28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6735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2020-01-28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719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2020-01-28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9291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2020-01-28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622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2020-01-28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8865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2020-01-28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5461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2020-01-28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1240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2020-01-28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7095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1FF92-4C37-4207-9161-C99A349EA8D7}" type="datetimeFigureOut">
              <a:rPr lang="ko-KR" altLang="en-US" smtClean="0"/>
              <a:pPr/>
              <a:t>2020-01-28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506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67D6545E-A326-4E23-A83C-59F0B4EBEB69}"/>
              </a:ext>
            </a:extLst>
          </p:cNvPr>
          <p:cNvSpPr/>
          <p:nvPr/>
        </p:nvSpPr>
        <p:spPr>
          <a:xfrm>
            <a:off x="653088" y="1516463"/>
            <a:ext cx="1644263" cy="3018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안녕하세요</a:t>
            </a:r>
            <a:r>
              <a:rPr lang="en-US" altLang="ko-KR" sz="800" dirty="0"/>
              <a:t>! </a:t>
            </a:r>
            <a:r>
              <a:rPr lang="ko-KR" altLang="en-US" sz="800" dirty="0" err="1"/>
              <a:t>아마존카입니다</a:t>
            </a:r>
            <a:r>
              <a:rPr lang="en-US" altLang="ko-KR" sz="800" dirty="0"/>
              <a:t>.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7F24BC70-DB45-498B-92C4-E479732819D7}"/>
              </a:ext>
            </a:extLst>
          </p:cNvPr>
          <p:cNvSpPr/>
          <p:nvPr/>
        </p:nvSpPr>
        <p:spPr>
          <a:xfrm>
            <a:off x="910923" y="705637"/>
            <a:ext cx="972031" cy="4608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ko-KR" altLang="en-US" sz="800" dirty="0"/>
              <a:t>접속번호연결</a:t>
            </a:r>
            <a:endParaRPr lang="en-US" altLang="ko-KR" sz="800" dirty="0"/>
          </a:p>
          <a:p>
            <a:pPr algn="ctr" fontAlgn="base"/>
            <a:r>
              <a:rPr lang="en-US" altLang="ko-KR" sz="800" dirty="0">
                <a:solidFill>
                  <a:schemeClr val="tx1"/>
                </a:solidFill>
              </a:rPr>
              <a:t>SKB </a:t>
            </a:r>
            <a:r>
              <a:rPr lang="ko-KR" altLang="en-US" sz="800" dirty="0" err="1">
                <a:solidFill>
                  <a:schemeClr val="tx1"/>
                </a:solidFill>
              </a:rPr>
              <a:t>중계선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 fontAlgn="base"/>
            <a:r>
              <a:rPr lang="en-US" altLang="ko-KR" sz="800" dirty="0">
                <a:solidFill>
                  <a:schemeClr val="tx1"/>
                </a:solidFill>
              </a:rPr>
              <a:t>070-XXXX-XXXX</a:t>
            </a:r>
          </a:p>
        </p:txBody>
      </p:sp>
      <p:cxnSp>
        <p:nvCxnSpPr>
          <p:cNvPr id="56" name="꺾인 연결선 45">
            <a:extLst>
              <a:ext uri="{FF2B5EF4-FFF2-40B4-BE49-F238E27FC236}">
                <a16:creationId xmlns:a16="http://schemas.microsoft.com/office/drawing/2014/main" xmlns="" id="{1CCD3DFA-72C9-46E1-B02A-6ABA0B200228}"/>
              </a:ext>
            </a:extLst>
          </p:cNvPr>
          <p:cNvCxnSpPr>
            <a:cxnSpLocks/>
            <a:stCxn id="55" idx="2"/>
            <a:endCxn id="54" idx="0"/>
          </p:cNvCxnSpPr>
          <p:nvPr/>
        </p:nvCxnSpPr>
        <p:spPr>
          <a:xfrm rot="16200000" flipH="1">
            <a:off x="1261115" y="1302357"/>
            <a:ext cx="349929" cy="782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41BA7C20-01E2-4C13-BA5E-7F14E3AB6CFF}"/>
              </a:ext>
            </a:extLst>
          </p:cNvPr>
          <p:cNvSpPr/>
          <p:nvPr/>
        </p:nvSpPr>
        <p:spPr>
          <a:xfrm>
            <a:off x="6902610" y="2295140"/>
            <a:ext cx="2406948" cy="10726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현재는 근무시간이 종료되어 담당자</a:t>
            </a:r>
            <a:r>
              <a:rPr lang="ko-KR" altLang="en-US" sz="800" dirty="0">
                <a:solidFill>
                  <a:schemeClr val="tx1"/>
                </a:solidFill>
              </a:rPr>
              <a:t>에게</a:t>
            </a:r>
            <a:r>
              <a:rPr lang="ko-KR" altLang="en-US" sz="800" dirty="0"/>
              <a:t> 직접 연결해 드리겠습니다</a:t>
            </a:r>
            <a:r>
              <a:rPr lang="en-US" altLang="ko-KR" sz="800" dirty="0"/>
              <a:t>. </a:t>
            </a:r>
            <a:r>
              <a:rPr lang="ko-KR" altLang="en-US" sz="800" dirty="0" err="1"/>
              <a:t>안내음성에</a:t>
            </a:r>
            <a:r>
              <a:rPr lang="ko-KR" altLang="en-US" sz="800" dirty="0"/>
              <a:t> 따라 상담업무를 선택하여 주세요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ko-KR" altLang="en-US" sz="800" dirty="0">
                <a:solidFill>
                  <a:schemeClr val="tx1"/>
                </a:solidFill>
              </a:rPr>
              <a:t>교통사고 관련 상담은 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r>
              <a:rPr lang="ko-KR" altLang="en-US" sz="800" dirty="0">
                <a:solidFill>
                  <a:schemeClr val="tx1"/>
                </a:solidFill>
              </a:rPr>
              <a:t>번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 err="1">
                <a:solidFill>
                  <a:schemeClr val="tx1"/>
                </a:solidFill>
              </a:rPr>
              <a:t>긴급출동서비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</a:rPr>
              <a:t>스</a:t>
            </a:r>
            <a:r>
              <a:rPr lang="ko-KR" altLang="en-US" sz="800" dirty="0">
                <a:solidFill>
                  <a:schemeClr val="tx1"/>
                </a:solidFill>
              </a:rPr>
              <a:t> 문자안내는 </a:t>
            </a:r>
            <a:r>
              <a:rPr lang="en-US" altLang="ko-KR" sz="800" dirty="0">
                <a:solidFill>
                  <a:schemeClr val="tx1"/>
                </a:solidFill>
              </a:rPr>
              <a:t>2</a:t>
            </a:r>
            <a:r>
              <a:rPr lang="ko-KR" altLang="en-US" sz="800" dirty="0">
                <a:solidFill>
                  <a:schemeClr val="tx1"/>
                </a:solidFill>
              </a:rPr>
              <a:t>번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  <a:r>
              <a:rPr lang="ko-KR" altLang="en-US" sz="800" dirty="0">
                <a:solidFill>
                  <a:schemeClr val="tx1"/>
                </a:solidFill>
              </a:rPr>
              <a:t> 정비 관련 상담은 </a:t>
            </a:r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ko-KR" altLang="en-US" sz="800" dirty="0">
                <a:solidFill>
                  <a:schemeClr val="tx1"/>
                </a:solidFill>
              </a:rPr>
              <a:t>번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영업 및 기타상담은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ko-KR" altLang="en-US" sz="800" dirty="0">
                <a:solidFill>
                  <a:schemeClr val="tx1"/>
                </a:solidFill>
              </a:rPr>
              <a:t>번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 err="1">
                <a:solidFill>
                  <a:schemeClr val="tx1"/>
                </a:solidFill>
              </a:rPr>
              <a:t>다시듣기는</a:t>
            </a:r>
            <a:r>
              <a:rPr lang="ko-KR" altLang="en-US" sz="800" dirty="0">
                <a:solidFill>
                  <a:schemeClr val="tx1"/>
                </a:solidFill>
              </a:rPr>
              <a:t> *를 눌러주세요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15743DAA-06A4-4E2C-9EB3-A480F1CC787E}"/>
              </a:ext>
            </a:extLst>
          </p:cNvPr>
          <p:cNvCxnSpPr>
            <a:cxnSpLocks/>
            <a:stCxn id="28" idx="2"/>
            <a:endCxn id="63" idx="0"/>
          </p:cNvCxnSpPr>
          <p:nvPr/>
        </p:nvCxnSpPr>
        <p:spPr>
          <a:xfrm>
            <a:off x="1477633" y="2526932"/>
            <a:ext cx="0" cy="338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FB5C3C73-4C22-4093-9FA2-41268ED8DA4B}"/>
              </a:ext>
            </a:extLst>
          </p:cNvPr>
          <p:cNvSpPr/>
          <p:nvPr/>
        </p:nvSpPr>
        <p:spPr>
          <a:xfrm>
            <a:off x="277495" y="2865688"/>
            <a:ext cx="2400275" cy="657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dirty="0"/>
              <a:t>2018</a:t>
            </a:r>
            <a:r>
              <a:rPr lang="ko-KR" altLang="en-US" sz="800" dirty="0"/>
              <a:t>년 </a:t>
            </a:r>
            <a:r>
              <a:rPr lang="en-US" altLang="ko-KR" sz="800" dirty="0"/>
              <a:t>10</a:t>
            </a:r>
            <a:r>
              <a:rPr lang="ko-KR" altLang="en-US" sz="800" dirty="0"/>
              <a:t>월 </a:t>
            </a:r>
            <a:r>
              <a:rPr lang="en-US" altLang="ko-KR" sz="800" dirty="0"/>
              <a:t>18</a:t>
            </a:r>
            <a:r>
              <a:rPr lang="ko-KR" altLang="en-US" sz="800" dirty="0"/>
              <a:t>일부터 산업안전보건법에 </a:t>
            </a:r>
            <a:r>
              <a:rPr lang="ko-KR" altLang="en-US" sz="800" dirty="0" err="1"/>
              <a:t>고객응대근로자</a:t>
            </a:r>
            <a:r>
              <a:rPr lang="ko-KR" altLang="en-US" sz="800" dirty="0"/>
              <a:t> 보호조치가 시행되었습니다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고객님의 따뜻한 말 한마디가 상담원에게 큰 힘이 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68" name="꺾인 연결선 64">
            <a:extLst>
              <a:ext uri="{FF2B5EF4-FFF2-40B4-BE49-F238E27FC236}">
                <a16:creationId xmlns:a16="http://schemas.microsoft.com/office/drawing/2014/main" xmlns="" id="{E3C1892E-3FAF-4467-AFE9-32A5F8D5DA2C}"/>
              </a:ext>
            </a:extLst>
          </p:cNvPr>
          <p:cNvCxnSpPr>
            <a:cxnSpLocks/>
            <a:stCxn id="93" idx="3"/>
            <a:endCxn id="144" idx="1"/>
          </p:cNvCxnSpPr>
          <p:nvPr/>
        </p:nvCxnSpPr>
        <p:spPr>
          <a:xfrm>
            <a:off x="6412355" y="2831484"/>
            <a:ext cx="490255" cy="1760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2101A90C-755A-45D2-8ADA-80BC3D8445B9}"/>
              </a:ext>
            </a:extLst>
          </p:cNvPr>
          <p:cNvCxnSpPr>
            <a:cxnSpLocks/>
            <a:stCxn id="63" idx="2"/>
            <a:endCxn id="82" idx="0"/>
          </p:cNvCxnSpPr>
          <p:nvPr/>
        </p:nvCxnSpPr>
        <p:spPr>
          <a:xfrm flipH="1">
            <a:off x="1476425" y="3522779"/>
            <a:ext cx="1208" cy="180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F58AA965-9CCE-4D37-BAD6-94229895F6D1}"/>
              </a:ext>
            </a:extLst>
          </p:cNvPr>
          <p:cNvSpPr/>
          <p:nvPr/>
        </p:nvSpPr>
        <p:spPr>
          <a:xfrm>
            <a:off x="6706138" y="4378209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cxnSp>
        <p:nvCxnSpPr>
          <p:cNvPr id="79" name="꺾인 연결선 34">
            <a:extLst>
              <a:ext uri="{FF2B5EF4-FFF2-40B4-BE49-F238E27FC236}">
                <a16:creationId xmlns:a16="http://schemas.microsoft.com/office/drawing/2014/main" xmlns="" id="{91255B7E-0D3A-4897-A248-1235E08B9E3F}"/>
              </a:ext>
            </a:extLst>
          </p:cNvPr>
          <p:cNvCxnSpPr>
            <a:cxnSpLocks/>
            <a:stCxn id="93" idx="3"/>
            <a:endCxn id="61" idx="1"/>
          </p:cNvCxnSpPr>
          <p:nvPr/>
        </p:nvCxnSpPr>
        <p:spPr>
          <a:xfrm flipV="1">
            <a:off x="6412355" y="2831483"/>
            <a:ext cx="49025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2F23A7FE-B331-40F6-8627-1B352F498F04}"/>
              </a:ext>
            </a:extLst>
          </p:cNvPr>
          <p:cNvSpPr/>
          <p:nvPr/>
        </p:nvSpPr>
        <p:spPr>
          <a:xfrm>
            <a:off x="6675386" y="2622680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FB7ABA97-B599-41DE-85F9-1ED32904C6AE}"/>
              </a:ext>
            </a:extLst>
          </p:cNvPr>
          <p:cNvSpPr/>
          <p:nvPr/>
        </p:nvSpPr>
        <p:spPr>
          <a:xfrm>
            <a:off x="1869139" y="1403568"/>
            <a:ext cx="699863" cy="1567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배경음악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359173DC-C5D4-4200-BBB2-5440446F980F}"/>
              </a:ext>
            </a:extLst>
          </p:cNvPr>
          <p:cNvSpPr/>
          <p:nvPr/>
        </p:nvSpPr>
        <p:spPr>
          <a:xfrm>
            <a:off x="277495" y="3702793"/>
            <a:ext cx="2397860" cy="6996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고객정보확인을 위해 계약서에 등록된</a:t>
            </a:r>
            <a:r>
              <a:rPr lang="en-US" altLang="ko-KR" sz="800" dirty="0"/>
              <a:t> </a:t>
            </a:r>
            <a:r>
              <a:rPr lang="ko-KR" altLang="en-US" sz="800" dirty="0"/>
              <a:t>대표자의 전화번호</a:t>
            </a:r>
            <a:r>
              <a:rPr lang="en-US" altLang="ko-KR" sz="800" dirty="0"/>
              <a:t> </a:t>
            </a:r>
            <a:r>
              <a:rPr lang="ko-KR" altLang="en-US" sz="800" dirty="0"/>
              <a:t>또는</a:t>
            </a:r>
            <a:r>
              <a:rPr lang="en-US" altLang="ko-KR" sz="800" dirty="0"/>
              <a:t> </a:t>
            </a:r>
            <a:r>
              <a:rPr lang="ko-KR" altLang="en-US" sz="800" dirty="0"/>
              <a:t>차량이용자의 전화번호 또는 사업장의 전화번호와 </a:t>
            </a:r>
            <a:r>
              <a:rPr lang="en-US" altLang="ko-KR" sz="800" dirty="0"/>
              <a:t># </a:t>
            </a:r>
            <a:r>
              <a:rPr lang="ko-KR" altLang="en-US" sz="800" dirty="0"/>
              <a:t>버튼을 눌러주세요</a:t>
            </a:r>
            <a:r>
              <a:rPr lang="en-US" altLang="ko-KR" sz="800" dirty="0"/>
              <a:t>.</a:t>
            </a:r>
            <a:r>
              <a:rPr lang="ko-KR" altLang="en-US" sz="800" dirty="0"/>
              <a:t> 다시 듣기는 </a:t>
            </a:r>
            <a:r>
              <a:rPr lang="en-US" altLang="ko-KR" sz="800" dirty="0"/>
              <a:t>*</a:t>
            </a:r>
            <a:r>
              <a:rPr lang="ko-KR" altLang="en-US" sz="800" dirty="0"/>
              <a:t>표를 눌러주세요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B084774B-D94C-4D7B-ACF2-7A047F874546}"/>
              </a:ext>
            </a:extLst>
          </p:cNvPr>
          <p:cNvSpPr txBox="1"/>
          <p:nvPr/>
        </p:nvSpPr>
        <p:spPr>
          <a:xfrm>
            <a:off x="3204481" y="566753"/>
            <a:ext cx="348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아마존카</a:t>
            </a:r>
            <a:r>
              <a:rPr lang="ko-KR" altLang="en-US" b="1" dirty="0"/>
              <a:t> </a:t>
            </a:r>
            <a:r>
              <a:rPr lang="en-US" altLang="ko-KR" b="1" dirty="0"/>
              <a:t>ARS</a:t>
            </a:r>
            <a:r>
              <a:rPr lang="ko-KR" altLang="en-US" b="1" dirty="0"/>
              <a:t> 고객인증 시나리오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727609DE-47A4-4AE3-A4F3-8315240D3247}"/>
              </a:ext>
            </a:extLst>
          </p:cNvPr>
          <p:cNvSpPr/>
          <p:nvPr/>
        </p:nvSpPr>
        <p:spPr>
          <a:xfrm>
            <a:off x="4949190" y="2566688"/>
            <a:ext cx="1463165" cy="5295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dirty="0"/>
              <a:t>“</a:t>
            </a:r>
            <a:r>
              <a:rPr lang="ko-KR" altLang="en-US" sz="800" dirty="0"/>
              <a:t>홍길동</a:t>
            </a:r>
            <a:r>
              <a:rPr lang="en-US" altLang="ko-KR" sz="800" dirty="0"/>
              <a:t>”</a:t>
            </a:r>
            <a:r>
              <a:rPr lang="ko-KR" altLang="en-US" sz="800" dirty="0"/>
              <a:t>님이 맞으시면 </a:t>
            </a:r>
            <a:r>
              <a:rPr lang="en-US" altLang="ko-KR" sz="800" dirty="0"/>
              <a:t>1</a:t>
            </a:r>
            <a:r>
              <a:rPr lang="ko-KR" altLang="en-US" sz="800" dirty="0"/>
              <a:t>번을</a:t>
            </a:r>
            <a:r>
              <a:rPr lang="en-US" altLang="ko-KR" sz="800" dirty="0"/>
              <a:t>, </a:t>
            </a:r>
            <a:r>
              <a:rPr lang="ko-KR" altLang="en-US" sz="800" dirty="0"/>
              <a:t>아니시면 </a:t>
            </a:r>
            <a:r>
              <a:rPr lang="en-US" altLang="ko-KR" sz="800" dirty="0"/>
              <a:t>2</a:t>
            </a:r>
            <a:r>
              <a:rPr lang="ko-KR" altLang="en-US" sz="800" dirty="0"/>
              <a:t>번을 </a:t>
            </a:r>
            <a:r>
              <a:rPr lang="ko-KR" altLang="en-US" sz="800" dirty="0" err="1"/>
              <a:t>눌러세요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5685D676-1BC6-4564-8136-182E3EB8D254}"/>
              </a:ext>
            </a:extLst>
          </p:cNvPr>
          <p:cNvSpPr/>
          <p:nvPr/>
        </p:nvSpPr>
        <p:spPr>
          <a:xfrm>
            <a:off x="4949190" y="4399033"/>
            <a:ext cx="1463165" cy="393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고객님의 정보를 확인할 수 없습니다</a:t>
            </a:r>
            <a:r>
              <a:rPr lang="en-US" altLang="ko-KR" sz="800" dirty="0"/>
              <a:t>.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3FB278A8-ADA2-4643-AB7C-9D0199CA1C31}"/>
              </a:ext>
            </a:extLst>
          </p:cNvPr>
          <p:cNvSpPr/>
          <p:nvPr/>
        </p:nvSpPr>
        <p:spPr>
          <a:xfrm>
            <a:off x="3329316" y="3851592"/>
            <a:ext cx="903029" cy="4020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사용자 인증</a:t>
            </a:r>
          </a:p>
        </p:txBody>
      </p:sp>
      <p:cxnSp>
        <p:nvCxnSpPr>
          <p:cNvPr id="105" name="꺾인 연결선 45">
            <a:extLst>
              <a:ext uri="{FF2B5EF4-FFF2-40B4-BE49-F238E27FC236}">
                <a16:creationId xmlns:a16="http://schemas.microsoft.com/office/drawing/2014/main" xmlns="" id="{A4F0004C-85F5-48C4-B0CF-947A2CC46477}"/>
              </a:ext>
            </a:extLst>
          </p:cNvPr>
          <p:cNvCxnSpPr>
            <a:cxnSpLocks/>
            <a:stCxn id="82" idx="3"/>
            <a:endCxn id="101" idx="1"/>
          </p:cNvCxnSpPr>
          <p:nvPr/>
        </p:nvCxnSpPr>
        <p:spPr>
          <a:xfrm flipV="1">
            <a:off x="2675355" y="4052638"/>
            <a:ext cx="65396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45">
            <a:extLst>
              <a:ext uri="{FF2B5EF4-FFF2-40B4-BE49-F238E27FC236}">
                <a16:creationId xmlns:a16="http://schemas.microsoft.com/office/drawing/2014/main" xmlns="" id="{E2F97DB4-3882-4142-B2D3-CEE6A39FC15F}"/>
              </a:ext>
            </a:extLst>
          </p:cNvPr>
          <p:cNvCxnSpPr>
            <a:cxnSpLocks/>
            <a:stCxn id="101" idx="3"/>
            <a:endCxn id="99" idx="1"/>
          </p:cNvCxnSpPr>
          <p:nvPr/>
        </p:nvCxnSpPr>
        <p:spPr>
          <a:xfrm>
            <a:off x="4232345" y="4052638"/>
            <a:ext cx="716845" cy="5433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45">
            <a:extLst>
              <a:ext uri="{FF2B5EF4-FFF2-40B4-BE49-F238E27FC236}">
                <a16:creationId xmlns:a16="http://schemas.microsoft.com/office/drawing/2014/main" xmlns="" id="{413BFC55-DD57-47E2-B310-5B3ACA6939EF}"/>
              </a:ext>
            </a:extLst>
          </p:cNvPr>
          <p:cNvCxnSpPr>
            <a:cxnSpLocks/>
            <a:stCxn id="101" idx="3"/>
            <a:endCxn id="93" idx="1"/>
          </p:cNvCxnSpPr>
          <p:nvPr/>
        </p:nvCxnSpPr>
        <p:spPr>
          <a:xfrm flipV="1">
            <a:off x="4232345" y="2831484"/>
            <a:ext cx="716845" cy="12211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xmlns="" id="{81620C76-3D53-4E37-AD7B-42194FD893C3}"/>
              </a:ext>
            </a:extLst>
          </p:cNvPr>
          <p:cNvSpPr/>
          <p:nvPr/>
        </p:nvSpPr>
        <p:spPr>
          <a:xfrm>
            <a:off x="4373315" y="2475030"/>
            <a:ext cx="528916" cy="2639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Yes</a:t>
            </a:r>
            <a:endParaRPr lang="ko-KR" altLang="en-US" sz="1000" b="1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8BF83602-DFAC-4417-9236-8F8711F9B39C}"/>
              </a:ext>
            </a:extLst>
          </p:cNvPr>
          <p:cNvSpPr/>
          <p:nvPr/>
        </p:nvSpPr>
        <p:spPr>
          <a:xfrm>
            <a:off x="4373315" y="4671328"/>
            <a:ext cx="528916" cy="2639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No</a:t>
            </a:r>
            <a:endParaRPr lang="ko-KR" altLang="en-US" sz="1000" b="1" dirty="0"/>
          </a:p>
        </p:txBody>
      </p:sp>
      <p:cxnSp>
        <p:nvCxnSpPr>
          <p:cNvPr id="112" name="꺾인 연결선 45">
            <a:extLst>
              <a:ext uri="{FF2B5EF4-FFF2-40B4-BE49-F238E27FC236}">
                <a16:creationId xmlns:a16="http://schemas.microsoft.com/office/drawing/2014/main" xmlns="" id="{FDC530D9-3DB2-43D8-B920-041BCB5C3FD3}"/>
              </a:ext>
            </a:extLst>
          </p:cNvPr>
          <p:cNvCxnSpPr>
            <a:cxnSpLocks/>
            <a:stCxn id="99" idx="2"/>
            <a:endCxn id="82" idx="2"/>
          </p:cNvCxnSpPr>
          <p:nvPr/>
        </p:nvCxnSpPr>
        <p:spPr>
          <a:xfrm rot="5400000" flipH="1">
            <a:off x="3383351" y="2495558"/>
            <a:ext cx="390496" cy="4204348"/>
          </a:xfrm>
          <a:prstGeom prst="bentConnector3">
            <a:avLst>
              <a:gd name="adj1" fmla="val -58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:a16="http://schemas.microsoft.com/office/drawing/2014/main" xmlns="" id="{1A0A4EE6-C493-4040-97BF-F59B486025DA}"/>
              </a:ext>
            </a:extLst>
          </p:cNvPr>
          <p:cNvSpPr/>
          <p:nvPr/>
        </p:nvSpPr>
        <p:spPr>
          <a:xfrm>
            <a:off x="6902610" y="4394621"/>
            <a:ext cx="2406948" cy="393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이용에 불편을 드려 죄송합니다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46" name="꺾인 연결선 45">
            <a:extLst>
              <a:ext uri="{FF2B5EF4-FFF2-40B4-BE49-F238E27FC236}">
                <a16:creationId xmlns:a16="http://schemas.microsoft.com/office/drawing/2014/main" xmlns="" id="{A4F07B4D-804F-4662-8C47-994F05795126}"/>
              </a:ext>
            </a:extLst>
          </p:cNvPr>
          <p:cNvCxnSpPr>
            <a:cxnSpLocks/>
            <a:stCxn id="144" idx="2"/>
            <a:endCxn id="82" idx="2"/>
          </p:cNvCxnSpPr>
          <p:nvPr/>
        </p:nvCxnSpPr>
        <p:spPr>
          <a:xfrm rot="5400000" flipH="1">
            <a:off x="4598213" y="1280697"/>
            <a:ext cx="386084" cy="6629659"/>
          </a:xfrm>
          <a:prstGeom prst="bentConnector3">
            <a:avLst>
              <a:gd name="adj1" fmla="val -592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C02B803C-CAEB-42F6-ABD0-237478FBCD2E}"/>
              </a:ext>
            </a:extLst>
          </p:cNvPr>
          <p:cNvSpPr/>
          <p:nvPr/>
        </p:nvSpPr>
        <p:spPr>
          <a:xfrm>
            <a:off x="655501" y="2225091"/>
            <a:ext cx="1644263" cy="3018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err="1"/>
              <a:t>아마존카</a:t>
            </a:r>
            <a:r>
              <a:rPr lang="ko-KR" altLang="en-US" sz="800" dirty="0"/>
              <a:t> 이용고객이 맞으시면 </a:t>
            </a:r>
            <a:r>
              <a:rPr lang="en-US" altLang="ko-KR" sz="800" dirty="0"/>
              <a:t>1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  <a:r>
              <a:rPr lang="ko-KR" altLang="en-US" sz="800" dirty="0"/>
              <a:t>아니시면 </a:t>
            </a:r>
            <a:r>
              <a:rPr lang="en-US" altLang="ko-KR" sz="800" dirty="0"/>
              <a:t>2</a:t>
            </a:r>
            <a:r>
              <a:rPr lang="ko-KR" altLang="en-US" sz="800" dirty="0"/>
              <a:t>번을 눌러주세요</a:t>
            </a:r>
            <a:r>
              <a:rPr lang="en-US" altLang="ko-KR" sz="800" dirty="0"/>
              <a:t>.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C0B4C98F-4A17-477D-8405-2802F132F76B}"/>
              </a:ext>
            </a:extLst>
          </p:cNvPr>
          <p:cNvCxnSpPr>
            <a:cxnSpLocks/>
            <a:stCxn id="54" idx="2"/>
            <a:endCxn id="28" idx="0"/>
          </p:cNvCxnSpPr>
          <p:nvPr/>
        </p:nvCxnSpPr>
        <p:spPr>
          <a:xfrm>
            <a:off x="1475220" y="1818304"/>
            <a:ext cx="2413" cy="40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6C98C440-0048-4842-985F-29F1A176F77E}"/>
              </a:ext>
            </a:extLst>
          </p:cNvPr>
          <p:cNvSpPr/>
          <p:nvPr/>
        </p:nvSpPr>
        <p:spPr>
          <a:xfrm>
            <a:off x="1521627" y="2550816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FABEE306-5A12-440E-BBF1-2558486FEFA8}"/>
              </a:ext>
            </a:extLst>
          </p:cNvPr>
          <p:cNvSpPr/>
          <p:nvPr/>
        </p:nvSpPr>
        <p:spPr>
          <a:xfrm>
            <a:off x="3062595" y="2171560"/>
            <a:ext cx="903029" cy="4020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영업상담콜백</a:t>
            </a:r>
            <a:endParaRPr lang="ko-KR" altLang="en-US" sz="800" b="1" dirty="0"/>
          </a:p>
        </p:txBody>
      </p:sp>
      <p:cxnSp>
        <p:nvCxnSpPr>
          <p:cNvPr id="51" name="꺾인 연결선 45">
            <a:extLst>
              <a:ext uri="{FF2B5EF4-FFF2-40B4-BE49-F238E27FC236}">
                <a16:creationId xmlns:a16="http://schemas.microsoft.com/office/drawing/2014/main" xmlns="" id="{2A46CA67-2281-45C6-A053-E9A0E77D42B7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 flipV="1">
            <a:off x="2299764" y="2372606"/>
            <a:ext cx="762831" cy="34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70E17ECC-53C1-48A4-8568-E6AAFEA6D877}"/>
              </a:ext>
            </a:extLst>
          </p:cNvPr>
          <p:cNvSpPr/>
          <p:nvPr/>
        </p:nvSpPr>
        <p:spPr>
          <a:xfrm>
            <a:off x="2369904" y="2190706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58" name="액자 57">
            <a:extLst>
              <a:ext uri="{FF2B5EF4-FFF2-40B4-BE49-F238E27FC236}">
                <a16:creationId xmlns:a16="http://schemas.microsoft.com/office/drawing/2014/main" xmlns="" id="{D9781BBA-42CC-4A89-9F48-CB71A8AE3A3D}"/>
              </a:ext>
            </a:extLst>
          </p:cNvPr>
          <p:cNvSpPr/>
          <p:nvPr/>
        </p:nvSpPr>
        <p:spPr>
          <a:xfrm>
            <a:off x="277496" y="2032749"/>
            <a:ext cx="3887828" cy="706216"/>
          </a:xfrm>
          <a:prstGeom prst="frame">
            <a:avLst>
              <a:gd name="adj1" fmla="val 87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706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023D87D0-FB79-43AC-9DA2-DD334CF93E12}"/>
              </a:ext>
            </a:extLst>
          </p:cNvPr>
          <p:cNvSpPr/>
          <p:nvPr/>
        </p:nvSpPr>
        <p:spPr>
          <a:xfrm>
            <a:off x="2227202" y="3760088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2E69413-725E-464C-8942-7BE51B1F4BB5}"/>
              </a:ext>
            </a:extLst>
          </p:cNvPr>
          <p:cNvSpPr txBox="1"/>
          <p:nvPr/>
        </p:nvSpPr>
        <p:spPr>
          <a:xfrm>
            <a:off x="3465573" y="325341"/>
            <a:ext cx="297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아마존카</a:t>
            </a:r>
            <a:r>
              <a:rPr lang="ko-KR" altLang="en-US" b="1" dirty="0"/>
              <a:t> </a:t>
            </a:r>
            <a:r>
              <a:rPr lang="en-US" altLang="ko-KR" b="1" dirty="0"/>
              <a:t>ARS</a:t>
            </a:r>
            <a:r>
              <a:rPr lang="ko-KR" altLang="en-US" b="1" dirty="0"/>
              <a:t> </a:t>
            </a:r>
            <a:r>
              <a:rPr lang="ko-KR" altLang="en-US" b="1" dirty="0" err="1"/>
              <a:t>메인시나리오</a:t>
            </a:r>
            <a:endParaRPr lang="ko-KR" altLang="en-US" b="1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10C30030-E19D-4E6E-8088-78CD5E598EB7}"/>
              </a:ext>
            </a:extLst>
          </p:cNvPr>
          <p:cNvSpPr/>
          <p:nvPr/>
        </p:nvSpPr>
        <p:spPr>
          <a:xfrm>
            <a:off x="250599" y="425393"/>
            <a:ext cx="1686400" cy="5786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현재는 근무시간이 종료되어 담당자</a:t>
            </a:r>
            <a:r>
              <a:rPr lang="ko-KR" altLang="en-US" sz="800" dirty="0">
                <a:solidFill>
                  <a:schemeClr val="tx1"/>
                </a:solidFill>
              </a:rPr>
              <a:t>에게</a:t>
            </a:r>
            <a:r>
              <a:rPr lang="ko-KR" altLang="en-US" sz="800" dirty="0"/>
              <a:t> 직접 연결해 드리겠습니다</a:t>
            </a:r>
            <a:r>
              <a:rPr lang="en-US" altLang="ko-KR" sz="800" dirty="0"/>
              <a:t>. </a:t>
            </a:r>
            <a:r>
              <a:rPr lang="ko-KR" altLang="en-US" sz="800" dirty="0" err="1"/>
              <a:t>안내음성에</a:t>
            </a:r>
            <a:r>
              <a:rPr lang="ko-KR" altLang="en-US" sz="800" dirty="0"/>
              <a:t> 따라 상담업무를 선택하여 주세요</a:t>
            </a:r>
            <a:r>
              <a:rPr lang="en-US" altLang="ko-KR" sz="800" dirty="0"/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3" name="꺾인 연결선 34">
            <a:extLst>
              <a:ext uri="{FF2B5EF4-FFF2-40B4-BE49-F238E27FC236}">
                <a16:creationId xmlns:a16="http://schemas.microsoft.com/office/drawing/2014/main" xmlns="" id="{57AB2B3B-07A9-493F-8B65-ECC9D50BDB83}"/>
              </a:ext>
            </a:extLst>
          </p:cNvPr>
          <p:cNvCxnSpPr>
            <a:cxnSpLocks/>
            <a:stCxn id="168" idx="3"/>
            <a:endCxn id="93" idx="1"/>
          </p:cNvCxnSpPr>
          <p:nvPr/>
        </p:nvCxnSpPr>
        <p:spPr>
          <a:xfrm>
            <a:off x="1936999" y="1377356"/>
            <a:ext cx="498417" cy="2671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cxnSpLocks/>
            <a:stCxn id="168" idx="3"/>
            <a:endCxn id="196" idx="1"/>
          </p:cNvCxnSpPr>
          <p:nvPr/>
        </p:nvCxnSpPr>
        <p:spPr>
          <a:xfrm>
            <a:off x="1936999" y="1377356"/>
            <a:ext cx="498416" cy="8340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cxnSpLocks/>
            <a:stCxn id="196" idx="3"/>
            <a:endCxn id="207" idx="1"/>
          </p:cNvCxnSpPr>
          <p:nvPr/>
        </p:nvCxnSpPr>
        <p:spPr>
          <a:xfrm>
            <a:off x="3849938" y="2211366"/>
            <a:ext cx="497390" cy="7045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cxnSpLocks/>
            <a:stCxn id="93" idx="3"/>
            <a:endCxn id="177" idx="1"/>
          </p:cNvCxnSpPr>
          <p:nvPr/>
        </p:nvCxnSpPr>
        <p:spPr>
          <a:xfrm flipV="1">
            <a:off x="3849939" y="3739411"/>
            <a:ext cx="497388" cy="3096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xmlns="" id="{83B0ED9F-80AE-45BD-99D7-59AC33370610}"/>
              </a:ext>
            </a:extLst>
          </p:cNvPr>
          <p:cNvSpPr/>
          <p:nvPr/>
        </p:nvSpPr>
        <p:spPr>
          <a:xfrm>
            <a:off x="4142924" y="1933952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xmlns="" id="{4E6335CC-0CA2-46B3-8728-74C8F5EC6CB7}"/>
              </a:ext>
            </a:extLst>
          </p:cNvPr>
          <p:cNvSpPr/>
          <p:nvPr/>
        </p:nvSpPr>
        <p:spPr>
          <a:xfrm>
            <a:off x="4143686" y="2679479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78D1C886-0635-439A-9960-35B8C4CB1675}"/>
              </a:ext>
            </a:extLst>
          </p:cNvPr>
          <p:cNvSpPr txBox="1"/>
          <p:nvPr/>
        </p:nvSpPr>
        <p:spPr>
          <a:xfrm>
            <a:off x="8630495" y="1178331"/>
            <a:ext cx="939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담당자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전화번호</a:t>
            </a:r>
          </a:p>
        </p:txBody>
      </p:sp>
      <p:cxnSp>
        <p:nvCxnSpPr>
          <p:cNvPr id="106" name="꺾인 연결선 34">
            <a:extLst>
              <a:ext uri="{FF2B5EF4-FFF2-40B4-BE49-F238E27FC236}">
                <a16:creationId xmlns:a16="http://schemas.microsoft.com/office/drawing/2014/main" xmlns="" id="{A3D6904C-993C-4A1A-89D4-46D7BDD84DC7}"/>
              </a:ext>
            </a:extLst>
          </p:cNvPr>
          <p:cNvCxnSpPr>
            <a:cxnSpLocks/>
            <a:stCxn id="168" idx="3"/>
            <a:endCxn id="242" idx="1"/>
          </p:cNvCxnSpPr>
          <p:nvPr/>
        </p:nvCxnSpPr>
        <p:spPr>
          <a:xfrm>
            <a:off x="1936999" y="1377356"/>
            <a:ext cx="498418" cy="44646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34">
            <a:extLst>
              <a:ext uri="{FF2B5EF4-FFF2-40B4-BE49-F238E27FC236}">
                <a16:creationId xmlns:a16="http://schemas.microsoft.com/office/drawing/2014/main" xmlns="" id="{8BF49AF3-B6EA-4407-90F8-3EFDB20924C3}"/>
              </a:ext>
            </a:extLst>
          </p:cNvPr>
          <p:cNvCxnSpPr>
            <a:cxnSpLocks/>
            <a:stCxn id="207" idx="3"/>
            <a:endCxn id="218" idx="1"/>
          </p:cNvCxnSpPr>
          <p:nvPr/>
        </p:nvCxnSpPr>
        <p:spPr>
          <a:xfrm>
            <a:off x="7215972" y="2915945"/>
            <a:ext cx="518023" cy="225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EA246777-36F7-41BA-A075-0B74EF58C70E}"/>
              </a:ext>
            </a:extLst>
          </p:cNvPr>
          <p:cNvSpPr/>
          <p:nvPr/>
        </p:nvSpPr>
        <p:spPr>
          <a:xfrm>
            <a:off x="2227202" y="5374547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cxnSp>
        <p:nvCxnSpPr>
          <p:cNvPr id="87" name="꺾인 연결선 34">
            <a:extLst>
              <a:ext uri="{FF2B5EF4-FFF2-40B4-BE49-F238E27FC236}">
                <a16:creationId xmlns:a16="http://schemas.microsoft.com/office/drawing/2014/main" xmlns="" id="{BFB64B96-F727-4DF9-867B-3EE8A53199F4}"/>
              </a:ext>
            </a:extLst>
          </p:cNvPr>
          <p:cNvCxnSpPr>
            <a:cxnSpLocks/>
            <a:stCxn id="196" idx="3"/>
            <a:endCxn id="206" idx="1"/>
          </p:cNvCxnSpPr>
          <p:nvPr/>
        </p:nvCxnSpPr>
        <p:spPr>
          <a:xfrm flipV="1">
            <a:off x="3849938" y="2184570"/>
            <a:ext cx="497390" cy="267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34">
            <a:extLst>
              <a:ext uri="{FF2B5EF4-FFF2-40B4-BE49-F238E27FC236}">
                <a16:creationId xmlns:a16="http://schemas.microsoft.com/office/drawing/2014/main" xmlns="" id="{31D2B0C3-6B99-4ADE-8CDB-ABF6033526E5}"/>
              </a:ext>
            </a:extLst>
          </p:cNvPr>
          <p:cNvCxnSpPr>
            <a:cxnSpLocks/>
            <a:stCxn id="93" idx="3"/>
            <a:endCxn id="178" idx="1"/>
          </p:cNvCxnSpPr>
          <p:nvPr/>
        </p:nvCxnSpPr>
        <p:spPr>
          <a:xfrm>
            <a:off x="3849939" y="4049091"/>
            <a:ext cx="497388" cy="4673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65917E03-A8E9-408E-81FA-F983BC796521}"/>
              </a:ext>
            </a:extLst>
          </p:cNvPr>
          <p:cNvSpPr/>
          <p:nvPr/>
        </p:nvSpPr>
        <p:spPr>
          <a:xfrm>
            <a:off x="2435416" y="3493900"/>
            <a:ext cx="1414523" cy="11103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정비 관련 상담입니다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정비업체 연락처 문자안내는 </a:t>
            </a:r>
            <a:r>
              <a:rPr lang="en-US" altLang="ko-KR" sz="800" dirty="0"/>
              <a:t>1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  <a:r>
              <a:rPr lang="ko-KR" altLang="en-US" sz="800" dirty="0"/>
              <a:t>고객지원 담당자 전화연결은 </a:t>
            </a:r>
            <a:r>
              <a:rPr lang="en-US" altLang="ko-KR" sz="800" dirty="0"/>
              <a:t>2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  <a:r>
              <a:rPr lang="ko-KR" altLang="en-US" sz="800" dirty="0" err="1"/>
              <a:t>다시듣기는</a:t>
            </a:r>
            <a:r>
              <a:rPr lang="ko-KR" altLang="en-US" sz="800" dirty="0"/>
              <a:t> *표</a:t>
            </a:r>
            <a:r>
              <a:rPr lang="en-US" altLang="ko-KR" sz="800" dirty="0"/>
              <a:t>, </a:t>
            </a:r>
            <a:r>
              <a:rPr lang="ko-KR" altLang="en-US" sz="800" dirty="0"/>
              <a:t>처음으로 가시려면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4C4B7B5B-F46A-48DA-966B-553ED29DED48}"/>
              </a:ext>
            </a:extLst>
          </p:cNvPr>
          <p:cNvSpPr/>
          <p:nvPr/>
        </p:nvSpPr>
        <p:spPr>
          <a:xfrm>
            <a:off x="4347328" y="971551"/>
            <a:ext cx="2860524" cy="8065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교통사고 관련 상담입니다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고객지원 담당자로 연결해드리겠습니다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>
                <a:solidFill>
                  <a:srgbClr val="FF0000"/>
                </a:solidFill>
              </a:rPr>
              <a:t>아울러 고객님의 휴대폰으로 담당자의 연락처를 </a:t>
            </a:r>
            <a:r>
              <a:rPr lang="ko-KR" altLang="en-US" sz="800" dirty="0" err="1">
                <a:solidFill>
                  <a:srgbClr val="FF0000"/>
                </a:solidFill>
              </a:rPr>
              <a:t>문자발송해드렸습니다</a:t>
            </a:r>
            <a:r>
              <a:rPr lang="en-US" altLang="ko-KR" sz="800" dirty="0">
                <a:solidFill>
                  <a:srgbClr val="FF0000"/>
                </a:solidFill>
              </a:rPr>
              <a:t>. (</a:t>
            </a:r>
            <a:r>
              <a:rPr lang="ko-KR" altLang="en-US" sz="800" dirty="0">
                <a:solidFill>
                  <a:srgbClr val="FF0000"/>
                </a:solidFill>
              </a:rPr>
              <a:t>필요시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800" dirty="0"/>
              <a:t>잠시만 기다려주세요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xmlns="" id="{6312DDFF-D3F6-4C5D-88F0-8770053719C2}"/>
              </a:ext>
            </a:extLst>
          </p:cNvPr>
          <p:cNvSpPr/>
          <p:nvPr/>
        </p:nvSpPr>
        <p:spPr>
          <a:xfrm>
            <a:off x="7727466" y="943772"/>
            <a:ext cx="903029" cy="2005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담당자  </a:t>
            </a:r>
            <a:r>
              <a:rPr lang="en-US" altLang="ko-KR" sz="800" b="1" dirty="0"/>
              <a:t>CALL</a:t>
            </a:r>
            <a:endParaRPr lang="ko-KR" altLang="en-US" sz="800" b="1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A66C1B00-FCC1-43D4-BC08-D91BA52D5FA6}"/>
              </a:ext>
            </a:extLst>
          </p:cNvPr>
          <p:cNvSpPr/>
          <p:nvPr/>
        </p:nvSpPr>
        <p:spPr>
          <a:xfrm>
            <a:off x="7727466" y="1186938"/>
            <a:ext cx="903029" cy="2005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문자알림</a:t>
            </a:r>
            <a:endParaRPr lang="ko-KR" altLang="en-US" sz="800" b="1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xmlns="" id="{22EF7DA2-46F3-43A3-881A-273799F0098C}"/>
              </a:ext>
            </a:extLst>
          </p:cNvPr>
          <p:cNvSpPr/>
          <p:nvPr/>
        </p:nvSpPr>
        <p:spPr>
          <a:xfrm>
            <a:off x="7727465" y="1438158"/>
            <a:ext cx="903029" cy="2005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문자알림</a:t>
            </a:r>
            <a:endParaRPr lang="ko-KR" altLang="en-US" sz="8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0A5375C9-2BA5-4285-9CFC-3C2314767549}"/>
              </a:ext>
            </a:extLst>
          </p:cNvPr>
          <p:cNvSpPr txBox="1"/>
          <p:nvPr/>
        </p:nvSpPr>
        <p:spPr>
          <a:xfrm>
            <a:off x="8630495" y="1421170"/>
            <a:ext cx="113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/>
              <a:t>보험회사 및 긴급출동서비스 연락처 및 이용안내</a:t>
            </a:r>
            <a:endParaRPr lang="ko-KR" altLang="en-US" sz="800" b="1" dirty="0"/>
          </a:p>
        </p:txBody>
      </p:sp>
      <p:cxnSp>
        <p:nvCxnSpPr>
          <p:cNvPr id="155" name="꺾인 연결선 34">
            <a:extLst>
              <a:ext uri="{FF2B5EF4-FFF2-40B4-BE49-F238E27FC236}">
                <a16:creationId xmlns:a16="http://schemas.microsoft.com/office/drawing/2014/main" xmlns="" id="{A023E068-9A8F-4084-AB71-AA795D4C8987}"/>
              </a:ext>
            </a:extLst>
          </p:cNvPr>
          <p:cNvCxnSpPr>
            <a:cxnSpLocks/>
            <a:stCxn id="129" idx="3"/>
            <a:endCxn id="130" idx="1"/>
          </p:cNvCxnSpPr>
          <p:nvPr/>
        </p:nvCxnSpPr>
        <p:spPr>
          <a:xfrm flipV="1">
            <a:off x="7207852" y="1044023"/>
            <a:ext cx="519614" cy="3308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꺾인 연결선 34">
            <a:extLst>
              <a:ext uri="{FF2B5EF4-FFF2-40B4-BE49-F238E27FC236}">
                <a16:creationId xmlns:a16="http://schemas.microsoft.com/office/drawing/2014/main" xmlns="" id="{DA971FBC-5419-4644-9A7B-BB7D01CAA705}"/>
              </a:ext>
            </a:extLst>
          </p:cNvPr>
          <p:cNvCxnSpPr>
            <a:cxnSpLocks/>
            <a:stCxn id="129" idx="3"/>
            <a:endCxn id="131" idx="1"/>
          </p:cNvCxnSpPr>
          <p:nvPr/>
        </p:nvCxnSpPr>
        <p:spPr>
          <a:xfrm flipV="1">
            <a:off x="7207852" y="1287189"/>
            <a:ext cx="519614" cy="876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꺾인 연결선 34">
            <a:extLst>
              <a:ext uri="{FF2B5EF4-FFF2-40B4-BE49-F238E27FC236}">
                <a16:creationId xmlns:a16="http://schemas.microsoft.com/office/drawing/2014/main" xmlns="" id="{170A7948-05DB-4063-A172-5670D1E5FF26}"/>
              </a:ext>
            </a:extLst>
          </p:cNvPr>
          <p:cNvCxnSpPr>
            <a:cxnSpLocks/>
            <a:stCxn id="129" idx="3"/>
            <a:endCxn id="153" idx="1"/>
          </p:cNvCxnSpPr>
          <p:nvPr/>
        </p:nvCxnSpPr>
        <p:spPr>
          <a:xfrm>
            <a:off x="7207852" y="1374845"/>
            <a:ext cx="519613" cy="1635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>
            <a:extLst>
              <a:ext uri="{FF2B5EF4-FFF2-40B4-BE49-F238E27FC236}">
                <a16:creationId xmlns:a16="http://schemas.microsoft.com/office/drawing/2014/main" xmlns="" id="{A8ACDFD8-2EAA-4836-92F4-638FAC0F5CB7}"/>
              </a:ext>
            </a:extLst>
          </p:cNvPr>
          <p:cNvSpPr/>
          <p:nvPr/>
        </p:nvSpPr>
        <p:spPr>
          <a:xfrm>
            <a:off x="2227202" y="1962743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cxnSp>
        <p:nvCxnSpPr>
          <p:cNvPr id="167" name="꺾인 연결선 34">
            <a:extLst>
              <a:ext uri="{FF2B5EF4-FFF2-40B4-BE49-F238E27FC236}">
                <a16:creationId xmlns:a16="http://schemas.microsoft.com/office/drawing/2014/main" xmlns="" id="{4B959D84-F208-46C7-B7F0-F9BE9B095043}"/>
              </a:ext>
            </a:extLst>
          </p:cNvPr>
          <p:cNvCxnSpPr>
            <a:cxnSpLocks/>
            <a:stCxn id="168" idx="3"/>
            <a:endCxn id="129" idx="1"/>
          </p:cNvCxnSpPr>
          <p:nvPr/>
        </p:nvCxnSpPr>
        <p:spPr>
          <a:xfrm flipV="1">
            <a:off x="1936999" y="1374845"/>
            <a:ext cx="2410329" cy="25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>
            <a:extLst>
              <a:ext uri="{FF2B5EF4-FFF2-40B4-BE49-F238E27FC236}">
                <a16:creationId xmlns:a16="http://schemas.microsoft.com/office/drawing/2014/main" xmlns="" id="{0880F218-C51E-491B-B620-446695211997}"/>
              </a:ext>
            </a:extLst>
          </p:cNvPr>
          <p:cNvSpPr/>
          <p:nvPr/>
        </p:nvSpPr>
        <p:spPr>
          <a:xfrm>
            <a:off x="2227202" y="1160217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xmlns="" id="{06AA2A58-0BAB-4B39-B51F-B04B254F4F00}"/>
              </a:ext>
            </a:extLst>
          </p:cNvPr>
          <p:cNvSpPr/>
          <p:nvPr/>
        </p:nvSpPr>
        <p:spPr>
          <a:xfrm>
            <a:off x="4347327" y="3447820"/>
            <a:ext cx="2868643" cy="583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고객님의 휴대폰번호로 정비업체 연락처를 </a:t>
            </a:r>
            <a:r>
              <a:rPr lang="ko-KR" altLang="en-US" sz="800" dirty="0" err="1"/>
              <a:t>문자발송해드렸습니다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잠시후에 확인해주시기 바랍니다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처음으로 가시려면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8D846CED-6044-423B-9D1F-6DDC4E738914}"/>
              </a:ext>
            </a:extLst>
          </p:cNvPr>
          <p:cNvSpPr/>
          <p:nvPr/>
        </p:nvSpPr>
        <p:spPr>
          <a:xfrm>
            <a:off x="4347327" y="4130053"/>
            <a:ext cx="2868643" cy="772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고객지원 담당자로 연결해드리겠습니다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>
                <a:solidFill>
                  <a:srgbClr val="FF0000"/>
                </a:solidFill>
              </a:rPr>
              <a:t>아울러 고객님의 휴대폰으로 정비업체 연락처를 문자를 발송해드렸습니다</a:t>
            </a:r>
            <a:r>
              <a:rPr lang="en-US" altLang="ko-KR" sz="800" dirty="0">
                <a:solidFill>
                  <a:srgbClr val="FF0000"/>
                </a:solidFill>
              </a:rPr>
              <a:t>. (</a:t>
            </a:r>
            <a:r>
              <a:rPr lang="ko-KR" altLang="en-US" sz="800" dirty="0">
                <a:solidFill>
                  <a:srgbClr val="FF0000"/>
                </a:solidFill>
              </a:rPr>
              <a:t>필요시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800" dirty="0"/>
              <a:t>잠시만 기다려주세요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xmlns="" id="{270DF588-A5B0-44F1-8F4E-42C277BABB2A}"/>
              </a:ext>
            </a:extLst>
          </p:cNvPr>
          <p:cNvSpPr/>
          <p:nvPr/>
        </p:nvSpPr>
        <p:spPr>
          <a:xfrm>
            <a:off x="7733995" y="4242609"/>
            <a:ext cx="903029" cy="2005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담당자  </a:t>
            </a:r>
            <a:r>
              <a:rPr lang="en-US" altLang="ko-KR" sz="800" b="1" dirty="0"/>
              <a:t>CALL</a:t>
            </a:r>
            <a:endParaRPr lang="ko-KR" altLang="en-US" sz="800" b="1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xmlns="" id="{BB77D212-A250-4323-9B1F-7A150FD0D2B9}"/>
              </a:ext>
            </a:extLst>
          </p:cNvPr>
          <p:cNvSpPr/>
          <p:nvPr/>
        </p:nvSpPr>
        <p:spPr>
          <a:xfrm>
            <a:off x="7733995" y="3635448"/>
            <a:ext cx="903029" cy="2005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문자알림</a:t>
            </a:r>
            <a:endParaRPr lang="ko-KR" altLang="en-US" sz="800" b="1" dirty="0"/>
          </a:p>
        </p:txBody>
      </p:sp>
      <p:cxnSp>
        <p:nvCxnSpPr>
          <p:cNvPr id="181" name="꺾인 연결선 34">
            <a:extLst>
              <a:ext uri="{FF2B5EF4-FFF2-40B4-BE49-F238E27FC236}">
                <a16:creationId xmlns:a16="http://schemas.microsoft.com/office/drawing/2014/main" xmlns="" id="{C71A3F29-3C75-4C54-95B5-9084964476CC}"/>
              </a:ext>
            </a:extLst>
          </p:cNvPr>
          <p:cNvCxnSpPr>
            <a:cxnSpLocks/>
            <a:endCxn id="179" idx="1"/>
          </p:cNvCxnSpPr>
          <p:nvPr/>
        </p:nvCxnSpPr>
        <p:spPr>
          <a:xfrm flipV="1">
            <a:off x="7215970" y="4342860"/>
            <a:ext cx="518025" cy="11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꺾인 연결선 34">
            <a:extLst>
              <a:ext uri="{FF2B5EF4-FFF2-40B4-BE49-F238E27FC236}">
                <a16:creationId xmlns:a16="http://schemas.microsoft.com/office/drawing/2014/main" xmlns="" id="{E816A9F2-9FA7-4714-9AAB-C046CCD4B4D6}"/>
              </a:ext>
            </a:extLst>
          </p:cNvPr>
          <p:cNvCxnSpPr>
            <a:cxnSpLocks/>
            <a:stCxn id="177" idx="3"/>
            <a:endCxn id="180" idx="1"/>
          </p:cNvCxnSpPr>
          <p:nvPr/>
        </p:nvCxnSpPr>
        <p:spPr>
          <a:xfrm flipV="1">
            <a:off x="7215970" y="3735699"/>
            <a:ext cx="518025" cy="3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D5C76C7E-D50B-44E3-B7F4-4A46B027B126}"/>
              </a:ext>
            </a:extLst>
          </p:cNvPr>
          <p:cNvSpPr txBox="1"/>
          <p:nvPr/>
        </p:nvSpPr>
        <p:spPr>
          <a:xfrm>
            <a:off x="8630496" y="2019040"/>
            <a:ext cx="939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정비업체 연락처</a:t>
            </a: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xmlns="" id="{53F15131-B172-42F9-A184-4DE6F7988F4A}"/>
              </a:ext>
            </a:extLst>
          </p:cNvPr>
          <p:cNvSpPr/>
          <p:nvPr/>
        </p:nvSpPr>
        <p:spPr>
          <a:xfrm>
            <a:off x="2435415" y="1656175"/>
            <a:ext cx="1414523" cy="11103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긴급출동 서비스 안내입니다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긴급출동 서비스에 대한 문자안내는 </a:t>
            </a:r>
            <a:r>
              <a:rPr lang="en-US" altLang="ko-KR" sz="800" dirty="0"/>
              <a:t>1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  <a:r>
              <a:rPr lang="ko-KR" altLang="en-US" sz="800" dirty="0"/>
              <a:t>고객지원 담당자 전화연결은 </a:t>
            </a:r>
            <a:r>
              <a:rPr lang="en-US" altLang="ko-KR" sz="800" dirty="0"/>
              <a:t>2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  <a:r>
              <a:rPr lang="ko-KR" altLang="en-US" sz="800" dirty="0" err="1"/>
              <a:t>다시듣기는</a:t>
            </a:r>
            <a:r>
              <a:rPr lang="ko-KR" altLang="en-US" sz="800" dirty="0"/>
              <a:t> *표</a:t>
            </a:r>
            <a:r>
              <a:rPr lang="en-US" altLang="ko-KR" sz="800" dirty="0"/>
              <a:t>, </a:t>
            </a:r>
            <a:r>
              <a:rPr lang="ko-KR" altLang="en-US" sz="800" dirty="0"/>
              <a:t>처음으로 가시려면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xmlns="" id="{51A0995B-963E-4AD0-B3B5-BF16C768BAD8}"/>
              </a:ext>
            </a:extLst>
          </p:cNvPr>
          <p:cNvSpPr/>
          <p:nvPr/>
        </p:nvSpPr>
        <p:spPr>
          <a:xfrm>
            <a:off x="4157437" y="3480977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xmlns="" id="{70047EA8-DD54-41AE-92CC-E9B2D58F7BBC}"/>
              </a:ext>
            </a:extLst>
          </p:cNvPr>
          <p:cNvSpPr/>
          <p:nvPr/>
        </p:nvSpPr>
        <p:spPr>
          <a:xfrm>
            <a:off x="4157437" y="4298350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xmlns="" id="{BA8C608E-6666-4822-9D13-856BD6879B2E}"/>
              </a:ext>
            </a:extLst>
          </p:cNvPr>
          <p:cNvSpPr/>
          <p:nvPr/>
        </p:nvSpPr>
        <p:spPr>
          <a:xfrm>
            <a:off x="4347328" y="1876700"/>
            <a:ext cx="2868644" cy="615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고객님의 휴대폰번호로 긴급출동 서비스에 대한 안내문자를  발송해드렸습니다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잠시후에 확인해주시기 바랍니다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처음으로 가시려면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xmlns="" id="{3FDBB2EA-08D2-4682-931E-BA0F60036A85}"/>
              </a:ext>
            </a:extLst>
          </p:cNvPr>
          <p:cNvSpPr/>
          <p:nvPr/>
        </p:nvSpPr>
        <p:spPr>
          <a:xfrm>
            <a:off x="4347328" y="2569746"/>
            <a:ext cx="2868644" cy="6923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고객지원 담당자로 연결해드리겠습니다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>
                <a:solidFill>
                  <a:srgbClr val="FF0000"/>
                </a:solidFill>
              </a:rPr>
              <a:t>아울러 고객님의 휴대폰으로 긴급출동 서비스에 대한 안내문자를 발송해드렸습니다</a:t>
            </a:r>
            <a:r>
              <a:rPr lang="en-US" altLang="ko-KR" sz="800" dirty="0">
                <a:solidFill>
                  <a:srgbClr val="FF0000"/>
                </a:solidFill>
              </a:rPr>
              <a:t>. (</a:t>
            </a:r>
            <a:r>
              <a:rPr lang="ko-KR" altLang="en-US" sz="800" dirty="0">
                <a:solidFill>
                  <a:srgbClr val="FF0000"/>
                </a:solidFill>
              </a:rPr>
              <a:t>필요시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  <a:endParaRPr lang="en-US" altLang="ko-KR" sz="800" dirty="0"/>
          </a:p>
          <a:p>
            <a:r>
              <a:rPr lang="ko-KR" altLang="en-US" sz="800" dirty="0"/>
              <a:t>잠시만 기다려주세요</a:t>
            </a: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xmlns="" id="{50229CB0-93F1-44D6-973C-F7B93F5C596E}"/>
              </a:ext>
            </a:extLst>
          </p:cNvPr>
          <p:cNvSpPr/>
          <p:nvPr/>
        </p:nvSpPr>
        <p:spPr>
          <a:xfrm>
            <a:off x="7733995" y="2525821"/>
            <a:ext cx="903029" cy="2005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담당자  </a:t>
            </a:r>
            <a:r>
              <a:rPr lang="en-US" altLang="ko-KR" sz="800" b="1" dirty="0"/>
              <a:t>CALL</a:t>
            </a:r>
            <a:endParaRPr lang="ko-KR" altLang="en-US" sz="800" b="1" dirty="0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xmlns="" id="{50AB029C-F29C-40BD-B5EF-CBBB34BBAABA}"/>
              </a:ext>
            </a:extLst>
          </p:cNvPr>
          <p:cNvSpPr/>
          <p:nvPr/>
        </p:nvSpPr>
        <p:spPr>
          <a:xfrm>
            <a:off x="7727466" y="2033725"/>
            <a:ext cx="903029" cy="2005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문자알림</a:t>
            </a:r>
            <a:endParaRPr lang="ko-KR" altLang="en-US" sz="800" b="1" dirty="0"/>
          </a:p>
        </p:txBody>
      </p:sp>
      <p:cxnSp>
        <p:nvCxnSpPr>
          <p:cNvPr id="210" name="꺾인 연결선 34">
            <a:extLst>
              <a:ext uri="{FF2B5EF4-FFF2-40B4-BE49-F238E27FC236}">
                <a16:creationId xmlns:a16="http://schemas.microsoft.com/office/drawing/2014/main" xmlns="" id="{DD0767B4-7401-43FD-879C-648D1888E208}"/>
              </a:ext>
            </a:extLst>
          </p:cNvPr>
          <p:cNvCxnSpPr>
            <a:cxnSpLocks/>
            <a:stCxn id="207" idx="3"/>
            <a:endCxn id="208" idx="1"/>
          </p:cNvCxnSpPr>
          <p:nvPr/>
        </p:nvCxnSpPr>
        <p:spPr>
          <a:xfrm flipV="1">
            <a:off x="7215972" y="2626072"/>
            <a:ext cx="518023" cy="2898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꺾인 연결선 34">
            <a:extLst>
              <a:ext uri="{FF2B5EF4-FFF2-40B4-BE49-F238E27FC236}">
                <a16:creationId xmlns:a16="http://schemas.microsoft.com/office/drawing/2014/main" xmlns="" id="{9EB0E711-8914-4C04-B017-8E1788E6D942}"/>
              </a:ext>
            </a:extLst>
          </p:cNvPr>
          <p:cNvCxnSpPr>
            <a:cxnSpLocks/>
            <a:stCxn id="206" idx="3"/>
            <a:endCxn id="209" idx="1"/>
          </p:cNvCxnSpPr>
          <p:nvPr/>
        </p:nvCxnSpPr>
        <p:spPr>
          <a:xfrm flipV="1">
            <a:off x="7215972" y="2133976"/>
            <a:ext cx="511494" cy="505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A47744F7-C6E6-4C7F-9DCE-C01C70FC35A1}"/>
              </a:ext>
            </a:extLst>
          </p:cNvPr>
          <p:cNvSpPr txBox="1"/>
          <p:nvPr/>
        </p:nvSpPr>
        <p:spPr>
          <a:xfrm>
            <a:off x="8650658" y="3627976"/>
            <a:ext cx="939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정비업체 연락처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xmlns="" id="{B70653D3-F021-494B-A637-EB74B0C7C352}"/>
              </a:ext>
            </a:extLst>
          </p:cNvPr>
          <p:cNvSpPr/>
          <p:nvPr/>
        </p:nvSpPr>
        <p:spPr>
          <a:xfrm>
            <a:off x="7733995" y="3040744"/>
            <a:ext cx="903029" cy="2005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문자알림</a:t>
            </a:r>
            <a:endParaRPr lang="ko-KR" altLang="en-US" sz="800" b="1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xmlns="" id="{474415AE-D866-44A3-85C6-0A5FE062B074}"/>
              </a:ext>
            </a:extLst>
          </p:cNvPr>
          <p:cNvSpPr txBox="1"/>
          <p:nvPr/>
        </p:nvSpPr>
        <p:spPr>
          <a:xfrm>
            <a:off x="8630495" y="3025801"/>
            <a:ext cx="11306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긴급출동 서비스안내</a:t>
            </a: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xmlns="" id="{6688B6E7-6989-4E63-9AD8-20114E8A3DB7}"/>
              </a:ext>
            </a:extLst>
          </p:cNvPr>
          <p:cNvSpPr/>
          <p:nvPr/>
        </p:nvSpPr>
        <p:spPr>
          <a:xfrm>
            <a:off x="2435417" y="5109778"/>
            <a:ext cx="1414523" cy="14644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고객님</a:t>
            </a:r>
            <a:r>
              <a:rPr lang="en-US" altLang="ko-KR" sz="800" dirty="0"/>
              <a:t>. </a:t>
            </a:r>
            <a:r>
              <a:rPr lang="ko-KR" altLang="en-US" sz="800" dirty="0"/>
              <a:t>죄송합니다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영업관련 상담은 업무시간에만 가능합니다</a:t>
            </a:r>
            <a:r>
              <a:rPr lang="en-US" altLang="ko-KR" sz="800" dirty="0"/>
              <a:t>. </a:t>
            </a:r>
            <a:r>
              <a:rPr lang="ko-KR" altLang="en-US" sz="800" dirty="0"/>
              <a:t>연락처를 </a:t>
            </a:r>
            <a:r>
              <a:rPr lang="ko-KR" altLang="en-US" sz="800" dirty="0" err="1"/>
              <a:t>남겨주시면</a:t>
            </a:r>
            <a:r>
              <a:rPr lang="ko-KR" altLang="en-US" sz="800" dirty="0"/>
              <a:t> 업무시간에 연락 드리도록 하겠습니다</a:t>
            </a:r>
            <a:r>
              <a:rPr lang="en-US" altLang="ko-KR" sz="800" dirty="0"/>
              <a:t>. </a:t>
            </a:r>
            <a:r>
              <a:rPr lang="ko-KR" altLang="en-US" sz="800" dirty="0"/>
              <a:t>연락처를 남기시려면 </a:t>
            </a:r>
            <a:r>
              <a:rPr lang="en-US" altLang="ko-KR" sz="800" dirty="0"/>
              <a:t>1</a:t>
            </a:r>
            <a:r>
              <a:rPr lang="ko-KR" altLang="en-US" sz="800" dirty="0"/>
              <a:t>번</a:t>
            </a:r>
            <a:r>
              <a:rPr lang="en-US" altLang="ko-KR" sz="800" dirty="0"/>
              <a:t>,  </a:t>
            </a:r>
            <a:r>
              <a:rPr lang="ko-KR" altLang="en-US" sz="800" dirty="0"/>
              <a:t>통화를 마치시려면 </a:t>
            </a:r>
            <a:r>
              <a:rPr lang="en-US" altLang="ko-KR" sz="800" dirty="0"/>
              <a:t>2</a:t>
            </a:r>
            <a:r>
              <a:rPr lang="ko-KR" altLang="en-US" sz="800" dirty="0"/>
              <a:t>번 </a:t>
            </a:r>
            <a:r>
              <a:rPr lang="en-US" altLang="ko-KR" sz="800" dirty="0"/>
              <a:t>,</a:t>
            </a:r>
            <a:endParaRPr lang="ko-KR" altLang="en-US" sz="800" dirty="0"/>
          </a:p>
          <a:p>
            <a:r>
              <a:rPr lang="ko-KR" altLang="en-US" sz="800" dirty="0"/>
              <a:t>처음으로 가시려면 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</a:p>
        </p:txBody>
      </p:sp>
      <p:cxnSp>
        <p:nvCxnSpPr>
          <p:cNvPr id="243" name="꺾인 연결선 34">
            <a:extLst>
              <a:ext uri="{FF2B5EF4-FFF2-40B4-BE49-F238E27FC236}">
                <a16:creationId xmlns:a16="http://schemas.microsoft.com/office/drawing/2014/main" xmlns="" id="{483E134C-FB99-402D-9942-C786326728E3}"/>
              </a:ext>
            </a:extLst>
          </p:cNvPr>
          <p:cNvCxnSpPr>
            <a:cxnSpLocks/>
            <a:stCxn id="242" idx="3"/>
            <a:endCxn id="66" idx="1"/>
          </p:cNvCxnSpPr>
          <p:nvPr/>
        </p:nvCxnSpPr>
        <p:spPr>
          <a:xfrm flipV="1">
            <a:off x="3849940" y="5414314"/>
            <a:ext cx="497387" cy="4276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>
            <a:extLst>
              <a:ext uri="{FF2B5EF4-FFF2-40B4-BE49-F238E27FC236}">
                <a16:creationId xmlns:a16="http://schemas.microsoft.com/office/drawing/2014/main" xmlns="" id="{3A76C578-7F28-45E4-8D32-99CFA422FFD8}"/>
              </a:ext>
            </a:extLst>
          </p:cNvPr>
          <p:cNvSpPr/>
          <p:nvPr/>
        </p:nvSpPr>
        <p:spPr>
          <a:xfrm>
            <a:off x="250600" y="986130"/>
            <a:ext cx="1686399" cy="782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교통사고 관련 상담은 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r>
              <a:rPr lang="ko-KR" altLang="en-US" sz="800" dirty="0">
                <a:solidFill>
                  <a:schemeClr val="tx1"/>
                </a:solidFill>
              </a:rPr>
              <a:t>번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긴급출동 서비스안내는 </a:t>
            </a:r>
            <a:r>
              <a:rPr lang="en-US" altLang="ko-KR" sz="800" dirty="0">
                <a:solidFill>
                  <a:schemeClr val="tx1"/>
                </a:solidFill>
              </a:rPr>
              <a:t>2</a:t>
            </a:r>
            <a:r>
              <a:rPr lang="ko-KR" altLang="en-US" sz="800" dirty="0">
                <a:solidFill>
                  <a:schemeClr val="tx1"/>
                </a:solidFill>
              </a:rPr>
              <a:t>번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  <a:r>
              <a:rPr lang="ko-KR" altLang="en-US" sz="800" dirty="0">
                <a:solidFill>
                  <a:schemeClr val="tx1"/>
                </a:solidFill>
              </a:rPr>
              <a:t> 정비 관련 상담은 </a:t>
            </a:r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ko-KR" altLang="en-US" sz="800" dirty="0">
                <a:solidFill>
                  <a:schemeClr val="tx1"/>
                </a:solidFill>
              </a:rPr>
              <a:t>번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영업 및 기타상담은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ko-KR" altLang="en-US" sz="800" dirty="0">
                <a:solidFill>
                  <a:schemeClr val="tx1"/>
                </a:solidFill>
              </a:rPr>
              <a:t>번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 err="1">
                <a:solidFill>
                  <a:schemeClr val="tx1"/>
                </a:solidFill>
              </a:rPr>
              <a:t>다시듣기는</a:t>
            </a:r>
            <a:r>
              <a:rPr lang="ko-KR" altLang="en-US" sz="800" dirty="0">
                <a:solidFill>
                  <a:schemeClr val="tx1"/>
                </a:solidFill>
              </a:rPr>
              <a:t> *를 눌러주세요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xmlns="" id="{A04F1531-367D-4A01-AA24-1A6E58CED643}"/>
              </a:ext>
            </a:extLst>
          </p:cNvPr>
          <p:cNvSpPr/>
          <p:nvPr/>
        </p:nvSpPr>
        <p:spPr>
          <a:xfrm>
            <a:off x="1066027" y="1791586"/>
            <a:ext cx="870971" cy="1953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처음으로</a:t>
            </a:r>
          </a:p>
        </p:txBody>
      </p:sp>
      <p:cxnSp>
        <p:nvCxnSpPr>
          <p:cNvPr id="57" name="꺾인 연결선 34">
            <a:extLst>
              <a:ext uri="{FF2B5EF4-FFF2-40B4-BE49-F238E27FC236}">
                <a16:creationId xmlns:a16="http://schemas.microsoft.com/office/drawing/2014/main" xmlns="" id="{7AAEF268-F3C6-4DCC-8612-7507E2D5FE43}"/>
              </a:ext>
            </a:extLst>
          </p:cNvPr>
          <p:cNvCxnSpPr>
            <a:cxnSpLocks/>
            <a:stCxn id="242" idx="3"/>
            <a:endCxn id="85" idx="1"/>
          </p:cNvCxnSpPr>
          <p:nvPr/>
        </p:nvCxnSpPr>
        <p:spPr>
          <a:xfrm>
            <a:off x="3849940" y="5842000"/>
            <a:ext cx="497386" cy="5467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013EA857-9F02-40E3-8922-F3A20C0FBAF3}"/>
              </a:ext>
            </a:extLst>
          </p:cNvPr>
          <p:cNvSpPr/>
          <p:nvPr/>
        </p:nvSpPr>
        <p:spPr>
          <a:xfrm>
            <a:off x="4164228" y="6134975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5983F13C-62DC-4260-BDA6-7EAEE8EE421F}"/>
              </a:ext>
            </a:extLst>
          </p:cNvPr>
          <p:cNvSpPr/>
          <p:nvPr/>
        </p:nvSpPr>
        <p:spPr>
          <a:xfrm>
            <a:off x="4152466" y="5172764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553BDDD9-0497-4CBD-A6AB-189F3ABFC7BE}"/>
              </a:ext>
            </a:extLst>
          </p:cNvPr>
          <p:cNvSpPr/>
          <p:nvPr/>
        </p:nvSpPr>
        <p:spPr>
          <a:xfrm>
            <a:off x="4347327" y="5204457"/>
            <a:ext cx="1414523" cy="4197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err="1"/>
              <a:t>연락받으실</a:t>
            </a:r>
            <a:r>
              <a:rPr lang="ko-KR" altLang="en-US" sz="800" dirty="0"/>
              <a:t> 전화번호와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0567C9D3-6C43-4B63-ACB3-821EC14848C8}"/>
              </a:ext>
            </a:extLst>
          </p:cNvPr>
          <p:cNvSpPr/>
          <p:nvPr/>
        </p:nvSpPr>
        <p:spPr>
          <a:xfrm>
            <a:off x="6186638" y="5032312"/>
            <a:ext cx="1601528" cy="7493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입력하신 번호는 </a:t>
            </a:r>
            <a:r>
              <a:rPr lang="ko-KR" altLang="en-US" sz="800" dirty="0" err="1"/>
              <a:t>영일영</a:t>
            </a:r>
            <a:r>
              <a:rPr lang="ko-KR" altLang="en-US" sz="800" dirty="0"/>
              <a:t> 삼삼오오 </a:t>
            </a:r>
            <a:r>
              <a:rPr lang="ko-KR" altLang="en-US" sz="800" dirty="0" err="1"/>
              <a:t>육칠팔구</a:t>
            </a:r>
            <a:r>
              <a:rPr lang="ko-KR" altLang="en-US" sz="800" dirty="0"/>
              <a:t> 입니다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맞으시면 </a:t>
            </a:r>
            <a:r>
              <a:rPr lang="en-US" altLang="ko-KR" sz="800" dirty="0"/>
              <a:t>1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  <a:r>
              <a:rPr lang="ko-KR" altLang="en-US" sz="800" dirty="0"/>
              <a:t>아니시면 </a:t>
            </a:r>
            <a:r>
              <a:rPr lang="en-US" altLang="ko-KR" sz="800" dirty="0"/>
              <a:t>2</a:t>
            </a:r>
            <a:r>
              <a:rPr lang="ko-KR" altLang="en-US" sz="800" dirty="0"/>
              <a:t>번을 눌러주세요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E0115AEF-F6B7-4CE3-A98C-1F8EAF32AF39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 flipV="1">
            <a:off x="5761850" y="5407007"/>
            <a:ext cx="424788" cy="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83B96D9-2D90-4D06-A707-1D01E530EA98}"/>
              </a:ext>
            </a:extLst>
          </p:cNvPr>
          <p:cNvSpPr/>
          <p:nvPr/>
        </p:nvSpPr>
        <p:spPr>
          <a:xfrm>
            <a:off x="8325493" y="4998221"/>
            <a:ext cx="1386066" cy="8175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등록되셨습니다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영업시간에 </a:t>
            </a:r>
            <a:r>
              <a:rPr lang="ko-KR" altLang="en-US" sz="800" dirty="0" err="1"/>
              <a:t>연락드리겠습니다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감사합니다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2A5604D8-BBB2-4EFC-8120-26369DF314A6}"/>
              </a:ext>
            </a:extLst>
          </p:cNvPr>
          <p:cNvCxnSpPr>
            <a:cxnSpLocks/>
            <a:stCxn id="67" idx="3"/>
            <a:endCxn id="73" idx="1"/>
          </p:cNvCxnSpPr>
          <p:nvPr/>
        </p:nvCxnSpPr>
        <p:spPr>
          <a:xfrm flipV="1">
            <a:off x="7788166" y="5407006"/>
            <a:ext cx="5373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34">
            <a:extLst>
              <a:ext uri="{FF2B5EF4-FFF2-40B4-BE49-F238E27FC236}">
                <a16:creationId xmlns:a16="http://schemas.microsoft.com/office/drawing/2014/main" xmlns="" id="{9DCBE445-C884-4A9F-AD45-FEF42E7D6688}"/>
              </a:ext>
            </a:extLst>
          </p:cNvPr>
          <p:cNvCxnSpPr>
            <a:cxnSpLocks/>
            <a:stCxn id="67" idx="2"/>
            <a:endCxn id="66" idx="2"/>
          </p:cNvCxnSpPr>
          <p:nvPr/>
        </p:nvCxnSpPr>
        <p:spPr>
          <a:xfrm rot="5400000" flipH="1">
            <a:off x="5942231" y="4736530"/>
            <a:ext cx="157530" cy="1932813"/>
          </a:xfrm>
          <a:prstGeom prst="bentConnector3">
            <a:avLst>
              <a:gd name="adj1" fmla="val -1451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7FCE7642-D3C6-49C6-B96F-70F6E3F5D57A}"/>
              </a:ext>
            </a:extLst>
          </p:cNvPr>
          <p:cNvSpPr/>
          <p:nvPr/>
        </p:nvSpPr>
        <p:spPr>
          <a:xfrm>
            <a:off x="7840805" y="5186949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116276AF-6DC8-49B2-AB1F-6EB214EFD18B}"/>
              </a:ext>
            </a:extLst>
          </p:cNvPr>
          <p:cNvSpPr/>
          <p:nvPr/>
        </p:nvSpPr>
        <p:spPr>
          <a:xfrm>
            <a:off x="7072521" y="5859163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234533E0-B1FC-4746-8EC1-D5246FBE839A}"/>
              </a:ext>
            </a:extLst>
          </p:cNvPr>
          <p:cNvSpPr/>
          <p:nvPr/>
        </p:nvSpPr>
        <p:spPr>
          <a:xfrm>
            <a:off x="7207852" y="6210268"/>
            <a:ext cx="1351695" cy="3320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종 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1408626D-7BC2-45E0-B2EB-B2CA60E218F9}"/>
              </a:ext>
            </a:extLst>
          </p:cNvPr>
          <p:cNvSpPr/>
          <p:nvPr/>
        </p:nvSpPr>
        <p:spPr>
          <a:xfrm>
            <a:off x="4347326" y="6178863"/>
            <a:ext cx="1414523" cy="4197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err="1"/>
              <a:t>이용해주셔서</a:t>
            </a:r>
            <a:r>
              <a:rPr lang="ko-KR" altLang="en-US" sz="800" dirty="0"/>
              <a:t> 감사합니다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xmlns="" id="{8BFFE8DF-8B16-4EDA-948C-0C594D689FE6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5761849" y="6376295"/>
            <a:ext cx="1446003" cy="1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76229406-F510-4B04-ADAD-0339595DBFA2}"/>
              </a:ext>
            </a:extLst>
          </p:cNvPr>
          <p:cNvSpPr/>
          <p:nvPr/>
        </p:nvSpPr>
        <p:spPr>
          <a:xfrm>
            <a:off x="8559547" y="4593004"/>
            <a:ext cx="903029" cy="215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CALL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BACK</a:t>
            </a:r>
            <a:endParaRPr lang="ko-KR" altLang="en-US" sz="800" b="1" dirty="0"/>
          </a:p>
        </p:txBody>
      </p:sp>
      <p:cxnSp>
        <p:nvCxnSpPr>
          <p:cNvPr id="95" name="꺾인 연결선 34">
            <a:extLst>
              <a:ext uri="{FF2B5EF4-FFF2-40B4-BE49-F238E27FC236}">
                <a16:creationId xmlns:a16="http://schemas.microsoft.com/office/drawing/2014/main" xmlns="" id="{3542DF8E-BFBE-4585-8AD3-A82B6139A7A2}"/>
              </a:ext>
            </a:extLst>
          </p:cNvPr>
          <p:cNvCxnSpPr>
            <a:cxnSpLocks/>
            <a:stCxn id="67" idx="3"/>
            <a:endCxn id="94" idx="1"/>
          </p:cNvCxnSpPr>
          <p:nvPr/>
        </p:nvCxnSpPr>
        <p:spPr>
          <a:xfrm flipV="1">
            <a:off x="7788166" y="4700727"/>
            <a:ext cx="771381" cy="7062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AB7FFFB-FB86-4C85-87D2-EB216569BAD4}"/>
              </a:ext>
            </a:extLst>
          </p:cNvPr>
          <p:cNvSpPr/>
          <p:nvPr/>
        </p:nvSpPr>
        <p:spPr>
          <a:xfrm>
            <a:off x="335471" y="5109778"/>
            <a:ext cx="1585707" cy="14644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err="1"/>
              <a:t>아마존카</a:t>
            </a:r>
            <a:r>
              <a:rPr lang="ko-KR" altLang="en-US" sz="800" dirty="0"/>
              <a:t> 고객이 </a:t>
            </a:r>
            <a:r>
              <a:rPr lang="ko-KR" altLang="en-US" sz="800" dirty="0" err="1"/>
              <a:t>아닌경우</a:t>
            </a:r>
            <a:r>
              <a:rPr lang="ko-KR" altLang="en-US" sz="800" dirty="0"/>
              <a:t> 영업관련 내용에 한하여 상담이 가능합니다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현재는 업무시간이 </a:t>
            </a:r>
            <a:r>
              <a:rPr lang="ko-KR" altLang="en-US" sz="800" dirty="0" err="1"/>
              <a:t>아니오니</a:t>
            </a:r>
            <a:r>
              <a:rPr lang="en-US" altLang="ko-KR" sz="800" dirty="0"/>
              <a:t> </a:t>
            </a:r>
            <a:r>
              <a:rPr lang="ko-KR" altLang="en-US" sz="800" dirty="0"/>
              <a:t>연락처를 </a:t>
            </a:r>
            <a:r>
              <a:rPr lang="ko-KR" altLang="en-US" sz="800" dirty="0" err="1"/>
              <a:t>남겨주시면</a:t>
            </a:r>
            <a:r>
              <a:rPr lang="ko-KR" altLang="en-US" sz="800" dirty="0"/>
              <a:t> 업무시간에 연락 드리도록 하겠습니다</a:t>
            </a:r>
            <a:r>
              <a:rPr lang="en-US" altLang="ko-KR" sz="800" dirty="0"/>
              <a:t>. </a:t>
            </a:r>
            <a:r>
              <a:rPr lang="ko-KR" altLang="en-US" sz="800" dirty="0"/>
              <a:t>연락처를 남기시려면 </a:t>
            </a:r>
            <a:r>
              <a:rPr lang="en-US" altLang="ko-KR" sz="800" dirty="0"/>
              <a:t>1</a:t>
            </a:r>
            <a:r>
              <a:rPr lang="ko-KR" altLang="en-US" sz="800" dirty="0"/>
              <a:t>번</a:t>
            </a:r>
            <a:r>
              <a:rPr lang="en-US" altLang="ko-KR" sz="800" dirty="0"/>
              <a:t>,  </a:t>
            </a:r>
            <a:r>
              <a:rPr lang="ko-KR" altLang="en-US" sz="800" dirty="0"/>
              <a:t>통화를 마치시려면 </a:t>
            </a:r>
            <a:r>
              <a:rPr lang="en-US" altLang="ko-KR" sz="800" dirty="0"/>
              <a:t>2</a:t>
            </a:r>
            <a:r>
              <a:rPr lang="ko-KR" altLang="en-US" sz="800" dirty="0"/>
              <a:t>번 </a:t>
            </a:r>
            <a:r>
              <a:rPr lang="en-US" altLang="ko-KR" sz="800" dirty="0"/>
              <a:t>,</a:t>
            </a:r>
            <a:endParaRPr lang="ko-KR" altLang="en-US" sz="800" dirty="0"/>
          </a:p>
          <a:p>
            <a:r>
              <a:rPr lang="ko-KR" altLang="en-US" sz="800" dirty="0"/>
              <a:t>처음으로 가시려면 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</a:p>
        </p:txBody>
      </p:sp>
      <p:cxnSp>
        <p:nvCxnSpPr>
          <p:cNvPr id="74" name="꺾인 연결선 34">
            <a:extLst>
              <a:ext uri="{FF2B5EF4-FFF2-40B4-BE49-F238E27FC236}">
                <a16:creationId xmlns:a16="http://schemas.microsoft.com/office/drawing/2014/main" xmlns="" id="{F1A3D4FD-9037-400C-ABA7-02B528EFBF42}"/>
              </a:ext>
            </a:extLst>
          </p:cNvPr>
          <p:cNvCxnSpPr>
            <a:cxnSpLocks/>
            <a:stCxn id="168" idx="3"/>
            <a:endCxn id="72" idx="3"/>
          </p:cNvCxnSpPr>
          <p:nvPr/>
        </p:nvCxnSpPr>
        <p:spPr>
          <a:xfrm flipH="1">
            <a:off x="1921178" y="1377356"/>
            <a:ext cx="15821" cy="4464644"/>
          </a:xfrm>
          <a:prstGeom prst="bentConnector3">
            <a:avLst>
              <a:gd name="adj1" fmla="val -14449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4921AF27-40B2-4574-97A4-F88714ABE10C}"/>
              </a:ext>
            </a:extLst>
          </p:cNvPr>
          <p:cNvSpPr txBox="1"/>
          <p:nvPr/>
        </p:nvSpPr>
        <p:spPr>
          <a:xfrm>
            <a:off x="423397" y="4828417"/>
            <a:ext cx="1414523" cy="214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아마존카</a:t>
            </a:r>
            <a:r>
              <a:rPr lang="ko-KR" altLang="en-US" sz="800" b="1" dirty="0"/>
              <a:t> 고객이 </a:t>
            </a:r>
            <a:r>
              <a:rPr lang="ko-KR" altLang="en-US" sz="800" b="1" dirty="0" err="1"/>
              <a:t>아닌경우</a:t>
            </a:r>
            <a:endParaRPr lang="ko-KR" altLang="en-US" sz="800" b="1" dirty="0"/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xmlns="" id="{AD56FB8B-00BF-4FC1-8886-247BF42F04A7}"/>
              </a:ext>
            </a:extLst>
          </p:cNvPr>
          <p:cNvSpPr/>
          <p:nvPr/>
        </p:nvSpPr>
        <p:spPr>
          <a:xfrm>
            <a:off x="144696" y="4703551"/>
            <a:ext cx="1937090" cy="2046914"/>
          </a:xfrm>
          <a:prstGeom prst="frame">
            <a:avLst>
              <a:gd name="adj1" fmla="val 87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2BDDF1EA-6CAD-42D0-8D95-4668984463EF}"/>
              </a:ext>
            </a:extLst>
          </p:cNvPr>
          <p:cNvSpPr/>
          <p:nvPr/>
        </p:nvSpPr>
        <p:spPr>
          <a:xfrm>
            <a:off x="676810" y="3784572"/>
            <a:ext cx="903029" cy="4020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영업상담콜백</a:t>
            </a:r>
            <a:endParaRPr lang="ko-KR" altLang="en-US" sz="800" b="1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906BCC68-BD2E-4B60-874B-7ACB02EB0A2E}"/>
              </a:ext>
            </a:extLst>
          </p:cNvPr>
          <p:cNvCxnSpPr>
            <a:cxnSpLocks/>
            <a:stCxn id="86" idx="2"/>
            <a:endCxn id="72" idx="0"/>
          </p:cNvCxnSpPr>
          <p:nvPr/>
        </p:nvCxnSpPr>
        <p:spPr>
          <a:xfrm>
            <a:off x="1128325" y="4186664"/>
            <a:ext cx="0" cy="923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478C139-6686-4DFC-AAD1-B9F52231F43B}"/>
              </a:ext>
            </a:extLst>
          </p:cNvPr>
          <p:cNvCxnSpPr>
            <a:cxnSpLocks/>
          </p:cNvCxnSpPr>
          <p:nvPr/>
        </p:nvCxnSpPr>
        <p:spPr>
          <a:xfrm flipV="1">
            <a:off x="2081786" y="6672044"/>
            <a:ext cx="2205154" cy="9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0935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54F9970-AC56-4016-81AA-C96E1B32CDBE}"/>
              </a:ext>
            </a:extLst>
          </p:cNvPr>
          <p:cNvSpPr txBox="1"/>
          <p:nvPr/>
        </p:nvSpPr>
        <p:spPr>
          <a:xfrm>
            <a:off x="3665227" y="242868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담당자콜 시나리오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D0B970E3-00E4-4B9E-97C7-55E1937B0690}"/>
              </a:ext>
            </a:extLst>
          </p:cNvPr>
          <p:cNvSpPr/>
          <p:nvPr/>
        </p:nvSpPr>
        <p:spPr>
          <a:xfrm>
            <a:off x="3124265" y="889555"/>
            <a:ext cx="3077223" cy="657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err="1"/>
              <a:t>당담자</a:t>
            </a:r>
            <a:r>
              <a:rPr lang="ko-KR" altLang="en-US" sz="800" dirty="0"/>
              <a:t> </a:t>
            </a:r>
            <a:r>
              <a:rPr lang="ko-KR" altLang="en-US" sz="800" dirty="0" err="1"/>
              <a:t>연결시</a:t>
            </a:r>
            <a:r>
              <a:rPr lang="ko-KR" altLang="en-US" sz="800" dirty="0"/>
              <a:t> 고객 상담품질과 개인정보 보호를 위하여 통화내용이 녹음됨을 알려 드립니다</a:t>
            </a:r>
            <a:r>
              <a:rPr lang="en-US" altLang="ko-KR" sz="800" dirty="0"/>
              <a:t>. </a:t>
            </a:r>
          </a:p>
          <a:p>
            <a:r>
              <a:rPr lang="ko-KR" altLang="en-US" sz="800" dirty="0"/>
              <a:t>잠시만 기다려 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E905A84-7D4D-4D9C-B863-9B8CD57603AF}"/>
              </a:ext>
            </a:extLst>
          </p:cNvPr>
          <p:cNvSpPr/>
          <p:nvPr/>
        </p:nvSpPr>
        <p:spPr>
          <a:xfrm>
            <a:off x="926065" y="1077389"/>
            <a:ext cx="1495109" cy="281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담당자 </a:t>
            </a:r>
            <a:r>
              <a:rPr lang="en-US" altLang="ko-KR" sz="1100" b="1" dirty="0"/>
              <a:t>CALL</a:t>
            </a:r>
            <a:endParaRPr lang="ko-KR" altLang="en-US" sz="1100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8F223E2F-4C45-4E55-9711-B9066E50783A}"/>
              </a:ext>
            </a:extLst>
          </p:cNvPr>
          <p:cNvCxnSpPr>
            <a:cxnSpLocks/>
            <a:stCxn id="10" idx="2"/>
            <a:endCxn id="65" idx="0"/>
          </p:cNvCxnSpPr>
          <p:nvPr/>
        </p:nvCxnSpPr>
        <p:spPr>
          <a:xfrm>
            <a:off x="4662877" y="1546646"/>
            <a:ext cx="4401" cy="60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C07507B0-0508-4069-B390-24EFC13992B3}"/>
              </a:ext>
            </a:extLst>
          </p:cNvPr>
          <p:cNvCxnSpPr>
            <a:cxnSpLocks/>
            <a:stCxn id="25" idx="3"/>
            <a:endCxn id="10" idx="1"/>
          </p:cNvCxnSpPr>
          <p:nvPr/>
        </p:nvCxnSpPr>
        <p:spPr>
          <a:xfrm>
            <a:off x="2421174" y="1218099"/>
            <a:ext cx="70309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E2ED9700-3098-45D3-B415-44038BBA8705}"/>
              </a:ext>
            </a:extLst>
          </p:cNvPr>
          <p:cNvCxnSpPr>
            <a:cxnSpLocks/>
            <a:stCxn id="10" idx="3"/>
            <a:endCxn id="47" idx="1"/>
          </p:cNvCxnSpPr>
          <p:nvPr/>
        </p:nvCxnSpPr>
        <p:spPr>
          <a:xfrm flipV="1">
            <a:off x="6201487" y="1218100"/>
            <a:ext cx="479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6D950E2C-61D4-4FB6-AB40-83CE8BC81ED8}"/>
              </a:ext>
            </a:extLst>
          </p:cNvPr>
          <p:cNvSpPr/>
          <p:nvPr/>
        </p:nvSpPr>
        <p:spPr>
          <a:xfrm>
            <a:off x="6680910" y="1099551"/>
            <a:ext cx="1024467" cy="2370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담당자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4A88121B-0B0A-42CF-A0DA-8393F3CD2A3B}"/>
              </a:ext>
            </a:extLst>
          </p:cNvPr>
          <p:cNvSpPr txBox="1"/>
          <p:nvPr/>
        </p:nvSpPr>
        <p:spPr>
          <a:xfrm>
            <a:off x="4629520" y="1794422"/>
            <a:ext cx="17522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통화중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부재중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부재중 </a:t>
            </a:r>
            <a:r>
              <a:rPr lang="en-US" altLang="ko-KR" sz="800" b="1" dirty="0"/>
              <a:t>30</a:t>
            </a:r>
            <a:r>
              <a:rPr lang="ko-KR" altLang="en-US" sz="800" b="1" dirty="0"/>
              <a:t>초 대기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04FC886-A89A-4812-8550-DFCEDE97D510}"/>
              </a:ext>
            </a:extLst>
          </p:cNvPr>
          <p:cNvSpPr/>
          <p:nvPr/>
        </p:nvSpPr>
        <p:spPr>
          <a:xfrm>
            <a:off x="4341596" y="6540741"/>
            <a:ext cx="633754" cy="1697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START</a:t>
            </a:r>
            <a:endParaRPr lang="ko-KR" altLang="en-US" sz="800" b="1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A8D617EB-31C1-46F4-80ED-CDD2979A04C8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>
            <a:off x="4658473" y="6310185"/>
            <a:ext cx="0" cy="23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7BE5BBF3-AC81-4C7E-AE84-9DADD2D1C3C2}"/>
              </a:ext>
            </a:extLst>
          </p:cNvPr>
          <p:cNvSpPr txBox="1"/>
          <p:nvPr/>
        </p:nvSpPr>
        <p:spPr>
          <a:xfrm>
            <a:off x="4629519" y="2884237"/>
            <a:ext cx="1914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통화중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부재중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부재중 </a:t>
            </a:r>
            <a:r>
              <a:rPr lang="en-US" altLang="ko-KR" sz="800" b="1" dirty="0"/>
              <a:t>30</a:t>
            </a:r>
            <a:r>
              <a:rPr lang="ko-KR" altLang="en-US" sz="800" b="1" dirty="0"/>
              <a:t>초 대기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56057F6C-9315-4854-BFB1-971B1810B9E2}"/>
              </a:ext>
            </a:extLst>
          </p:cNvPr>
          <p:cNvSpPr/>
          <p:nvPr/>
        </p:nvSpPr>
        <p:spPr>
          <a:xfrm>
            <a:off x="3133068" y="2146734"/>
            <a:ext cx="3068419" cy="5473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sz="800" dirty="0"/>
              <a:t>죄송합니다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지금은 담당자와 연결이 되지 않아 다른 담당자를 대신하여 연결해드리겠습니다</a:t>
            </a:r>
            <a:r>
              <a:rPr lang="en-US" altLang="ko-KR" sz="800" dirty="0"/>
              <a:t>.</a:t>
            </a:r>
            <a:br>
              <a:rPr lang="en-US" altLang="ko-KR" sz="800" dirty="0"/>
            </a:br>
            <a:r>
              <a:rPr lang="ko-KR" altLang="en-US" sz="800" dirty="0"/>
              <a:t>잠시만 기다려주세요</a:t>
            </a:r>
            <a:r>
              <a:rPr lang="en-US" altLang="ko-KR" sz="800" dirty="0"/>
              <a:t>.</a:t>
            </a:r>
            <a:endParaRPr lang="en-US" altLang="ko-KR" sz="800" b="1" u="sng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F45ABCDF-D816-4730-AFE8-4AE538263EAE}"/>
              </a:ext>
            </a:extLst>
          </p:cNvPr>
          <p:cNvSpPr txBox="1"/>
          <p:nvPr/>
        </p:nvSpPr>
        <p:spPr>
          <a:xfrm>
            <a:off x="6251736" y="1003858"/>
            <a:ext cx="4379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연결</a:t>
            </a:r>
          </a:p>
        </p:txBody>
      </p: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xmlns="" id="{0B1BEE39-61A0-44C9-8693-60381FE1D956}"/>
              </a:ext>
            </a:extLst>
          </p:cNvPr>
          <p:cNvCxnSpPr>
            <a:cxnSpLocks/>
            <a:stCxn id="65" idx="3"/>
            <a:endCxn id="47" idx="1"/>
          </p:cNvCxnSpPr>
          <p:nvPr/>
        </p:nvCxnSpPr>
        <p:spPr>
          <a:xfrm flipV="1">
            <a:off x="6201487" y="1218100"/>
            <a:ext cx="479423" cy="12023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FF8607EB-3892-4520-B042-DC8DDF1A3BDA}"/>
              </a:ext>
            </a:extLst>
          </p:cNvPr>
          <p:cNvSpPr/>
          <p:nvPr/>
        </p:nvSpPr>
        <p:spPr>
          <a:xfrm>
            <a:off x="4000759" y="1647656"/>
            <a:ext cx="531590" cy="3828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정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2F18A2D0-97E9-4266-B30F-8BD07F250AC5}"/>
              </a:ext>
            </a:extLst>
          </p:cNvPr>
          <p:cNvSpPr/>
          <p:nvPr/>
        </p:nvSpPr>
        <p:spPr>
          <a:xfrm>
            <a:off x="4000759" y="2762372"/>
            <a:ext cx="531590" cy="3828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부</a:t>
            </a:r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B4A555F-8D3C-4F16-AEFA-65ABBFB7804C}"/>
              </a:ext>
            </a:extLst>
          </p:cNvPr>
          <p:cNvSpPr/>
          <p:nvPr/>
        </p:nvSpPr>
        <p:spPr>
          <a:xfrm>
            <a:off x="748720" y="5132681"/>
            <a:ext cx="2366740" cy="441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sz="800" dirty="0">
                <a:solidFill>
                  <a:schemeClr val="tx1"/>
                </a:solidFill>
              </a:rPr>
              <a:t>고객님께서 전화주신 휴대폰번호로 담당자 연락처를 </a:t>
            </a:r>
            <a:r>
              <a:rPr lang="ko-KR" altLang="en-US" sz="800" dirty="0" err="1">
                <a:solidFill>
                  <a:schemeClr val="tx1"/>
                </a:solidFill>
              </a:rPr>
              <a:t>문자발송해드렸습니다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A558B351-AE3D-4227-8ADD-3865CADA8C04}"/>
              </a:ext>
            </a:extLst>
          </p:cNvPr>
          <p:cNvSpPr/>
          <p:nvPr/>
        </p:nvSpPr>
        <p:spPr>
          <a:xfrm>
            <a:off x="3567494" y="6015290"/>
            <a:ext cx="2181958" cy="2948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sz="800" dirty="0"/>
              <a:t>처음으로 돌아가시려면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  <a:endParaRPr lang="en-US" altLang="ko-KR" sz="800" b="1" u="sng" dirty="0">
              <a:solidFill>
                <a:srgbClr val="FF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0EF736FC-8C3F-47D1-9010-2FA0F8EA59D7}"/>
              </a:ext>
            </a:extLst>
          </p:cNvPr>
          <p:cNvSpPr/>
          <p:nvPr/>
        </p:nvSpPr>
        <p:spPr>
          <a:xfrm>
            <a:off x="3128665" y="4325325"/>
            <a:ext cx="3077223" cy="387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sz="800" dirty="0"/>
              <a:t>죄송합니다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지금은 모든 담당자와  통화연결이 되지 않습니다</a:t>
            </a:r>
            <a:r>
              <a:rPr lang="en-US" altLang="ko-KR" sz="800" dirty="0"/>
              <a:t>.</a:t>
            </a:r>
          </a:p>
          <a:p>
            <a:pPr fontAlgn="base"/>
            <a:r>
              <a:rPr lang="ko-KR" altLang="en-US" sz="800" u="sng" dirty="0">
                <a:solidFill>
                  <a:schemeClr val="tx1"/>
                </a:solidFill>
              </a:rPr>
              <a:t>이용에 불편을 드려 죄송합니다</a:t>
            </a:r>
            <a:r>
              <a:rPr lang="en-US" altLang="ko-KR" sz="800" u="sng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13AF23B9-AA30-48D6-9242-A3992CD1DC17}"/>
              </a:ext>
            </a:extLst>
          </p:cNvPr>
          <p:cNvCxnSpPr>
            <a:cxnSpLocks/>
            <a:stCxn id="65" idx="2"/>
            <a:endCxn id="36" idx="0"/>
          </p:cNvCxnSpPr>
          <p:nvPr/>
        </p:nvCxnSpPr>
        <p:spPr>
          <a:xfrm>
            <a:off x="4667278" y="2694080"/>
            <a:ext cx="0" cy="54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70">
            <a:extLst>
              <a:ext uri="{FF2B5EF4-FFF2-40B4-BE49-F238E27FC236}">
                <a16:creationId xmlns:a16="http://schemas.microsoft.com/office/drawing/2014/main" xmlns="" id="{44C9D766-995E-4E48-A823-99D30E9BE451}"/>
              </a:ext>
            </a:extLst>
          </p:cNvPr>
          <p:cNvCxnSpPr>
            <a:cxnSpLocks/>
            <a:stCxn id="45" idx="2"/>
            <a:endCxn id="53" idx="0"/>
          </p:cNvCxnSpPr>
          <p:nvPr/>
        </p:nvCxnSpPr>
        <p:spPr>
          <a:xfrm rot="16200000" flipH="1">
            <a:off x="3074694" y="4431510"/>
            <a:ext cx="441175" cy="27263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70">
            <a:extLst>
              <a:ext uri="{FF2B5EF4-FFF2-40B4-BE49-F238E27FC236}">
                <a16:creationId xmlns:a16="http://schemas.microsoft.com/office/drawing/2014/main" xmlns="" id="{6E972AE2-CFD3-4182-A375-F281A34585E5}"/>
              </a:ext>
            </a:extLst>
          </p:cNvPr>
          <p:cNvCxnSpPr>
            <a:cxnSpLocks/>
            <a:stCxn id="54" idx="2"/>
            <a:endCxn id="45" idx="0"/>
          </p:cNvCxnSpPr>
          <p:nvPr/>
        </p:nvCxnSpPr>
        <p:spPr>
          <a:xfrm rot="5400000">
            <a:off x="3089729" y="3555132"/>
            <a:ext cx="419911" cy="27351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54688DAB-3C4D-4DD7-B998-06D809730E5B}"/>
              </a:ext>
            </a:extLst>
          </p:cNvPr>
          <p:cNvCxnSpPr>
            <a:cxnSpLocks/>
            <a:stCxn id="54" idx="2"/>
            <a:endCxn id="53" idx="0"/>
          </p:cNvCxnSpPr>
          <p:nvPr/>
        </p:nvCxnSpPr>
        <p:spPr>
          <a:xfrm flipH="1">
            <a:off x="4658473" y="4712770"/>
            <a:ext cx="8804" cy="1302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C7DDF424-2E65-4B78-82F4-738CB7CE668E}"/>
              </a:ext>
            </a:extLst>
          </p:cNvPr>
          <p:cNvSpPr txBox="1"/>
          <p:nvPr/>
        </p:nvSpPr>
        <p:spPr>
          <a:xfrm>
            <a:off x="926065" y="4648162"/>
            <a:ext cx="1914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문자수신이 가능한 휴대폰 발신인 경우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9AD6439-CA4B-42B1-A926-B015FFA34350}"/>
              </a:ext>
            </a:extLst>
          </p:cNvPr>
          <p:cNvSpPr txBox="1"/>
          <p:nvPr/>
        </p:nvSpPr>
        <p:spPr>
          <a:xfrm>
            <a:off x="4627810" y="3962434"/>
            <a:ext cx="1914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통화중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부재중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부재중 </a:t>
            </a:r>
            <a:r>
              <a:rPr lang="en-US" altLang="ko-KR" sz="800" b="1" dirty="0"/>
              <a:t>30</a:t>
            </a:r>
            <a:r>
              <a:rPr lang="ko-KR" altLang="en-US" sz="800" b="1" dirty="0"/>
              <a:t>초 대기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8C310C59-D0BE-428B-A5E2-A1F8A78BAED6}"/>
              </a:ext>
            </a:extLst>
          </p:cNvPr>
          <p:cNvSpPr/>
          <p:nvPr/>
        </p:nvSpPr>
        <p:spPr>
          <a:xfrm>
            <a:off x="3133068" y="3240856"/>
            <a:ext cx="3068419" cy="5473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sz="800" dirty="0"/>
              <a:t>죄송합니다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지금은 담당자와 연결이 되지 않아 다른 담당자를 대신하여 연결해드리겠습니다</a:t>
            </a:r>
            <a:r>
              <a:rPr lang="en-US" altLang="ko-KR" sz="800" dirty="0"/>
              <a:t>.</a:t>
            </a:r>
            <a:br>
              <a:rPr lang="en-US" altLang="ko-KR" sz="800" dirty="0"/>
            </a:br>
            <a:r>
              <a:rPr lang="ko-KR" altLang="en-US" sz="800" dirty="0"/>
              <a:t>잠시만 기다려주세요</a:t>
            </a:r>
            <a:r>
              <a:rPr lang="en-US" altLang="ko-KR" sz="800" dirty="0"/>
              <a:t>.</a:t>
            </a:r>
            <a:endParaRPr lang="en-US" altLang="ko-KR" sz="800" b="1" u="sng" dirty="0">
              <a:solidFill>
                <a:srgbClr val="FF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4EC1EA9E-B089-432B-80CD-1A728526FA15}"/>
              </a:ext>
            </a:extLst>
          </p:cNvPr>
          <p:cNvSpPr/>
          <p:nvPr/>
        </p:nvSpPr>
        <p:spPr>
          <a:xfrm>
            <a:off x="4000759" y="3844763"/>
            <a:ext cx="531590" cy="3828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부</a:t>
            </a:r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D3F5CCFC-0503-448E-9B43-704148067710}"/>
              </a:ext>
            </a:extLst>
          </p:cNvPr>
          <p:cNvCxnSpPr>
            <a:cxnSpLocks/>
            <a:stCxn id="36" idx="2"/>
            <a:endCxn id="54" idx="0"/>
          </p:cNvCxnSpPr>
          <p:nvPr/>
        </p:nvCxnSpPr>
        <p:spPr>
          <a:xfrm flipH="1">
            <a:off x="4667277" y="3788202"/>
            <a:ext cx="1" cy="537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9980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54F9970-AC56-4016-81AA-C96E1B32CDBE}"/>
              </a:ext>
            </a:extLst>
          </p:cNvPr>
          <p:cNvSpPr txBox="1"/>
          <p:nvPr/>
        </p:nvSpPr>
        <p:spPr>
          <a:xfrm>
            <a:off x="4372088" y="2504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예외처리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774A3D9D-2249-4913-9938-3150003680D3}"/>
              </a:ext>
            </a:extLst>
          </p:cNvPr>
          <p:cNvSpPr/>
          <p:nvPr/>
        </p:nvSpPr>
        <p:spPr>
          <a:xfrm>
            <a:off x="3333149" y="3795802"/>
            <a:ext cx="3077223" cy="657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고객님의 휴대폰번호가 확인되지 않아 문자서비스는 이용할 수 없습니다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 err="1"/>
              <a:t>다시듣기는</a:t>
            </a:r>
            <a:r>
              <a:rPr lang="ko-KR" altLang="en-US" sz="800" dirty="0"/>
              <a:t> *표</a:t>
            </a:r>
            <a:r>
              <a:rPr lang="en-US" altLang="ko-KR" sz="800" dirty="0"/>
              <a:t>, </a:t>
            </a:r>
            <a:r>
              <a:rPr lang="ko-KR" altLang="en-US" sz="800" dirty="0"/>
              <a:t>처음으로 가시려면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DA3EF63D-A28C-4080-910E-25B7BDD62FC6}"/>
              </a:ext>
            </a:extLst>
          </p:cNvPr>
          <p:cNvSpPr/>
          <p:nvPr/>
        </p:nvSpPr>
        <p:spPr>
          <a:xfrm>
            <a:off x="4124206" y="2915405"/>
            <a:ext cx="1495109" cy="2814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문자발송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455D56D5-626F-4C6B-926D-32BDDB6C54DB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flipH="1">
            <a:off x="4867358" y="4452893"/>
            <a:ext cx="4403" cy="679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5CD87121-1A50-4480-B5EF-5B3FF3FF55A0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>
            <a:off x="4871761" y="3196825"/>
            <a:ext cx="0" cy="59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8D8F2BC0-8571-4754-A3FC-4F08E5F09558}"/>
              </a:ext>
            </a:extLst>
          </p:cNvPr>
          <p:cNvSpPr/>
          <p:nvPr/>
        </p:nvSpPr>
        <p:spPr>
          <a:xfrm>
            <a:off x="4355124" y="5132780"/>
            <a:ext cx="1024467" cy="2370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담당자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007E387E-0B9B-4110-B69B-921434A7EF44}"/>
              </a:ext>
            </a:extLst>
          </p:cNvPr>
          <p:cNvSpPr/>
          <p:nvPr/>
        </p:nvSpPr>
        <p:spPr>
          <a:xfrm>
            <a:off x="4669127" y="3470045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6C4D510-C099-45F5-B45D-85238C29492E}"/>
              </a:ext>
            </a:extLst>
          </p:cNvPr>
          <p:cNvSpPr/>
          <p:nvPr/>
        </p:nvSpPr>
        <p:spPr>
          <a:xfrm>
            <a:off x="3948807" y="1311761"/>
            <a:ext cx="1569888" cy="2814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잘못 누르셨습니다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9D7E076D-F7A7-4C58-B8AE-7AE8F6162072}"/>
              </a:ext>
            </a:extLst>
          </p:cNvPr>
          <p:cNvSpPr/>
          <p:nvPr/>
        </p:nvSpPr>
        <p:spPr>
          <a:xfrm>
            <a:off x="2253122" y="1311760"/>
            <a:ext cx="1435872" cy="281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잘못누른경우</a:t>
            </a:r>
            <a:endParaRPr lang="ko-KR" altLang="en-US" sz="8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1B1E7EA-C0DD-4770-9CDB-DE3AAD91781F}"/>
              </a:ext>
            </a:extLst>
          </p:cNvPr>
          <p:cNvSpPr/>
          <p:nvPr/>
        </p:nvSpPr>
        <p:spPr>
          <a:xfrm>
            <a:off x="2253122" y="1727747"/>
            <a:ext cx="1435872" cy="281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입력시간이 초과된 경우</a:t>
            </a:r>
            <a:endParaRPr lang="ko-KR" altLang="en-US" sz="8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EB2A564A-34A3-4F13-93D0-E7490ED9603F}"/>
              </a:ext>
            </a:extLst>
          </p:cNvPr>
          <p:cNvSpPr/>
          <p:nvPr/>
        </p:nvSpPr>
        <p:spPr>
          <a:xfrm>
            <a:off x="6135385" y="1494883"/>
            <a:ext cx="1123633" cy="2328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다시듣기동작</a:t>
            </a:r>
            <a:endParaRPr lang="ko-KR" altLang="en-US" sz="800" b="1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xmlns="" id="{12639769-8A83-42DA-831D-86641F7323BE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 flipV="1">
            <a:off x="5518696" y="1611315"/>
            <a:ext cx="616689" cy="2571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xmlns="" id="{1ADEB919-394C-44FE-BDF9-CB3A7054B9DA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5518696" y="1452471"/>
            <a:ext cx="616689" cy="1588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6B9228B-B662-4D78-AD03-7CF92C881982}"/>
              </a:ext>
            </a:extLst>
          </p:cNvPr>
          <p:cNvSpPr/>
          <p:nvPr/>
        </p:nvSpPr>
        <p:spPr>
          <a:xfrm>
            <a:off x="3948807" y="1727747"/>
            <a:ext cx="1569888" cy="2814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입력시간이 초과되셨습니다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B09FBC60-BC68-407C-8A08-A040F76693CB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3688995" y="1868457"/>
            <a:ext cx="259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69B5B0A4-8301-4F00-856D-69914FA9BAD2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3688995" y="1452471"/>
            <a:ext cx="2598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액자 23">
            <a:extLst>
              <a:ext uri="{FF2B5EF4-FFF2-40B4-BE49-F238E27FC236}">
                <a16:creationId xmlns:a16="http://schemas.microsoft.com/office/drawing/2014/main" xmlns="" id="{F27774E4-2E59-4721-99A9-D25421FC4F5A}"/>
              </a:ext>
            </a:extLst>
          </p:cNvPr>
          <p:cNvSpPr/>
          <p:nvPr/>
        </p:nvSpPr>
        <p:spPr>
          <a:xfrm>
            <a:off x="1894202" y="921267"/>
            <a:ext cx="5761896" cy="1420522"/>
          </a:xfrm>
          <a:prstGeom prst="frame">
            <a:avLst>
              <a:gd name="adj1" fmla="val 14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914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1153</TotalTime>
  <Words>564</Words>
  <Application>Microsoft Office PowerPoint</Application>
  <PresentationFormat>A4 용지(210x297mm)</PresentationFormat>
  <Paragraphs>121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KimSeungBeom</dc:creator>
  <cp:lastModifiedBy>2002013</cp:lastModifiedBy>
  <cp:revision>119</cp:revision>
  <dcterms:created xsi:type="dcterms:W3CDTF">2019-10-07T06:12:25Z</dcterms:created>
  <dcterms:modified xsi:type="dcterms:W3CDTF">2020-01-28T02:50:52Z</dcterms:modified>
</cp:coreProperties>
</file>