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2019-09-17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b="1" dirty="0">
                <a:solidFill>
                  <a:schemeClr val="bg1">
                    <a:alpha val="100000"/>
                  </a:schemeClr>
                </a:solidFill>
              </a:rPr>
              <a:t>2학년 </a:t>
            </a:r>
            <a:r>
              <a:rPr lang="ko-KR" altLang="ko-KR" sz="1200" b="1" dirty="0" err="1">
                <a:solidFill>
                  <a:schemeClr val="bg1">
                    <a:alpha val="100000"/>
                  </a:schemeClr>
                </a:solidFill>
              </a:rPr>
              <a:t>B반</a:t>
            </a:r>
            <a:r>
              <a:rPr lang="ko-KR" altLang="ko-KR" sz="1200" b="1" dirty="0">
                <a:solidFill>
                  <a:schemeClr val="bg1">
                    <a:alpha val="100000"/>
                  </a:schemeClr>
                </a:solidFill>
              </a:rPr>
              <a:t> 201744043</a:t>
            </a:r>
          </a:p>
          <a:p>
            <a:r>
              <a:rPr lang="ko-KR" altLang="ko-KR" sz="1200" b="1" dirty="0">
                <a:solidFill>
                  <a:schemeClr val="bg1">
                    <a:alpha val="100000"/>
                  </a:schemeClr>
                </a:solidFill>
              </a:rPr>
              <a:t>김준영</a:t>
            </a:r>
            <a:endParaRPr lang="ko-KR" altLang="ko-KR" sz="1200" b="1" dirty="0">
              <a:solidFill>
                <a:schemeClr val="bg1">
                  <a:alpha val="100000"/>
                </a:schemeClr>
              </a:solidFill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200" b="1" spc="-150" dirty="0" smtClean="0">
                <a:solidFill>
                  <a:schemeClr val="bg1">
                    <a:alpha val="100000"/>
                  </a:schemeClr>
                </a:solidFill>
              </a:rPr>
              <a:t>3</a:t>
            </a:r>
            <a:r>
              <a:rPr lang="ko-KR" altLang="ko-KR" sz="4200" b="1" spc="-150" dirty="0" smtClean="0">
                <a:solidFill>
                  <a:schemeClr val="bg1">
                    <a:alpha val="100000"/>
                  </a:schemeClr>
                </a:solidFill>
              </a:rPr>
              <a:t>주차 </a:t>
            </a:r>
            <a:r>
              <a:rPr lang="ko-KR" altLang="ko-KR" sz="4200" b="1" spc="-150" dirty="0">
                <a:solidFill>
                  <a:schemeClr val="bg1">
                    <a:alpha val="100000"/>
                  </a:schemeClr>
                </a:solidFill>
              </a:rPr>
              <a:t>프로젝트</a:t>
            </a:r>
            <a:endParaRPr lang="ko-KR" altLang="ko-KR" sz="4200" b="1" spc="-150" dirty="0">
              <a:solidFill>
                <a:schemeClr val="bg1">
                  <a:alpha val="10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0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7" name="slide10_shape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0_shape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10_shape5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lide9_shape5"/>
          <p:cNvSpPr/>
          <p:nvPr/>
        </p:nvSpPr>
        <p:spPr>
          <a:xfrm>
            <a:off x="2312132" y="3770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웹사이트 확장하기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smtClean="0"/>
              <a:t>웹사이트간에 연결하는 작업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625408"/>
            <a:ext cx="4572249" cy="25832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64088" y="242088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</a:rPr>
              <a:t>스팟</a:t>
            </a:r>
            <a:r>
              <a:rPr lang="ko-KR" altLang="en-US" dirty="0" smtClean="0">
                <a:solidFill>
                  <a:schemeClr val="bg1"/>
                </a:solidFill>
              </a:rPr>
              <a:t> 화면입니다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map.html 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17531"/>
            <a:ext cx="8885690" cy="6934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544522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코드가 구글 </a:t>
            </a:r>
            <a:r>
              <a:rPr lang="ko-KR" altLang="en-US" dirty="0" err="1" smtClean="0">
                <a:solidFill>
                  <a:schemeClr val="bg1"/>
                </a:solidFill>
              </a:rPr>
              <a:t>맵을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에 추가하는 코드입니다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추후 수정이 필요한 코드입니다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11_shape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8" name="slide11_shape9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lide11_shape10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9_shape5"/>
          <p:cNvSpPr/>
          <p:nvPr/>
        </p:nvSpPr>
        <p:spPr>
          <a:xfrm>
            <a:off x="2312132" y="3770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웹사이트 확장하기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smtClean="0"/>
              <a:t>웹사이트간에 연결하는 작업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" y="1731335"/>
            <a:ext cx="2529300" cy="19530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60032" y="213285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현재의 프로필의 로그인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회원가입 창 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loginForm.html,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registerForm.html 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1" y="4293096"/>
            <a:ext cx="4579526" cy="191278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12160" y="4437112"/>
            <a:ext cx="289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대략적인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코드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97" y="1731335"/>
            <a:ext cx="2203146" cy="1953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12_shape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20" name="slide12_shape1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12_shape1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9_shape5"/>
          <p:cNvSpPr/>
          <p:nvPr/>
        </p:nvSpPr>
        <p:spPr>
          <a:xfrm>
            <a:off x="2312132" y="3770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웹사이트 확장하기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smtClean="0"/>
              <a:t>웹사이트간에 연결하는 작업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" y="1458449"/>
            <a:ext cx="3187197" cy="226270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27984" y="227687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디자인을 담당하는 대략적인 </a:t>
            </a:r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코드 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" y="3933056"/>
            <a:ext cx="3193358" cy="23042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27984" y="465313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애니메이션을 담당하는 대략적인 </a:t>
            </a:r>
            <a:r>
              <a:rPr lang="en-US" altLang="ko-KR" dirty="0" smtClean="0">
                <a:solidFill>
                  <a:schemeClr val="bg1"/>
                </a:solidFill>
              </a:rPr>
              <a:t>JS </a:t>
            </a:r>
            <a:r>
              <a:rPr lang="ko-KR" altLang="en-US" dirty="0" smtClean="0">
                <a:solidFill>
                  <a:schemeClr val="bg1"/>
                </a:solidFill>
              </a:rPr>
              <a:t>코드 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3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13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3_shape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9_shape5"/>
          <p:cNvSpPr/>
          <p:nvPr/>
        </p:nvSpPr>
        <p:spPr>
          <a:xfrm>
            <a:off x="2312132" y="3770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웹사이트 확장하기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smtClean="0"/>
              <a:t>웹사이트간에 연결하는 작업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5784081" cy="2606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7734" y="4610846"/>
            <a:ext cx="556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이런 식으로 </a:t>
            </a:r>
            <a:r>
              <a:rPr lang="ko-KR" altLang="en-US" dirty="0" err="1" smtClean="0">
                <a:solidFill>
                  <a:schemeClr val="bg1"/>
                </a:solidFill>
              </a:rPr>
              <a:t>구글링</a:t>
            </a:r>
            <a:r>
              <a:rPr lang="ko-KR" altLang="en-US" dirty="0" smtClean="0">
                <a:solidFill>
                  <a:schemeClr val="bg1"/>
                </a:solidFill>
              </a:rPr>
              <a:t> 해보면 로그인 창에서 보았듯 </a:t>
            </a:r>
            <a:r>
              <a:rPr lang="en-US" altLang="ko-KR" dirty="0" smtClean="0">
                <a:solidFill>
                  <a:schemeClr val="bg1"/>
                </a:solidFill>
              </a:rPr>
              <a:t>HTML,CSS,JS</a:t>
            </a:r>
            <a:r>
              <a:rPr lang="ko-KR" altLang="en-US" dirty="0" smtClean="0">
                <a:solidFill>
                  <a:schemeClr val="bg1"/>
                </a:solidFill>
              </a:rPr>
              <a:t>코드가 한번에 되어있는 코드를 찾아서 쓸 수 있으므로 활용하면 좋습니다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1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4_shape3"/>
          <p:cNvCxnSpPr/>
          <p:nvPr/>
        </p:nvCxnSpPr>
        <p:spPr>
          <a:xfrm rot="10800000">
            <a:off x="431800" y="141804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14_shape5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 못한 코드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9" y="1526873"/>
            <a:ext cx="4819025" cy="2722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2080" y="228805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스팟에서</a:t>
            </a:r>
            <a:r>
              <a:rPr lang="ko-KR" altLang="en-US" dirty="0" smtClean="0"/>
              <a:t> 구글 맵 기능을 이용하여 검색 할 수 있어야 하는데 아직 방법을 못 찾음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15719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웹사이트에 사진에 나오는 주소 값을 가져오는 방법도 아직 못 찾음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5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7" name="slide15_shape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5_shape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9_shape5"/>
          <p:cNvSpPr/>
          <p:nvPr/>
        </p:nvSpPr>
        <p:spPr>
          <a:xfrm>
            <a:off x="2312132" y="3770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ko-KR" alt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향후일정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2636912"/>
            <a:ext cx="607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r>
              <a:rPr lang="ko-KR" altLang="en-US" dirty="0" smtClean="0">
                <a:solidFill>
                  <a:schemeClr val="bg1"/>
                </a:solidFill>
              </a:rPr>
              <a:t>서버를 </a:t>
            </a:r>
            <a:r>
              <a:rPr lang="ko-KR" altLang="en-US" dirty="0" err="1" smtClean="0">
                <a:solidFill>
                  <a:schemeClr val="bg1"/>
                </a:solidFill>
              </a:rPr>
              <a:t>웹사이트랑</a:t>
            </a:r>
            <a:r>
              <a:rPr lang="ko-KR" altLang="en-US" dirty="0" smtClean="0">
                <a:solidFill>
                  <a:schemeClr val="bg1"/>
                </a:solidFill>
              </a:rPr>
              <a:t> 연동시키는 작업하기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r>
              <a:rPr lang="ko-KR" altLang="en-US" dirty="0" err="1" smtClean="0">
                <a:solidFill>
                  <a:schemeClr val="bg1"/>
                </a:solidFill>
              </a:rPr>
              <a:t>구글맵</a:t>
            </a:r>
            <a:r>
              <a:rPr lang="ko-KR" altLang="en-US" dirty="0" smtClean="0">
                <a:solidFill>
                  <a:schemeClr val="bg1"/>
                </a:solidFill>
              </a:rPr>
              <a:t> 검색기능 활성화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</a:t>
            </a:r>
            <a:r>
              <a:rPr lang="ko-KR" altLang="en-US" dirty="0" smtClean="0">
                <a:solidFill>
                  <a:schemeClr val="bg1"/>
                </a:solidFill>
              </a:rPr>
              <a:t>웹사이트에 사진에 나오는 </a:t>
            </a:r>
            <a:r>
              <a:rPr lang="ko-KR" altLang="en-US" dirty="0" err="1" smtClean="0">
                <a:solidFill>
                  <a:schemeClr val="bg1"/>
                </a:solidFill>
              </a:rPr>
              <a:t>주소값</a:t>
            </a:r>
            <a:r>
              <a:rPr lang="ko-KR" altLang="en-US" dirty="0" smtClean="0">
                <a:solidFill>
                  <a:schemeClr val="bg1"/>
                </a:solidFill>
              </a:rPr>
              <a:t> 가져오는 방법 찾기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endParaRPr sz="4200" b="1" kern="120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2_shape2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/>
            <a:r>
              <a:rPr lang="ko-KR" alt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문서의</a:t>
            </a:r>
            <a:r>
              <a:rPr lang="en-US" alt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제목</a:t>
            </a:r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123728" y="1232756"/>
            <a:ext cx="6624736" cy="19442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kern="1200" spc="-1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3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주차</a:t>
            </a:r>
            <a:r>
              <a:rPr lang="en-US" altLang="en-US" sz="2400" kern="1200" spc="-1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. </a:t>
            </a:r>
            <a:r>
              <a:rPr lang="ko-KR" altLang="en-US" sz="2400" spc="-100" dirty="0" smtClean="0">
                <a:latin typeface="+mj-ea"/>
              </a:rPr>
              <a:t>웹 페이지 개발 현황</a:t>
            </a:r>
            <a:endParaRPr sz="2400" kern="1200" spc="-1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3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3_shape3"/>
          <p:cNvSpPr/>
          <p:nvPr/>
        </p:nvSpPr>
        <p:spPr>
          <a:xfrm>
            <a:off x="2051720" y="620688"/>
            <a:ext cx="543997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spc="-80" dirty="0" smtClean="0"/>
              <a:t>부트스트랩과</a:t>
            </a:r>
            <a:endParaRPr lang="en-US" altLang="ko-KR" sz="2800" spc="-8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kern="1200" spc="-80" dirty="0" smtClean="0">
                <a:solidFill>
                  <a:schemeClr val="bg1"/>
                </a:solidFill>
              </a:rPr>
              <a:t>서브 라임 텍스트를 이용한</a:t>
            </a:r>
            <a:endParaRPr lang="en-US" altLang="ko-KR" sz="2800" kern="1200" spc="-80" dirty="0" smtClean="0">
              <a:solidFill>
                <a:schemeClr val="bg1"/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spc="-80" dirty="0" smtClean="0"/>
              <a:t>웹 페이지 만들기</a:t>
            </a:r>
            <a:endParaRPr lang="en-US" altLang="ko-KR" sz="2800" spc="-8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800" kern="1200" spc="-80" dirty="0">
                <a:solidFill>
                  <a:schemeClr val="bg1"/>
                </a:solidFill>
              </a:rPr>
              <a:t> </a:t>
            </a:r>
            <a:r>
              <a:rPr lang="en-US" altLang="ko-KR" sz="2800" kern="1200" spc="-80" dirty="0" smtClean="0">
                <a:solidFill>
                  <a:schemeClr val="bg1"/>
                </a:solidFill>
              </a:rPr>
              <a:t>     </a:t>
            </a:r>
            <a:r>
              <a:rPr lang="ko-KR" altLang="en-US" sz="1800" kern="1200" spc="-80" dirty="0" smtClean="0">
                <a:solidFill>
                  <a:schemeClr val="bg1"/>
                </a:solidFill>
              </a:rPr>
              <a:t>부트스트랩의 여러가지 기능들</a:t>
            </a:r>
            <a:endParaRPr lang="en-US" altLang="ko-KR" sz="2800" kern="1200" spc="-8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292494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2647945"/>
            <a:ext cx="5123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점보트론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Jumbotron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네비게이션 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외부 스타일 시트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 smtClean="0">
                <a:solidFill>
                  <a:schemeClr val="bg1"/>
                </a:solidFill>
              </a:rPr>
              <a:t>푸터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err="1" smtClean="0">
                <a:solidFill>
                  <a:schemeClr val="bg1"/>
                </a:solidFill>
              </a:rPr>
              <a:t>모달</a:t>
            </a:r>
            <a:r>
              <a:rPr lang="en-US" altLang="ko-KR" dirty="0" smtClean="0">
                <a:solidFill>
                  <a:schemeClr val="bg1"/>
                </a:solidFill>
              </a:rPr>
              <a:t>(Modal)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417062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 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4581128"/>
            <a:ext cx="519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</a:rPr>
              <a:t>웹사이트 확장하기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7. </a:t>
            </a:r>
            <a:r>
              <a:rPr lang="ko-KR" altLang="en-US" dirty="0" smtClean="0">
                <a:solidFill>
                  <a:schemeClr val="bg1"/>
                </a:solidFill>
              </a:rPr>
              <a:t>적용 못한 코드</a:t>
            </a:r>
            <a:r>
              <a:rPr lang="en-US" altLang="ko-KR" dirty="0" smtClean="0">
                <a:solidFill>
                  <a:schemeClr val="bg1"/>
                </a:solidFill>
              </a:rPr>
              <a:t>(GPS</a:t>
            </a:r>
            <a:r>
              <a:rPr lang="ko-KR" altLang="en-US" dirty="0" smtClean="0">
                <a:solidFill>
                  <a:schemeClr val="bg1"/>
                </a:solidFill>
              </a:rPr>
              <a:t>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8. </a:t>
            </a:r>
            <a:r>
              <a:rPr lang="ko-KR" altLang="en-US" dirty="0" smtClean="0">
                <a:solidFill>
                  <a:schemeClr val="bg1"/>
                </a:solidFill>
              </a:rPr>
              <a:t>향후 일정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 smtClean="0"/>
              <a:t>1.</a:t>
            </a:r>
            <a:r>
              <a:rPr lang="ko-KR" altLang="en-US" sz="2400" spc="-100" dirty="0" smtClean="0"/>
              <a:t>점보 </a:t>
            </a:r>
            <a:r>
              <a:rPr lang="ko-KR" altLang="en-US" sz="2400" spc="-100" dirty="0" err="1" smtClean="0"/>
              <a:t>트론</a:t>
            </a:r>
            <a:r>
              <a:rPr lang="en-US" altLang="ko-KR" sz="2400" spc="-100" dirty="0" smtClean="0"/>
              <a:t>.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점보 </a:t>
            </a:r>
            <a:r>
              <a:rPr lang="ko-KR" alt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트론이란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spc="-100" dirty="0" smtClean="0"/>
              <a:t>대형 전광판을 의미하는 단어로 </a:t>
            </a:r>
            <a:r>
              <a:rPr lang="en-US" altLang="ko-KR" sz="1800" spc="-100" dirty="0" smtClean="0"/>
              <a:t>html </a:t>
            </a:r>
            <a:r>
              <a:rPr lang="ko-KR" altLang="en-US" sz="1800" spc="-100" dirty="0" smtClean="0"/>
              <a:t>상에선 홈페이지를 소개하는 메인 화면이 됨</a:t>
            </a:r>
            <a:r>
              <a:rPr lang="en-US" altLang="ko-KR" sz="1800" spc="-100" dirty="0" smtClean="0"/>
              <a:t>.</a:t>
            </a:r>
            <a:endParaRPr lang="en-US" altLang="ko-KR" sz="1800" kern="1200" spc="-100" dirty="0" smtClean="0">
              <a:solidFill>
                <a:schemeClr val="bg1"/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1800" spc="-100" dirty="0"/>
              <a:t> </a:t>
            </a:r>
            <a:r>
              <a:rPr lang="en-US" sz="1800" spc="-100" dirty="0" smtClean="0"/>
              <a:t>   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43" y="1516427"/>
            <a:ext cx="3744416" cy="14789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9712" y="30192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코드는 이런 식으로 작성이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386"/>
            <a:ext cx="9099068" cy="9983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79512" y="4382354"/>
            <a:ext cx="67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스타일 시트 </a:t>
            </a:r>
            <a:r>
              <a:rPr lang="en-US" altLang="ko-KR" dirty="0" smtClean="0">
                <a:solidFill>
                  <a:schemeClr val="bg1"/>
                </a:solidFill>
              </a:rPr>
              <a:t>(CSS) 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</a:rPr>
              <a:t>문서의 디자인을 꾸밀 수 있습니다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3" y="4761347"/>
            <a:ext cx="4010703" cy="1371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1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sz="2200" b="1" dirty="0" smtClean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5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5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네비게이션 바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</a:t>
            </a:r>
            <a:r>
              <a:rPr lang="ko-KR" altLang="en-US" sz="2400" spc="-100" dirty="0" smtClean="0"/>
              <a:t>네비게이션 바란</a:t>
            </a:r>
            <a:r>
              <a:rPr lang="en-US" altLang="ko-KR" sz="2400" spc="-100" dirty="0" smtClean="0"/>
              <a:t>?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776" y="1016707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내비게이션 바는 특정한 웹 사이트의 전체적인 구성을 보여주는 </a:t>
            </a:r>
            <a:r>
              <a:rPr lang="ko-KR" altLang="en-US" dirty="0" smtClean="0">
                <a:solidFill>
                  <a:schemeClr val="bg1"/>
                </a:solidFill>
              </a:rPr>
              <a:t>컴포넌트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1" y="1860069"/>
            <a:ext cx="2781541" cy="4953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861919"/>
            <a:ext cx="4610500" cy="4953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568" y="2430906"/>
            <a:ext cx="26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평소에는 이런 식으로 구성이 되었다가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2542219"/>
            <a:ext cx="461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크기의 변화가 생겼을 시 </a:t>
            </a:r>
            <a:r>
              <a:rPr lang="ko-KR" altLang="en-US" dirty="0" err="1" smtClean="0">
                <a:solidFill>
                  <a:schemeClr val="bg1"/>
                </a:solidFill>
              </a:rPr>
              <a:t>토글로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숨겨짐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9" y="3096508"/>
            <a:ext cx="6119877" cy="28528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1600" y="62373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코드는 이런 식으로 작성됨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6_shape14"/>
          <p:cNvSpPr/>
          <p:nvPr/>
        </p:nvSpPr>
        <p:spPr>
          <a:xfrm>
            <a:off x="2159732" y="224644"/>
            <a:ext cx="6599038" cy="126014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외부 스타일 시트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smtClean="0"/>
              <a:t>외부 스타일 </a:t>
            </a:r>
            <a:r>
              <a:rPr lang="ko-KR" altLang="en-US" sz="2400" spc="-100" dirty="0" err="1" smtClean="0"/>
              <a:t>시트란</a:t>
            </a:r>
            <a:r>
              <a:rPr lang="en-US" altLang="ko-KR" sz="2400" spc="-100" dirty="0" smtClean="0"/>
              <a:t>?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ko-KR" altLang="en-US" sz="18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문서의 디자인을 정의 </a:t>
            </a:r>
            <a:r>
              <a:rPr lang="ko-KR" altLang="en-US" sz="18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할때</a:t>
            </a:r>
            <a:r>
              <a:rPr lang="ko-KR" altLang="en-US" sz="18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소스코드 안에서 디자인을 정의 하는 것이 아니라 외부적으로 </a:t>
            </a:r>
            <a:r>
              <a:rPr lang="en-US" altLang="ko-KR" sz="1800" spc="-100" dirty="0" smtClean="0"/>
              <a:t>CSS</a:t>
            </a:r>
            <a:r>
              <a:rPr lang="en-US" altLang="ko-KR" sz="18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파일을 생성하여 정의하는 방법</a:t>
            </a:r>
            <a:endParaRPr sz="18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nppt_1568111974496831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083" y="1840345"/>
            <a:ext cx="3040290" cy="20539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13" y="1840345"/>
            <a:ext cx="3338083" cy="2053936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3855547" y="2276872"/>
            <a:ext cx="978408" cy="48463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55547" y="3187383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적용 후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7" y="4077072"/>
            <a:ext cx="4311936" cy="24577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64088" y="43651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식으로 따로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파일을 열은 후 입력시킴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7_shape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3" name="slide7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7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</a:t>
            </a:r>
            <a:r>
              <a:rPr lang="ko-KR" alt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푸터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err="1" smtClean="0"/>
              <a:t>푸터란</a:t>
            </a:r>
            <a:r>
              <a:rPr lang="en-US" altLang="ko-KR" sz="2400" spc="-100" dirty="0" smtClean="0"/>
              <a:t>?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홈페이지의 기타 정보를 알려주는 </a:t>
            </a:r>
            <a:r>
              <a:rPr lang="ko-KR" altLang="en-US" sz="1800" kern="1200" spc="-100" dirty="0" err="1" smtClean="0">
                <a:solidFill>
                  <a:schemeClr val="bg1"/>
                </a:solidFill>
              </a:rPr>
              <a:t>역활</a:t>
            </a:r>
            <a:endParaRPr lang="en-US" altLang="ko-KR" sz="1800" kern="1200" spc="-100" dirty="0" smtClean="0">
              <a:solidFill>
                <a:schemeClr val="bg1"/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1800" spc="-100" dirty="0"/>
              <a:t> </a:t>
            </a:r>
            <a:r>
              <a:rPr lang="en-US" altLang="ko-KR" sz="1800" spc="-100" dirty="0" smtClean="0"/>
              <a:t>  </a:t>
            </a:r>
            <a:r>
              <a:rPr lang="ko-KR" altLang="en-US" sz="1800" spc="-100" dirty="0" smtClean="0"/>
              <a:t>하단에서 저작권</a:t>
            </a:r>
            <a:r>
              <a:rPr lang="en-US" altLang="ko-KR" sz="1800" spc="-100" dirty="0" smtClean="0"/>
              <a:t>,</a:t>
            </a:r>
            <a:r>
              <a:rPr lang="ko-KR" altLang="en-US" sz="1800" spc="-100" dirty="0" smtClean="0"/>
              <a:t>개발자</a:t>
            </a:r>
            <a:r>
              <a:rPr lang="en-US" altLang="ko-KR" sz="1800" spc="-100" dirty="0" smtClean="0"/>
              <a:t>,</a:t>
            </a:r>
            <a:r>
              <a:rPr lang="ko-KR" altLang="en-US" sz="1800" spc="-100" dirty="0" smtClean="0"/>
              <a:t>네비게이션등을 나타냄</a:t>
            </a:r>
            <a:endParaRPr lang="en-US" altLang="ko-KR" sz="1800" kern="1200" spc="-100" dirty="0" smtClean="0">
              <a:solidFill>
                <a:schemeClr val="bg1"/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715" y="1748389"/>
            <a:ext cx="46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&lt;footer style= </a:t>
            </a:r>
            <a:r>
              <a:rPr lang="ko-KR" altLang="en-US" dirty="0" smtClean="0">
                <a:solidFill>
                  <a:schemeClr val="bg1"/>
                </a:solidFill>
              </a:rPr>
              <a:t>로 시작함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06" y="3527572"/>
            <a:ext cx="3087075" cy="31820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" y="2117721"/>
            <a:ext cx="5433443" cy="23913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27629" y="52027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적용 후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8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8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8_shape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8_shape6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</a:t>
            </a:r>
            <a:r>
              <a:rPr lang="ko-KR" altLang="en-US" sz="2400" kern="1200" spc="-1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모달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err="1" smtClean="0"/>
              <a:t>모달이란</a:t>
            </a:r>
            <a:r>
              <a:rPr lang="en-US" altLang="ko-KR" sz="2400" spc="-100" dirty="0" smtClean="0"/>
              <a:t>?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kern="1200" spc="-100" dirty="0" err="1" smtClean="0">
                <a:solidFill>
                  <a:schemeClr val="bg1"/>
                </a:solidFill>
              </a:rPr>
              <a:t>팝업창을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 의미함</a:t>
            </a:r>
            <a:r>
              <a:rPr lang="en-US" altLang="ko-KR" sz="1800" kern="1200" spc="-1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또한 흔히 </a:t>
            </a:r>
            <a:r>
              <a:rPr lang="ko-KR" altLang="en-US" sz="1800" kern="1200" spc="-100" dirty="0" err="1" smtClean="0">
                <a:solidFill>
                  <a:schemeClr val="bg1"/>
                </a:solidFill>
              </a:rPr>
              <a:t>모달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 </a:t>
            </a:r>
            <a:r>
              <a:rPr lang="ko-KR" altLang="en-US" sz="1800" kern="1200" spc="-100" dirty="0" err="1" smtClean="0">
                <a:solidFill>
                  <a:schemeClr val="bg1"/>
                </a:solidFill>
              </a:rPr>
              <a:t>팝업창이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 떠지면 해당 </a:t>
            </a:r>
            <a:r>
              <a:rPr lang="ko-KR" altLang="en-US" sz="1800" kern="1200" spc="-100" dirty="0" err="1" smtClean="0">
                <a:solidFill>
                  <a:schemeClr val="bg1"/>
                </a:solidFill>
              </a:rPr>
              <a:t>팝업창을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 끄기 전까진 원래 화면으로 돌아가지 못함 따라서 상세정보를 보여주는 창이나 로그인 회원가입 등</a:t>
            </a:r>
            <a:r>
              <a:rPr lang="ko-KR" altLang="en-US" sz="1800" spc="-100" dirty="0" smtClean="0"/>
              <a:t>에 주로 </a:t>
            </a:r>
            <a:r>
              <a:rPr lang="ko-KR" altLang="en-US" sz="1800" spc="-100" dirty="0" err="1" smtClean="0"/>
              <a:t>모달</a:t>
            </a:r>
            <a:r>
              <a:rPr lang="ko-KR" altLang="en-US" sz="1800" spc="-100" dirty="0" smtClean="0"/>
              <a:t> </a:t>
            </a:r>
            <a:r>
              <a:rPr lang="ko-KR" altLang="en-US" sz="1800" spc="-100" dirty="0" err="1" smtClean="0"/>
              <a:t>팝업창을</a:t>
            </a:r>
            <a:r>
              <a:rPr lang="ko-KR" altLang="en-US" sz="1800" spc="-100" dirty="0" smtClean="0"/>
              <a:t> 사용</a:t>
            </a:r>
            <a:r>
              <a:rPr lang="en-US" altLang="ko-KR" sz="1800" spc="-100" dirty="0" smtClean="0"/>
              <a:t>.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" y="2317079"/>
            <a:ext cx="5150681" cy="7153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8861" y="194774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코드는 이런 식으로 작성함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" y="3160746"/>
            <a:ext cx="5150681" cy="23086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315070"/>
            <a:ext cx="3635896" cy="25342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32327" y="376225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적용 후 </a:t>
            </a:r>
            <a:r>
              <a:rPr lang="ko-KR" altLang="en-US" dirty="0" err="1" smtClean="0">
                <a:solidFill>
                  <a:schemeClr val="bg1"/>
                </a:solidFill>
              </a:rPr>
              <a:t>모달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팝업창이</a:t>
            </a:r>
            <a:r>
              <a:rPr lang="ko-KR" altLang="en-US" dirty="0" smtClean="0">
                <a:solidFill>
                  <a:schemeClr val="bg1"/>
                </a:solidFill>
              </a:rPr>
              <a:t>  뜬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56611"/>
            <a:ext cx="2842506" cy="1425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9_shape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7" name="slide9_shape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9_shape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9_shape5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웹사이트 확장하기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</a:t>
            </a:r>
            <a:r>
              <a:rPr lang="ko-KR" altLang="en-US" sz="2400" spc="-100" dirty="0" smtClean="0"/>
              <a:t>웹사이트간에 연결하는 작업</a:t>
            </a:r>
            <a:r>
              <a:rPr lang="en-US" altLang="ko-KR" sz="2400" spc="-100" dirty="0" smtClean="0"/>
              <a:t>.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00437"/>
            <a:ext cx="2461473" cy="7773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4" y="1472748"/>
            <a:ext cx="3635055" cy="1104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831" y="2710619"/>
            <a:ext cx="75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메인 화면과 소개는 </a:t>
            </a:r>
            <a:r>
              <a:rPr lang="en-US" altLang="ko-KR" dirty="0" smtClean="0">
                <a:solidFill>
                  <a:schemeClr val="bg1"/>
                </a:solidFill>
              </a:rPr>
              <a:t>index.html</a:t>
            </a:r>
            <a:r>
              <a:rPr lang="ko-KR" altLang="en-US" dirty="0" smtClean="0">
                <a:solidFill>
                  <a:schemeClr val="bg1"/>
                </a:solidFill>
              </a:rPr>
              <a:t>이며 </a:t>
            </a:r>
            <a:r>
              <a:rPr lang="ko-KR" altLang="en-US" dirty="0" err="1" smtClean="0">
                <a:solidFill>
                  <a:schemeClr val="bg1"/>
                </a:solidFill>
              </a:rPr>
              <a:t>스팟은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map, </a:t>
            </a:r>
            <a:r>
              <a:rPr lang="ko-KR" altLang="en-US" dirty="0" err="1" smtClean="0">
                <a:solidFill>
                  <a:schemeClr val="bg1"/>
                </a:solidFill>
              </a:rPr>
              <a:t>로그인은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loginForm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회원가입은 </a:t>
            </a:r>
            <a:r>
              <a:rPr lang="en-US" altLang="ko-KR" dirty="0" err="1" smtClean="0">
                <a:solidFill>
                  <a:schemeClr val="bg1"/>
                </a:solidFill>
              </a:rPr>
              <a:t>registerForm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으로 연결됩니다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" y="3489825"/>
            <a:ext cx="3975934" cy="29771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46341" y="42515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현재 메인 화면과 소개 화면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Index.html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473</Words>
  <Application>Microsoft Office PowerPoint</Application>
  <PresentationFormat>화면 슬라이드 쇼(4:3)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나눔고딕 ExtraBold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 영덕</cp:lastModifiedBy>
  <cp:revision>16</cp:revision>
  <dcterms:modified xsi:type="dcterms:W3CDTF">2019-09-17T17:12:44Z</dcterms:modified>
</cp:coreProperties>
</file>