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9/25/2019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175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b="1" dirty="0">
                <a:solidFill>
                  <a:schemeClr val="bg1">
                    <a:alpha val="100000"/>
                  </a:schemeClr>
                </a:solidFill>
              </a:rPr>
              <a:t>2학년 </a:t>
            </a:r>
            <a:r>
              <a:rPr lang="ko-KR" altLang="ko-KR" sz="1200" b="1" dirty="0" err="1">
                <a:solidFill>
                  <a:schemeClr val="bg1">
                    <a:alpha val="100000"/>
                  </a:schemeClr>
                </a:solidFill>
              </a:rPr>
              <a:t>B반</a:t>
            </a:r>
            <a:r>
              <a:rPr lang="ko-KR" altLang="ko-KR" sz="1200" b="1" dirty="0">
                <a:solidFill>
                  <a:schemeClr val="bg1">
                    <a:alpha val="100000"/>
                  </a:schemeClr>
                </a:solidFill>
              </a:rPr>
              <a:t> 201744043</a:t>
            </a:r>
          </a:p>
          <a:p>
            <a:r>
              <a:rPr lang="ko-KR" altLang="ko-KR" sz="1200" b="1" dirty="0">
                <a:solidFill>
                  <a:schemeClr val="bg1">
                    <a:alpha val="100000"/>
                  </a:schemeClr>
                </a:solidFill>
              </a:rPr>
              <a:t>김준영</a:t>
            </a: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200" b="1" spc="-150" dirty="0">
                <a:solidFill>
                  <a:schemeClr val="bg1">
                    <a:alpha val="100000"/>
                  </a:schemeClr>
                </a:solidFill>
              </a:rPr>
              <a:t>4</a:t>
            </a:r>
            <a:r>
              <a:rPr lang="ko-KR" altLang="ko-KR" sz="4200" b="1" spc="-150" dirty="0" smtClean="0">
                <a:solidFill>
                  <a:schemeClr val="bg1">
                    <a:alpha val="100000"/>
                  </a:schemeClr>
                </a:solidFill>
              </a:rPr>
              <a:t>주차 </a:t>
            </a:r>
            <a:r>
              <a:rPr lang="ko-KR" altLang="ko-KR" sz="4200" b="1" spc="-150" dirty="0">
                <a:solidFill>
                  <a:schemeClr val="bg1">
                    <a:alpha val="100000"/>
                  </a:schemeClr>
                </a:solidFill>
              </a:rPr>
              <a:t>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10_shape1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7" name="slide10_shape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0_shape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 smtClean="0"/>
              <a:t>EXIF</a:t>
            </a:r>
            <a:r>
              <a:rPr lang="ko-KR" altLang="en-US" sz="2400" spc="-100" dirty="0" smtClean="0"/>
              <a:t>설명</a:t>
            </a:r>
            <a:endParaRPr lang="en-US" altLang="ko-KR" sz="2400" spc="-10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</a:rPr>
              <a:t>  </a:t>
            </a:r>
            <a:r>
              <a:rPr lang="en-US" sz="1800" kern="1200" spc="-100" dirty="0" smtClean="0">
                <a:solidFill>
                  <a:schemeClr val="bg1"/>
                </a:solidFill>
              </a:rPr>
              <a:t>EXIF</a:t>
            </a:r>
            <a:r>
              <a:rPr lang="ko-KR" altLang="en-US" sz="1800" kern="1200" spc="-100" dirty="0" smtClean="0">
                <a:solidFill>
                  <a:schemeClr val="bg1"/>
                </a:solidFill>
              </a:rPr>
              <a:t>란</a:t>
            </a:r>
            <a:r>
              <a:rPr lang="en-US" altLang="ko-KR" sz="1800" kern="1200" spc="-100" dirty="0" smtClean="0">
                <a:solidFill>
                  <a:schemeClr val="bg1"/>
                </a:solidFill>
              </a:rPr>
              <a:t>?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916832"/>
            <a:ext cx="2304256" cy="32437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700" y="1694879"/>
            <a:ext cx="5139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교환 이미지 파일 형식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b="1" dirty="0" err="1" smtClean="0">
                <a:solidFill>
                  <a:schemeClr val="bg1"/>
                </a:solidFill>
              </a:rPr>
              <a:t>Exif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EXchangable</a:t>
            </a:r>
            <a:r>
              <a:rPr lang="en-US" altLang="ko-KR" dirty="0">
                <a:solidFill>
                  <a:schemeClr val="bg1"/>
                </a:solidFill>
              </a:rPr>
              <a:t> Image File format)</a:t>
            </a:r>
            <a:r>
              <a:rPr lang="ko-KR" altLang="en-US" dirty="0">
                <a:solidFill>
                  <a:schemeClr val="bg1"/>
                </a:solidFill>
              </a:rPr>
              <a:t>은 디지털 카메라에서 이용되는 이미지 파일 포맷이다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데이터는 </a:t>
            </a:r>
            <a:r>
              <a:rPr lang="en-US" altLang="ko-KR" dirty="0">
                <a:solidFill>
                  <a:schemeClr val="bg1"/>
                </a:solidFill>
              </a:rPr>
              <a:t>JPEG, TIFF 6.0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RIFF, WAV </a:t>
            </a:r>
            <a:r>
              <a:rPr lang="ko-KR" altLang="en-US" dirty="0">
                <a:solidFill>
                  <a:schemeClr val="bg1"/>
                </a:solidFill>
              </a:rPr>
              <a:t>파일 포맷에서 이용되며 사진에 대한 정보를 포함하는 메타데이터를 </a:t>
            </a:r>
            <a:r>
              <a:rPr lang="ko-KR" altLang="en-US" dirty="0" smtClean="0">
                <a:solidFill>
                  <a:schemeClr val="bg1"/>
                </a:solidFill>
              </a:rPr>
              <a:t>추가한다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11_shape5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8" name="slide11_shape9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lide11_shape10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 smtClean="0"/>
              <a:t>EXIF</a:t>
            </a:r>
            <a:r>
              <a:rPr lang="ko-KR" altLang="en-US" sz="2400" spc="-100" dirty="0" smtClean="0"/>
              <a:t>설명</a:t>
            </a:r>
            <a:endParaRPr lang="en-US" altLang="ko-KR" sz="2400" spc="-10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</a:rPr>
              <a:t>  </a:t>
            </a:r>
            <a:r>
              <a:rPr lang="en-US" sz="1800" kern="1200" spc="-100" dirty="0" smtClean="0">
                <a:solidFill>
                  <a:schemeClr val="bg1"/>
                </a:solidFill>
              </a:rPr>
              <a:t>EXIF </a:t>
            </a:r>
            <a:r>
              <a:rPr lang="ko-KR" altLang="en-US" sz="1800" spc="-100" dirty="0" smtClean="0"/>
              <a:t>적용 수난기</a:t>
            </a:r>
            <a:r>
              <a:rPr lang="en-US" altLang="ko-KR" sz="1800" spc="-100" dirty="0" smtClean="0"/>
              <a:t>…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6" y="1502061"/>
            <a:ext cx="2426197" cy="172819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2061"/>
            <a:ext cx="2837962" cy="172819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1008"/>
            <a:ext cx="3817951" cy="2956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12_shape10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20" name="slide12_shape1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12_shape1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 smtClean="0"/>
              <a:t>EXIF</a:t>
            </a:r>
            <a:r>
              <a:rPr lang="ko-KR" altLang="en-US" sz="2400" spc="-100" dirty="0" smtClean="0"/>
              <a:t>설명</a:t>
            </a:r>
            <a:endParaRPr lang="en-US" altLang="ko-KR" sz="2400" spc="-10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kern="1200" spc="-100" dirty="0">
                <a:solidFill>
                  <a:schemeClr val="bg1"/>
                </a:solidFill>
              </a:rPr>
              <a:t> </a:t>
            </a:r>
            <a:r>
              <a:rPr lang="en-US" sz="2400" kern="1200" spc="-100" dirty="0" smtClean="0">
                <a:solidFill>
                  <a:schemeClr val="bg1"/>
                </a:solidFill>
              </a:rPr>
              <a:t>  </a:t>
            </a:r>
            <a:r>
              <a:rPr lang="en-US" sz="1800" kern="1200" spc="-100" dirty="0" smtClean="0">
                <a:solidFill>
                  <a:schemeClr val="bg1"/>
                </a:solidFill>
              </a:rPr>
              <a:t>EXIF </a:t>
            </a:r>
            <a:r>
              <a:rPr lang="ko-KR" altLang="en-US" sz="1800" spc="-100" dirty="0" smtClean="0"/>
              <a:t>적용 수난기</a:t>
            </a:r>
            <a:r>
              <a:rPr lang="en-US" altLang="ko-KR" sz="1800" spc="-100" dirty="0" smtClean="0"/>
              <a:t>…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" y="2602768"/>
            <a:ext cx="4093792" cy="216730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4" y="1225701"/>
            <a:ext cx="4026816" cy="137706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21128"/>
            <a:ext cx="4747671" cy="3497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3_shape1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13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3_shape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13_shape6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향후 일정</a:t>
            </a:r>
            <a:endParaRPr sz="2400" kern="1200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2503399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API </a:t>
            </a:r>
            <a:r>
              <a:rPr lang="ko-KR" altLang="en-US" dirty="0" smtClean="0">
                <a:solidFill>
                  <a:schemeClr val="bg1"/>
                </a:solidFill>
              </a:rPr>
              <a:t>적용 오류 해결하기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구글 맵 </a:t>
            </a: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로 표현하기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 웹사이트에 사진에 나오는 </a:t>
            </a:r>
            <a:r>
              <a:rPr lang="ko-KR" altLang="en-US" dirty="0" smtClean="0">
                <a:solidFill>
                  <a:schemeClr val="bg1"/>
                </a:solidFill>
              </a:rPr>
              <a:t>주소 값 </a:t>
            </a:r>
            <a:r>
              <a:rPr lang="ko-KR" altLang="en-US" dirty="0">
                <a:solidFill>
                  <a:schemeClr val="bg1"/>
                </a:solidFill>
              </a:rPr>
              <a:t>가져오는 방법 </a:t>
            </a:r>
            <a:r>
              <a:rPr lang="ko-KR" altLang="en-US" dirty="0" smtClean="0">
                <a:solidFill>
                  <a:schemeClr val="bg1"/>
                </a:solidFill>
              </a:rPr>
              <a:t>적용하기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1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4_shape3"/>
          <p:cNvCxnSpPr/>
          <p:nvPr/>
        </p:nvCxnSpPr>
        <p:spPr>
          <a:xfrm rot="10800000">
            <a:off x="431800" y="141804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16_shape3"/>
          <p:cNvSpPr/>
          <p:nvPr/>
        </p:nvSpPr>
        <p:spPr>
          <a:xfrm>
            <a:off x="2087724" y="126876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감사합니다</a:t>
            </a:r>
            <a:endParaRPr sz="4200" b="1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2_shape2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914400" latinLnBrk="1"/>
            <a:r>
              <a:rPr lang="ko-KR" alt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문서의</a:t>
            </a:r>
            <a:r>
              <a:rPr lang="en-US" alt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제목</a:t>
            </a:r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2123728" y="1232756"/>
            <a:ext cx="6624736" cy="19442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2400" kern="1200" spc="-1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4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주차</a:t>
            </a:r>
            <a:r>
              <a:rPr lang="en-US" altLang="en-US" sz="2400" kern="1200" spc="-1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. </a:t>
            </a:r>
            <a:r>
              <a:rPr lang="ko-KR" altLang="en-US" sz="2400" spc="-100" dirty="0" smtClean="0">
                <a:latin typeface="+mj-ea"/>
              </a:rPr>
              <a:t>웹 페이지 개발 현황</a:t>
            </a:r>
            <a:endParaRPr sz="2400" kern="1200" spc="-1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3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3_shape3"/>
          <p:cNvSpPr/>
          <p:nvPr/>
        </p:nvSpPr>
        <p:spPr>
          <a:xfrm>
            <a:off x="2051720" y="620688"/>
            <a:ext cx="5439972" cy="207424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spc="-80" dirty="0" smtClean="0"/>
              <a:t>구글 맵 </a:t>
            </a:r>
            <a:r>
              <a:rPr lang="en-US" altLang="ko-KR" sz="2800" spc="-80" dirty="0" smtClean="0"/>
              <a:t>API </a:t>
            </a:r>
            <a:r>
              <a:rPr lang="ko-KR" altLang="en-US" sz="2800" spc="-80" dirty="0" smtClean="0"/>
              <a:t>활용 방법과</a:t>
            </a:r>
            <a:endParaRPr lang="en-US" altLang="ko-KR" sz="2800" spc="-8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z="2800" spc="-80" dirty="0" smtClean="0"/>
              <a:t>EXIF </a:t>
            </a:r>
            <a:r>
              <a:rPr lang="ko-KR" altLang="en-US" sz="2800" spc="-80" dirty="0" smtClean="0"/>
              <a:t>설명</a:t>
            </a:r>
            <a:endParaRPr lang="en-US" altLang="ko-KR" sz="2800" spc="-8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800" spc="-80" dirty="0" smtClean="0"/>
              <a:t>향후 일정</a:t>
            </a:r>
            <a:endParaRPr lang="en-US" altLang="ko-KR" sz="2800" spc="-80" dirty="0" smtClean="0"/>
          </a:p>
          <a:p>
            <a:pPr marL="0" algn="l" defTabSz="914400" latinLnBrk="1">
              <a:spcBef>
                <a:spcPct val="0"/>
              </a:spcBef>
              <a:buNone/>
            </a:pPr>
            <a:endParaRPr lang="en-US" altLang="ko-KR" sz="2800" kern="1200" spc="-8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292494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구글 맵 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r>
              <a:rPr lang="ko-KR" altLang="en-US" sz="1800" spc="-100" dirty="0" smtClean="0"/>
              <a:t>구글 맵 </a:t>
            </a:r>
            <a:r>
              <a:rPr lang="en-US" altLang="ko-KR" sz="1800" spc="-100" dirty="0" smtClean="0"/>
              <a:t>API </a:t>
            </a:r>
            <a:r>
              <a:rPr lang="ko-KR" altLang="en-US" sz="1800" spc="-100" dirty="0" smtClean="0"/>
              <a:t>발급받기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142072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2"/>
              </a:rPr>
              <a:t>https://console.developers.google.com/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/>
            </a:r>
            <a:br>
              <a:rPr lang="en-US" altLang="ko-KR" dirty="0">
                <a:hlinkClick r:id="rId2"/>
              </a:rPr>
            </a:b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77345"/>
            <a:ext cx="4580017" cy="12574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05182" y="3268209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키를 발급받을 구글 계정으로 </a:t>
            </a:r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57" y="3861048"/>
            <a:ext cx="5740313" cy="2773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5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5" name="slide5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5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0" y="1772816"/>
            <a:ext cx="2824907" cy="2232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7306"/>
            <a:ext cx="4536504" cy="1943268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263467" y="2646624"/>
            <a:ext cx="97840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구글 맵 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r>
              <a:rPr lang="ko-KR" altLang="en-US" sz="1800" spc="-100" dirty="0" smtClean="0"/>
              <a:t>구글 맵 </a:t>
            </a:r>
            <a:r>
              <a:rPr lang="en-US" altLang="ko-KR" sz="1800" spc="-100" dirty="0" smtClean="0"/>
              <a:t>API </a:t>
            </a:r>
            <a:r>
              <a:rPr lang="ko-KR" altLang="en-US" sz="1800" spc="-100" dirty="0" smtClean="0"/>
              <a:t>발급받기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3136"/>
            <a:ext cx="5817642" cy="1443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3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구글 맵 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r>
              <a:rPr lang="ko-KR" altLang="en-US" sz="1800" spc="-100" dirty="0" smtClean="0"/>
              <a:t>구글 맵 </a:t>
            </a:r>
            <a:r>
              <a:rPr lang="en-US" altLang="ko-KR" sz="1800" spc="-100" dirty="0" smtClean="0"/>
              <a:t>API </a:t>
            </a:r>
            <a:r>
              <a:rPr lang="ko-KR" altLang="en-US" sz="1800" spc="-100" dirty="0" smtClean="0"/>
              <a:t>발급받기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8" y="1709614"/>
            <a:ext cx="3269957" cy="17193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09615"/>
            <a:ext cx="3315218" cy="171938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057061" y="2326990"/>
            <a:ext cx="97840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7_shape3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13" name="slide7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7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구글 맵 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r>
              <a:rPr lang="ko-KR" altLang="en-US" sz="1800" spc="-100" dirty="0" smtClean="0"/>
              <a:t>구글 맵 </a:t>
            </a:r>
            <a:r>
              <a:rPr lang="en-US" altLang="ko-KR" sz="1800" spc="-100" dirty="0" smtClean="0"/>
              <a:t>API </a:t>
            </a:r>
            <a:r>
              <a:rPr lang="ko-KR" altLang="en-US" sz="1800" spc="-100" dirty="0" smtClean="0"/>
              <a:t>적용하기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07" y="1102563"/>
            <a:ext cx="5067420" cy="22019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93096"/>
            <a:ext cx="4914168" cy="185926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04365"/>
            <a:ext cx="7488832" cy="37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8_shape1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6" name="slide8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8_shape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구글 맵 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r>
              <a:rPr lang="ko-KR" altLang="en-US" sz="1800" spc="-100" dirty="0" smtClean="0"/>
              <a:t>구글 맵 </a:t>
            </a:r>
            <a:r>
              <a:rPr lang="en-US" altLang="ko-KR" sz="1800" spc="-100" dirty="0" smtClean="0"/>
              <a:t>API </a:t>
            </a:r>
            <a:r>
              <a:rPr lang="ko-KR" altLang="en-US" sz="1800" spc="-100" dirty="0" smtClean="0"/>
              <a:t>적용하기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" y="1542610"/>
            <a:ext cx="3595080" cy="21464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96" y="1312784"/>
            <a:ext cx="2729757" cy="237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5" y="3815113"/>
            <a:ext cx="7026249" cy="2613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9_shape2"/>
          <p:cNvSpPr/>
          <p:nvPr/>
        </p:nvSpPr>
        <p:spPr>
          <a:xfrm>
            <a:off x="328861" y="37695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04</a:t>
            </a:r>
            <a:endParaRPr sz="2200" b="1" kern="1200" dirty="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7" name="slide9_shape3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9_shape4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4_shape7"/>
          <p:cNvSpPr/>
          <p:nvPr/>
        </p:nvSpPr>
        <p:spPr>
          <a:xfrm>
            <a:off x="2159732" y="224644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구글 맵 </a:t>
            </a:r>
            <a:r>
              <a:rPr lang="en-US" altLang="ko-KR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 </a:t>
            </a:r>
            <a:r>
              <a:rPr lang="ko-KR" altLang="en-US" sz="2400" kern="1200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적용하기</a:t>
            </a:r>
            <a:endParaRPr lang="en-US" altLang="ko-KR" sz="2400" kern="1200" spc="-1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400" spc="-100" dirty="0"/>
              <a:t> </a:t>
            </a:r>
            <a:r>
              <a:rPr lang="en-US" sz="2400" spc="-100" dirty="0" smtClean="0"/>
              <a:t>   </a:t>
            </a:r>
            <a:r>
              <a:rPr lang="ko-KR" altLang="en-US" sz="1800" spc="-100" dirty="0" smtClean="0"/>
              <a:t>구글 맵 </a:t>
            </a:r>
            <a:r>
              <a:rPr lang="en-US" altLang="ko-KR" sz="1800" spc="-100" dirty="0" smtClean="0"/>
              <a:t>API </a:t>
            </a:r>
            <a:r>
              <a:rPr lang="ko-KR" altLang="en-US" sz="1800" spc="-100" dirty="0" smtClean="0"/>
              <a:t>적용 오류</a:t>
            </a:r>
            <a:r>
              <a:rPr lang="en-US" altLang="ko-KR" sz="1800" spc="-100" dirty="0" smtClean="0"/>
              <a:t>?</a:t>
            </a:r>
            <a:endParaRPr sz="1800" kern="1200" spc="-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657309"/>
            <a:ext cx="4356225" cy="2013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" y="3861048"/>
            <a:ext cx="8573243" cy="2743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190</Words>
  <Application>Microsoft Office PowerPoint</Application>
  <PresentationFormat>화면 슬라이드 쇼(4:3)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나눔고딕 ExtraBold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 영덕</cp:lastModifiedBy>
  <cp:revision>8</cp:revision>
  <dcterms:modified xsi:type="dcterms:W3CDTF">2019-09-24T16:12:17Z</dcterms:modified>
</cp:coreProperties>
</file>