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60" r:id="rId5"/>
    <p:sldId id="282" r:id="rId6"/>
    <p:sldId id="273" r:id="rId7"/>
    <p:sldId id="265" r:id="rId8"/>
    <p:sldId id="2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1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4343"/>
    <a:srgbClr val="9A6682"/>
    <a:srgbClr val="27BBD5"/>
    <a:srgbClr val="B38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644" y="36"/>
      </p:cViewPr>
      <p:guideLst>
        <p:guide orient="horz" pos="2160"/>
        <p:guide pos="3817"/>
        <p:guide pos="18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47-552E-4093-A458-359E65B4F951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1958-5EBF-403C-8FBC-C204AA676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4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47-552E-4093-A458-359E65B4F951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1958-5EBF-403C-8FBC-C204AA676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47-552E-4093-A458-359E65B4F951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1958-5EBF-403C-8FBC-C204AA676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2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47-552E-4093-A458-359E65B4F951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1958-5EBF-403C-8FBC-C204AA676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3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47-552E-4093-A458-359E65B4F951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1958-5EBF-403C-8FBC-C204AA676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47-552E-4093-A458-359E65B4F951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1958-5EBF-403C-8FBC-C204AA676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0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47-552E-4093-A458-359E65B4F951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1958-5EBF-403C-8FBC-C204AA676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7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47-552E-4093-A458-359E65B4F951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1958-5EBF-403C-8FBC-C204AA676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6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47-552E-4093-A458-359E65B4F951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1958-5EBF-403C-8FBC-C204AA676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47-552E-4093-A458-359E65B4F951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1958-5EBF-403C-8FBC-C204AA676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47-552E-4093-A458-359E65B4F951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1958-5EBF-403C-8FBC-C204AA676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6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D6647-552E-4093-A458-359E65B4F951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A1958-5EBF-403C-8FBC-C204AA676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0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gayounggirl@naver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1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14151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32415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8942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87206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123734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160261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178525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215053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251580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269844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306372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0" y="342899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361163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397691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0" y="434218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0" y="4524825"/>
            <a:ext cx="12192000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489010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525537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543801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0" y="580329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0" y="6168567"/>
            <a:ext cx="12192000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635120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671648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50678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0" y="105470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1340584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0" y="196789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0" y="233316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0" y="288108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324635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379427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415954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0" y="470746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0" y="507273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562065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598592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0" y="653384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110513" y="4259119"/>
            <a:ext cx="5614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위험한 나라를 여행하는 당신을 위한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10513" y="6211529"/>
            <a:ext cx="406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Dangerous travel : Countries to avoid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096000" y="4529240"/>
            <a:ext cx="5614175" cy="1828923"/>
            <a:chOff x="6096000" y="4529240"/>
            <a:chExt cx="5614175" cy="1828923"/>
          </a:xfrm>
        </p:grpSpPr>
        <p:sp>
          <p:nvSpPr>
            <p:cNvPr id="55" name="직사각형 54"/>
            <p:cNvSpPr/>
            <p:nvPr/>
          </p:nvSpPr>
          <p:spPr>
            <a:xfrm>
              <a:off x="6096000" y="4529240"/>
              <a:ext cx="56141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7B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anger</a:t>
              </a:r>
              <a:endPara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7BB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096000" y="5250167"/>
              <a:ext cx="56141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7B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</a:t>
              </a:r>
              <a:endPara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7BB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189"/>
          <p:cNvGrpSpPr>
            <a:grpSpLocks/>
          </p:cNvGrpSpPr>
          <p:nvPr/>
        </p:nvGrpSpPr>
        <p:grpSpPr bwMode="auto">
          <a:xfrm>
            <a:off x="4054912" y="764122"/>
            <a:ext cx="5326831" cy="3220547"/>
            <a:chOff x="617" y="1370"/>
            <a:chExt cx="4531" cy="2740"/>
          </a:xfrm>
          <a:solidFill>
            <a:srgbClr val="27BBD5"/>
          </a:solidFill>
        </p:grpSpPr>
        <p:sp>
          <p:nvSpPr>
            <p:cNvPr id="45" name="Freeform 190"/>
            <p:cNvSpPr>
              <a:spLocks/>
            </p:cNvSpPr>
            <p:nvPr/>
          </p:nvSpPr>
          <p:spPr bwMode="gray">
            <a:xfrm>
              <a:off x="1599" y="163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46" name="Freeform 191"/>
            <p:cNvSpPr>
              <a:spLocks/>
            </p:cNvSpPr>
            <p:nvPr/>
          </p:nvSpPr>
          <p:spPr bwMode="gray">
            <a:xfrm>
              <a:off x="1421" y="147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47" name="Freeform 192"/>
            <p:cNvSpPr>
              <a:spLocks/>
            </p:cNvSpPr>
            <p:nvPr/>
          </p:nvSpPr>
          <p:spPr bwMode="gray">
            <a:xfrm>
              <a:off x="1051" y="149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48" name="Freeform 193"/>
            <p:cNvSpPr>
              <a:spLocks/>
            </p:cNvSpPr>
            <p:nvPr/>
          </p:nvSpPr>
          <p:spPr bwMode="gray">
            <a:xfrm>
              <a:off x="1139" y="145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50" name="Freeform 194"/>
            <p:cNvSpPr>
              <a:spLocks/>
            </p:cNvSpPr>
            <p:nvPr/>
          </p:nvSpPr>
          <p:spPr bwMode="gray">
            <a:xfrm>
              <a:off x="1167" y="161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51" name="Freeform 195"/>
            <p:cNvSpPr>
              <a:spLocks/>
            </p:cNvSpPr>
            <p:nvPr/>
          </p:nvSpPr>
          <p:spPr bwMode="gray">
            <a:xfrm>
              <a:off x="2641" y="227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52" name="Freeform 196"/>
            <p:cNvSpPr>
              <a:spLocks/>
            </p:cNvSpPr>
            <p:nvPr/>
          </p:nvSpPr>
          <p:spPr bwMode="gray">
            <a:xfrm>
              <a:off x="1121" y="147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54" name="Freeform 197"/>
            <p:cNvSpPr>
              <a:spLocks/>
            </p:cNvSpPr>
            <p:nvPr/>
          </p:nvSpPr>
          <p:spPr bwMode="gray">
            <a:xfrm>
              <a:off x="2107" y="281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58" name="Freeform 198"/>
            <p:cNvSpPr>
              <a:spLocks/>
            </p:cNvSpPr>
            <p:nvPr/>
          </p:nvSpPr>
          <p:spPr bwMode="gray">
            <a:xfrm>
              <a:off x="1621" y="262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59" name="Freeform 199"/>
            <p:cNvSpPr>
              <a:spLocks/>
            </p:cNvSpPr>
            <p:nvPr/>
          </p:nvSpPr>
          <p:spPr bwMode="gray">
            <a:xfrm>
              <a:off x="2099" y="303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60" name="Freeform 200"/>
            <p:cNvSpPr>
              <a:spLocks/>
            </p:cNvSpPr>
            <p:nvPr/>
          </p:nvSpPr>
          <p:spPr bwMode="gray">
            <a:xfrm>
              <a:off x="1961" y="278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61" name="Freeform 201"/>
            <p:cNvSpPr>
              <a:spLocks/>
            </p:cNvSpPr>
            <p:nvPr/>
          </p:nvSpPr>
          <p:spPr bwMode="gray">
            <a:xfrm>
              <a:off x="2011" y="274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62" name="Freeform 202"/>
            <p:cNvSpPr>
              <a:spLocks/>
            </p:cNvSpPr>
            <p:nvPr/>
          </p:nvSpPr>
          <p:spPr bwMode="gray">
            <a:xfrm>
              <a:off x="2137" y="280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63" name="Freeform 203"/>
            <p:cNvSpPr>
              <a:spLocks/>
            </p:cNvSpPr>
            <p:nvPr/>
          </p:nvSpPr>
          <p:spPr bwMode="gray">
            <a:xfrm>
              <a:off x="2087" y="284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64" name="Freeform 204"/>
            <p:cNvSpPr>
              <a:spLocks/>
            </p:cNvSpPr>
            <p:nvPr/>
          </p:nvSpPr>
          <p:spPr bwMode="gray">
            <a:xfrm>
              <a:off x="1957" y="273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65" name="Freeform 205"/>
            <p:cNvSpPr>
              <a:spLocks/>
            </p:cNvSpPr>
            <p:nvPr/>
          </p:nvSpPr>
          <p:spPr bwMode="gray">
            <a:xfrm>
              <a:off x="1855" y="271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66" name="Freeform 206"/>
            <p:cNvSpPr>
              <a:spLocks/>
            </p:cNvSpPr>
            <p:nvPr/>
          </p:nvSpPr>
          <p:spPr bwMode="gray">
            <a:xfrm>
              <a:off x="1697" y="263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67" name="Freeform 207"/>
            <p:cNvSpPr>
              <a:spLocks/>
            </p:cNvSpPr>
            <p:nvPr/>
          </p:nvSpPr>
          <p:spPr bwMode="gray">
            <a:xfrm>
              <a:off x="1609" y="259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68" name="Freeform 208"/>
            <p:cNvSpPr>
              <a:spLocks/>
            </p:cNvSpPr>
            <p:nvPr/>
          </p:nvSpPr>
          <p:spPr bwMode="gray">
            <a:xfrm>
              <a:off x="2401" y="246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69" name="Freeform 209"/>
            <p:cNvSpPr>
              <a:spLocks/>
            </p:cNvSpPr>
            <p:nvPr/>
          </p:nvSpPr>
          <p:spPr bwMode="gray">
            <a:xfrm>
              <a:off x="1967" y="235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70" name="Freeform 210"/>
            <p:cNvSpPr>
              <a:spLocks/>
            </p:cNvSpPr>
            <p:nvPr/>
          </p:nvSpPr>
          <p:spPr bwMode="gray">
            <a:xfrm>
              <a:off x="1775" y="229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71" name="Freeform 211"/>
            <p:cNvSpPr>
              <a:spLocks/>
            </p:cNvSpPr>
            <p:nvPr/>
          </p:nvSpPr>
          <p:spPr bwMode="gray">
            <a:xfrm>
              <a:off x="2133" y="292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72" name="Freeform 212"/>
            <p:cNvSpPr>
              <a:spLocks/>
            </p:cNvSpPr>
            <p:nvPr/>
          </p:nvSpPr>
          <p:spPr bwMode="gray">
            <a:xfrm>
              <a:off x="2487" y="265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73" name="Freeform 213"/>
            <p:cNvSpPr>
              <a:spLocks/>
            </p:cNvSpPr>
            <p:nvPr/>
          </p:nvSpPr>
          <p:spPr bwMode="gray">
            <a:xfrm>
              <a:off x="2499" y="252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74" name="Freeform 214"/>
            <p:cNvSpPr>
              <a:spLocks/>
            </p:cNvSpPr>
            <p:nvPr/>
          </p:nvSpPr>
          <p:spPr bwMode="gray">
            <a:xfrm>
              <a:off x="2519" y="264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75" name="Freeform 215"/>
            <p:cNvSpPr>
              <a:spLocks/>
            </p:cNvSpPr>
            <p:nvPr/>
          </p:nvSpPr>
          <p:spPr bwMode="gray">
            <a:xfrm>
              <a:off x="2617" y="245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76" name="Freeform 216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77" name="Freeform 217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78" name="Freeform 218"/>
            <p:cNvSpPr>
              <a:spLocks/>
            </p:cNvSpPr>
            <p:nvPr/>
          </p:nvSpPr>
          <p:spPr bwMode="gray">
            <a:xfrm>
              <a:off x="925" y="178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79" name="Freeform 219"/>
            <p:cNvSpPr>
              <a:spLocks/>
            </p:cNvSpPr>
            <p:nvPr/>
          </p:nvSpPr>
          <p:spPr bwMode="gray">
            <a:xfrm>
              <a:off x="739" y="247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80" name="Freeform 220"/>
            <p:cNvSpPr>
              <a:spLocks/>
            </p:cNvSpPr>
            <p:nvPr/>
          </p:nvSpPr>
          <p:spPr bwMode="gray">
            <a:xfrm>
              <a:off x="939" y="244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81" name="Freeform 221"/>
            <p:cNvSpPr>
              <a:spLocks/>
            </p:cNvSpPr>
            <p:nvPr/>
          </p:nvSpPr>
          <p:spPr bwMode="gray">
            <a:xfrm>
              <a:off x="1013" y="257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82" name="Freeform 222"/>
            <p:cNvSpPr>
              <a:spLocks/>
            </p:cNvSpPr>
            <p:nvPr/>
          </p:nvSpPr>
          <p:spPr bwMode="gray">
            <a:xfrm>
              <a:off x="963" y="252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83" name="Freeform 223"/>
            <p:cNvSpPr>
              <a:spLocks/>
            </p:cNvSpPr>
            <p:nvPr/>
          </p:nvSpPr>
          <p:spPr bwMode="gray">
            <a:xfrm>
              <a:off x="967" y="249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84" name="Freeform 224"/>
            <p:cNvSpPr>
              <a:spLocks/>
            </p:cNvSpPr>
            <p:nvPr/>
          </p:nvSpPr>
          <p:spPr bwMode="gray">
            <a:xfrm>
              <a:off x="977" y="238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85" name="Freeform 225"/>
            <p:cNvSpPr>
              <a:spLocks/>
            </p:cNvSpPr>
            <p:nvPr/>
          </p:nvSpPr>
          <p:spPr bwMode="gray">
            <a:xfrm>
              <a:off x="933" y="242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86" name="Freeform 226"/>
            <p:cNvSpPr>
              <a:spLocks/>
            </p:cNvSpPr>
            <p:nvPr/>
          </p:nvSpPr>
          <p:spPr bwMode="gray">
            <a:xfrm>
              <a:off x="801" y="234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87" name="Freeform 227"/>
            <p:cNvSpPr>
              <a:spLocks/>
            </p:cNvSpPr>
            <p:nvPr/>
          </p:nvSpPr>
          <p:spPr bwMode="gray">
            <a:xfrm>
              <a:off x="737" y="250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88" name="Freeform 228"/>
            <p:cNvSpPr>
              <a:spLocks/>
            </p:cNvSpPr>
            <p:nvPr/>
          </p:nvSpPr>
          <p:spPr bwMode="gray">
            <a:xfrm>
              <a:off x="927" y="225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89" name="Freeform 229"/>
            <p:cNvSpPr>
              <a:spLocks/>
            </p:cNvSpPr>
            <p:nvPr/>
          </p:nvSpPr>
          <p:spPr bwMode="gray">
            <a:xfrm>
              <a:off x="903" y="228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90" name="Freeform 230"/>
            <p:cNvSpPr>
              <a:spLocks/>
            </p:cNvSpPr>
            <p:nvPr/>
          </p:nvSpPr>
          <p:spPr bwMode="gray">
            <a:xfrm>
              <a:off x="895" y="233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91" name="Freeform 231"/>
            <p:cNvSpPr>
              <a:spLocks/>
            </p:cNvSpPr>
            <p:nvPr/>
          </p:nvSpPr>
          <p:spPr bwMode="gray">
            <a:xfrm>
              <a:off x="923" y="236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92" name="Freeform 232"/>
            <p:cNvSpPr>
              <a:spLocks/>
            </p:cNvSpPr>
            <p:nvPr/>
          </p:nvSpPr>
          <p:spPr bwMode="gray">
            <a:xfrm>
              <a:off x="719" y="224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93" name="Freeform 233"/>
            <p:cNvSpPr>
              <a:spLocks/>
            </p:cNvSpPr>
            <p:nvPr/>
          </p:nvSpPr>
          <p:spPr bwMode="gray">
            <a:xfrm>
              <a:off x="779" y="216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94" name="Freeform 234"/>
            <p:cNvSpPr>
              <a:spLocks/>
            </p:cNvSpPr>
            <p:nvPr/>
          </p:nvSpPr>
          <p:spPr bwMode="gray">
            <a:xfrm>
              <a:off x="757" y="224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95" name="Freeform 235"/>
            <p:cNvSpPr>
              <a:spLocks/>
            </p:cNvSpPr>
            <p:nvPr/>
          </p:nvSpPr>
          <p:spPr bwMode="gray">
            <a:xfrm>
              <a:off x="961" y="219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96" name="Freeform 236"/>
            <p:cNvSpPr>
              <a:spLocks/>
            </p:cNvSpPr>
            <p:nvPr/>
          </p:nvSpPr>
          <p:spPr bwMode="gray">
            <a:xfrm>
              <a:off x="1011" y="185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gray">
            <a:xfrm>
              <a:off x="1129" y="182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98" name="Freeform 238"/>
            <p:cNvSpPr>
              <a:spLocks/>
            </p:cNvSpPr>
            <p:nvPr/>
          </p:nvSpPr>
          <p:spPr bwMode="gray">
            <a:xfrm>
              <a:off x="989" y="226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99" name="Freeform 239"/>
            <p:cNvSpPr>
              <a:spLocks/>
            </p:cNvSpPr>
            <p:nvPr/>
          </p:nvSpPr>
          <p:spPr bwMode="gray">
            <a:xfrm>
              <a:off x="1191" y="250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00" name="Freeform 240"/>
            <p:cNvSpPr>
              <a:spLocks/>
            </p:cNvSpPr>
            <p:nvPr/>
          </p:nvSpPr>
          <p:spPr bwMode="gray">
            <a:xfrm>
              <a:off x="1119" y="243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01" name="Freeform 241"/>
            <p:cNvSpPr>
              <a:spLocks/>
            </p:cNvSpPr>
            <p:nvPr/>
          </p:nvSpPr>
          <p:spPr bwMode="gray">
            <a:xfrm>
              <a:off x="1107" y="252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02" name="Freeform 242"/>
            <p:cNvSpPr>
              <a:spLocks/>
            </p:cNvSpPr>
            <p:nvPr/>
          </p:nvSpPr>
          <p:spPr bwMode="gray">
            <a:xfrm>
              <a:off x="1099" y="249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03" name="Freeform 243"/>
            <p:cNvSpPr>
              <a:spLocks/>
            </p:cNvSpPr>
            <p:nvPr/>
          </p:nvSpPr>
          <p:spPr bwMode="gray">
            <a:xfrm>
              <a:off x="1013" y="241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04" name="Freeform 244"/>
            <p:cNvSpPr>
              <a:spLocks/>
            </p:cNvSpPr>
            <p:nvPr/>
          </p:nvSpPr>
          <p:spPr bwMode="gray">
            <a:xfrm>
              <a:off x="1073" y="238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05" name="Freeform 245"/>
            <p:cNvSpPr>
              <a:spLocks/>
            </p:cNvSpPr>
            <p:nvPr/>
          </p:nvSpPr>
          <p:spPr bwMode="gray">
            <a:xfrm>
              <a:off x="1015" y="234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06" name="Freeform 246"/>
            <p:cNvSpPr>
              <a:spLocks/>
            </p:cNvSpPr>
            <p:nvPr/>
          </p:nvSpPr>
          <p:spPr bwMode="gray">
            <a:xfrm>
              <a:off x="1031" y="224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07" name="Freeform 247"/>
            <p:cNvSpPr>
              <a:spLocks/>
            </p:cNvSpPr>
            <p:nvPr/>
          </p:nvSpPr>
          <p:spPr bwMode="gray">
            <a:xfrm>
              <a:off x="1129" y="238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08" name="Freeform 248"/>
            <p:cNvSpPr>
              <a:spLocks/>
            </p:cNvSpPr>
            <p:nvPr/>
          </p:nvSpPr>
          <p:spPr bwMode="gray">
            <a:xfrm>
              <a:off x="1189" y="250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09" name="Freeform 249"/>
            <p:cNvSpPr>
              <a:spLocks/>
            </p:cNvSpPr>
            <p:nvPr/>
          </p:nvSpPr>
          <p:spPr bwMode="gray">
            <a:xfrm>
              <a:off x="1295" y="268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10" name="Freeform 250"/>
            <p:cNvSpPr>
              <a:spLocks/>
            </p:cNvSpPr>
            <p:nvPr/>
          </p:nvSpPr>
          <p:spPr bwMode="gray">
            <a:xfrm>
              <a:off x="1389" y="288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11" name="Freeform 251"/>
            <p:cNvSpPr>
              <a:spLocks/>
            </p:cNvSpPr>
            <p:nvPr/>
          </p:nvSpPr>
          <p:spPr bwMode="gray">
            <a:xfrm>
              <a:off x="1409" y="286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12" name="Freeform 252"/>
            <p:cNvSpPr>
              <a:spLocks/>
            </p:cNvSpPr>
            <p:nvPr/>
          </p:nvSpPr>
          <p:spPr bwMode="gray">
            <a:xfrm>
              <a:off x="1515" y="279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13" name="Freeform 253"/>
            <p:cNvSpPr>
              <a:spLocks/>
            </p:cNvSpPr>
            <p:nvPr/>
          </p:nvSpPr>
          <p:spPr bwMode="gray">
            <a:xfrm>
              <a:off x="1339" y="258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14" name="Freeform 254"/>
            <p:cNvSpPr>
              <a:spLocks/>
            </p:cNvSpPr>
            <p:nvPr/>
          </p:nvSpPr>
          <p:spPr bwMode="gray">
            <a:xfrm>
              <a:off x="1295" y="265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15" name="Freeform 255"/>
            <p:cNvSpPr>
              <a:spLocks/>
            </p:cNvSpPr>
            <p:nvPr/>
          </p:nvSpPr>
          <p:spPr bwMode="gray">
            <a:xfrm>
              <a:off x="1277" y="266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16" name="Freeform 256"/>
            <p:cNvSpPr>
              <a:spLocks/>
            </p:cNvSpPr>
            <p:nvPr/>
          </p:nvSpPr>
          <p:spPr bwMode="gray">
            <a:xfrm>
              <a:off x="1299" y="259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17" name="Freeform 257"/>
            <p:cNvSpPr>
              <a:spLocks/>
            </p:cNvSpPr>
            <p:nvPr/>
          </p:nvSpPr>
          <p:spPr bwMode="gray">
            <a:xfrm>
              <a:off x="1403" y="254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18" name="Freeform 258"/>
            <p:cNvSpPr>
              <a:spLocks/>
            </p:cNvSpPr>
            <p:nvPr/>
          </p:nvSpPr>
          <p:spPr bwMode="gray">
            <a:xfrm>
              <a:off x="987" y="317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19" name="Freeform 259"/>
            <p:cNvSpPr>
              <a:spLocks/>
            </p:cNvSpPr>
            <p:nvPr/>
          </p:nvSpPr>
          <p:spPr bwMode="gray">
            <a:xfrm>
              <a:off x="731" y="259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20" name="Freeform 260"/>
            <p:cNvSpPr>
              <a:spLocks/>
            </p:cNvSpPr>
            <p:nvPr/>
          </p:nvSpPr>
          <p:spPr bwMode="gray">
            <a:xfrm>
              <a:off x="623" y="273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21" name="Freeform 261"/>
            <p:cNvSpPr>
              <a:spLocks/>
            </p:cNvSpPr>
            <p:nvPr/>
          </p:nvSpPr>
          <p:spPr bwMode="gray">
            <a:xfrm>
              <a:off x="617" y="274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22" name="Freeform 262"/>
            <p:cNvSpPr>
              <a:spLocks/>
            </p:cNvSpPr>
            <p:nvPr/>
          </p:nvSpPr>
          <p:spPr bwMode="gray">
            <a:xfrm>
              <a:off x="631" y="293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23" name="Freeform 263"/>
            <p:cNvSpPr>
              <a:spLocks/>
            </p:cNvSpPr>
            <p:nvPr/>
          </p:nvSpPr>
          <p:spPr bwMode="gray">
            <a:xfrm>
              <a:off x="617" y="289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24" name="Freeform 264"/>
            <p:cNvSpPr>
              <a:spLocks/>
            </p:cNvSpPr>
            <p:nvPr/>
          </p:nvSpPr>
          <p:spPr bwMode="gray">
            <a:xfrm>
              <a:off x="621" y="291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25" name="Freeform 265"/>
            <p:cNvSpPr>
              <a:spLocks/>
            </p:cNvSpPr>
            <p:nvPr/>
          </p:nvSpPr>
          <p:spPr bwMode="gray">
            <a:xfrm>
              <a:off x="697" y="300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26" name="Freeform 266"/>
            <p:cNvSpPr>
              <a:spLocks/>
            </p:cNvSpPr>
            <p:nvPr/>
          </p:nvSpPr>
          <p:spPr bwMode="gray">
            <a:xfrm>
              <a:off x="679" y="297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27" name="Freeform 267"/>
            <p:cNvSpPr>
              <a:spLocks/>
            </p:cNvSpPr>
            <p:nvPr/>
          </p:nvSpPr>
          <p:spPr bwMode="gray">
            <a:xfrm>
              <a:off x="647" y="294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28" name="Freeform 268"/>
            <p:cNvSpPr>
              <a:spLocks/>
            </p:cNvSpPr>
            <p:nvPr/>
          </p:nvSpPr>
          <p:spPr bwMode="gray">
            <a:xfrm>
              <a:off x="735" y="296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29" name="Freeform 269"/>
            <p:cNvSpPr>
              <a:spLocks/>
            </p:cNvSpPr>
            <p:nvPr/>
          </p:nvSpPr>
          <p:spPr bwMode="gray">
            <a:xfrm>
              <a:off x="773" y="292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30" name="Freeform 270"/>
            <p:cNvSpPr>
              <a:spLocks/>
            </p:cNvSpPr>
            <p:nvPr/>
          </p:nvSpPr>
          <p:spPr bwMode="gray">
            <a:xfrm>
              <a:off x="809" y="294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31" name="Freeform 271"/>
            <p:cNvSpPr>
              <a:spLocks/>
            </p:cNvSpPr>
            <p:nvPr/>
          </p:nvSpPr>
          <p:spPr bwMode="gray">
            <a:xfrm>
              <a:off x="829" y="294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32" name="Freeform 272"/>
            <p:cNvSpPr>
              <a:spLocks/>
            </p:cNvSpPr>
            <p:nvPr/>
          </p:nvSpPr>
          <p:spPr bwMode="gray">
            <a:xfrm>
              <a:off x="841" y="293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33" name="Freeform 273"/>
            <p:cNvSpPr>
              <a:spLocks/>
            </p:cNvSpPr>
            <p:nvPr/>
          </p:nvSpPr>
          <p:spPr bwMode="gray">
            <a:xfrm>
              <a:off x="683" y="261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34" name="Freeform 274"/>
            <p:cNvSpPr>
              <a:spLocks/>
            </p:cNvSpPr>
            <p:nvPr/>
          </p:nvSpPr>
          <p:spPr bwMode="gray">
            <a:xfrm>
              <a:off x="941" y="259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35" name="Freeform 275"/>
            <p:cNvSpPr>
              <a:spLocks/>
            </p:cNvSpPr>
            <p:nvPr/>
          </p:nvSpPr>
          <p:spPr bwMode="gray">
            <a:xfrm>
              <a:off x="963" y="265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36" name="Freeform 276"/>
            <p:cNvSpPr>
              <a:spLocks/>
            </p:cNvSpPr>
            <p:nvPr/>
          </p:nvSpPr>
          <p:spPr bwMode="gray">
            <a:xfrm>
              <a:off x="875" y="293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37" name="Freeform 277"/>
            <p:cNvSpPr>
              <a:spLocks/>
            </p:cNvSpPr>
            <p:nvPr/>
          </p:nvSpPr>
          <p:spPr bwMode="gray">
            <a:xfrm>
              <a:off x="995" y="279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38" name="Freeform 278"/>
            <p:cNvSpPr>
              <a:spLocks/>
            </p:cNvSpPr>
            <p:nvPr/>
          </p:nvSpPr>
          <p:spPr bwMode="gray">
            <a:xfrm>
              <a:off x="829" y="279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39" name="Freeform 279"/>
            <p:cNvSpPr>
              <a:spLocks/>
            </p:cNvSpPr>
            <p:nvPr/>
          </p:nvSpPr>
          <p:spPr bwMode="gray">
            <a:xfrm>
              <a:off x="961" y="293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40" name="Freeform 280"/>
            <p:cNvSpPr>
              <a:spLocks/>
            </p:cNvSpPr>
            <p:nvPr/>
          </p:nvSpPr>
          <p:spPr bwMode="gray">
            <a:xfrm>
              <a:off x="1021" y="281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41" name="Freeform 281"/>
            <p:cNvSpPr>
              <a:spLocks/>
            </p:cNvSpPr>
            <p:nvPr/>
          </p:nvSpPr>
          <p:spPr bwMode="gray">
            <a:xfrm>
              <a:off x="1119" y="281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42" name="Freeform 282"/>
            <p:cNvSpPr>
              <a:spLocks/>
            </p:cNvSpPr>
            <p:nvPr/>
          </p:nvSpPr>
          <p:spPr bwMode="gray">
            <a:xfrm>
              <a:off x="1023" y="298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43" name="Freeform 283"/>
            <p:cNvSpPr>
              <a:spLocks/>
            </p:cNvSpPr>
            <p:nvPr/>
          </p:nvSpPr>
          <p:spPr bwMode="gray">
            <a:xfrm>
              <a:off x="953" y="308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44" name="Freeform 284"/>
            <p:cNvSpPr>
              <a:spLocks/>
            </p:cNvSpPr>
            <p:nvPr/>
          </p:nvSpPr>
          <p:spPr bwMode="gray">
            <a:xfrm>
              <a:off x="959" y="308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45" name="Freeform 285"/>
            <p:cNvSpPr>
              <a:spLocks/>
            </p:cNvSpPr>
            <p:nvPr/>
          </p:nvSpPr>
          <p:spPr bwMode="gray">
            <a:xfrm>
              <a:off x="977" y="306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46" name="Freeform 286"/>
            <p:cNvSpPr>
              <a:spLocks/>
            </p:cNvSpPr>
            <p:nvPr/>
          </p:nvSpPr>
          <p:spPr bwMode="gray">
            <a:xfrm>
              <a:off x="987" y="320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47" name="Freeform 287"/>
            <p:cNvSpPr>
              <a:spLocks/>
            </p:cNvSpPr>
            <p:nvPr/>
          </p:nvSpPr>
          <p:spPr bwMode="gray">
            <a:xfrm>
              <a:off x="991" y="304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48" name="Freeform 288"/>
            <p:cNvSpPr>
              <a:spLocks/>
            </p:cNvSpPr>
            <p:nvPr/>
          </p:nvSpPr>
          <p:spPr bwMode="gray">
            <a:xfrm>
              <a:off x="1099" y="323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49" name="Freeform 289"/>
            <p:cNvSpPr>
              <a:spLocks/>
            </p:cNvSpPr>
            <p:nvPr/>
          </p:nvSpPr>
          <p:spPr bwMode="gray">
            <a:xfrm>
              <a:off x="985" y="334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50" name="Freeform 290"/>
            <p:cNvSpPr>
              <a:spLocks/>
            </p:cNvSpPr>
            <p:nvPr/>
          </p:nvSpPr>
          <p:spPr bwMode="gray">
            <a:xfrm>
              <a:off x="1099" y="335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51" name="Freeform 291"/>
            <p:cNvSpPr>
              <a:spLocks/>
            </p:cNvSpPr>
            <p:nvPr/>
          </p:nvSpPr>
          <p:spPr bwMode="gray">
            <a:xfrm>
              <a:off x="1377" y="296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52" name="Freeform 292"/>
            <p:cNvSpPr>
              <a:spLocks/>
            </p:cNvSpPr>
            <p:nvPr/>
          </p:nvSpPr>
          <p:spPr bwMode="gray">
            <a:xfrm>
              <a:off x="1277" y="305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53" name="Freeform 293"/>
            <p:cNvSpPr>
              <a:spLocks/>
            </p:cNvSpPr>
            <p:nvPr/>
          </p:nvSpPr>
          <p:spPr bwMode="gray">
            <a:xfrm>
              <a:off x="1219" y="306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54" name="Freeform 294"/>
            <p:cNvSpPr>
              <a:spLocks/>
            </p:cNvSpPr>
            <p:nvPr/>
          </p:nvSpPr>
          <p:spPr bwMode="gray">
            <a:xfrm>
              <a:off x="1271" y="288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55" name="Freeform 295"/>
            <p:cNvSpPr>
              <a:spLocks/>
            </p:cNvSpPr>
            <p:nvPr/>
          </p:nvSpPr>
          <p:spPr bwMode="gray">
            <a:xfrm>
              <a:off x="1221" y="313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56" name="Freeform 296"/>
            <p:cNvSpPr>
              <a:spLocks/>
            </p:cNvSpPr>
            <p:nvPr/>
          </p:nvSpPr>
          <p:spPr bwMode="gray">
            <a:xfrm>
              <a:off x="1223" y="315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57" name="Freeform 297"/>
            <p:cNvSpPr>
              <a:spLocks/>
            </p:cNvSpPr>
            <p:nvPr/>
          </p:nvSpPr>
          <p:spPr bwMode="gray">
            <a:xfrm>
              <a:off x="1231" y="313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58" name="Freeform 298"/>
            <p:cNvSpPr>
              <a:spLocks/>
            </p:cNvSpPr>
            <p:nvPr/>
          </p:nvSpPr>
          <p:spPr bwMode="gray">
            <a:xfrm>
              <a:off x="1247" y="326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59" name="Freeform 299"/>
            <p:cNvSpPr>
              <a:spLocks/>
            </p:cNvSpPr>
            <p:nvPr/>
          </p:nvSpPr>
          <p:spPr bwMode="gray">
            <a:xfrm>
              <a:off x="1045" y="342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60" name="Freeform 300"/>
            <p:cNvSpPr>
              <a:spLocks/>
            </p:cNvSpPr>
            <p:nvPr/>
          </p:nvSpPr>
          <p:spPr bwMode="gray">
            <a:xfrm>
              <a:off x="1247" y="345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61" name="Freeform 301"/>
            <p:cNvSpPr>
              <a:spLocks/>
            </p:cNvSpPr>
            <p:nvPr/>
          </p:nvSpPr>
          <p:spPr bwMode="gray">
            <a:xfrm>
              <a:off x="1189" y="350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62" name="Freeform 302"/>
            <p:cNvSpPr>
              <a:spLocks/>
            </p:cNvSpPr>
            <p:nvPr/>
          </p:nvSpPr>
          <p:spPr bwMode="gray">
            <a:xfrm>
              <a:off x="1177" y="332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63" name="Freeform 303"/>
            <p:cNvSpPr>
              <a:spLocks/>
            </p:cNvSpPr>
            <p:nvPr/>
          </p:nvSpPr>
          <p:spPr bwMode="gray">
            <a:xfrm>
              <a:off x="681" y="276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64" name="Freeform 304"/>
            <p:cNvSpPr>
              <a:spLocks/>
            </p:cNvSpPr>
            <p:nvPr/>
          </p:nvSpPr>
          <p:spPr bwMode="gray">
            <a:xfrm>
              <a:off x="1169" y="268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65" name="Freeform 305"/>
            <p:cNvSpPr>
              <a:spLocks/>
            </p:cNvSpPr>
            <p:nvPr/>
          </p:nvSpPr>
          <p:spPr bwMode="gray">
            <a:xfrm>
              <a:off x="1255" y="269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66" name="Freeform 306"/>
            <p:cNvSpPr>
              <a:spLocks/>
            </p:cNvSpPr>
            <p:nvPr/>
          </p:nvSpPr>
          <p:spPr bwMode="gray">
            <a:xfrm>
              <a:off x="1393" y="326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67" name="Freeform 307"/>
            <p:cNvSpPr>
              <a:spLocks/>
            </p:cNvSpPr>
            <p:nvPr/>
          </p:nvSpPr>
          <p:spPr bwMode="gray">
            <a:xfrm>
              <a:off x="2677" y="372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68" name="Freeform 308"/>
            <p:cNvSpPr>
              <a:spLocks/>
            </p:cNvSpPr>
            <p:nvPr/>
          </p:nvSpPr>
          <p:spPr bwMode="gray">
            <a:xfrm>
              <a:off x="2731" y="313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69" name="Freeform 309"/>
            <p:cNvSpPr>
              <a:spLocks/>
            </p:cNvSpPr>
            <p:nvPr/>
          </p:nvSpPr>
          <p:spPr bwMode="gray">
            <a:xfrm>
              <a:off x="2957" y="370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70" name="Freeform 310"/>
            <p:cNvSpPr>
              <a:spLocks/>
            </p:cNvSpPr>
            <p:nvPr/>
          </p:nvSpPr>
          <p:spPr bwMode="gray">
            <a:xfrm>
              <a:off x="2887" y="381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71" name="Freeform 311"/>
            <p:cNvSpPr>
              <a:spLocks/>
            </p:cNvSpPr>
            <p:nvPr/>
          </p:nvSpPr>
          <p:spPr bwMode="gray">
            <a:xfrm>
              <a:off x="2363" y="286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72" name="Freeform 312"/>
            <p:cNvSpPr>
              <a:spLocks/>
            </p:cNvSpPr>
            <p:nvPr/>
          </p:nvSpPr>
          <p:spPr bwMode="gray">
            <a:xfrm>
              <a:off x="2331" y="296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73" name="Freeform 313"/>
            <p:cNvSpPr>
              <a:spLocks/>
            </p:cNvSpPr>
            <p:nvPr/>
          </p:nvSpPr>
          <p:spPr bwMode="gray">
            <a:xfrm>
              <a:off x="2391" y="299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74" name="Freeform 314"/>
            <p:cNvSpPr>
              <a:spLocks/>
            </p:cNvSpPr>
            <p:nvPr/>
          </p:nvSpPr>
          <p:spPr bwMode="gray">
            <a:xfrm>
              <a:off x="2249" y="302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75" name="Freeform 315"/>
            <p:cNvSpPr>
              <a:spLocks/>
            </p:cNvSpPr>
            <p:nvPr/>
          </p:nvSpPr>
          <p:spPr bwMode="gray">
            <a:xfrm>
              <a:off x="2229" y="306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76" name="Freeform 316"/>
            <p:cNvSpPr>
              <a:spLocks/>
            </p:cNvSpPr>
            <p:nvPr/>
          </p:nvSpPr>
          <p:spPr bwMode="gray">
            <a:xfrm>
              <a:off x="2633" y="314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77" name="Freeform 317"/>
            <p:cNvSpPr>
              <a:spLocks/>
            </p:cNvSpPr>
            <p:nvPr/>
          </p:nvSpPr>
          <p:spPr bwMode="gray">
            <a:xfrm>
              <a:off x="2513" y="311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78" name="Freeform 318"/>
            <p:cNvSpPr>
              <a:spLocks/>
            </p:cNvSpPr>
            <p:nvPr/>
          </p:nvSpPr>
          <p:spPr bwMode="gray">
            <a:xfrm>
              <a:off x="2285" y="329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79" name="Freeform 319"/>
            <p:cNvSpPr>
              <a:spLocks/>
            </p:cNvSpPr>
            <p:nvPr/>
          </p:nvSpPr>
          <p:spPr bwMode="gray">
            <a:xfrm>
              <a:off x="2353" y="308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80" name="Freeform 320"/>
            <p:cNvSpPr>
              <a:spLocks/>
            </p:cNvSpPr>
            <p:nvPr/>
          </p:nvSpPr>
          <p:spPr bwMode="gray">
            <a:xfrm>
              <a:off x="2047" y="304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81" name="Freeform 321"/>
            <p:cNvSpPr>
              <a:spLocks/>
            </p:cNvSpPr>
            <p:nvPr/>
          </p:nvSpPr>
          <p:spPr bwMode="gray">
            <a:xfrm>
              <a:off x="2179" y="319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82" name="Freeform 322"/>
            <p:cNvSpPr>
              <a:spLocks/>
            </p:cNvSpPr>
            <p:nvPr/>
          </p:nvSpPr>
          <p:spPr bwMode="gray">
            <a:xfrm>
              <a:off x="4551" y="325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83" name="Freeform 323"/>
            <p:cNvSpPr>
              <a:spLocks/>
            </p:cNvSpPr>
            <p:nvPr/>
          </p:nvSpPr>
          <p:spPr bwMode="gray">
            <a:xfrm>
              <a:off x="4401" y="311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84" name="Freeform 324"/>
            <p:cNvSpPr>
              <a:spLocks/>
            </p:cNvSpPr>
            <p:nvPr/>
          </p:nvSpPr>
          <p:spPr bwMode="gray">
            <a:xfrm>
              <a:off x="4525" y="293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85" name="Freeform 325"/>
            <p:cNvSpPr>
              <a:spLocks/>
            </p:cNvSpPr>
            <p:nvPr/>
          </p:nvSpPr>
          <p:spPr bwMode="gray">
            <a:xfrm>
              <a:off x="4679" y="299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86" name="Freeform 326"/>
            <p:cNvSpPr>
              <a:spLocks/>
            </p:cNvSpPr>
            <p:nvPr/>
          </p:nvSpPr>
          <p:spPr bwMode="gray">
            <a:xfrm>
              <a:off x="4711" y="302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87" name="Freeform 327"/>
            <p:cNvSpPr>
              <a:spLocks/>
            </p:cNvSpPr>
            <p:nvPr/>
          </p:nvSpPr>
          <p:spPr bwMode="gray">
            <a:xfrm>
              <a:off x="4747" y="303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88" name="Freeform 328"/>
            <p:cNvSpPr>
              <a:spLocks/>
            </p:cNvSpPr>
            <p:nvPr/>
          </p:nvSpPr>
          <p:spPr bwMode="gray">
            <a:xfrm>
              <a:off x="4445" y="293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89" name="Freeform 329"/>
            <p:cNvSpPr>
              <a:spLocks/>
            </p:cNvSpPr>
            <p:nvPr/>
          </p:nvSpPr>
          <p:spPr bwMode="gray">
            <a:xfrm>
              <a:off x="4405" y="310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90" name="Freeform 330"/>
            <p:cNvSpPr>
              <a:spLocks/>
            </p:cNvSpPr>
            <p:nvPr/>
          </p:nvSpPr>
          <p:spPr bwMode="gray">
            <a:xfrm>
              <a:off x="4515" y="344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91" name="Freeform 331"/>
            <p:cNvSpPr>
              <a:spLocks/>
            </p:cNvSpPr>
            <p:nvPr/>
          </p:nvSpPr>
          <p:spPr bwMode="gray">
            <a:xfrm>
              <a:off x="4511" y="305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92" name="Freeform 332"/>
            <p:cNvSpPr>
              <a:spLocks/>
            </p:cNvSpPr>
            <p:nvPr/>
          </p:nvSpPr>
          <p:spPr bwMode="gray">
            <a:xfrm>
              <a:off x="4479" y="335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93" name="Freeform 333"/>
            <p:cNvSpPr>
              <a:spLocks/>
            </p:cNvSpPr>
            <p:nvPr/>
          </p:nvSpPr>
          <p:spPr bwMode="gray">
            <a:xfrm>
              <a:off x="4659" y="340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94" name="Freeform 334"/>
            <p:cNvSpPr>
              <a:spLocks/>
            </p:cNvSpPr>
            <p:nvPr/>
          </p:nvSpPr>
          <p:spPr bwMode="gray">
            <a:xfrm>
              <a:off x="4335" y="292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95" name="Freeform 335"/>
            <p:cNvSpPr>
              <a:spLocks/>
            </p:cNvSpPr>
            <p:nvPr/>
          </p:nvSpPr>
          <p:spPr bwMode="gray">
            <a:xfrm>
              <a:off x="4275" y="288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96" name="Freeform 336"/>
            <p:cNvSpPr>
              <a:spLocks/>
            </p:cNvSpPr>
            <p:nvPr/>
          </p:nvSpPr>
          <p:spPr bwMode="gray">
            <a:xfrm>
              <a:off x="4321" y="287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97" name="Freeform 337"/>
            <p:cNvSpPr>
              <a:spLocks/>
            </p:cNvSpPr>
            <p:nvPr/>
          </p:nvSpPr>
          <p:spPr bwMode="gray">
            <a:xfrm>
              <a:off x="4349" y="299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98" name="Freeform 338"/>
            <p:cNvSpPr>
              <a:spLocks/>
            </p:cNvSpPr>
            <p:nvPr/>
          </p:nvSpPr>
          <p:spPr bwMode="gray">
            <a:xfrm>
              <a:off x="4383" y="301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199" name="Freeform 339"/>
            <p:cNvSpPr>
              <a:spLocks/>
            </p:cNvSpPr>
            <p:nvPr/>
          </p:nvSpPr>
          <p:spPr bwMode="gray">
            <a:xfrm>
              <a:off x="3961" y="268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00" name="Freeform 340"/>
            <p:cNvSpPr>
              <a:spLocks/>
            </p:cNvSpPr>
            <p:nvPr/>
          </p:nvSpPr>
          <p:spPr bwMode="gray">
            <a:xfrm>
              <a:off x="4305" y="292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01" name="Freeform 341"/>
            <p:cNvSpPr>
              <a:spLocks/>
            </p:cNvSpPr>
            <p:nvPr/>
          </p:nvSpPr>
          <p:spPr bwMode="gray">
            <a:xfrm>
              <a:off x="4293" y="294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02" name="Freeform 342"/>
            <p:cNvSpPr>
              <a:spLocks/>
            </p:cNvSpPr>
            <p:nvPr/>
          </p:nvSpPr>
          <p:spPr bwMode="gray">
            <a:xfrm>
              <a:off x="4543" y="287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03" name="Freeform 343"/>
            <p:cNvSpPr>
              <a:spLocks/>
            </p:cNvSpPr>
            <p:nvPr/>
          </p:nvSpPr>
          <p:spPr bwMode="gray">
            <a:xfrm>
              <a:off x="4505" y="286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04" name="Freeform 344"/>
            <p:cNvSpPr>
              <a:spLocks/>
            </p:cNvSpPr>
            <p:nvPr/>
          </p:nvSpPr>
          <p:spPr bwMode="gray">
            <a:xfrm>
              <a:off x="4369" y="282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05" name="Freeform 345"/>
            <p:cNvSpPr>
              <a:spLocks/>
            </p:cNvSpPr>
            <p:nvPr/>
          </p:nvSpPr>
          <p:spPr bwMode="gray">
            <a:xfrm>
              <a:off x="4605" y="146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06" name="Freeform 346"/>
            <p:cNvSpPr>
              <a:spLocks/>
            </p:cNvSpPr>
            <p:nvPr/>
          </p:nvSpPr>
          <p:spPr bwMode="gray">
            <a:xfrm>
              <a:off x="4999" y="171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07" name="Freeform 347"/>
            <p:cNvSpPr>
              <a:spLocks/>
            </p:cNvSpPr>
            <p:nvPr/>
          </p:nvSpPr>
          <p:spPr bwMode="gray">
            <a:xfrm>
              <a:off x="4415" y="175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08" name="Freeform 348"/>
            <p:cNvSpPr>
              <a:spLocks/>
            </p:cNvSpPr>
            <p:nvPr/>
          </p:nvSpPr>
          <p:spPr bwMode="gray">
            <a:xfrm>
              <a:off x="4351" y="199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09" name="Freeform 349"/>
            <p:cNvSpPr>
              <a:spLocks/>
            </p:cNvSpPr>
            <p:nvPr/>
          </p:nvSpPr>
          <p:spPr bwMode="gray">
            <a:xfrm>
              <a:off x="4149" y="166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10" name="Freeform 350"/>
            <p:cNvSpPr>
              <a:spLocks/>
            </p:cNvSpPr>
            <p:nvPr/>
          </p:nvSpPr>
          <p:spPr bwMode="gray">
            <a:xfrm>
              <a:off x="4293" y="168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11" name="Freeform 351"/>
            <p:cNvSpPr>
              <a:spLocks/>
            </p:cNvSpPr>
            <p:nvPr/>
          </p:nvSpPr>
          <p:spPr bwMode="gray">
            <a:xfrm>
              <a:off x="3893" y="165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12" name="Freeform 352"/>
            <p:cNvSpPr>
              <a:spLocks/>
            </p:cNvSpPr>
            <p:nvPr/>
          </p:nvSpPr>
          <p:spPr bwMode="gray">
            <a:xfrm>
              <a:off x="3949" y="170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13" name="Freeform 353"/>
            <p:cNvSpPr>
              <a:spLocks/>
            </p:cNvSpPr>
            <p:nvPr/>
          </p:nvSpPr>
          <p:spPr bwMode="gray">
            <a:xfrm>
              <a:off x="3957" y="149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14" name="Freeform 354"/>
            <p:cNvSpPr>
              <a:spLocks/>
            </p:cNvSpPr>
            <p:nvPr/>
          </p:nvSpPr>
          <p:spPr bwMode="gray">
            <a:xfrm>
              <a:off x="4069" y="145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15" name="Freeform 355"/>
            <p:cNvSpPr>
              <a:spLocks/>
            </p:cNvSpPr>
            <p:nvPr/>
          </p:nvSpPr>
          <p:spPr bwMode="gray">
            <a:xfrm>
              <a:off x="4095" y="141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16" name="Freeform 356"/>
            <p:cNvSpPr>
              <a:spLocks/>
            </p:cNvSpPr>
            <p:nvPr/>
          </p:nvSpPr>
          <p:spPr bwMode="gray">
            <a:xfrm>
              <a:off x="4095" y="147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17" name="Freeform 357"/>
            <p:cNvSpPr>
              <a:spLocks/>
            </p:cNvSpPr>
            <p:nvPr/>
          </p:nvSpPr>
          <p:spPr bwMode="gray">
            <a:xfrm>
              <a:off x="4021" y="157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18" name="Freeform 358"/>
            <p:cNvSpPr>
              <a:spLocks/>
            </p:cNvSpPr>
            <p:nvPr/>
          </p:nvSpPr>
          <p:spPr bwMode="gray">
            <a:xfrm>
              <a:off x="4019" y="159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19" name="Freeform 359"/>
            <p:cNvSpPr>
              <a:spLocks/>
            </p:cNvSpPr>
            <p:nvPr/>
          </p:nvSpPr>
          <p:spPr bwMode="gray">
            <a:xfrm>
              <a:off x="4199" y="146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20" name="Freeform 360"/>
            <p:cNvSpPr>
              <a:spLocks/>
            </p:cNvSpPr>
            <p:nvPr/>
          </p:nvSpPr>
          <p:spPr bwMode="gray">
            <a:xfrm>
              <a:off x="4149" y="153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21" name="Freeform 361"/>
            <p:cNvSpPr>
              <a:spLocks/>
            </p:cNvSpPr>
            <p:nvPr/>
          </p:nvSpPr>
          <p:spPr bwMode="gray">
            <a:xfrm>
              <a:off x="4225" y="159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22" name="Freeform 362"/>
            <p:cNvSpPr>
              <a:spLocks/>
            </p:cNvSpPr>
            <p:nvPr/>
          </p:nvSpPr>
          <p:spPr bwMode="gray">
            <a:xfrm>
              <a:off x="4275" y="157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23" name="Freeform 363"/>
            <p:cNvSpPr>
              <a:spLocks/>
            </p:cNvSpPr>
            <p:nvPr/>
          </p:nvSpPr>
          <p:spPr bwMode="gray">
            <a:xfrm>
              <a:off x="4185" y="137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24" name="Freeform 364"/>
            <p:cNvSpPr>
              <a:spLocks/>
            </p:cNvSpPr>
            <p:nvPr/>
          </p:nvSpPr>
          <p:spPr bwMode="gray">
            <a:xfrm>
              <a:off x="4291" y="141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25" name="Freeform 365"/>
            <p:cNvSpPr>
              <a:spLocks/>
            </p:cNvSpPr>
            <p:nvPr/>
          </p:nvSpPr>
          <p:spPr bwMode="gray">
            <a:xfrm>
              <a:off x="4417" y="142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26" name="Freeform 366"/>
            <p:cNvSpPr>
              <a:spLocks/>
            </p:cNvSpPr>
            <p:nvPr/>
          </p:nvSpPr>
          <p:spPr bwMode="gray">
            <a:xfrm>
              <a:off x="4179" y="183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27" name="Freeform 367"/>
            <p:cNvSpPr>
              <a:spLocks/>
            </p:cNvSpPr>
            <p:nvPr/>
          </p:nvSpPr>
          <p:spPr bwMode="gray">
            <a:xfrm>
              <a:off x="4431" y="167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28" name="Freeform 368"/>
            <p:cNvSpPr>
              <a:spLocks/>
            </p:cNvSpPr>
            <p:nvPr/>
          </p:nvSpPr>
          <p:spPr bwMode="gray">
            <a:xfrm>
              <a:off x="4473" y="188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29" name="Freeform 369"/>
            <p:cNvSpPr>
              <a:spLocks/>
            </p:cNvSpPr>
            <p:nvPr/>
          </p:nvSpPr>
          <p:spPr bwMode="gray">
            <a:xfrm>
              <a:off x="4463" y="140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30" name="Freeform 370"/>
            <p:cNvSpPr>
              <a:spLocks/>
            </p:cNvSpPr>
            <p:nvPr/>
          </p:nvSpPr>
          <p:spPr bwMode="gray">
            <a:xfrm>
              <a:off x="4715" y="357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31" name="Freeform 371"/>
            <p:cNvSpPr>
              <a:spLocks/>
            </p:cNvSpPr>
            <p:nvPr/>
          </p:nvSpPr>
          <p:spPr bwMode="gray">
            <a:xfrm>
              <a:off x="3651" y="177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32" name="Freeform 372"/>
            <p:cNvSpPr>
              <a:spLocks/>
            </p:cNvSpPr>
            <p:nvPr/>
          </p:nvSpPr>
          <p:spPr bwMode="gray">
            <a:xfrm>
              <a:off x="3313" y="179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33" name="Freeform 373"/>
            <p:cNvSpPr>
              <a:spLocks/>
            </p:cNvSpPr>
            <p:nvPr/>
          </p:nvSpPr>
          <p:spPr bwMode="gray">
            <a:xfrm>
              <a:off x="3863" y="240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  <p:sp>
          <p:nvSpPr>
            <p:cNvPr id="234" name="Freeform 374"/>
            <p:cNvSpPr>
              <a:spLocks/>
            </p:cNvSpPr>
            <p:nvPr/>
          </p:nvSpPr>
          <p:spPr bwMode="gray">
            <a:xfrm>
              <a:off x="5012" y="201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6350">
              <a:solidFill>
                <a:srgbClr val="27BB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27BBD5"/>
                </a:solidFill>
              </a:endParaRPr>
            </a:p>
          </p:txBody>
        </p:sp>
      </p:grpSp>
      <p:pic>
        <p:nvPicPr>
          <p:cNvPr id="1028" name="Picture 4" descr="복면가왕 파일럿 당시 시청률은? 복면가왕이 정규 방송을 앞둔 가운데 복면가왕의 파일럿 편성 당시 시청률이 다시금 눈길을 끌고 있다. /MBC 복면가왕 홈페이지 갈무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1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png;base64,iVBORw0KGgoAAAANSUhEUgAAASYAAACrCAMAAAD8Q8FaAAABCFBMVEX/////AAAjHyAAAAD//Pz/+fn/9vb/8fH/6ur/9PT/4OD/7u7/5+f/5OT/xcX/3Nz/urr/ycn/zs7/GBj/v7//j4//hob/ODj/WFj/srL/Rkb/rq7/KSn/1tb/oaH/mpr/d3f/fn7/amr/cXH/jIz/IyP/TEz/Dw//VVX/nZ3/MTH/lJT/YmL/QED/SEj/qKgVEBEZFBbr6+u0qKivrq7My8tZV1cABgmMi4vd3Nzt4eLAv7+npqZ/fn66q6unm5s6NjdraWlIRkacmpooJCUPAABzcXE/PDzOu7yFhIRaWVnbysodAwdycXHGxcV0ZmdXREWekZFUNDUxGBlsU1R8Y2QZAAAoFRZlpijfAAAX2klEQVR4nO1dCXvauNa2g81iNoPZw2J2whKWQgoDaQmEpEmnmduZuff7///k02Jbsi2zhpC0vE+bEBBCOjq7jgTHnbEWfvHUI/gICMWFUw/hAyDHKxL4dSbVerT4rPfUY/gAEOTAmZW2w1mHbwOP4D4TahMu8wFR4HynHsZ7R7x7Vk1bIHzqAXwI5JDbdMYGhCtALbnPcnfGK0Hwn3oEx4dHkkOh3J5vFgQhEuU4/y8uc0JA7Sg8QGTfHiI8L3GlymsO6t3BU+E1NPblhwZfj3Ht0q/LTkIuDuhT1+h0uVcfvnJKiqSvk+lflky5WEHyF3Ru4ut7RGVuuVFxc1IVvD104GhEUfjj+7c/AODP7x57A7gQPo9HENweUYRKEbb9wwP+I/hEtx/+Cf7+hp46cEAaPEhr+wmZ7CPbAKnVlqEHHoVvLx00GPffK5cZ//z733///i/A3z9nn37++c8/rtWf//wPvgJbrv5cuazvsOGvTzOIT3/989OJZihRVuK7m8YnGmRSduKmXJ5X25IQgDbOlwVvj275RrckhwNu6yj+/Xyho9/ra78/9/s98EdvterBJ1zaCxA9V89oD+m10h73++gJvZFrBdG7cP3FHoxahwFEli9uGjUhU3bLeQI+DBeynWLCjXMCbi+XS3UKW743lIIrUrPYVfFfOL1VD9LleTmdo1nOF/g3fL7X6y2GkzswYTTv1XJ4p9GpdzMcTofj+x4k7OPNAjac4Tc+Pj5qhO3fWIYRxI5emQ+Cn1J6o9tHcdNW0wyG5cuOkoqRjmNA3AQrezjBkPGyyVH7voJTGT78uHu4eZoO0Oz6E24J2aL/PF0+P43v5sPb8epxOgVitHSNuJELEWA1fpmNBGEwGLv6jy+gq1HvlsMdrJ5uX1xsMoV0XYqmIaY3ChIhU30DScWANxTpJni+E4N/un2C1rmwQ4pXbCT1z6P57zuYTm80GU0H3Oh5OlnAWd5PMClcs8lkvByNH4fjh9UC9+KacDNEgd7TcPqyWNxNJqPH3oATJgI3BSS5QUI6up1pZOpZhE5SmmjwQhtqpRgvbxp3bjvd5A6HQtFCNnnN8y39OWEjdTz2Fl5/ymAoYjMG/wemMh1OJhz3cjcZQjL1bgRuAB+sxoPJcDm+WYxmd73FdDgacAPATVNEgf5iMBq8LKeg7fxR5J5cS26wBP0tXRf9+8ly/NBjkgkIBfZ/Srwa5FJ8Y9NMZINMVcc2ghCMpluFaj2Vr+r+lQAV03rbGLvkVcbTXeMTiXEc/A8yxnLoGnDDHxw3B3obUIIDtOhfrJYj4flxMb8Vpzf93vNiPuWEG52b+q5bwIGAjWY3LkCmmWuKyMQNXav5ZDobj+ao2eef1lG4+QYQe18HDAM6j8ENZIobg246tPDLkUgsBXggU7q6jl/mCIcAO7cGOatkaYgZn8in9ee+wMkshyMwy+HTZPqj53oGjAX+DZ57riVgmAGk5fLJdYc/eCxgMvXvZrfL4WAwnMxmw/kIvTi6Aa8v+j8GgwEQQWF4D9vZLJ2Y4fmiP6+PpL1eMtyN9SpcFKPVq2KxCZjtKt1ubKupYc8d1Ktd4REx55M0mfqzydQ1HEzGk0G/NwRUeQJE4wA5xkBBTwZLIHpIN8HpuzS9tRpzEyipCP0+kD1hNH/mhEfXmBsIT64FoO/IqsLlIvQCEtC4142hrBeMQJaocFvOH/i75VhR4cvFauaqKySKuwQkGpsmbC9ECZkMXodz7o0HI9fkZfpjNJmvbrnR4+pidQfYyTXkBNd9z7WYAgt3y4k3Ltc9kEgsdPPx+Gm5HMyWwP7Ne4vx+GG+GA5m835/NOGmj8vRYPQMfY0FNXRs5fLUMHhlQ6RGLa1dNxXUCl9Cq165jEZ222IK6AxjY8AKNTw9iw65aTUagLlMprez2/nKdQHd6N5qDn7OoLyNuNunp1vXE2gxGYD/3FLTTdwAU2ACHAJjhIu+y/UItPpoMHQB9Xbx+Ss1gEhBDPtzKhlFAqyWOwosVNlpNleksdW99HW1CXVSUpTbNe+W0Lu16S+aTLqXOQEqfPWCHo7uhsPH8csImL3JYCBMRn2gkgXgHE2Hs5sVFh5hwOl+0z0HBHKCrN/F/YsIJBKQTVjcI1l8AU/PRjd9M5kAlKohbkocqHKPjP2UmMNsUmTIZhUe6XZ4BfdTlNaqaia8hjDb8n1likz6sAZ/Qv0B7PfD7d2P4exiPBnpzYU5fP7u9nkxfHlazce3Tw93z8Cnwp4jUDriEEjjBHATdCLm9/OLJSc+zjmdyzjuFvju37THgRYaD2GlJlypdEdnlSum9g0qZMgZ8rQoXunTrCqR4B6pA2LOrMrJ3SEfyes9u/+DYzEQk6weboaLm+eH5fju7sftw83DfX+FopXFaAomDFqAkAaocM1vmhtjhh4Scr4fgNBdDIdL8G82HA5fADcZZEpjxRTWB5AEIwgXqRHVWbGpTDWo6U960iUyle5GB5UJslxt60vEthLjKvxlRLX9m8ETIAQMevuIJPoL90OkjbG7+LDUHs+Xz7Pl0+3D7EmPhfvPs+Fjf0UAGhpkkng+n29fRqqYlaAPLl3zNFhRMCVzvKa//HKSPFcv7ZxdwcgYXSQtWi1IbCtFwgcj4AdW6YKN1Yo87q10ioE4GHBbb0V1QDfEcH3XPyiUFg3/Nglte+iakii4dHa+EOjXURAiFWr0WyJ75iSDVdKJRTlRtpXPG89+g4btM/z/+bP+n8DlMh4gaM+5tL8/W/JM1r9drv8M6CGUNPEBk3OLJd6Cps1a0TIHxxxQTW9oRPctMwlRvaTNL7XIK2VKX4p/fPkE8fXTV4BPn/QfCF++fP358+fXrz+/fANNvn3BTT59QX98gb/AD/Tg2zfQArT/9g0/Ax59/25NZOKVqkAqhZK8FSnrZIS2iZtiHVPzeoPz7kumNNVPgQtE5XwoHvL6IVnIuDanL44F6Aap4Lc7X+dtiFtbB+1tKKKqwc0pACdQLMNnytpY6s1Gyy+RFw6Y56GQ+aSHc4e7PAO2wpE8q5WGhnfvjTuAtmO/5BUnV+5NAJW33GCML2mjkjfLaKZBzR1Udbqm56RmBDemeNZjhyDcAfkqPaxyt9SK5buXNgESM6xZIHSk3GF6w6njbJcvQlNa59v77sZjxGrpzY3WQjINTHWs9UuzZwLmUgoLm9JUG+DUdTvBw5AuVeMP2/2EqWl77mEXBM1MknXaWxE7zIlAyoZz0oFGyKnrWkaF8lhghgQ7AGnVQ8oWQmT2dWx7ZXbNn9tpKvXgwXLv2HcnC/x+5Uo9UGJEHF/s34vcJGOK41hcqTdURogvs6YBiJSVI3sGKARldt+ASh2wdGkhfGDBgZbZa+7L86ZIwE3sTcbmgEccZpJNHWxExJZT3+lqmR1b7gh9GfKbm7JAu0shk5OXsVSRuk3WkCbu4WW5FUa3CnQxL1OprC0U3gNeXWTUvd5Okjz1WghYuEtqnCkznyd4NqKHTyLE6DYVA2F45qoJVG80cnCMYsxz+/18GqQIJ++FZS60yc/QZPKbQ1wCx2TwDohUFWu3CZR/amfTTT52qK/B0emfLfSDdVFkg0Pq+kgoOpnqapjKA4iF+irBqOgx82rJj7KFSqZVPMiI6/CQrjeTPFBLdkMUi+QMTyBp6CESjlTpDkV79gCRqfBa571Meay6yAkwemrKEmt3EyFUVGXGTjob1OJvduXRngjlORieQIeolxa7P5b2AOiKr3Ysju42JYQRd4W5ourQ3IfWLVm2MIcUZgoVFbFuDDyx60BSSGSbl3RNNr7NTi+t2gmuNn3kDqC1k5ZGyXB5W1pcR1hvn9ZdNk+khaTDWvnqc5scvo0D0ZSwnrg15LWmx3AC5Y/nme81oRaFGyrbEWEzru0fkPamHN1W4sgkL6Es+FvG2E2OTDDRSUYo37Xm0B+BJk+q9qexo6I5b0KO8l6smR1GnkXxuA+3QASMhVAaJUdXgFb5snlDiHLjBKRnclTyerOnqi1AUlshY2MeJii8uQKVF2taHUZ6E19HKeg/JA1nhUMkxCsqKxlnUgIZsr5NheIm/yWyR2k/JdCbq4d17axNLsw7QGGMK25v1vVEX/P0d46RY9ZQu7TKnsDOdTZiQslI3nkvtbDBTUVZyma3SWdrzSEM2D4Fd1RketU1a7t04NDUiRm+Jms0GprWwInpn6RFTqprXBBU9diqRIdCzBrrXCQXJpF+w9zUw1q+asvhPKB1+dTYYbnEzZ9ggmI2vF5GkwRklBLW0VLReDrpo2nKSFpJWME3dU9Jl1DdYfOTvgw4zt2SkWuo+x3EWIMr+2godExyZydTHRlwmU8Cs+IpUO8L0uaHUeF2aXBLB+st/U9i66WWxpl1pVrs0CS0wmtJD3Re/1KKtXtbFttryzZn8fmHLNyI9pIATqn4uCLVzGqahZCJh2FcpOuiKp1wC4a7lW5aliRvCFHVKVssWJTBq/MSQM4pU2P/ROs+WA3zGqCIj1KjtbwXGh/SrWXbUYhZtkBgWZuef8uwXbZrg55MmB2n4xyFY2WdDJgsuTnXWdJiOxnpHt1SpRDrxHmFOA/GXgjgFF+uaFPOUGtfUo/t0II2Y81EKXLZKhdbIY2oRbq7DUWs+yLGr4FJ+ZrVvVa26q9D/a25PZ0YMv3AV8wb3RquZaKppljbH1Bydb+1xTHgrpGGnCClSxmdVZMVRCjZ2t0x4JQQt36mkDK9pAUgKdjIjeUoj52VS/hi3NqFE9fClRB1sSEeNnXCXfPQYaQZyFtMswK7p1PmR9uj9pmm35SpOM+U1gmatogzeEaAGnAD1tet89fA9RMjiLM6bsNI60e7HLIdOJDXT8igLKcQjMqVbKNS1AgcwLyTdHu6VsetXuXbcGkMV5ZR9PRq8NMuTpgTiPNvqo0xbV6UsDsM2L0kotMefiRvBb8byo9kWHjDOjGrJXSe1GmYCF2VaklElmxDT9JhtVeOJqzGpl6tK0l8xtuLp5A5dIt5LcgUkJb0GtGYyQQX6SHiKQTrMAQWCrqAXCXCQHzqESIHhuUy6Y+K/glVLCO2Ei++bfAxDu+UEsMvVxTDrAWimQOOQW8H3XmqYgeOcBdt6Exbn1rOqwE1hiepqx+ZvAs7D9RtIySOr7e8RjoJnxqyVUnQsmMnodYN1AEZysbEuseuw4qg1U1oH0NSznSgSevJOp4+4MJ6INTUec6P34ccaZWmJoJG+3rcQzywJF6HsIVT6pSTyTbEnTIPLE/qrS+fCMrtmrGCBplSdGRPncnWSlahRummeeP6Q+T81BGVPEm03vQ0fN02UC5tdAmgbq6i+APMW7bVIsUioi36h8iW4iW5JFPcE9721OnrwZAPkxdj2MNMBxt5OLlsg28Y7mMRLjMWQCTGYWvIK0bwq3po0tZy+rSpzVZMEZk95mxXa41W1OKtu5VDD8TvDkMb0DlnQdO6Wb4SR6uoKaIsKTiKKind/MMXnU95aybDqATA3FtPFQsxS/kSLeka1LzNNcpVDqzC2gdGwF03ravmhdYaYax2NcGhVzFgSMHl2h1XLEhV3ZfULAjjIomoLeDs2IuW3f5k7QRFtEYiwByRa2S50mgXtjMchZYeF7OgFaMbbgT2mpK2dh57ZUDBzjWeRr12ius8jbjLJO74SHY1rhshTCaV7ank+M6a9cVhC6npxHGv3X+2F4Yy9DR0LI/oejvCSL6Zcj+oBLIRCuTov6no34x4fd31bEjLZYkVLSJmsnGE1RWothj2Pww4c6dTlq8FwyU37xpFLYYPOUl2QcEorTPPsoV5BBRE2veLLJVdcQblBTTYU1Rk+3QXvGlOOgpJS0mRVKuqTjVWKftWiqyLME40UHQUoXNZs71DMLnfeZaqwxlTp7U6Kox0mjWlaj/KYH0ipJ/ayFudmHBFMY5oRXiFrxeo90pszSSQzItSYbrbOPXb3P2s5SvAsC47Z5SBkKQwncxMJsbafNMgg9AGJsJ0sh0auipDvRjSX2YbMo2Mr7m7uzUMD9zptgNHIBVjz+oLl0mTDxUpNZWqqfQVOtosVzSnIm5p59gaWsvkqbuO81VgpDJ3XiRMYIueleCSZ2nGLKlK26xz800lw7aYnkTrysElcmsBTob98pGB9EQWrH9zZyOLNS69rSHkytD2mza0c+VkzewiiuFrLzMFvg5Bzdmtvn2QAoGYCdZkbrx2ywpNWqkN0AieitlPT3RL1oA4HNv5EJesp/Wy8UKUO7R6fWeguUKNYD8gutVbecN1F9O4OqFtVudeuW3Lw0rCDqe4PCE5XTG751W+k0h05XTQ+1bkasO68JSyj2LUI0EkP+GKXsJhsdbpfILhJW55DkCUU0lb8TFFrmrzNUu/nJGGg0gBwVNYvojgjna7Eacp6fuZBWiijJFbHCgJMNP+Sy5Gu8VKhVHgR3CMfXEr8FYBzEtbqtvEQizdSmmZ2CI7qNUDZilK5mFTsN14+TBn0McJjufmILJvwE9GQtVSsMNJpv2xKmumokZEhVrskpXz3LHWoUeqJKcdBA2dw/rfBijvA6drruSNlC0ZDZb59tsGnLVTJBgNHaplnXZFDRw/qQLVbura8lFhxqkZBkvYNkDaDOvl9x+8FcIs2DN97qGfsAlo66RV5astIiwB1qFtQExbgt5ybKR2pEUtMIdD47Ajs5sh4WwZOrqub9glHE+WWxnKVHVcCh8pN+2hKloqRebgjr3DYljxqM+Pcrc51ZnDkzaLQhUeHC9mp0Q7ya7WPnaMZ0hNiRO6Bc4Ti6zx5MiFTgQysnXJ7uEXDziD0pMompJTlmFdH3vzgFoPfzaS70bZWokepAXBdrUtH3cniCpuUtET5B4etEiVI38jEXXtj8x1+Voj33QurOcZ17ggHN23o8+O4DSxkbsDvJ88erqALt2JgMh3HYkgjlpH5AyTc5LqRqOm2rmj5zGJaizmUmsr6jUcuZLICevu1DlSBS8F6oK/vLNnohSbxl519q1LZjBYh50MHHvlBOKNlFlFaQDtYjqeEFvNVKGQllutg2OOPSExB4dx2JcPbIaQME5mKkxeKmpG3neajCoFv3Otf/rA21w2QaAK2ut2XuokDr5i5PUgWv0kQqVj87e0LpqsHtVb3BmCUxrlyKwEgtuw05UQzFzIicG+5CN79O8nDGZ4Jz8yWTiRol4DZuoydfTt8YizxKnv8TvaGPcPqa1jK8+Ac8ZUfZ/fH2m7l6stH/sbnYW0o3nd94bf48NyQGjPi6F2gNuRlbKnKNLbEqIKLY7SrNazyVTh+CzvcFqe7+SL7/z7kaOVWNgfzO19we5OcHADEu9RcZ8MHoe9U3aBnugPhvKqmgiFc78VFZ2c/hqLCqLcJvmn5O/EbkUmkRp2p1vwXdqSve9Ywb8urPcbYJSgTvTFy514vqK2S41OrZm1Xz/Hv4UVfh9gHJjRkn9e5rksK052zfrbgnGIu4m3Adeetjdw8rzT28C2I9Bt6I5acRsy7Vwq+TFhtnP1dpd8JVJwYy0D/zq3bn4AmK/2K5oCuLVZOg1Hr/p4H6Ay79krezXA2o1MiLco3XsPMHR4lZX3i675hgOEd5s/eG1oFi3P3s72mlMsGYscHvglEB8JuVKqK69JtMvGhl05bL0G7HdxL7eCKIpSWkLfMG0h0/tMbJ4e5s3W61MP573CtJ+RP8ucA+h0cPfYKfoPCw9l6U5zfu1DgC6XefurSD4MqNjm6KVWHxhkD6bz2/jfu0MkzPQK31Dzy4KSuaPXx3xgkAq63yiY2x2kfPakXw/5zkFOymV/k62CvUAK1H6T3O5eoL7f9CS3kXwQ4LD3usq6O+gMHfioM7z92+HE+BkQRcRMco1PnqnkDFwS2vDyjZNcJvVBoF2XLpWOfdD4YwMfs2u3TnJ928cBzsdFU+dNgnWIIjPXCZxzcWuBD83LjOsZzyDA36yZktjnn8/QgHfQo63G2WVaB1Q63gy80+Mr7wUwz5QtF6Nnn2kdfPCgdFaRvG9zYdtHBUwN5Juv+e24vyLEJs+ruXMmbgNg0rKpngPe9ZDgN+LIv0uR5b4QUvAe7lN8k8KHQsx2/+kZDCTN37l2BhNxvvNm9wB/XEQTRz/b/ytA/W1OFh6CiHI2cVugc67P2QKhc7ZyG1ye80sI/w+OOBQms8lzX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17128" y="213360"/>
            <a:ext cx="658359" cy="4455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편집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973560" y="1015653"/>
            <a:ext cx="1550250" cy="147393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800" dirty="0" smtClean="0">
                <a:solidFill>
                  <a:srgbClr val="CC0000"/>
                </a:solidFill>
                <a:latin typeface="HY궁서B" pitchFamily="18" charset="-127"/>
                <a:ea typeface="HY궁서B" pitchFamily="18" charset="-127"/>
              </a:rPr>
              <a:t>얼</a:t>
            </a:r>
            <a:endParaRPr lang="ko-KR" altLang="en-US" sz="13800" dirty="0">
              <a:solidFill>
                <a:srgbClr val="CC0000"/>
              </a:solidFill>
              <a:latin typeface="HY궁서B" pitchFamily="18" charset="-127"/>
              <a:ea typeface="HY궁서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1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14151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32415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8942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87206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123734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160261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1785255"/>
            <a:ext cx="12192000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215053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251580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269844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306372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0" y="342899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361163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397691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0" y="434218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0" y="452482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489010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525537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543801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0" y="580329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0" y="616856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635120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671648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50678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0" y="105470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141997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0" y="196789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0" y="233316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0" y="288108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324635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379427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415954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0" y="470746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0" y="507273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562065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598592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0" y="6533843"/>
            <a:ext cx="12192000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직사각형 330"/>
          <p:cNvSpPr/>
          <p:nvPr/>
        </p:nvSpPr>
        <p:spPr>
          <a:xfrm>
            <a:off x="3575572" y="605640"/>
            <a:ext cx="173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38B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B38B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864608" y="2273883"/>
            <a:ext cx="201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38B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팀원 소개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B38B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직선 연결선 110"/>
          <p:cNvCxnSpPr>
            <a:stCxn id="110" idx="3"/>
          </p:cNvCxnSpPr>
          <p:nvPr/>
        </p:nvCxnSpPr>
        <p:spPr>
          <a:xfrm>
            <a:off x="6883524" y="2458549"/>
            <a:ext cx="1828801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324523" y="2273883"/>
            <a:ext cx="111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461124" y="3103468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38B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동기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B38B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연결선 113"/>
          <p:cNvCxnSpPr>
            <a:stCxn id="113" idx="3"/>
          </p:cNvCxnSpPr>
          <p:nvPr/>
        </p:nvCxnSpPr>
        <p:spPr>
          <a:xfrm>
            <a:off x="6883524" y="3288134"/>
            <a:ext cx="1828801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8324523" y="3103468"/>
            <a:ext cx="111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461124" y="3936021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38B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38B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목표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B38B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직선 연결선 116"/>
          <p:cNvCxnSpPr>
            <a:stCxn id="116" idx="3"/>
          </p:cNvCxnSpPr>
          <p:nvPr/>
        </p:nvCxnSpPr>
        <p:spPr>
          <a:xfrm>
            <a:off x="6883524" y="4120687"/>
            <a:ext cx="1828801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8324523" y="3936021"/>
            <a:ext cx="111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61124" y="4794727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38B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기대 효과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B38B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직선 연결선 51"/>
          <p:cNvCxnSpPr>
            <a:stCxn id="51" idx="3"/>
          </p:cNvCxnSpPr>
          <p:nvPr/>
        </p:nvCxnSpPr>
        <p:spPr>
          <a:xfrm>
            <a:off x="6883524" y="4979393"/>
            <a:ext cx="1828801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324523" y="4794727"/>
            <a:ext cx="111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14151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32415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8942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87206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123734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160261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215053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251580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2741988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306372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0" y="342899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359334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397691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0" y="434218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0" y="452482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489010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525537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543801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0" y="580329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0" y="616856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635120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671648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50678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0" y="105470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141997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0" y="196789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0" y="233316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0" y="288108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324635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379427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415954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0" y="470746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0" y="507273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562065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598592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0" y="6533843"/>
            <a:ext cx="12192000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직사각형 330"/>
          <p:cNvSpPr/>
          <p:nvPr/>
        </p:nvSpPr>
        <p:spPr>
          <a:xfrm>
            <a:off x="2955742" y="340457"/>
            <a:ext cx="173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38B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팀원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B38B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38B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소개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B38B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83691"/>
              </p:ext>
            </p:extLst>
          </p:nvPr>
        </p:nvGraphicFramePr>
        <p:xfrm>
          <a:off x="4542395" y="324151"/>
          <a:ext cx="7518542" cy="6392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0226"/>
                <a:gridCol w="2739158"/>
                <a:gridCol w="2739158"/>
              </a:tblGrid>
              <a:tr h="319617">
                <a:tc rowSpan="4"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소속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건국대학교</a:t>
                      </a:r>
                      <a:r>
                        <a:rPr lang="en-US" sz="900" kern="100">
                          <a:effectLst/>
                        </a:rPr>
                        <a:t> 4</a:t>
                      </a:r>
                      <a:r>
                        <a:rPr lang="ko-KR" sz="900" kern="100">
                          <a:effectLst/>
                        </a:rPr>
                        <a:t>학년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이메일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  <a:hlinkClick r:id="rId2"/>
                        </a:rPr>
                        <a:t>gayounggirl@naver.com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전화번호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010-2888-1898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보유 기술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C, MFC, Python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팀장</a:t>
                      </a:r>
                      <a:r>
                        <a:rPr lang="en-US" sz="900" kern="100">
                          <a:effectLst/>
                        </a:rPr>
                        <a:t>) </a:t>
                      </a:r>
                      <a:r>
                        <a:rPr lang="ko-KR" sz="900" kern="100">
                          <a:effectLst/>
                        </a:rPr>
                        <a:t>송가영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확보할 기술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Open CV </a:t>
                      </a:r>
                      <a:r>
                        <a:rPr lang="ko-KR" sz="900" kern="100">
                          <a:effectLst/>
                        </a:rPr>
                        <a:t>활용 기술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rowSpan="4"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소속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건국대학교</a:t>
                      </a:r>
                      <a:r>
                        <a:rPr lang="en-US" sz="900" kern="100">
                          <a:effectLst/>
                        </a:rPr>
                        <a:t> 3</a:t>
                      </a:r>
                      <a:r>
                        <a:rPr lang="ko-KR" sz="900" kern="100">
                          <a:effectLst/>
                        </a:rPr>
                        <a:t>학년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이메일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highlighter9@naver.com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전화번호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010-6344-7361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보유 기술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C, C++, Android, MFC, Python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팀원</a:t>
                      </a:r>
                      <a:r>
                        <a:rPr lang="en-US" sz="900" kern="100">
                          <a:effectLst/>
                        </a:rPr>
                        <a:t>) </a:t>
                      </a:r>
                      <a:r>
                        <a:rPr lang="ko-KR" sz="900" kern="100">
                          <a:effectLst/>
                        </a:rPr>
                        <a:t>고광운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확보할 기술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Open CV </a:t>
                      </a:r>
                      <a:r>
                        <a:rPr lang="ko-KR" sz="900" kern="100">
                          <a:effectLst/>
                        </a:rPr>
                        <a:t>활용 기술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rowSpan="4"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소속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건국대학교</a:t>
                      </a:r>
                      <a:r>
                        <a:rPr lang="en-US" sz="900" kern="100">
                          <a:effectLst/>
                        </a:rPr>
                        <a:t> 3</a:t>
                      </a:r>
                      <a:r>
                        <a:rPr lang="ko-KR" sz="900" kern="100">
                          <a:effectLst/>
                        </a:rPr>
                        <a:t>학년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이메일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clown26@naver.com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전화번호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010-6472-2126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보유 기술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C, C++, Android, MFC, Python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팀원</a:t>
                      </a:r>
                      <a:r>
                        <a:rPr lang="en-US" sz="900" kern="100">
                          <a:effectLst/>
                        </a:rPr>
                        <a:t>) </a:t>
                      </a:r>
                      <a:r>
                        <a:rPr lang="ko-KR" sz="900" kern="100">
                          <a:effectLst/>
                        </a:rPr>
                        <a:t>김영석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확보할 기술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Open CV </a:t>
                      </a:r>
                      <a:r>
                        <a:rPr lang="ko-KR" sz="900" kern="100">
                          <a:effectLst/>
                        </a:rPr>
                        <a:t>활용 기술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rowSpan="4"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소속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건국대학교</a:t>
                      </a:r>
                      <a:r>
                        <a:rPr lang="en-US" sz="900" kern="100">
                          <a:effectLst/>
                        </a:rPr>
                        <a:t> 4</a:t>
                      </a:r>
                      <a:r>
                        <a:rPr lang="ko-KR" sz="900" kern="100">
                          <a:effectLst/>
                        </a:rPr>
                        <a:t>학년 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이메일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jlzz627@gmail.com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전화번호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010-7917-5667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보유 기술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C, C++, Python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  <a:tr h="31961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팀원</a:t>
                      </a:r>
                      <a:r>
                        <a:rPr lang="en-US" sz="900" kern="100">
                          <a:effectLst/>
                        </a:rPr>
                        <a:t>) </a:t>
                      </a:r>
                      <a:r>
                        <a:rPr lang="ko-KR" sz="900" kern="100">
                          <a:effectLst/>
                        </a:rPr>
                        <a:t>담균택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확보할 기술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 CV </a:t>
                      </a:r>
                      <a:r>
                        <a:rPr lang="ko-KR" sz="900" kern="100" dirty="0">
                          <a:effectLst/>
                        </a:rPr>
                        <a:t>활용 기술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628" marR="55628" marT="0" marB="0" anchor="ctr"/>
                </a:tc>
              </a:tr>
            </a:tbl>
          </a:graphicData>
        </a:graphic>
      </p:graphicFrame>
      <p:pic>
        <p:nvPicPr>
          <p:cNvPr id="1032" name="그림 4" descr="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16" y="323625"/>
            <a:ext cx="1026358" cy="12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KakaoTalk_20151109_15144992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4" t="16583" r="-82" b="24452"/>
          <a:stretch>
            <a:fillRect/>
          </a:stretch>
        </p:blipFill>
        <p:spPr bwMode="auto">
          <a:xfrm>
            <a:off x="5057916" y="1910152"/>
            <a:ext cx="1026358" cy="124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그림 5" descr="KakaoTalk_20151109_15144992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5" r="36613" b="32674"/>
          <a:stretch>
            <a:fillRect/>
          </a:stretch>
        </p:blipFill>
        <p:spPr bwMode="auto">
          <a:xfrm>
            <a:off x="5057916" y="3503900"/>
            <a:ext cx="1038084" cy="129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그림 3" descr="KakaoTalk_20151110_12344457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16" y="5148072"/>
            <a:ext cx="1026358" cy="120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6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14151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32415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8942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87206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123734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160261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178525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215053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251580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269844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306372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0" y="342899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361163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397691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2" y="452482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0" y="4345190"/>
            <a:ext cx="12192000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489010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525537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543801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0" y="580329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147" y="6378879"/>
            <a:ext cx="12192000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1" y="619575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671648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50678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0" y="1054703"/>
            <a:ext cx="9472510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141997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0" y="196789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0" y="233316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324635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379427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415954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0" y="470746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0" y="507273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562065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598592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0" y="653384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877543" y="4580760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스마트폰의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발달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67400" y="15674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동기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894925" y="5183612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고화질의 카메라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5886630" y="582456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간편한 편집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494">
                        <a14:foregroundMark x1="66076" y1="8984" x2="65570" y2="83594"/>
                        <a14:foregroundMark x1="65570" y1="82227" x2="66076" y2="88672"/>
                        <a14:foregroundMark x1="56962" y1="94922" x2="24810" y2="92383"/>
                        <a14:foregroundMark x1="22278" y1="91406" x2="28861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941" y="1198276"/>
            <a:ext cx="2425217" cy="314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62" y="1198276"/>
            <a:ext cx="3694678" cy="305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294" y="1128223"/>
            <a:ext cx="4658511" cy="321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032" y="241519"/>
            <a:ext cx="5157825" cy="410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72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14151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32415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8942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87206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123734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160261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178525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215053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251580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269844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306372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0" y="342899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361163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397691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2" y="452482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0" y="4345190"/>
            <a:ext cx="12192000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489010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525537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543801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0" y="580329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147" y="6378879"/>
            <a:ext cx="12192000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1" y="619575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671648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50678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0" y="1054703"/>
            <a:ext cx="9472510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141997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0" y="196789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0" y="233316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324635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379427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415954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0" y="470746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0" y="507273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562065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598592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0" y="653384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894925" y="5678751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타인의 사진 무단 도용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67400" y="15674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동기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894925" y="5183612"/>
            <a:ext cx="3248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원치 않는 사진 공개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8" name="그림 227"/>
          <p:cNvPicPr/>
          <p:nvPr/>
        </p:nvPicPr>
        <p:blipFill>
          <a:blip r:embed="rId2" cstate="print"/>
          <a:stretch>
            <a:fillRect/>
          </a:stretch>
        </p:blipFill>
        <p:spPr>
          <a:xfrm rot="1279279">
            <a:off x="3286742" y="1824295"/>
            <a:ext cx="5181600" cy="1390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8640"/>
            <a:ext cx="3957766" cy="382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" name="그림 228"/>
          <p:cNvPicPr/>
          <p:nvPr/>
        </p:nvPicPr>
        <p:blipFill>
          <a:blip r:embed="rId4" cstate="print"/>
          <a:stretch>
            <a:fillRect/>
          </a:stretch>
        </p:blipFill>
        <p:spPr>
          <a:xfrm rot="20499471">
            <a:off x="5057600" y="1612554"/>
            <a:ext cx="6034565" cy="10385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5" name="직사각형 44"/>
          <p:cNvSpPr/>
          <p:nvPr/>
        </p:nvSpPr>
        <p:spPr>
          <a:xfrm>
            <a:off x="5877543" y="4659268"/>
            <a:ext cx="495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무분별한 사진 및 영상 촬영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유포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4242" y="618408"/>
            <a:ext cx="4408688" cy="48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0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26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00" y="3119017"/>
            <a:ext cx="8802818" cy="171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3570715" y="1785255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사진 입력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5674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32415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8942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87206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123734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160261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178525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215053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251580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269844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306372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0" y="342899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361163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397691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2" y="452482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489010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525537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543801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0" y="580329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1" y="619575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671648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50678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0" y="1054703"/>
            <a:ext cx="11448288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141997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0" y="196789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0" y="233316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324635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379427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415954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0" y="470746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0" y="507273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562065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598592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0" y="653384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67400" y="15674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목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7147" y="434194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147" y="287890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7147" y="635120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67400" y="1140952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세부 단계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90" y="2378523"/>
            <a:ext cx="4791076" cy="3862588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5425426" y="1775095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얼굴 인식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504837" y="3819462"/>
            <a:ext cx="3525520" cy="1643742"/>
            <a:chOff x="3053" y="11800"/>
            <a:chExt cx="4119" cy="1693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3053" y="12040"/>
              <a:ext cx="1187" cy="145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880" y="11800"/>
              <a:ext cx="1187" cy="145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6119" y="12187"/>
              <a:ext cx="1053" cy="130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7447266" y="1775095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필터 선택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30066" y="1772190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필터 적용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그림 5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91" y="2378523"/>
            <a:ext cx="4791076" cy="3862588"/>
          </a:xfrm>
          <a:prstGeom prst="rect">
            <a:avLst/>
          </a:prstGeom>
        </p:spPr>
      </p:pic>
      <p:pic>
        <p:nvPicPr>
          <p:cNvPr id="55" name="그림 54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75" y="2366249"/>
            <a:ext cx="1588770" cy="1760220"/>
          </a:xfrm>
          <a:prstGeom prst="rect">
            <a:avLst/>
          </a:prstGeom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69432" y1="11161" x2="87336" y2="11161"/>
                        <a14:foregroundMark x1="87336" y1="12054" x2="89520" y2="23661"/>
                        <a14:foregroundMark x1="10480" y1="12054" x2="38865" y2="12500"/>
                        <a14:foregroundMark x1="85590" y1="11161" x2="89520" y2="8482"/>
                        <a14:foregroundMark x1="67686" y1="9375" x2="86900" y2="84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475" y="4398963"/>
            <a:ext cx="1744663" cy="170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 r="19283"/>
          <a:stretch/>
        </p:blipFill>
        <p:spPr bwMode="auto">
          <a:xfrm>
            <a:off x="3261506" y="4363158"/>
            <a:ext cx="1112520" cy="1704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4" name="그림 63"/>
          <p:cNvPicPr/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5172" r="989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33" r="5892"/>
          <a:stretch/>
        </p:blipFill>
        <p:spPr bwMode="auto">
          <a:xfrm>
            <a:off x="3138506" y="2395706"/>
            <a:ext cx="1235520" cy="15994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그림 64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75" y="2368849"/>
            <a:ext cx="1588770" cy="1760220"/>
          </a:xfrm>
          <a:prstGeom prst="rect">
            <a:avLst/>
          </a:prstGeom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69432" y1="11161" x2="87336" y2="11161"/>
                        <a14:foregroundMark x1="87336" y1="12054" x2="89520" y2="23661"/>
                        <a14:foregroundMark x1="10480" y1="12054" x2="38865" y2="12500"/>
                        <a14:foregroundMark x1="85590" y1="11161" x2="89520" y2="8482"/>
                        <a14:foregroundMark x1="67686" y1="9375" x2="86900" y2="84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808" y="4402096"/>
            <a:ext cx="1744663" cy="170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그림 68"/>
          <p:cNvPicPr/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5172" r="989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33" r="5892"/>
          <a:stretch/>
        </p:blipFill>
        <p:spPr bwMode="auto">
          <a:xfrm>
            <a:off x="3138506" y="2395706"/>
            <a:ext cx="1235520" cy="15994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0" name="그림 69"/>
          <p:cNvPicPr/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5172" r="989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33" r="5892"/>
          <a:stretch/>
        </p:blipFill>
        <p:spPr bwMode="auto">
          <a:xfrm>
            <a:off x="3138506" y="2395706"/>
            <a:ext cx="1235520" cy="15994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4742188" y="2368532"/>
            <a:ext cx="4791076" cy="3862588"/>
            <a:chOff x="4738990" y="2378523"/>
            <a:chExt cx="4791076" cy="3862588"/>
          </a:xfrm>
        </p:grpSpPr>
        <p:pic>
          <p:nvPicPr>
            <p:cNvPr id="72" name="그림 71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990" y="2378523"/>
              <a:ext cx="4791076" cy="3862588"/>
            </a:xfrm>
            <a:prstGeom prst="rect">
              <a:avLst/>
            </a:prstGeom>
          </p:spPr>
        </p:pic>
        <p:pic>
          <p:nvPicPr>
            <p:cNvPr id="73" name="그림 72"/>
            <p:cNvPicPr/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5172" r="9896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3" r="5892"/>
            <a:stretch/>
          </p:blipFill>
          <p:spPr bwMode="auto">
            <a:xfrm>
              <a:off x="6996353" y="3746856"/>
              <a:ext cx="1172268" cy="141294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4" name="그림 73"/>
            <p:cNvPicPr/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5172" r="9896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3" r="5892"/>
            <a:stretch/>
          </p:blipFill>
          <p:spPr bwMode="auto">
            <a:xfrm>
              <a:off x="8035809" y="4092308"/>
              <a:ext cx="1009727" cy="116307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138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1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1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16744 0.2219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72" y="1108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-0.24506 -0.1143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53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39349 0.2247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74" y="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31576 0.2041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17826 0.2173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8" grpId="0"/>
      <p:bldP spid="48" grpId="1"/>
      <p:bldP spid="53" grpId="0"/>
      <p:bldP spid="53" grpId="1"/>
      <p:bldP spid="53" grpId="2"/>
      <p:bldP spid="53" grpId="3"/>
      <p:bldP spid="54" grpId="0"/>
      <p:bldP spid="54" grpId="1"/>
      <p:bldP spid="5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7650481" y="3428997"/>
            <a:ext cx="3889248" cy="3104845"/>
            <a:chOff x="4738990" y="2378523"/>
            <a:chExt cx="4791076" cy="3862588"/>
          </a:xfrm>
        </p:grpSpPr>
        <p:pic>
          <p:nvPicPr>
            <p:cNvPr id="49" name="그림 48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990" y="2378523"/>
              <a:ext cx="4791076" cy="3862588"/>
            </a:xfrm>
            <a:prstGeom prst="rect">
              <a:avLst/>
            </a:prstGeom>
          </p:spPr>
        </p:pic>
        <p:pic>
          <p:nvPicPr>
            <p:cNvPr id="50" name="그림 49"/>
            <p:cNvPicPr/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5172" r="9896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3" r="5892"/>
            <a:stretch/>
          </p:blipFill>
          <p:spPr bwMode="auto">
            <a:xfrm>
              <a:off x="6996353" y="3746856"/>
              <a:ext cx="1172268" cy="141294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1" name="그림 50"/>
            <p:cNvPicPr/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5172" r="9896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3" r="5892"/>
            <a:stretch/>
          </p:blipFill>
          <p:spPr bwMode="auto">
            <a:xfrm>
              <a:off x="8035809" y="4092308"/>
              <a:ext cx="1009727" cy="116307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cxnSp>
        <p:nvCxnSpPr>
          <p:cNvPr id="3" name="직선 연결선 2"/>
          <p:cNvCxnSpPr/>
          <p:nvPr/>
        </p:nvCxnSpPr>
        <p:spPr>
          <a:xfrm>
            <a:off x="0" y="14151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32415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8942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87206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123734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160261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178525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215053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251580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269844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306372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0" y="342899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361163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397691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0" y="434218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0" y="452482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489010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525537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543801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0" y="580329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0" y="616856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635120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671648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50678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0" y="105470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1419979"/>
            <a:ext cx="12192000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0" y="196789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0" y="233316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0" y="288108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324635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379427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415954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0" y="470746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0" y="507273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562065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598592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0" y="653384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489614" y="3463403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너무 못생기게 나왔을 때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89614" y="2763173"/>
            <a:ext cx="425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원치 않는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사진이 찍혔을 때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89614" y="1974439"/>
            <a:ext cx="4564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모르는 사람과 함께 찍혔을 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067400" y="15674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기대 효과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62190" y="4196589"/>
            <a:ext cx="47916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시스템이 얼굴을 인식하여</a:t>
            </a:r>
            <a:endParaRPr lang="en-US" altLang="ko-KR" sz="2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직접 크기 및 위치 조정을  </a:t>
            </a:r>
            <a:endParaRPr lang="en-US" altLang="ko-KR" sz="2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수행하여 자연스럽게 얼굴이 </a:t>
            </a:r>
            <a:endParaRPr lang="en-US" altLang="ko-KR" sz="2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가려지는 효과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2892425" y="1419980"/>
            <a:ext cx="8192135" cy="4565950"/>
            <a:chOff x="4738990" y="2378523"/>
            <a:chExt cx="4791076" cy="3862588"/>
          </a:xfrm>
        </p:grpSpPr>
        <p:pic>
          <p:nvPicPr>
            <p:cNvPr id="49" name="그림 48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990" y="2378523"/>
              <a:ext cx="4791076" cy="3862588"/>
            </a:xfrm>
            <a:prstGeom prst="rect">
              <a:avLst/>
            </a:prstGeom>
          </p:spPr>
        </p:pic>
        <p:pic>
          <p:nvPicPr>
            <p:cNvPr id="50" name="그림 49"/>
            <p:cNvPicPr/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5172" r="9896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3" r="5892"/>
            <a:stretch/>
          </p:blipFill>
          <p:spPr bwMode="auto">
            <a:xfrm>
              <a:off x="6996353" y="3746856"/>
              <a:ext cx="1172268" cy="141294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1" name="그림 50"/>
            <p:cNvPicPr/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5172" r="9896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3" r="5892"/>
            <a:stretch/>
          </p:blipFill>
          <p:spPr bwMode="auto">
            <a:xfrm>
              <a:off x="8035809" y="4092308"/>
              <a:ext cx="1009727" cy="116307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cxnSp>
        <p:nvCxnSpPr>
          <p:cNvPr id="3" name="직선 연결선 2"/>
          <p:cNvCxnSpPr/>
          <p:nvPr/>
        </p:nvCxnSpPr>
        <p:spPr>
          <a:xfrm>
            <a:off x="0" y="14151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32415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8942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87206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123734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160261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178525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215053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251580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269844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306372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0" y="342899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361163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397691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0" y="434218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0" y="452482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489010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525537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543801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0" y="5803291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0" y="616856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6351205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6716487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50678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0" y="105470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1419979"/>
            <a:ext cx="12192000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0" y="196789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0" y="233316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0" y="288108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324635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379427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415954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0" y="470746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0" y="507273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562065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5985929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0" y="6533843"/>
            <a:ext cx="2892425" cy="0"/>
          </a:xfrm>
          <a:prstGeom prst="line">
            <a:avLst/>
          </a:prstGeom>
          <a:ln>
            <a:solidFill>
              <a:srgbClr val="27B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067400" y="156743"/>
            <a:ext cx="31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A6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6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A6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211</Words>
  <Application>Microsoft Office PowerPoint</Application>
  <PresentationFormat>와이드스크린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HY궁서B</vt:lpstr>
      <vt:lpstr>굴림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고광운</cp:lastModifiedBy>
  <cp:revision>41</cp:revision>
  <dcterms:created xsi:type="dcterms:W3CDTF">2013-12-18T06:25:03Z</dcterms:created>
  <dcterms:modified xsi:type="dcterms:W3CDTF">2015-11-11T03:54:14Z</dcterms:modified>
</cp:coreProperties>
</file>