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189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조장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전준하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손선영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김진혁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송가영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최동혁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en-US" altLang="ko-KR" sz="24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 환경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en-US" altLang="ko-KR" sz="1600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5173" y="244347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팀원 소개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&amp;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역할 분담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개발 기간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개발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환경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 기술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활용한 오픈 </a:t>
            </a:r>
            <a:r>
              <a:rPr kumimoji="1" lang="en-US" altLang="ko-KR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깃허브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7664DCA-AAC8-1444-9091-C741007707D8}"/>
              </a:ext>
            </a:extLst>
          </p:cNvPr>
          <p:cNvSpPr/>
          <p:nvPr/>
        </p:nvSpPr>
        <p:spPr>
          <a:xfrm>
            <a:off x="650329" y="2644170"/>
            <a:ext cx="1037553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Bodoni 72 Oldstyle Book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82</Words>
  <Application>Microsoft Macintosh PowerPoint</Application>
  <PresentationFormat>와이드스크린</PresentationFormat>
  <Paragraphs>24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Apple SD Gothic Neo</vt:lpstr>
      <vt:lpstr>Apple SD Gothic Neo Medium</vt:lpstr>
      <vt:lpstr>Apple SD Gothic Neo Thin</vt:lpstr>
      <vt:lpstr>GangwonEduPower ExtraBold</vt:lpstr>
      <vt:lpstr>Arial</vt:lpstr>
      <vt:lpstr>Bodoni 72 Oldstyle Book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28</cp:revision>
  <dcterms:created xsi:type="dcterms:W3CDTF">2023-07-11T03:38:26Z</dcterms:created>
  <dcterms:modified xsi:type="dcterms:W3CDTF">2023-07-12T00:21:22Z</dcterms:modified>
</cp:coreProperties>
</file>