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0" r:id="rId4"/>
    <p:sldId id="268" r:id="rId5"/>
    <p:sldId id="263" r:id="rId6"/>
    <p:sldId id="264" r:id="rId7"/>
    <p:sldId id="265" r:id="rId8"/>
    <p:sldId id="266" r:id="rId9"/>
    <p:sldId id="267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A701"/>
    <a:srgbClr val="FFC000"/>
    <a:srgbClr val="DBD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8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90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반려 동물 양육 인구 증가 추이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6111114701256136E-2"/>
          <c:y val="0.13218188094077457"/>
          <c:w val="0.92777777059748778"/>
          <c:h val="0.749418068376682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반려 동물 양육 비율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58-4142-8A04-E65DBE0AD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8646895"/>
        <c:axId val="2058547503"/>
      </c:lineChart>
      <c:catAx>
        <c:axId val="2058646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58547503"/>
        <c:crosses val="autoZero"/>
        <c:auto val="1"/>
        <c:lblAlgn val="ctr"/>
        <c:lblOffset val="100"/>
        <c:noMultiLvlLbl val="0"/>
      </c:catAx>
      <c:valAx>
        <c:axId val="205854750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58646895"/>
        <c:crosses val="autoZero"/>
        <c:crossBetween val="between"/>
      </c:valAx>
      <c:spPr>
        <a:noFill/>
        <a:ln w="12700">
          <a:solidFill>
            <a:schemeClr val="bg1">
              <a:lumMod val="65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>
      <a:solidFill>
        <a:schemeClr val="tx1">
          <a:lumMod val="50000"/>
          <a:lumOff val="50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215DBF-91F0-0D41-94CF-0642BA194C17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0251B59-F420-0344-BB24-235E38698866}">
      <dgm:prSet phldrT="[텍스트]" custT="1"/>
      <dgm:spPr>
        <a:solidFill>
          <a:srgbClr val="FFC000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 err="1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동물보호소</a:t>
          </a:r>
          <a:r>
            <a:rPr lang="ko-KR" altLang="en-US" sz="14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 </a:t>
          </a:r>
          <a:r>
            <a:rPr lang="ko-KR" altLang="en-US" sz="1400" dirty="0" err="1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연게</a:t>
          </a:r>
          <a:endParaRPr lang="ko-KR" altLang="en-US" sz="1400" dirty="0">
            <a:latin typeface="GangwonEduPower ExtraBold" panose="02020603020101020101" pitchFamily="18" charset="-127"/>
            <a:ea typeface="GangwonEduPower ExtraBold" panose="02020603020101020101" pitchFamily="18" charset="-127"/>
          </a:endParaRPr>
        </a:p>
      </dgm:t>
    </dgm:pt>
    <dgm:pt modelId="{7F4029E3-7326-ED4C-AFE9-CA6721F38F7A}" type="parTrans" cxnId="{371C1E8C-C4DC-9842-BEEB-5EDEEB233B57}">
      <dgm:prSet/>
      <dgm:spPr/>
      <dgm:t>
        <a:bodyPr/>
        <a:lstStyle/>
        <a:p>
          <a:pPr latinLnBrk="1"/>
          <a:endParaRPr lang="ko-KR" altLang="en-US"/>
        </a:p>
      </dgm:t>
    </dgm:pt>
    <dgm:pt modelId="{C325F0B9-5C66-2E4D-80E3-A468776C467A}" type="sibTrans" cxnId="{371C1E8C-C4DC-9842-BEEB-5EDEEB233B57}">
      <dgm:prSet/>
      <dgm:spPr/>
      <dgm:t>
        <a:bodyPr/>
        <a:lstStyle/>
        <a:p>
          <a:pPr latinLnBrk="1"/>
          <a:endParaRPr lang="ko-KR" altLang="en-US"/>
        </a:p>
      </dgm:t>
    </dgm:pt>
    <dgm:pt modelId="{337711E6-36B0-2A4F-8E81-F532CB28649A}">
      <dgm:prSet phldrT="[텍스트]"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신뢰 가능한 매칭 시스템</a:t>
          </a:r>
        </a:p>
      </dgm:t>
    </dgm:pt>
    <dgm:pt modelId="{D7A418ED-1343-CF49-8C00-3E634C23AA62}" type="parTrans" cxnId="{C97940A7-5069-CA4F-BFD4-2C208954B0A1}">
      <dgm:prSet/>
      <dgm:spPr/>
      <dgm:t>
        <a:bodyPr/>
        <a:lstStyle/>
        <a:p>
          <a:pPr latinLnBrk="1"/>
          <a:endParaRPr lang="ko-KR" altLang="en-US"/>
        </a:p>
      </dgm:t>
    </dgm:pt>
    <dgm:pt modelId="{D9A3E550-9E77-6846-B529-D266D6A8427A}" type="sibTrans" cxnId="{C97940A7-5069-CA4F-BFD4-2C208954B0A1}">
      <dgm:prSet/>
      <dgm:spPr/>
      <dgm:t>
        <a:bodyPr/>
        <a:lstStyle/>
        <a:p>
          <a:pPr latinLnBrk="1"/>
          <a:endParaRPr lang="ko-KR" altLang="en-US"/>
        </a:p>
      </dgm:t>
    </dgm:pt>
    <dgm:pt modelId="{9EA4E53E-23BA-4240-8307-081EA8ED2E13}">
      <dgm:prSet phldrT="[텍스트]"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유기 동물 봉사 활동</a:t>
          </a:r>
        </a:p>
      </dgm:t>
    </dgm:pt>
    <dgm:pt modelId="{1281C8D0-7079-B44D-AEED-DA6EBD6C943F}" type="parTrans" cxnId="{EE7D1ABF-7FB1-094F-B644-A3CF2D0B8056}">
      <dgm:prSet/>
      <dgm:spPr/>
      <dgm:t>
        <a:bodyPr/>
        <a:lstStyle/>
        <a:p>
          <a:pPr latinLnBrk="1"/>
          <a:endParaRPr lang="ko-KR" altLang="en-US"/>
        </a:p>
      </dgm:t>
    </dgm:pt>
    <dgm:pt modelId="{C10ECF2B-2BB7-484E-BE2B-57CE993CEFDD}" type="sibTrans" cxnId="{EE7D1ABF-7FB1-094F-B644-A3CF2D0B8056}">
      <dgm:prSet/>
      <dgm:spPr/>
      <dgm:t>
        <a:bodyPr/>
        <a:lstStyle/>
        <a:p>
          <a:pPr latinLnBrk="1"/>
          <a:endParaRPr lang="ko-KR" altLang="en-US"/>
        </a:p>
      </dgm:t>
    </dgm:pt>
    <dgm:pt modelId="{E619C22C-E6DD-E04D-9025-EDC35DD3AFDF}">
      <dgm:prSet phldrT="[텍스트]" custT="1"/>
      <dgm:spPr>
        <a:solidFill>
          <a:srgbClr val="FFC000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유기 동물 입양 매칭</a:t>
          </a:r>
        </a:p>
      </dgm:t>
    </dgm:pt>
    <dgm:pt modelId="{37F4B17C-AF11-9545-BA34-8F8FEC634B32}" type="parTrans" cxnId="{2BBC2D48-D418-0142-939F-F07230B28E32}">
      <dgm:prSet/>
      <dgm:spPr/>
      <dgm:t>
        <a:bodyPr/>
        <a:lstStyle/>
        <a:p>
          <a:pPr latinLnBrk="1"/>
          <a:endParaRPr lang="ko-KR" altLang="en-US"/>
        </a:p>
      </dgm:t>
    </dgm:pt>
    <dgm:pt modelId="{D7CEF51C-02F6-8546-A8B1-FCCF72DC6502}" type="sibTrans" cxnId="{2BBC2D48-D418-0142-939F-F07230B28E32}">
      <dgm:prSet/>
      <dgm:spPr/>
      <dgm:t>
        <a:bodyPr/>
        <a:lstStyle/>
        <a:p>
          <a:pPr latinLnBrk="1"/>
          <a:endParaRPr lang="ko-KR" altLang="en-US"/>
        </a:p>
      </dgm:t>
    </dgm:pt>
    <dgm:pt modelId="{54C3EC98-E014-B44E-858B-2D0B16A6A95C}">
      <dgm:prSet phldrT="[텍스트]"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입양 신청 및 보호소 연계</a:t>
          </a:r>
        </a:p>
      </dgm:t>
    </dgm:pt>
    <dgm:pt modelId="{3C90D7FD-A837-B64D-9217-E46EC1CE2236}" type="parTrans" cxnId="{7CE510E7-FC0D-4744-B63C-956798521025}">
      <dgm:prSet/>
      <dgm:spPr/>
      <dgm:t>
        <a:bodyPr/>
        <a:lstStyle/>
        <a:p>
          <a:pPr latinLnBrk="1"/>
          <a:endParaRPr lang="ko-KR" altLang="en-US"/>
        </a:p>
      </dgm:t>
    </dgm:pt>
    <dgm:pt modelId="{4F5D4520-EF13-F049-B0EB-7B59A64839FF}" type="sibTrans" cxnId="{7CE510E7-FC0D-4744-B63C-956798521025}">
      <dgm:prSet/>
      <dgm:spPr/>
      <dgm:t>
        <a:bodyPr/>
        <a:lstStyle/>
        <a:p>
          <a:pPr latinLnBrk="1"/>
          <a:endParaRPr lang="ko-KR" altLang="en-US"/>
        </a:p>
      </dgm:t>
    </dgm:pt>
    <dgm:pt modelId="{03173FB1-94DD-544E-BB8A-B5141DA795FF}">
      <dgm:prSet phldrT="[텍스트]"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전국 각지 데이터 수집</a:t>
          </a:r>
        </a:p>
      </dgm:t>
    </dgm:pt>
    <dgm:pt modelId="{3E664E62-E7FE-2048-A9B8-9F7E5215ADC0}" type="parTrans" cxnId="{DE848577-6AAE-0745-A0C9-6B6CEE72D1EC}">
      <dgm:prSet/>
      <dgm:spPr/>
      <dgm:t>
        <a:bodyPr/>
        <a:lstStyle/>
        <a:p>
          <a:pPr latinLnBrk="1"/>
          <a:endParaRPr lang="ko-KR" altLang="en-US"/>
        </a:p>
      </dgm:t>
    </dgm:pt>
    <dgm:pt modelId="{515C4304-82F3-4749-9350-17406FA1C352}" type="sibTrans" cxnId="{DE848577-6AAE-0745-A0C9-6B6CEE72D1EC}">
      <dgm:prSet/>
      <dgm:spPr/>
      <dgm:t>
        <a:bodyPr/>
        <a:lstStyle/>
        <a:p>
          <a:pPr latinLnBrk="1"/>
          <a:endParaRPr lang="ko-KR" altLang="en-US"/>
        </a:p>
      </dgm:t>
    </dgm:pt>
    <dgm:pt modelId="{2256F831-D654-E54B-9A59-FDB29C76FF0B}">
      <dgm:prSet phldrT="[텍스트]" custT="1"/>
      <dgm:spPr>
        <a:solidFill>
          <a:srgbClr val="FFC000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개인 분양</a:t>
          </a:r>
          <a:r>
            <a:rPr lang="en-US" altLang="ko-KR" sz="14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&amp;</a:t>
          </a:r>
          <a:r>
            <a:rPr lang="ko-KR" altLang="en-US" sz="14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입양 매칭</a:t>
          </a:r>
        </a:p>
      </dgm:t>
    </dgm:pt>
    <dgm:pt modelId="{B9457637-7CF0-2741-B45A-66456B389D53}" type="parTrans" cxnId="{6C87DA7B-4B22-CC49-B5F4-F49DE3B5C206}">
      <dgm:prSet/>
      <dgm:spPr/>
      <dgm:t>
        <a:bodyPr/>
        <a:lstStyle/>
        <a:p>
          <a:pPr latinLnBrk="1"/>
          <a:endParaRPr lang="ko-KR" altLang="en-US"/>
        </a:p>
      </dgm:t>
    </dgm:pt>
    <dgm:pt modelId="{7E3F6B39-2805-1748-B637-74B6934E1BF3}" type="sibTrans" cxnId="{6C87DA7B-4B22-CC49-B5F4-F49DE3B5C206}">
      <dgm:prSet/>
      <dgm:spPr/>
      <dgm:t>
        <a:bodyPr/>
        <a:lstStyle/>
        <a:p>
          <a:pPr latinLnBrk="1"/>
          <a:endParaRPr lang="ko-KR" altLang="en-US"/>
        </a:p>
      </dgm:t>
    </dgm:pt>
    <dgm:pt modelId="{E6966C80-52FC-6A45-BF4E-189129637C91}">
      <dgm:prSet phldrT="[텍스트]"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매칭 게시판 운영</a:t>
          </a:r>
        </a:p>
      </dgm:t>
    </dgm:pt>
    <dgm:pt modelId="{B5729C13-98D4-0F4F-911D-407EED640F13}" type="parTrans" cxnId="{05F32023-FAD2-D445-9F88-BF6E13C1DD16}">
      <dgm:prSet/>
      <dgm:spPr/>
      <dgm:t>
        <a:bodyPr/>
        <a:lstStyle/>
        <a:p>
          <a:pPr latinLnBrk="1"/>
          <a:endParaRPr lang="ko-KR" altLang="en-US"/>
        </a:p>
      </dgm:t>
    </dgm:pt>
    <dgm:pt modelId="{7B34A827-5AE8-9546-8E55-0C6C7079CC30}" type="sibTrans" cxnId="{05F32023-FAD2-D445-9F88-BF6E13C1DD16}">
      <dgm:prSet/>
      <dgm:spPr/>
      <dgm:t>
        <a:bodyPr/>
        <a:lstStyle/>
        <a:p>
          <a:pPr latinLnBrk="1"/>
          <a:endParaRPr lang="ko-KR" altLang="en-US"/>
        </a:p>
      </dgm:t>
    </dgm:pt>
    <dgm:pt modelId="{CEFEADB4-2866-9240-BF52-AFFBA80A2270}">
      <dgm:prSet phldrT="[텍스트]"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양육 가이드 제공</a:t>
          </a:r>
        </a:p>
      </dgm:t>
    </dgm:pt>
    <dgm:pt modelId="{24FD9CCC-546E-1542-A937-EDD81992BACF}" type="parTrans" cxnId="{C6472566-90C1-3444-8333-ED41197A499B}">
      <dgm:prSet/>
      <dgm:spPr/>
      <dgm:t>
        <a:bodyPr/>
        <a:lstStyle/>
        <a:p>
          <a:pPr latinLnBrk="1"/>
          <a:endParaRPr lang="ko-KR" altLang="en-US"/>
        </a:p>
      </dgm:t>
    </dgm:pt>
    <dgm:pt modelId="{56F58F8C-E185-8B4C-88E4-CC6BC3B0AD31}" type="sibTrans" cxnId="{C6472566-90C1-3444-8333-ED41197A499B}">
      <dgm:prSet/>
      <dgm:spPr/>
      <dgm:t>
        <a:bodyPr/>
        <a:lstStyle/>
        <a:p>
          <a:pPr latinLnBrk="1"/>
          <a:endParaRPr lang="ko-KR" altLang="en-US"/>
        </a:p>
      </dgm:t>
    </dgm:pt>
    <dgm:pt modelId="{9B54AB7F-791E-9945-AAD8-1F86689F9F1B}" type="pres">
      <dgm:prSet presAssocID="{E0215DBF-91F0-0D41-94CF-0642BA194C17}" presName="Name0" presStyleCnt="0">
        <dgm:presLayoutVars>
          <dgm:dir/>
          <dgm:animLvl val="lvl"/>
          <dgm:resizeHandles val="exact"/>
        </dgm:presLayoutVars>
      </dgm:prSet>
      <dgm:spPr/>
    </dgm:pt>
    <dgm:pt modelId="{AF6A812F-9A70-0E45-82B0-E2B6940BB4D5}" type="pres">
      <dgm:prSet presAssocID="{B0251B59-F420-0344-BB24-235E38698866}" presName="composite" presStyleCnt="0"/>
      <dgm:spPr/>
    </dgm:pt>
    <dgm:pt modelId="{EBC0F407-1861-F149-90BF-FA2F7871EDC2}" type="pres">
      <dgm:prSet presAssocID="{B0251B59-F420-0344-BB24-235E3869886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7BA6832-8C55-1B42-886A-B8646B316161}" type="pres">
      <dgm:prSet presAssocID="{B0251B59-F420-0344-BB24-235E38698866}" presName="desTx" presStyleLbl="alignAccFollowNode1" presStyleIdx="0" presStyleCnt="3">
        <dgm:presLayoutVars>
          <dgm:bulletEnabled val="1"/>
        </dgm:presLayoutVars>
      </dgm:prSet>
      <dgm:spPr/>
    </dgm:pt>
    <dgm:pt modelId="{26D955B7-3F04-EB42-82B6-0F1B6072003B}" type="pres">
      <dgm:prSet presAssocID="{C325F0B9-5C66-2E4D-80E3-A468776C467A}" presName="space" presStyleCnt="0"/>
      <dgm:spPr/>
    </dgm:pt>
    <dgm:pt modelId="{5B20DD62-198E-5D4E-8CE6-132FDAA9D9F1}" type="pres">
      <dgm:prSet presAssocID="{E619C22C-E6DD-E04D-9025-EDC35DD3AFDF}" presName="composite" presStyleCnt="0"/>
      <dgm:spPr/>
    </dgm:pt>
    <dgm:pt modelId="{D1CF93B5-1A59-564D-B962-A5CE135E59AD}" type="pres">
      <dgm:prSet presAssocID="{E619C22C-E6DD-E04D-9025-EDC35DD3AFD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E9F173A-46D4-B642-8FC7-198284B6FEBE}" type="pres">
      <dgm:prSet presAssocID="{E619C22C-E6DD-E04D-9025-EDC35DD3AFDF}" presName="desTx" presStyleLbl="alignAccFollowNode1" presStyleIdx="1" presStyleCnt="3">
        <dgm:presLayoutVars>
          <dgm:bulletEnabled val="1"/>
        </dgm:presLayoutVars>
      </dgm:prSet>
      <dgm:spPr/>
    </dgm:pt>
    <dgm:pt modelId="{EC1D4EE0-61A2-F74C-9322-63035FEEF363}" type="pres">
      <dgm:prSet presAssocID="{D7CEF51C-02F6-8546-A8B1-FCCF72DC6502}" presName="space" presStyleCnt="0"/>
      <dgm:spPr/>
    </dgm:pt>
    <dgm:pt modelId="{11244CB1-B303-274C-89D0-9D2D7BC1D150}" type="pres">
      <dgm:prSet presAssocID="{2256F831-D654-E54B-9A59-FDB29C76FF0B}" presName="composite" presStyleCnt="0"/>
      <dgm:spPr/>
    </dgm:pt>
    <dgm:pt modelId="{4239D413-17DF-DC49-8E5F-0642E0AE1A0C}" type="pres">
      <dgm:prSet presAssocID="{2256F831-D654-E54B-9A59-FDB29C76FF0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525C196-F9CC-A547-A983-4783CF778709}" type="pres">
      <dgm:prSet presAssocID="{2256F831-D654-E54B-9A59-FDB29C76FF0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1751303-93C3-7C43-ACC7-08C545ABFBB2}" type="presOf" srcId="{B0251B59-F420-0344-BB24-235E38698866}" destId="{EBC0F407-1861-F149-90BF-FA2F7871EDC2}" srcOrd="0" destOrd="0" presId="urn:microsoft.com/office/officeart/2005/8/layout/hList1"/>
    <dgm:cxn modelId="{05F32023-FAD2-D445-9F88-BF6E13C1DD16}" srcId="{2256F831-D654-E54B-9A59-FDB29C76FF0B}" destId="{E6966C80-52FC-6A45-BF4E-189129637C91}" srcOrd="0" destOrd="0" parTransId="{B5729C13-98D4-0F4F-911D-407EED640F13}" sibTransId="{7B34A827-5AE8-9546-8E55-0C6C7079CC30}"/>
    <dgm:cxn modelId="{B5928E23-FB8F-4443-B95E-9B5EF0DC9A56}" type="presOf" srcId="{CEFEADB4-2866-9240-BF52-AFFBA80A2270}" destId="{F525C196-F9CC-A547-A983-4783CF778709}" srcOrd="0" destOrd="1" presId="urn:microsoft.com/office/officeart/2005/8/layout/hList1"/>
    <dgm:cxn modelId="{13C79C30-E8A7-3D4B-8192-452856A3C228}" type="presOf" srcId="{E619C22C-E6DD-E04D-9025-EDC35DD3AFDF}" destId="{D1CF93B5-1A59-564D-B962-A5CE135E59AD}" srcOrd="0" destOrd="0" presId="urn:microsoft.com/office/officeart/2005/8/layout/hList1"/>
    <dgm:cxn modelId="{69069033-1BE5-2347-8DC0-E32DC42042B1}" type="presOf" srcId="{03173FB1-94DD-544E-BB8A-B5141DA795FF}" destId="{1E9F173A-46D4-B642-8FC7-198284B6FEBE}" srcOrd="0" destOrd="1" presId="urn:microsoft.com/office/officeart/2005/8/layout/hList1"/>
    <dgm:cxn modelId="{78DC3837-44DB-0246-8DDD-F4022A797EE6}" type="presOf" srcId="{E6966C80-52FC-6A45-BF4E-189129637C91}" destId="{F525C196-F9CC-A547-A983-4783CF778709}" srcOrd="0" destOrd="0" presId="urn:microsoft.com/office/officeart/2005/8/layout/hList1"/>
    <dgm:cxn modelId="{F77D8B3A-8AD7-764A-B3DD-0BA4908B6F8A}" type="presOf" srcId="{9EA4E53E-23BA-4240-8307-081EA8ED2E13}" destId="{57BA6832-8C55-1B42-886A-B8646B316161}" srcOrd="0" destOrd="1" presId="urn:microsoft.com/office/officeart/2005/8/layout/hList1"/>
    <dgm:cxn modelId="{E60F383C-6237-7C4D-8220-B9C3EDA537EE}" type="presOf" srcId="{54C3EC98-E014-B44E-858B-2D0B16A6A95C}" destId="{1E9F173A-46D4-B642-8FC7-198284B6FEBE}" srcOrd="0" destOrd="0" presId="urn:microsoft.com/office/officeart/2005/8/layout/hList1"/>
    <dgm:cxn modelId="{2BBC2D48-D418-0142-939F-F07230B28E32}" srcId="{E0215DBF-91F0-0D41-94CF-0642BA194C17}" destId="{E619C22C-E6DD-E04D-9025-EDC35DD3AFDF}" srcOrd="1" destOrd="0" parTransId="{37F4B17C-AF11-9545-BA34-8F8FEC634B32}" sibTransId="{D7CEF51C-02F6-8546-A8B1-FCCF72DC6502}"/>
    <dgm:cxn modelId="{C6472566-90C1-3444-8333-ED41197A499B}" srcId="{2256F831-D654-E54B-9A59-FDB29C76FF0B}" destId="{CEFEADB4-2866-9240-BF52-AFFBA80A2270}" srcOrd="1" destOrd="0" parTransId="{24FD9CCC-546E-1542-A937-EDD81992BACF}" sibTransId="{56F58F8C-E185-8B4C-88E4-CC6BC3B0AD31}"/>
    <dgm:cxn modelId="{DE848577-6AAE-0745-A0C9-6B6CEE72D1EC}" srcId="{E619C22C-E6DD-E04D-9025-EDC35DD3AFDF}" destId="{03173FB1-94DD-544E-BB8A-B5141DA795FF}" srcOrd="1" destOrd="0" parTransId="{3E664E62-E7FE-2048-A9B8-9F7E5215ADC0}" sibTransId="{515C4304-82F3-4749-9350-17406FA1C352}"/>
    <dgm:cxn modelId="{6C87DA7B-4B22-CC49-B5F4-F49DE3B5C206}" srcId="{E0215DBF-91F0-0D41-94CF-0642BA194C17}" destId="{2256F831-D654-E54B-9A59-FDB29C76FF0B}" srcOrd="2" destOrd="0" parTransId="{B9457637-7CF0-2741-B45A-66456B389D53}" sibTransId="{7E3F6B39-2805-1748-B637-74B6934E1BF3}"/>
    <dgm:cxn modelId="{EBC80480-C4AE-E945-A233-18AFCFED66D3}" type="presOf" srcId="{337711E6-36B0-2A4F-8E81-F532CB28649A}" destId="{57BA6832-8C55-1B42-886A-B8646B316161}" srcOrd="0" destOrd="0" presId="urn:microsoft.com/office/officeart/2005/8/layout/hList1"/>
    <dgm:cxn modelId="{371C1E8C-C4DC-9842-BEEB-5EDEEB233B57}" srcId="{E0215DBF-91F0-0D41-94CF-0642BA194C17}" destId="{B0251B59-F420-0344-BB24-235E38698866}" srcOrd="0" destOrd="0" parTransId="{7F4029E3-7326-ED4C-AFE9-CA6721F38F7A}" sibTransId="{C325F0B9-5C66-2E4D-80E3-A468776C467A}"/>
    <dgm:cxn modelId="{41B3F893-6E4F-CE4D-B2B1-DBDC3EBE2060}" type="presOf" srcId="{2256F831-D654-E54B-9A59-FDB29C76FF0B}" destId="{4239D413-17DF-DC49-8E5F-0642E0AE1A0C}" srcOrd="0" destOrd="0" presId="urn:microsoft.com/office/officeart/2005/8/layout/hList1"/>
    <dgm:cxn modelId="{C97940A7-5069-CA4F-BFD4-2C208954B0A1}" srcId="{B0251B59-F420-0344-BB24-235E38698866}" destId="{337711E6-36B0-2A4F-8E81-F532CB28649A}" srcOrd="0" destOrd="0" parTransId="{D7A418ED-1343-CF49-8C00-3E634C23AA62}" sibTransId="{D9A3E550-9E77-6846-B529-D266D6A8427A}"/>
    <dgm:cxn modelId="{EE7D1ABF-7FB1-094F-B644-A3CF2D0B8056}" srcId="{B0251B59-F420-0344-BB24-235E38698866}" destId="{9EA4E53E-23BA-4240-8307-081EA8ED2E13}" srcOrd="1" destOrd="0" parTransId="{1281C8D0-7079-B44D-AEED-DA6EBD6C943F}" sibTransId="{C10ECF2B-2BB7-484E-BE2B-57CE993CEFDD}"/>
    <dgm:cxn modelId="{004DE5C4-B0BC-554E-B1FA-1A78CF86BBB3}" type="presOf" srcId="{E0215DBF-91F0-0D41-94CF-0642BA194C17}" destId="{9B54AB7F-791E-9945-AAD8-1F86689F9F1B}" srcOrd="0" destOrd="0" presId="urn:microsoft.com/office/officeart/2005/8/layout/hList1"/>
    <dgm:cxn modelId="{7CE510E7-FC0D-4744-B63C-956798521025}" srcId="{E619C22C-E6DD-E04D-9025-EDC35DD3AFDF}" destId="{54C3EC98-E014-B44E-858B-2D0B16A6A95C}" srcOrd="0" destOrd="0" parTransId="{3C90D7FD-A837-B64D-9217-E46EC1CE2236}" sibTransId="{4F5D4520-EF13-F049-B0EB-7B59A64839FF}"/>
    <dgm:cxn modelId="{40954A7C-0EE6-1849-97AA-AD12B33999E9}" type="presParOf" srcId="{9B54AB7F-791E-9945-AAD8-1F86689F9F1B}" destId="{AF6A812F-9A70-0E45-82B0-E2B6940BB4D5}" srcOrd="0" destOrd="0" presId="urn:microsoft.com/office/officeart/2005/8/layout/hList1"/>
    <dgm:cxn modelId="{B5FC16C0-49FC-CE43-94CD-170A3B6EBFDD}" type="presParOf" srcId="{AF6A812F-9A70-0E45-82B0-E2B6940BB4D5}" destId="{EBC0F407-1861-F149-90BF-FA2F7871EDC2}" srcOrd="0" destOrd="0" presId="urn:microsoft.com/office/officeart/2005/8/layout/hList1"/>
    <dgm:cxn modelId="{3F5FFD58-3C5C-F04C-AA83-A153B48D3A9B}" type="presParOf" srcId="{AF6A812F-9A70-0E45-82B0-E2B6940BB4D5}" destId="{57BA6832-8C55-1B42-886A-B8646B316161}" srcOrd="1" destOrd="0" presId="urn:microsoft.com/office/officeart/2005/8/layout/hList1"/>
    <dgm:cxn modelId="{AFD313C9-3860-1748-ADF5-E843A7123D17}" type="presParOf" srcId="{9B54AB7F-791E-9945-AAD8-1F86689F9F1B}" destId="{26D955B7-3F04-EB42-82B6-0F1B6072003B}" srcOrd="1" destOrd="0" presId="urn:microsoft.com/office/officeart/2005/8/layout/hList1"/>
    <dgm:cxn modelId="{05231E13-6B5A-5D47-84D9-9E3970E2747B}" type="presParOf" srcId="{9B54AB7F-791E-9945-AAD8-1F86689F9F1B}" destId="{5B20DD62-198E-5D4E-8CE6-132FDAA9D9F1}" srcOrd="2" destOrd="0" presId="urn:microsoft.com/office/officeart/2005/8/layout/hList1"/>
    <dgm:cxn modelId="{F6540930-5CD4-DC45-B5E0-83981464CF39}" type="presParOf" srcId="{5B20DD62-198E-5D4E-8CE6-132FDAA9D9F1}" destId="{D1CF93B5-1A59-564D-B962-A5CE135E59AD}" srcOrd="0" destOrd="0" presId="urn:microsoft.com/office/officeart/2005/8/layout/hList1"/>
    <dgm:cxn modelId="{F8C1174B-1CB1-2A44-A992-4CD5B536CD33}" type="presParOf" srcId="{5B20DD62-198E-5D4E-8CE6-132FDAA9D9F1}" destId="{1E9F173A-46D4-B642-8FC7-198284B6FEBE}" srcOrd="1" destOrd="0" presId="urn:microsoft.com/office/officeart/2005/8/layout/hList1"/>
    <dgm:cxn modelId="{1CECFD93-779F-124D-8137-0E37550D1F3C}" type="presParOf" srcId="{9B54AB7F-791E-9945-AAD8-1F86689F9F1B}" destId="{EC1D4EE0-61A2-F74C-9322-63035FEEF363}" srcOrd="3" destOrd="0" presId="urn:microsoft.com/office/officeart/2005/8/layout/hList1"/>
    <dgm:cxn modelId="{D76CEDA1-5604-5D45-B95C-6227A87FBC9A}" type="presParOf" srcId="{9B54AB7F-791E-9945-AAD8-1F86689F9F1B}" destId="{11244CB1-B303-274C-89D0-9D2D7BC1D150}" srcOrd="4" destOrd="0" presId="urn:microsoft.com/office/officeart/2005/8/layout/hList1"/>
    <dgm:cxn modelId="{948883DC-3C60-4A49-B67A-16FDACE4E928}" type="presParOf" srcId="{11244CB1-B303-274C-89D0-9D2D7BC1D150}" destId="{4239D413-17DF-DC49-8E5F-0642E0AE1A0C}" srcOrd="0" destOrd="0" presId="urn:microsoft.com/office/officeart/2005/8/layout/hList1"/>
    <dgm:cxn modelId="{C1AC9141-5625-0349-8951-1E21FAA1753D}" type="presParOf" srcId="{11244CB1-B303-274C-89D0-9D2D7BC1D150}" destId="{F525C196-F9CC-A547-A983-4783CF77870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0F407-1861-F149-90BF-FA2F7871EDC2}">
      <dsp:nvSpPr>
        <dsp:cNvPr id="0" name=""/>
        <dsp:cNvSpPr/>
      </dsp:nvSpPr>
      <dsp:spPr>
        <a:xfrm>
          <a:off x="2178" y="12186"/>
          <a:ext cx="2123900" cy="849560"/>
        </a:xfrm>
        <a:prstGeom prst="rect">
          <a:avLst/>
        </a:prstGeom>
        <a:solidFill>
          <a:srgbClr val="FFC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 err="1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동물보호소</a:t>
          </a:r>
          <a:r>
            <a:rPr lang="ko-KR" altLang="en-US" sz="1400" kern="12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 </a:t>
          </a:r>
          <a:r>
            <a:rPr lang="ko-KR" altLang="en-US" sz="1400" kern="1200" dirty="0" err="1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연게</a:t>
          </a:r>
          <a:endParaRPr lang="ko-KR" altLang="en-US" sz="1400" kern="1200" dirty="0">
            <a:latin typeface="GangwonEduPower ExtraBold" panose="02020603020101020101" pitchFamily="18" charset="-127"/>
            <a:ea typeface="GangwonEduPower ExtraBold" panose="02020603020101020101" pitchFamily="18" charset="-127"/>
          </a:endParaRPr>
        </a:p>
      </dsp:txBody>
      <dsp:txXfrm>
        <a:off x="2178" y="12186"/>
        <a:ext cx="2123900" cy="849560"/>
      </dsp:txXfrm>
    </dsp:sp>
    <dsp:sp modelId="{57BA6832-8C55-1B42-886A-B8646B316161}">
      <dsp:nvSpPr>
        <dsp:cNvPr id="0" name=""/>
        <dsp:cNvSpPr/>
      </dsp:nvSpPr>
      <dsp:spPr>
        <a:xfrm>
          <a:off x="2178" y="861746"/>
          <a:ext cx="2123900" cy="1800720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신뢰 가능한 매칭 시스템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유기 동물 봉사 활동</a:t>
          </a:r>
        </a:p>
      </dsp:txBody>
      <dsp:txXfrm>
        <a:off x="2178" y="861746"/>
        <a:ext cx="2123900" cy="1800720"/>
      </dsp:txXfrm>
    </dsp:sp>
    <dsp:sp modelId="{D1CF93B5-1A59-564D-B962-A5CE135E59AD}">
      <dsp:nvSpPr>
        <dsp:cNvPr id="0" name=""/>
        <dsp:cNvSpPr/>
      </dsp:nvSpPr>
      <dsp:spPr>
        <a:xfrm>
          <a:off x="2423425" y="12186"/>
          <a:ext cx="2123900" cy="849560"/>
        </a:xfrm>
        <a:prstGeom prst="rect">
          <a:avLst/>
        </a:prstGeom>
        <a:solidFill>
          <a:srgbClr val="FFC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유기 동물 입양 매칭</a:t>
          </a:r>
        </a:p>
      </dsp:txBody>
      <dsp:txXfrm>
        <a:off x="2423425" y="12186"/>
        <a:ext cx="2123900" cy="849560"/>
      </dsp:txXfrm>
    </dsp:sp>
    <dsp:sp modelId="{1E9F173A-46D4-B642-8FC7-198284B6FEBE}">
      <dsp:nvSpPr>
        <dsp:cNvPr id="0" name=""/>
        <dsp:cNvSpPr/>
      </dsp:nvSpPr>
      <dsp:spPr>
        <a:xfrm>
          <a:off x="2423425" y="861746"/>
          <a:ext cx="2123900" cy="1800720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입양 신청 및 보호소 연계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전국 각지 데이터 수집</a:t>
          </a:r>
        </a:p>
      </dsp:txBody>
      <dsp:txXfrm>
        <a:off x="2423425" y="861746"/>
        <a:ext cx="2123900" cy="1800720"/>
      </dsp:txXfrm>
    </dsp:sp>
    <dsp:sp modelId="{4239D413-17DF-DC49-8E5F-0642E0AE1A0C}">
      <dsp:nvSpPr>
        <dsp:cNvPr id="0" name=""/>
        <dsp:cNvSpPr/>
      </dsp:nvSpPr>
      <dsp:spPr>
        <a:xfrm>
          <a:off x="4844672" y="12186"/>
          <a:ext cx="2123900" cy="849560"/>
        </a:xfrm>
        <a:prstGeom prst="rect">
          <a:avLst/>
        </a:prstGeom>
        <a:solidFill>
          <a:srgbClr val="FFC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개인 분양</a:t>
          </a:r>
          <a:r>
            <a:rPr lang="en-US" altLang="ko-KR" sz="1400" kern="12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&amp;</a:t>
          </a:r>
          <a:r>
            <a:rPr lang="ko-KR" altLang="en-US" sz="1400" kern="12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입양 매칭</a:t>
          </a:r>
        </a:p>
      </dsp:txBody>
      <dsp:txXfrm>
        <a:off x="4844672" y="12186"/>
        <a:ext cx="2123900" cy="849560"/>
      </dsp:txXfrm>
    </dsp:sp>
    <dsp:sp modelId="{F525C196-F9CC-A547-A983-4783CF778709}">
      <dsp:nvSpPr>
        <dsp:cNvPr id="0" name=""/>
        <dsp:cNvSpPr/>
      </dsp:nvSpPr>
      <dsp:spPr>
        <a:xfrm>
          <a:off x="4844672" y="861746"/>
          <a:ext cx="2123900" cy="1800720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매칭 게시판 운영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양육 가이드 제공</a:t>
          </a:r>
        </a:p>
      </dsp:txBody>
      <dsp:txXfrm>
        <a:off x="4844672" y="861746"/>
        <a:ext cx="2123900" cy="1800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10BE2-BD82-1947-B861-BCA74F426658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C4275-585C-BB49-ACAB-29A0239402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047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C4275-585C-BB49-ACAB-29A02394024B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5832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D070E-8554-3D42-B079-E7BF33ED1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90B894-4B6F-E34E-A524-006E0E133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E99A1-D8B6-7F44-84ED-043AC760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9AC6B-5CEE-6A46-B506-E773596FF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8C68C-EA49-2449-B235-98FF1E37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78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23E24-766C-4C41-A783-7FCC04A4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0EB76A-9EFB-BA43-861C-CEA436097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AC522-7526-A24E-B8D1-2FB61872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E9EFF6-3915-5146-BA91-FACB7BA6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A5E75-96B0-0D49-86DA-46E4993A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996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4CAFA7-3206-2543-8A9C-D6B3A8EC2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CE9946-09FD-D449-B4EF-6E676EF8C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341EA-797C-CC44-87B7-D584CDC9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5B650-84F4-6B4C-8DEF-0425ACFE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AC521-2D68-004B-B92E-23CCC1C0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300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1A540-1F34-EE4A-8B96-1CE4877C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44245-874F-6D48-A2B2-2965527AB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09273B-EE88-B548-B429-C09F02FA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A9817-F8EA-7243-83C2-5F1390B9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5FC35-7C98-6943-9514-0BAB9A1E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399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1F47A-6BA5-6442-AA26-23C93BEF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2E629-368E-D54D-A896-B887EF6C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F4300-E4D7-AE49-9FFA-CDCA6097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A8ED7-E1F1-B84D-BAE4-811E6BEA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0303B-F17F-7342-8D7A-1388C2EB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37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BC116-B9E4-5046-9B7F-54244E70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F7C5F-72B6-0B45-A985-024BB1EAC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32588-4074-464D-ADFE-B9B09A8D3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38065-967B-E04E-B08A-AE63551B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AE00C8-0ADB-8D41-8BAF-63EEA164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8D453-0694-794A-A4AD-105A238E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630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13F03-217F-6541-A156-2135E5DB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A16581-ED25-5545-903F-9AF7C48EA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8C79F6-2814-A043-9582-E108C4783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D089D0-562C-984F-9FA1-BE73CB210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159943-EACD-1E42-8B06-6B46406BC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2601ED-719F-E04A-BBFD-076825F2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559317-8578-3A41-B351-773C8AB6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ED62A8-6A91-114D-B2A0-CB5B88B7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570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85FFD-87EA-4B45-BB0D-29BFB09B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190C5E-1F70-314A-BA18-2E73583B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4B7033-E4A1-F340-B3E4-F4C4D904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4B5FAE-07CB-3049-80D4-D2085E78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178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4F4953-19D0-BB42-A9A3-111252B4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447D78-ADB7-0444-8768-49B91E43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5B79B6-FE52-3D47-9E60-5266916A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719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59AF7-52B6-6F48-9400-2054BCF8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402DE0-EB10-6446-B653-74E3425C2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A8C9B2-7635-DB46-ADEC-909B1D7EE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0B9836-7C19-8D40-8F5C-82A92528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7B35A-544D-2E41-A93F-F056CC23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37640-42CA-6D42-8271-D166AEF9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953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A6D95-E692-2748-973B-AEB7B9F5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C842F9-01CB-6E4E-8FB9-5E39004B4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9FD0E9-CF76-8742-ADCD-AC0913A0E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B4A5CD-E650-7F49-A8F7-FDBCA38D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D4685B-3F8E-E841-9BDE-0DB63608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E2388-2842-A641-8A33-43CF376D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278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7F6F33-E68E-4F49-96CF-95999B5A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E82BF1-1C55-9F4E-BB28-554CFE9EF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83B49-E0FE-D649-AB5C-EF6FD75F5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62D788-EE34-3C46-AE11-B260DF20A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8F68E-69B7-0E46-AC23-F12C28D41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08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chart" Target="../charts/chart1.xml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E7A0D0CB-D856-2746-B097-C27CC22FC377}"/>
              </a:ext>
            </a:extLst>
          </p:cNvPr>
          <p:cNvSpPr/>
          <p:nvPr/>
        </p:nvSpPr>
        <p:spPr>
          <a:xfrm>
            <a:off x="-422031" y="1671729"/>
            <a:ext cx="7807569" cy="29823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877D50-3266-6F4A-8448-D504CC55C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D0066163-6994-6543-ADA2-A95149F63A8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EA64625E-314C-7D49-B5EA-4B4485822FCA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20C6AF-08F4-4A49-88CA-3CA7A2EFC435}"/>
              </a:ext>
            </a:extLst>
          </p:cNvPr>
          <p:cNvSpPr txBox="1"/>
          <p:nvPr/>
        </p:nvSpPr>
        <p:spPr>
          <a:xfrm>
            <a:off x="266706" y="978115"/>
            <a:ext cx="5328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유기 동물 입양 및 개인 반려 동물 분양 매칭 사이트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DAEDD6-F3BF-2C45-A966-FA34D448BF8E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CC3E21-6E0D-F34A-A052-E92DE16666CF}"/>
              </a:ext>
            </a:extLst>
          </p:cNvPr>
          <p:cNvSpPr txBox="1"/>
          <p:nvPr/>
        </p:nvSpPr>
        <p:spPr>
          <a:xfrm>
            <a:off x="8569567" y="5228493"/>
            <a:ext cx="3581430" cy="1304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조장 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: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ko-KR" altLang="en-US" b="1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전준하</a:t>
            </a:r>
            <a:endParaRPr kumimoji="1" lang="en-US" altLang="ko-KR" b="1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조원 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: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손선영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김진혁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ko-KR" altLang="en-US" b="1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송가영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ko-KR" altLang="en-US" b="1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최동혁</a:t>
            </a:r>
            <a:endParaRPr kumimoji="1" lang="en-US" altLang="ko-KR" b="1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발표 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: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2023.07.12.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FEBB5E0-6AF6-FE4F-9BB2-D3C257CE6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095" y="3395049"/>
            <a:ext cx="3133695" cy="1924285"/>
          </a:xfrm>
          <a:prstGeom prst="rect">
            <a:avLst/>
          </a:prstGeom>
        </p:spPr>
      </p:pic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3EFE5469-45FC-7347-9AE0-8FE58F0D29E5}"/>
              </a:ext>
            </a:extLst>
          </p:cNvPr>
          <p:cNvCxnSpPr>
            <a:cxnSpLocks/>
          </p:cNvCxnSpPr>
          <p:nvPr/>
        </p:nvCxnSpPr>
        <p:spPr>
          <a:xfrm>
            <a:off x="8631914" y="5709138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916B4006-C06F-4745-8BCE-C1C380A97C62}"/>
              </a:ext>
            </a:extLst>
          </p:cNvPr>
          <p:cNvCxnSpPr>
            <a:cxnSpLocks/>
          </p:cNvCxnSpPr>
          <p:nvPr/>
        </p:nvCxnSpPr>
        <p:spPr>
          <a:xfrm>
            <a:off x="8631914" y="6142891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AA29E148-3210-6240-A5F5-D46132ABDCD5}"/>
              </a:ext>
            </a:extLst>
          </p:cNvPr>
          <p:cNvCxnSpPr>
            <a:cxnSpLocks/>
          </p:cNvCxnSpPr>
          <p:nvPr/>
        </p:nvCxnSpPr>
        <p:spPr>
          <a:xfrm>
            <a:off x="8631914" y="6532696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C593606-FE38-8646-AEAD-E8330660E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13" y="1185249"/>
            <a:ext cx="68199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19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96F417-2B68-9D4C-8EAB-265BD5A5C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546100"/>
            <a:ext cx="8128000" cy="57658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76E7D40-E3A8-EE45-BD66-0ECB43296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330450"/>
            <a:ext cx="103632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8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201D698-D710-CD43-8BBA-0DB1C607D487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4B61F-5CF3-E647-A724-8D6695DF2BF1}"/>
              </a:ext>
            </a:extLst>
          </p:cNvPr>
          <p:cNvSpPr txBox="1"/>
          <p:nvPr/>
        </p:nvSpPr>
        <p:spPr>
          <a:xfrm>
            <a:off x="266706" y="978115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INDEX.</a:t>
            </a:r>
            <a:endParaRPr kumimoji="1"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B1EBA52D-BB46-F64C-9A00-77BD541CFAD9}"/>
              </a:ext>
            </a:extLst>
          </p:cNvPr>
          <p:cNvSpPr/>
          <p:nvPr/>
        </p:nvSpPr>
        <p:spPr>
          <a:xfrm>
            <a:off x="266706" y="1819031"/>
            <a:ext cx="8291140" cy="419490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E56DA-59BF-AC4A-A8BE-A86191BE6269}"/>
              </a:ext>
            </a:extLst>
          </p:cNvPr>
          <p:cNvSpPr txBox="1"/>
          <p:nvPr/>
        </p:nvSpPr>
        <p:spPr>
          <a:xfrm>
            <a:off x="1488831" y="2356339"/>
            <a:ext cx="7069015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INTRO.</a:t>
            </a:r>
            <a:r>
              <a:rPr kumimoji="1"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팀원 소개 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&amp;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역할 분담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사이트 개요 및 주제 선정의 이유</a:t>
            </a:r>
            <a:endParaRPr kumimoji="1" lang="en-US" altLang="ko-KR" sz="2400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endParaRPr kumimoji="1" lang="en-US" altLang="ko-KR" sz="1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SKILLS. 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개발 기간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개발 환경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사용 기술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활용한 오픈 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API</a:t>
            </a:r>
          </a:p>
          <a:p>
            <a:endParaRPr kumimoji="1" lang="en-US" altLang="ko-KR" sz="1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ARCHET.</a:t>
            </a:r>
            <a:r>
              <a:rPr kumimoji="1" lang="ko-KR" altLang="en-US" sz="24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</a:t>
            </a:r>
            <a:r>
              <a:rPr kumimoji="1" lang="en-US" altLang="ko-KR" sz="24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테이블 설계 및 구현 기능</a:t>
            </a:r>
            <a:endParaRPr kumimoji="1" lang="en-US" altLang="ko-KR" sz="1600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endParaRPr kumimoji="1" lang="en-US" altLang="ko-KR" sz="9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DEMO. 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시연</a:t>
            </a:r>
            <a:endParaRPr kumimoji="1" lang="en-US" altLang="ko-KR" sz="1600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endParaRPr kumimoji="1"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GIT. 		</a:t>
            </a:r>
            <a:r>
              <a:rPr kumimoji="1" lang="ko-KR" altLang="en-US" sz="1600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깃허브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주소</a:t>
            </a:r>
            <a:endParaRPr kumimoji="1"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endParaRPr kumimoji="1"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Q&amp;A.	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질의 응답</a:t>
            </a:r>
            <a:endParaRPr kumimoji="1" lang="en-US" altLang="ko-KR" sz="1600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CEBA934-C429-F646-B7CD-8E331738E6B7}"/>
              </a:ext>
            </a:extLst>
          </p:cNvPr>
          <p:cNvSpPr/>
          <p:nvPr/>
        </p:nvSpPr>
        <p:spPr>
          <a:xfrm>
            <a:off x="967638" y="2450123"/>
            <a:ext cx="136000" cy="288387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1A1A7A8-EBAF-4C4A-9159-8F07D46711A3}"/>
              </a:ext>
            </a:extLst>
          </p:cNvPr>
          <p:cNvSpPr/>
          <p:nvPr/>
        </p:nvSpPr>
        <p:spPr>
          <a:xfrm>
            <a:off x="894821" y="2453031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7C113B8-06CB-4543-B14D-5BF1EA94FC25}"/>
              </a:ext>
            </a:extLst>
          </p:cNvPr>
          <p:cNvSpPr/>
          <p:nvPr/>
        </p:nvSpPr>
        <p:spPr>
          <a:xfrm>
            <a:off x="897915" y="2959292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CE98921-4CC5-4649-8262-653E12B90A44}"/>
              </a:ext>
            </a:extLst>
          </p:cNvPr>
          <p:cNvSpPr/>
          <p:nvPr/>
        </p:nvSpPr>
        <p:spPr>
          <a:xfrm>
            <a:off x="893153" y="3475109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A4C5A3C-9D5D-F54A-9AD7-88F39B9B4C9D}"/>
              </a:ext>
            </a:extLst>
          </p:cNvPr>
          <p:cNvSpPr/>
          <p:nvPr/>
        </p:nvSpPr>
        <p:spPr>
          <a:xfrm>
            <a:off x="893153" y="4000105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19DC86A-4A8F-AA41-A6CB-685D7A3ECB52}"/>
              </a:ext>
            </a:extLst>
          </p:cNvPr>
          <p:cNvSpPr/>
          <p:nvPr/>
        </p:nvSpPr>
        <p:spPr>
          <a:xfrm>
            <a:off x="893152" y="4538096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B931130-F88B-2840-8CAD-35BDE23B2AF1}"/>
              </a:ext>
            </a:extLst>
          </p:cNvPr>
          <p:cNvSpPr/>
          <p:nvPr/>
        </p:nvSpPr>
        <p:spPr>
          <a:xfrm>
            <a:off x="893152" y="5030467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622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201D698-D710-CD43-8BBA-0DB1C607D487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4B61F-5CF3-E647-A724-8D6695DF2BF1}"/>
              </a:ext>
            </a:extLst>
          </p:cNvPr>
          <p:cNvSpPr txBox="1"/>
          <p:nvPr/>
        </p:nvSpPr>
        <p:spPr>
          <a:xfrm>
            <a:off x="266706" y="978115"/>
            <a:ext cx="2916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INTRO.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팀원 소개 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&amp;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역할 분담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746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201D698-D710-CD43-8BBA-0DB1C607D487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4B61F-5CF3-E647-A724-8D6695DF2BF1}"/>
              </a:ext>
            </a:extLst>
          </p:cNvPr>
          <p:cNvSpPr txBox="1"/>
          <p:nvPr/>
        </p:nvSpPr>
        <p:spPr>
          <a:xfrm>
            <a:off x="266706" y="978115"/>
            <a:ext cx="3597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INTRO.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사이트 개요 및 주제 선정의 이유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C921CCE6-C5BB-894C-8DED-1D41A247E6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0410453"/>
              </p:ext>
            </p:extLst>
          </p:nvPr>
        </p:nvGraphicFramePr>
        <p:xfrm>
          <a:off x="7713786" y="2026304"/>
          <a:ext cx="3868615" cy="397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D7606E35-3F9B-D947-A574-567F4FF3F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058" y="5191205"/>
            <a:ext cx="812800" cy="812800"/>
          </a:xfrm>
          <a:prstGeom prst="rect">
            <a:avLst/>
          </a:prstGeom>
        </p:spPr>
      </p:pic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1903C97A-C7D5-3749-B625-BE96B4D27E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7051400"/>
              </p:ext>
            </p:extLst>
          </p:nvPr>
        </p:nvGraphicFramePr>
        <p:xfrm>
          <a:off x="266706" y="2543908"/>
          <a:ext cx="6970752" cy="2674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24F655DB-A548-0B4F-94B5-37BF412799F6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50000"/>
          </a:blip>
          <a:stretch>
            <a:fillRect/>
          </a:stretch>
        </p:blipFill>
        <p:spPr>
          <a:xfrm>
            <a:off x="127174" y="2061482"/>
            <a:ext cx="964849" cy="96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0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5017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SKILLS.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개발 기간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개발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환경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사용 기술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활용한 오픈 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API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8584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3283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ARCHET.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테이블 설계 및 구현 기능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251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DEMO.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시연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8030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645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GIT. </a:t>
            </a:r>
            <a:r>
              <a:rPr kumimoji="1" lang="ko-KR" altLang="en-US" sz="1500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깃허브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주소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0694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625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Q&amp;A.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질의 응답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0670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</TotalTime>
  <Words>120</Words>
  <Application>Microsoft Macintosh PowerPoint</Application>
  <PresentationFormat>와이드스크린</PresentationFormat>
  <Paragraphs>34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Apple SD Gothic Neo Medium</vt:lpstr>
      <vt:lpstr>Apple SD Gothic Neo Thin</vt:lpstr>
      <vt:lpstr>GangwonEduPower ExtraBold</vt:lpstr>
      <vt:lpstr>IBM Plex Sans KR Thin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36</cp:revision>
  <dcterms:created xsi:type="dcterms:W3CDTF">2023-07-11T03:38:26Z</dcterms:created>
  <dcterms:modified xsi:type="dcterms:W3CDTF">2023-07-12T01:40:47Z</dcterms:modified>
</cp:coreProperties>
</file>