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FA701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A8064-785F-4971-930E-8DF488F6A24D}" v="902" dt="2023-07-12T02:57:50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2023-07-11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C8021-202C-DF8F-FF7C-CB138D9D4170}"/>
              </a:ext>
            </a:extLst>
          </p:cNvPr>
          <p:cNvSpPr txBox="1"/>
          <p:nvPr/>
        </p:nvSpPr>
        <p:spPr>
          <a:xfrm>
            <a:off x="1008545" y="4145673"/>
            <a:ext cx="1427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err="1">
                <a:solidFill>
                  <a:srgbClr val="FFC000"/>
                </a:solidFill>
                <a:ea typeface="맑은 고딕"/>
              </a:rPr>
              <a:t>전준하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F8848-C884-1EA8-A61C-DBEDD9526F22}"/>
              </a:ext>
            </a:extLst>
          </p:cNvPr>
          <p:cNvSpPr txBox="1"/>
          <p:nvPr/>
        </p:nvSpPr>
        <p:spPr>
          <a:xfrm>
            <a:off x="3202848" y="4145673"/>
            <a:ext cx="1427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FFC000"/>
                </a:solidFill>
                <a:ea typeface="맑은 고딕"/>
              </a:rPr>
              <a:t>손선영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2EBD3-7654-CE35-1D42-2E254E4056CF}"/>
              </a:ext>
            </a:extLst>
          </p:cNvPr>
          <p:cNvSpPr txBox="1"/>
          <p:nvPr/>
        </p:nvSpPr>
        <p:spPr>
          <a:xfrm>
            <a:off x="5492702" y="4145673"/>
            <a:ext cx="1427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FFC000"/>
                </a:solidFill>
                <a:ea typeface="맑은 고딕"/>
              </a:rPr>
              <a:t>김진혁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8619BF-8FA3-92DD-E0E9-73A29A62EDBF}"/>
              </a:ext>
            </a:extLst>
          </p:cNvPr>
          <p:cNvSpPr txBox="1"/>
          <p:nvPr/>
        </p:nvSpPr>
        <p:spPr>
          <a:xfrm>
            <a:off x="7702581" y="4145673"/>
            <a:ext cx="1427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solidFill>
                  <a:srgbClr val="FFC000"/>
                </a:solidFill>
                <a:ea typeface="맑은 고딕"/>
              </a:rPr>
              <a:t>송가영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69D1F-6843-E450-E202-BCC9057977BE}"/>
              </a:ext>
            </a:extLst>
          </p:cNvPr>
          <p:cNvSpPr txBox="1"/>
          <p:nvPr/>
        </p:nvSpPr>
        <p:spPr>
          <a:xfrm>
            <a:off x="9855773" y="4098781"/>
            <a:ext cx="1427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solidFill>
                  <a:srgbClr val="FFC000"/>
                </a:solidFill>
                <a:ea typeface="맑은 고딕"/>
              </a:rPr>
              <a:t>최동혁</a:t>
            </a:r>
          </a:p>
        </p:txBody>
      </p:sp>
      <p:pic>
        <p:nvPicPr>
          <p:cNvPr id="23" name="그림 23" descr="만화 영화, 인형, 피규어, 장난감이(가) 표시된 사진&#10;&#10;자동 생성된 설명">
            <a:extLst>
              <a:ext uri="{FF2B5EF4-FFF2-40B4-BE49-F238E27FC236}">
                <a16:creationId xmlns:a16="http://schemas.microsoft.com/office/drawing/2014/main" id="{22617C65-87C8-5952-C9F3-F15E9A9F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08" y="1565031"/>
            <a:ext cx="2543907" cy="2543907"/>
          </a:xfrm>
          <a:prstGeom prst="rect">
            <a:avLst/>
          </a:prstGeom>
        </p:spPr>
      </p:pic>
      <p:pic>
        <p:nvPicPr>
          <p:cNvPr id="24" name="그림 24" descr="립스틱, 입술, 만화 영화, 아이라이너이(가) 표시된 사진&#10;&#10;자동 생성된 설명">
            <a:extLst>
              <a:ext uri="{FF2B5EF4-FFF2-40B4-BE49-F238E27FC236}">
                <a16:creationId xmlns:a16="http://schemas.microsoft.com/office/drawing/2014/main" id="{44482F77-7BDD-B2E7-B740-A343D912F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239" y="1635369"/>
            <a:ext cx="2215662" cy="2215662"/>
          </a:xfrm>
          <a:prstGeom prst="rect">
            <a:avLst/>
          </a:prstGeom>
        </p:spPr>
      </p:pic>
      <p:pic>
        <p:nvPicPr>
          <p:cNvPr id="26" name="그림 26" descr="만화 영화이(가) 표시된 사진&#10;&#10;자동 생성된 설명">
            <a:extLst>
              <a:ext uri="{FF2B5EF4-FFF2-40B4-BE49-F238E27FC236}">
                <a16:creationId xmlns:a16="http://schemas.microsoft.com/office/drawing/2014/main" id="{027C2533-C13E-822F-633F-974C669B2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015" y="1389185"/>
            <a:ext cx="2543909" cy="2532185"/>
          </a:xfrm>
          <a:prstGeom prst="rect">
            <a:avLst/>
          </a:prstGeom>
        </p:spPr>
      </p:pic>
      <p:pic>
        <p:nvPicPr>
          <p:cNvPr id="28" name="그림 28" descr="만화 영화, 인간의 얼굴, 애니메이션이(가) 표시된 사진&#10;&#10;자동 생성된 설명">
            <a:extLst>
              <a:ext uri="{FF2B5EF4-FFF2-40B4-BE49-F238E27FC236}">
                <a16:creationId xmlns:a16="http://schemas.microsoft.com/office/drawing/2014/main" id="{8C87D4C1-10E5-9936-8C53-EC197229D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62" y="1717431"/>
            <a:ext cx="2743200" cy="2743200"/>
          </a:xfrm>
          <a:prstGeom prst="rect">
            <a:avLst/>
          </a:prstGeom>
        </p:spPr>
      </p:pic>
      <p:pic>
        <p:nvPicPr>
          <p:cNvPr id="29" name="그림 29" descr="만화 영화이(가) 표시된 사진&#10;&#10;자동 생성된 설명">
            <a:extLst>
              <a:ext uri="{FF2B5EF4-FFF2-40B4-BE49-F238E27FC236}">
                <a16:creationId xmlns:a16="http://schemas.microsoft.com/office/drawing/2014/main" id="{94D355CE-A523-ABA5-6241-1D85E701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123" y="1846385"/>
            <a:ext cx="2532185" cy="25321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9DB915F-77A0-BCF9-A1DF-1332F118AAB4}"/>
              </a:ext>
            </a:extLst>
          </p:cNvPr>
          <p:cNvSpPr txBox="1"/>
          <p:nvPr/>
        </p:nvSpPr>
        <p:spPr>
          <a:xfrm>
            <a:off x="520593" y="4806461"/>
            <a:ext cx="2057399" cy="144655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조장</a:t>
            </a:r>
            <a:endParaRPr lang="en-US" altLang="ko-KR" b="1" dirty="0">
              <a:ea typeface="맑은 고딕"/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Back / Front end</a:t>
            </a:r>
          </a:p>
          <a:p>
            <a:pPr algn="ctr"/>
            <a:r>
              <a:rPr lang="ko-KR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분양게시판 기능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 구현</a:t>
            </a:r>
            <a:endParaRPr lang="ko-KR" sz="1400" dirty="0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봉사 게시판 기능 구현 </a:t>
            </a:r>
          </a:p>
          <a:p>
            <a:pPr algn="ctr"/>
            <a:r>
              <a:rPr lang="ko-KR" sz="14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지도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 / 그래프 / 날씨 API</a:t>
            </a:r>
            <a:endParaRPr lang="en-US" altLang="ko-KR" sz="140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A7F37F-DB4F-0710-5521-E70B1C91DA81}"/>
              </a:ext>
            </a:extLst>
          </p:cNvPr>
          <p:cNvSpPr txBox="1"/>
          <p:nvPr/>
        </p:nvSpPr>
        <p:spPr>
          <a:xfrm>
            <a:off x="2791175" y="4806460"/>
            <a:ext cx="2046961" cy="123110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dirty="0">
                <a:latin typeface="Malgun Gothic"/>
                <a:ea typeface="Malgun Gothic"/>
              </a:rPr>
              <a:t>조원</a:t>
            </a:r>
            <a:endParaRPr lang="ko-KR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ea typeface="+mn-lt"/>
              </a:rPr>
              <a:t>Back / Front end</a:t>
            </a:r>
            <a:endParaRPr lang="ko-KR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쪽지 보내기 기능 구현</a:t>
            </a:r>
            <a:endParaRPr lang="ko-KR" sz="1400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회원가입 기능 구현 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이메일 인증 구현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7B166-D819-A2A0-FE5A-2A7C0E11CC22}"/>
              </a:ext>
            </a:extLst>
          </p:cNvPr>
          <p:cNvSpPr txBox="1"/>
          <p:nvPr/>
        </p:nvSpPr>
        <p:spPr>
          <a:xfrm>
            <a:off x="5025145" y="4806460"/>
            <a:ext cx="2057399" cy="123110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dirty="0">
                <a:latin typeface="Malgun Gothic"/>
                <a:ea typeface="Malgun Gothic"/>
              </a:rPr>
              <a:t>조원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Malgun Gothic"/>
                <a:ea typeface="+mn-lt"/>
              </a:rPr>
              <a:t>Back / Front end</a:t>
            </a:r>
            <a:endParaRPr lang="ko-KR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다이어리게시판 기능 구현</a:t>
            </a:r>
            <a:endParaRPr lang="ko-KR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병원 목록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58BBBE-121F-791D-637D-03FD0064C1D4}"/>
              </a:ext>
            </a:extLst>
          </p:cNvPr>
          <p:cNvSpPr txBox="1"/>
          <p:nvPr/>
        </p:nvSpPr>
        <p:spPr>
          <a:xfrm>
            <a:off x="7254938" y="4806460"/>
            <a:ext cx="2084613" cy="166199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dirty="0">
                <a:latin typeface="Malgun Gothic"/>
                <a:ea typeface="Malgun Gothic"/>
              </a:rPr>
              <a:t>조원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Malgun Gothic"/>
                <a:ea typeface="+mn-lt"/>
              </a:rPr>
              <a:t>Back / Front end</a:t>
            </a:r>
            <a:endParaRPr lang="ko-KR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프로젝트 구축</a:t>
            </a:r>
            <a:endParaRPr lang="ko-KR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소셜로그인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 기능 구현</a:t>
            </a:r>
            <a:endParaRPr lang="ko-KR" sz="1400" dirty="0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알림 기능 구현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메인 페이지 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깃 총괄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241DD-5137-AB32-4872-8C2017BCCD98}"/>
              </a:ext>
            </a:extLst>
          </p:cNvPr>
          <p:cNvSpPr txBox="1"/>
          <p:nvPr/>
        </p:nvSpPr>
        <p:spPr>
          <a:xfrm>
            <a:off x="9515083" y="4806460"/>
            <a:ext cx="2057399" cy="123110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dirty="0">
                <a:latin typeface="Malgun Gothic"/>
                <a:ea typeface="Malgun Gothic"/>
              </a:rPr>
              <a:t>조원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Malgun Gothic"/>
                <a:ea typeface="+mn-lt"/>
              </a:rPr>
              <a:t>Back / Front end</a:t>
            </a:r>
            <a:endParaRPr lang="ko-KR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유기 동물 </a:t>
            </a:r>
            <a:r>
              <a:rPr lang="ko-KR" sz="14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API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a typeface="맑은 고딕"/>
              </a:rPr>
              <a:t>입양신청 기능 구현</a:t>
            </a:r>
          </a:p>
          <a:p>
            <a:pPr algn="ctr"/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79</Words>
  <Application>Microsoft Office PowerPoint</Application>
  <PresentationFormat>와이드스크린</PresentationFormat>
  <Paragraphs>23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230</cp:revision>
  <dcterms:created xsi:type="dcterms:W3CDTF">2023-07-11T03:38:26Z</dcterms:created>
  <dcterms:modified xsi:type="dcterms:W3CDTF">2023-07-12T02:59:07Z</dcterms:modified>
</cp:coreProperties>
</file>