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0" r:id="rId4"/>
    <p:sldId id="263" r:id="rId5"/>
    <p:sldId id="268" r:id="rId6"/>
    <p:sldId id="269" r:id="rId7"/>
    <p:sldId id="270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xmlns="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8143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조장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전준하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조원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손선영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김진혁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송가영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최동혁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발표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xmlns="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xmlns="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xmlns="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GIT.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6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Q&amp;A.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6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76E7D40-E3A8-EE45-BD66-0ECB4329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30450"/>
            <a:ext cx="10363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50" charset="-127"/>
                <a:ea typeface="IBM Plex Sans KR Thin" panose="020B0203050203000203" pitchFamily="50" charset="-127"/>
              </a:rPr>
              <a:t>팀원 소개 </a:t>
            </a:r>
            <a:r>
              <a:rPr kumimoji="1" lang="en-US" altLang="ko-KR" sz="1600" dirty="0">
                <a:latin typeface="IBM Plex Sans KR Thin" panose="020B0203050203000203" pitchFamily="50" charset="-127"/>
                <a:ea typeface="IBM Plex Sans KR Thin" panose="020B0203050203000203" pitchFamily="50" charset="-127"/>
              </a:rPr>
              <a:t>&amp;</a:t>
            </a:r>
            <a:r>
              <a:rPr kumimoji="1" lang="ko-KR" altLang="en-US" sz="1600" dirty="0">
                <a:latin typeface="IBM Plex Sans KR Thin" panose="020B0203050203000203" pitchFamily="50" charset="-127"/>
                <a:ea typeface="IBM Plex Sans KR Thin" panose="020B0203050203000203" pitchFamily="50" charset="-127"/>
              </a:rPr>
              <a:t> 역할 분담</a:t>
            </a:r>
            <a:r>
              <a:rPr kumimoji="1" lang="en-US" altLang="ko-KR" sz="1600" dirty="0">
                <a:latin typeface="IBM Plex Sans KR Thin" panose="020B0203050203000203" pitchFamily="50" charset="-127"/>
                <a:ea typeface="IBM Plex Sans KR Thin" panose="020B0203050203000203" pitchFamily="50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50" charset="-127"/>
                <a:ea typeface="IBM Plex Sans KR Thin" panose="020B0203050203000203" pitchFamily="50" charset="-127"/>
              </a:rPr>
              <a:t> 사이트 개요 및 주제 선정의 이유</a:t>
            </a:r>
            <a:endParaRPr kumimoji="1" lang="en-US" altLang="ko-KR" sz="2400" dirty="0">
              <a:latin typeface="IBM Plex Sans KR Thin" panose="020B0203050203000203" pitchFamily="50" charset="-127"/>
              <a:ea typeface="IBM Plex Sans KR Thin" panose="020B0203050203000203" pitchFamily="50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 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 환경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DEMO.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	</a:t>
            </a:r>
            <a:r>
              <a:rPr kumimoji="1" lang="ko-KR" altLang="en-US" sz="16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GIT.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		</a:t>
            </a:r>
            <a:r>
              <a:rPr kumimoji="1" lang="ko-KR" altLang="en-US" sz="16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Q&amp;A.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1A1A7A8-EBAF-4C4A-9159-8F07D46711A3}"/>
              </a:ext>
            </a:extLst>
          </p:cNvPr>
          <p:cNvSpPr/>
          <p:nvPr/>
        </p:nvSpPr>
        <p:spPr>
          <a:xfrm>
            <a:off x="894821" y="2453031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INTRO.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</a:t>
            </a:r>
            <a:r>
              <a:rPr kumimoji="1" lang="ko-KR" altLang="en-US" sz="15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기간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5" name="정육면체 24"/>
          <p:cNvSpPr/>
          <p:nvPr/>
        </p:nvSpPr>
        <p:spPr>
          <a:xfrm>
            <a:off x="1850046" y="1880851"/>
            <a:ext cx="462542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085" y="1856985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endParaRPr lang="en-US" altLang="ko-KR" sz="1400" dirty="0" smtClean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주제선정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085" y="2403234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기능 설계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2312588" y="2246177"/>
            <a:ext cx="671638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4085" y="2778157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테이블 설계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2907792" y="2649482"/>
            <a:ext cx="754771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085" y="3232949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스토리보드 설계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2" name="정육면체 31"/>
          <p:cNvSpPr/>
          <p:nvPr/>
        </p:nvSpPr>
        <p:spPr>
          <a:xfrm>
            <a:off x="3662563" y="3052787"/>
            <a:ext cx="775559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정육면체 32"/>
          <p:cNvSpPr/>
          <p:nvPr/>
        </p:nvSpPr>
        <p:spPr>
          <a:xfrm>
            <a:off x="4349964" y="3455566"/>
            <a:ext cx="923544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정육면체 33"/>
          <p:cNvSpPr/>
          <p:nvPr/>
        </p:nvSpPr>
        <p:spPr>
          <a:xfrm>
            <a:off x="5212314" y="3831792"/>
            <a:ext cx="575838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정육면체 34"/>
          <p:cNvSpPr/>
          <p:nvPr/>
        </p:nvSpPr>
        <p:spPr>
          <a:xfrm>
            <a:off x="5766535" y="4199442"/>
            <a:ext cx="1178333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14085" y="3602356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간단</a:t>
            </a:r>
            <a:r>
              <a:rPr lang="en-US" altLang="ko-KR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CRUD</a:t>
            </a:r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구현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7027" y="3976621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간단</a:t>
            </a:r>
            <a:r>
              <a:rPr lang="en-US" altLang="ko-KR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CRUD</a:t>
            </a:r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테스트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6242" y="4374573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상세기능 구현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4085" y="4740573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프론트</a:t>
            </a:r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디자인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085" y="5154755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통합테스트</a:t>
            </a:r>
            <a:r>
              <a:rPr lang="en-US" altLang="ko-KR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디버깅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4085" y="5578698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유지보수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42" name="정육면체 41"/>
          <p:cNvSpPr/>
          <p:nvPr/>
        </p:nvSpPr>
        <p:spPr>
          <a:xfrm>
            <a:off x="6867144" y="4565443"/>
            <a:ext cx="1051560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정육면체 42"/>
          <p:cNvSpPr/>
          <p:nvPr/>
        </p:nvSpPr>
        <p:spPr>
          <a:xfrm>
            <a:off x="7827264" y="4937195"/>
            <a:ext cx="676655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8404861" y="5327339"/>
            <a:ext cx="923544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767749" y="1880851"/>
            <a:ext cx="0" cy="4051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59947" y="1509846"/>
            <a:ext cx="69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6.12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25540" y="2339348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446087" y="2689229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171584" y="3085934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5742" y="3485523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563951" y="3910133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312663" y="4302100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201799" y="4664039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154811" y="5075407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15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973197" y="5389491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674239" y="5732586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971179" y="1459930"/>
            <a:ext cx="69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.12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9328405" y="1832083"/>
            <a:ext cx="0" cy="4051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</a:t>
            </a:r>
            <a:r>
              <a:rPr kumimoji="1" lang="en-US" altLang="ko-KR" sz="15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sz="15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환경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0" y="1936262"/>
            <a:ext cx="1762125" cy="1771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88" y="1936262"/>
            <a:ext cx="3688924" cy="1844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59" y="1904285"/>
            <a:ext cx="1752165" cy="17521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232" y="2056250"/>
            <a:ext cx="2857500" cy="160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8334" y="3776979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Back IDE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1202" y="3780724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Front</a:t>
            </a:r>
          </a:p>
          <a:p>
            <a:pPr algn="ctr"/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IDE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4593" y="3780724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Source Tree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78538" y="3776979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DB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0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2457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활용한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오픈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6" y="1886372"/>
            <a:ext cx="1790694" cy="17805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01" y="1755711"/>
            <a:ext cx="2033391" cy="20333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16" y="1607334"/>
            <a:ext cx="2219625" cy="22366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95" y="4758974"/>
            <a:ext cx="2556242" cy="5112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91" y="1700843"/>
            <a:ext cx="2143125" cy="2143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27" y="3943036"/>
            <a:ext cx="2143125" cy="2143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8778" y="3728206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지도 </a:t>
            </a:r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7881" y="3755702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날씨 </a:t>
            </a:r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8763" y="3728206"/>
            <a:ext cx="1254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그래프 </a:t>
            </a:r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4253" y="3755702"/>
            <a:ext cx="137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유기동물 </a:t>
            </a:r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5912" y="5619816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동물병원 </a:t>
            </a:r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1640" y="5450539"/>
            <a:ext cx="193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카카오로그인 </a:t>
            </a:r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사용한 기술들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1624386"/>
            <a:ext cx="2278722" cy="15163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350" y="1701923"/>
            <a:ext cx="2352523" cy="14703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38" y="3013302"/>
            <a:ext cx="1816100" cy="1816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7" y="4829402"/>
            <a:ext cx="2214336" cy="16607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75" y="2890938"/>
            <a:ext cx="1860169" cy="24263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36" y="4921590"/>
            <a:ext cx="3105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ARCHET.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DEMO.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0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133</Words>
  <Application>Microsoft Office PowerPoint</Application>
  <PresentationFormat>와이드스크린</PresentationFormat>
  <Paragraphs>60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Apple SD Gothic Neo Medium</vt:lpstr>
      <vt:lpstr>Apple SD Gothic Neo Thin</vt:lpstr>
      <vt:lpstr>GangwonEduPower ExtraBold</vt:lpstr>
      <vt:lpstr>IBM Plex Sans KR Thin</vt:lpstr>
      <vt:lpstr>강원교육튼튼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계정</cp:lastModifiedBy>
  <cp:revision>40</cp:revision>
  <dcterms:created xsi:type="dcterms:W3CDTF">2023-07-11T03:38:26Z</dcterms:created>
  <dcterms:modified xsi:type="dcterms:W3CDTF">2023-07-12T02:55:24Z</dcterms:modified>
</cp:coreProperties>
</file>