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0" r:id="rId4"/>
    <p:sldId id="263" r:id="rId5"/>
    <p:sldId id="268" r:id="rId6"/>
    <p:sldId id="269" r:id="rId7"/>
    <p:sldId id="270" r:id="rId8"/>
    <p:sldId id="264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A701"/>
    <a:srgbClr val="FFC000"/>
    <a:srgbClr val="DBD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8"/>
  </p:normalViewPr>
  <p:slideViewPr>
    <p:cSldViewPr snapToGrid="0" snapToObjects="1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90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10BE2-BD82-1947-B861-BCA74F426658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C4275-585C-BB49-ACAB-29A0239402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047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C4275-585C-BB49-ACAB-29A02394024B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583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8AD070E-8554-3D42-B079-E7BF33ED1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D90B894-4B6F-E34E-A524-006E0E133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E2E99A1-D8B6-7F44-84ED-043AC760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C99AC6B-5CEE-6A46-B506-E773596F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A8C68C-EA49-2449-B235-98FF1E37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78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6523E24-766C-4C41-A783-7FCC04A4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70EB76A-9EFB-BA43-861C-CEA436097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97AC522-7526-A24E-B8D1-2FB61872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0E9EFF6-3915-5146-BA91-FACB7BA6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A7A5E75-96B0-0D49-86DA-46E4993A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996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34CAFA7-3206-2543-8A9C-D6B3A8EC2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8CE9946-09FD-D449-B4EF-6E676EF8C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A8341EA-797C-CC44-87B7-D584CDC9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A5B650-84F4-6B4C-8DEF-0425ACFE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64AC521-2D68-004B-B92E-23CCC1C0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30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C81A540-1F34-EE4A-8B96-1CE4877C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F144245-874F-6D48-A2B2-2965527AB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109273B-EE88-B548-B429-C09F02FA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BAA9817-F8EA-7243-83C2-5F1390B9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075FC35-7C98-6943-9514-0BAB9A1E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399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AB1F47A-6BA5-6442-AA26-23C93BEF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7D2E629-368E-D54D-A896-B887EF6C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D2F4300-E4D7-AE49-9FFA-CDCA6097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08A8ED7-E1F1-B84D-BAE4-811E6BEA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F80303B-F17F-7342-8D7A-1388C2EB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37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EBC116-B9E4-5046-9B7F-54244E70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CEF7C5F-72B6-0B45-A985-024BB1EAC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0832588-4074-464D-ADFE-B9B09A8D3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CB38065-967B-E04E-B08A-AE63551B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6AE00C8-0ADB-8D41-8BAF-63EEA164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438D453-0694-794A-A4AD-105A238E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630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B613F03-217F-6541-A156-2135E5DB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6A16581-ED25-5545-903F-9AF7C48EA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18C79F6-2814-A043-9582-E108C4783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7D089D0-562C-984F-9FA1-BE73CB210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1159943-EACD-1E42-8B06-6B46406BC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32601ED-719F-E04A-BBFD-076825F2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2559317-8578-3A41-B351-773C8AB6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4ED62A8-6A91-114D-B2A0-CB5B88B7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570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385FFD-87EA-4B45-BB0D-29BFB09B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F8190C5E-1F70-314A-BA18-2E73583B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74B7033-E4A1-F340-B3E4-F4C4D904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74B5FAE-07CB-3049-80D4-D2085E78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178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C24F4953-19D0-BB42-A9A3-111252B4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A5447D78-ADB7-0444-8768-49B91E43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15B79B6-FE52-3D47-9E60-5266916A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719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459AF7-52B6-6F48-9400-2054BCF8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B402DE0-EB10-6446-B653-74E3425C2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A8C9B2-7635-DB46-ADEC-909B1D7EE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50B9836-7C19-8D40-8F5C-82A92528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A17B35A-544D-2E41-A93F-F056CC23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2237640-42CA-6D42-8271-D166AEF9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953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03A6D95-E692-2748-973B-AEB7B9F5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BC842F9-01CB-6E4E-8FB9-5E39004B4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C9FD0E9-CF76-8742-ADCD-AC0913A0E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3B4A5CD-E650-7F49-A8F7-FDBCA38D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3D4685B-3F8E-E841-9BDE-0DB63608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C4E2388-2842-A641-8A33-43CF376D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278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5A7F6F33-E68E-4F49-96CF-95999B5A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AE82BF1-1C55-9F4E-BB28-554CFE9E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A83B49-E0FE-D649-AB5C-EF6FD75F5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FA360-CFB9-4045-A382-F7F263FD4BE1}" type="datetimeFigureOut">
              <a:rPr kumimoji="1" lang="ko-KR" altLang="en-US" smtClean="0"/>
              <a:t>2023-07-12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462D788-EE34-3C46-AE11-B260DF20A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D28F68E-69B7-0E46-AC23-F12C28D41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08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xmlns="" id="{E7A0D0CB-D856-2746-B097-C27CC22FC377}"/>
              </a:ext>
            </a:extLst>
          </p:cNvPr>
          <p:cNvSpPr/>
          <p:nvPr/>
        </p:nvSpPr>
        <p:spPr>
          <a:xfrm>
            <a:off x="-422031" y="1671729"/>
            <a:ext cx="7807569" cy="29823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E877D50-3266-6F4A-8448-D504CC55C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xmlns="" id="{D0066163-6994-6543-ADA2-A95149F63A8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xmlns="" id="{EA64625E-314C-7D49-B5EA-4B4485822FCA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E20C6AF-08F4-4A49-88CA-3CA7A2EFC435}"/>
              </a:ext>
            </a:extLst>
          </p:cNvPr>
          <p:cNvSpPr txBox="1"/>
          <p:nvPr/>
        </p:nvSpPr>
        <p:spPr>
          <a:xfrm>
            <a:off x="266706" y="978115"/>
            <a:ext cx="5328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유기 동물 입양 및 개인 반려 동물 분양 매칭 사이트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C2DAEDD6-F3BF-2C45-A966-FA34D448BF8E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3CC3E21-6E0D-F34A-A052-E92DE16666CF}"/>
              </a:ext>
            </a:extLst>
          </p:cNvPr>
          <p:cNvSpPr txBox="1"/>
          <p:nvPr/>
        </p:nvSpPr>
        <p:spPr>
          <a:xfrm>
            <a:off x="8569567" y="5228493"/>
            <a:ext cx="3581430" cy="1304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조장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: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b="1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전준하</a:t>
            </a:r>
            <a:endParaRPr kumimoji="1" lang="en-US" altLang="ko-KR" b="1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조원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: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손선영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김진혁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b="1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송가영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b="1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최동혁</a:t>
            </a:r>
            <a:endParaRPr kumimoji="1" lang="en-US" altLang="ko-KR" b="1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발표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: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2023.07.12.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9FEBB5E0-6AF6-FE4F-9BB2-D3C257CE6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095" y="3395049"/>
            <a:ext cx="3133695" cy="1924285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xmlns="" id="{3EFE5469-45FC-7347-9AE0-8FE58F0D29E5}"/>
              </a:ext>
            </a:extLst>
          </p:cNvPr>
          <p:cNvCxnSpPr>
            <a:cxnSpLocks/>
          </p:cNvCxnSpPr>
          <p:nvPr/>
        </p:nvCxnSpPr>
        <p:spPr>
          <a:xfrm>
            <a:off x="8631914" y="5709138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xmlns="" id="{916B4006-C06F-4745-8BCE-C1C380A97C62}"/>
              </a:ext>
            </a:extLst>
          </p:cNvPr>
          <p:cNvCxnSpPr>
            <a:cxnSpLocks/>
          </p:cNvCxnSpPr>
          <p:nvPr/>
        </p:nvCxnSpPr>
        <p:spPr>
          <a:xfrm>
            <a:off x="8631914" y="6142891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xmlns="" id="{AA29E148-3210-6240-A5F5-D46132ABDCD5}"/>
              </a:ext>
            </a:extLst>
          </p:cNvPr>
          <p:cNvCxnSpPr>
            <a:cxnSpLocks/>
          </p:cNvCxnSpPr>
          <p:nvPr/>
        </p:nvCxnSpPr>
        <p:spPr>
          <a:xfrm>
            <a:off x="8631914" y="6532696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C593606-FE38-8646-AEAD-E8330660E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13" y="1185249"/>
            <a:ext cx="68199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1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xmlns="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xmlns="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645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GIT.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ko-KR" altLang="en-US" sz="1500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깃허브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주소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069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xmlns="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xmlns="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625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Q&amp;A.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질의 응답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06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A96F417-2B68-9D4C-8EAB-265BD5A5C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546100"/>
            <a:ext cx="8128000" cy="57658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76E7D40-E3A8-EE45-BD66-0ECB43296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30450"/>
            <a:ext cx="103632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8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xmlns="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xmlns="" id="{2201D698-D710-CD43-8BBA-0DB1C607D487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F64B61F-5CF3-E647-A724-8D6695DF2BF1}"/>
              </a:ext>
            </a:extLst>
          </p:cNvPr>
          <p:cNvSpPr txBox="1"/>
          <p:nvPr/>
        </p:nvSpPr>
        <p:spPr>
          <a:xfrm>
            <a:off x="266706" y="978115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INDEX.</a:t>
            </a:r>
            <a:endParaRPr kumimoji="1"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xmlns="" id="{B1EBA52D-BB46-F64C-9A00-77BD541CFAD9}"/>
              </a:ext>
            </a:extLst>
          </p:cNvPr>
          <p:cNvSpPr/>
          <p:nvPr/>
        </p:nvSpPr>
        <p:spPr>
          <a:xfrm>
            <a:off x="266706" y="1819031"/>
            <a:ext cx="8291140" cy="41949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F4E56DA-59BF-AC4A-A8BE-A86191BE6269}"/>
              </a:ext>
            </a:extLst>
          </p:cNvPr>
          <p:cNvSpPr txBox="1"/>
          <p:nvPr/>
        </p:nvSpPr>
        <p:spPr>
          <a:xfrm>
            <a:off x="1488831" y="2356339"/>
            <a:ext cx="7069015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INTRO.</a:t>
            </a:r>
            <a:r>
              <a:rPr kumimoji="1"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	</a:t>
            </a:r>
            <a:r>
              <a:rPr kumimoji="1" lang="ko-KR" altLang="en-US" sz="1600" dirty="0">
                <a:latin typeface="IBM Plex Sans KR Thin" panose="020B0203050203000203" pitchFamily="50" charset="-127"/>
                <a:ea typeface="IBM Plex Sans KR Thin" panose="020B0203050203000203" pitchFamily="50" charset="-127"/>
              </a:rPr>
              <a:t>팀원 소개 </a:t>
            </a:r>
            <a:r>
              <a:rPr kumimoji="1" lang="en-US" altLang="ko-KR" sz="1600" dirty="0">
                <a:latin typeface="IBM Plex Sans KR Thin" panose="020B0203050203000203" pitchFamily="50" charset="-127"/>
                <a:ea typeface="IBM Plex Sans KR Thin" panose="020B0203050203000203" pitchFamily="50" charset="-127"/>
              </a:rPr>
              <a:t>&amp;</a:t>
            </a:r>
            <a:r>
              <a:rPr kumimoji="1" lang="ko-KR" altLang="en-US" sz="1600" dirty="0">
                <a:latin typeface="IBM Plex Sans KR Thin" panose="020B0203050203000203" pitchFamily="50" charset="-127"/>
                <a:ea typeface="IBM Plex Sans KR Thin" panose="020B0203050203000203" pitchFamily="50" charset="-127"/>
              </a:rPr>
              <a:t> 역할 분담</a:t>
            </a:r>
            <a:r>
              <a:rPr kumimoji="1" lang="en-US" altLang="ko-KR" sz="1600" dirty="0">
                <a:latin typeface="IBM Plex Sans KR Thin" panose="020B0203050203000203" pitchFamily="50" charset="-127"/>
                <a:ea typeface="IBM Plex Sans KR Thin" panose="020B0203050203000203" pitchFamily="50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50" charset="-127"/>
                <a:ea typeface="IBM Plex Sans KR Thin" panose="020B0203050203000203" pitchFamily="50" charset="-127"/>
              </a:rPr>
              <a:t> 사이트 개요 및 주제 선정의 이유</a:t>
            </a:r>
            <a:endParaRPr kumimoji="1" lang="en-US" altLang="ko-KR" sz="2400" dirty="0">
              <a:latin typeface="IBM Plex Sans KR Thin" panose="020B0203050203000203" pitchFamily="50" charset="-127"/>
              <a:ea typeface="IBM Plex Sans KR Thin" panose="020B0203050203000203" pitchFamily="50" charset="-127"/>
            </a:endParaRPr>
          </a:p>
          <a:p>
            <a:endParaRPr kumimoji="1" lang="en-US" altLang="ko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SKILLS. </a:t>
            </a:r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개발 기간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개발 환경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사용 기술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활용한 오픈 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API</a:t>
            </a:r>
          </a:p>
          <a:p>
            <a:endParaRPr kumimoji="1" lang="en-US" altLang="ko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ARCHET.</a:t>
            </a:r>
            <a:r>
              <a:rPr kumimoji="1" lang="ko-KR" altLang="en-US" sz="24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  <a:r>
              <a:rPr kumimoji="1" lang="en-US" altLang="ko-KR" sz="24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테이블 설계 및 구현 기능</a:t>
            </a:r>
            <a:endParaRPr kumimoji="1" lang="en-US" altLang="ko-KR" sz="16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9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DEMO.</a:t>
            </a:r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	</a:t>
            </a:r>
            <a:r>
              <a:rPr kumimoji="1" lang="ko-KR" altLang="en-US" sz="1600" dirty="0" smtClean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시연</a:t>
            </a:r>
            <a:endParaRPr kumimoji="1" lang="en-US" altLang="ko-KR" sz="16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GIT.</a:t>
            </a:r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		</a:t>
            </a:r>
            <a:r>
              <a:rPr kumimoji="1" lang="ko-KR" altLang="en-US" sz="1600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깃허브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주소</a:t>
            </a:r>
            <a:endParaRPr kumimoji="1"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Q&amp;A.</a:t>
            </a:r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	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질의 응답</a:t>
            </a:r>
            <a:endParaRPr kumimoji="1" lang="en-US" altLang="ko-KR" sz="16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xmlns="" id="{BCEBA934-C429-F646-B7CD-8E331738E6B7}"/>
              </a:ext>
            </a:extLst>
          </p:cNvPr>
          <p:cNvSpPr/>
          <p:nvPr/>
        </p:nvSpPr>
        <p:spPr>
          <a:xfrm>
            <a:off x="967638" y="2450123"/>
            <a:ext cx="136000" cy="288387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C1A1A7A8-EBAF-4C4A-9159-8F07D46711A3}"/>
              </a:ext>
            </a:extLst>
          </p:cNvPr>
          <p:cNvSpPr/>
          <p:nvPr/>
        </p:nvSpPr>
        <p:spPr>
          <a:xfrm>
            <a:off x="894821" y="2453031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37C113B8-06CB-4543-B14D-5BF1EA94FC25}"/>
              </a:ext>
            </a:extLst>
          </p:cNvPr>
          <p:cNvSpPr/>
          <p:nvPr/>
        </p:nvSpPr>
        <p:spPr>
          <a:xfrm>
            <a:off x="897915" y="2959292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DCE98921-4CC5-4649-8262-653E12B90A44}"/>
              </a:ext>
            </a:extLst>
          </p:cNvPr>
          <p:cNvSpPr/>
          <p:nvPr/>
        </p:nvSpPr>
        <p:spPr>
          <a:xfrm>
            <a:off x="893153" y="3475109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7A4C5A3C-9D5D-F54A-9AD7-88F39B9B4C9D}"/>
              </a:ext>
            </a:extLst>
          </p:cNvPr>
          <p:cNvSpPr/>
          <p:nvPr/>
        </p:nvSpPr>
        <p:spPr>
          <a:xfrm>
            <a:off x="893153" y="4000105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A19DC86A-4A8F-AA41-A6CB-685D7A3ECB52}"/>
              </a:ext>
            </a:extLst>
          </p:cNvPr>
          <p:cNvSpPr/>
          <p:nvPr/>
        </p:nvSpPr>
        <p:spPr>
          <a:xfrm>
            <a:off x="893152" y="4538096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AB931130-F88B-2840-8CAD-35BDE23B2AF1}"/>
              </a:ext>
            </a:extLst>
          </p:cNvPr>
          <p:cNvSpPr/>
          <p:nvPr/>
        </p:nvSpPr>
        <p:spPr>
          <a:xfrm>
            <a:off x="893152" y="5030467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622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xmlns="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xmlns="" id="{2201D698-D710-CD43-8BBA-0DB1C607D487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F64B61F-5CF3-E647-A724-8D6695DF2BF1}"/>
              </a:ext>
            </a:extLst>
          </p:cNvPr>
          <p:cNvSpPr txBox="1"/>
          <p:nvPr/>
        </p:nvSpPr>
        <p:spPr>
          <a:xfrm>
            <a:off x="266706" y="978115"/>
            <a:ext cx="5416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INTRO.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팀원 소개 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&amp;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역할 분담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사이트 개요 및 주제 선정의 이유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74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xmlns="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xmlns="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SKILLS.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개발 </a:t>
            </a:r>
            <a:r>
              <a:rPr kumimoji="1" lang="ko-KR" altLang="en-US" sz="1500" dirty="0" smtClean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기간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25" name="정육면체 24"/>
          <p:cNvSpPr/>
          <p:nvPr/>
        </p:nvSpPr>
        <p:spPr>
          <a:xfrm>
            <a:off x="1850046" y="1880851"/>
            <a:ext cx="462542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4085" y="1856985"/>
            <a:ext cx="179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endParaRPr lang="en-US" altLang="ko-KR" sz="1400" dirty="0" smtClean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r>
              <a:rPr lang="ko-KR" altLang="en-US" sz="14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주제선정</a:t>
            </a:r>
            <a:endParaRPr lang="ko-KR" altLang="en-US" sz="14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4085" y="2403234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기능 설계 </a:t>
            </a:r>
            <a:endParaRPr lang="ko-KR" altLang="en-US" sz="14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8" name="정육면체 27"/>
          <p:cNvSpPr/>
          <p:nvPr/>
        </p:nvSpPr>
        <p:spPr>
          <a:xfrm>
            <a:off x="2312588" y="2246177"/>
            <a:ext cx="671638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14085" y="2778157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테이블 설계 </a:t>
            </a:r>
            <a:endParaRPr lang="ko-KR" altLang="en-US" sz="14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30" name="정육면체 29"/>
          <p:cNvSpPr/>
          <p:nvPr/>
        </p:nvSpPr>
        <p:spPr>
          <a:xfrm>
            <a:off x="2907792" y="2649482"/>
            <a:ext cx="754771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4085" y="3232949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스토리보드 설계 </a:t>
            </a:r>
            <a:endParaRPr lang="ko-KR" altLang="en-US" sz="14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32" name="정육면체 31"/>
          <p:cNvSpPr/>
          <p:nvPr/>
        </p:nvSpPr>
        <p:spPr>
          <a:xfrm>
            <a:off x="3662563" y="3052787"/>
            <a:ext cx="775559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정육면체 32"/>
          <p:cNvSpPr/>
          <p:nvPr/>
        </p:nvSpPr>
        <p:spPr>
          <a:xfrm>
            <a:off x="4349964" y="3455566"/>
            <a:ext cx="923544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정육면체 33"/>
          <p:cNvSpPr/>
          <p:nvPr/>
        </p:nvSpPr>
        <p:spPr>
          <a:xfrm>
            <a:off x="5212314" y="3831792"/>
            <a:ext cx="575838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정육면체 34"/>
          <p:cNvSpPr/>
          <p:nvPr/>
        </p:nvSpPr>
        <p:spPr>
          <a:xfrm>
            <a:off x="5766535" y="4199442"/>
            <a:ext cx="1178333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14085" y="3602356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간단</a:t>
            </a:r>
            <a:r>
              <a:rPr lang="en-US" altLang="ko-KR" sz="14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CRUD</a:t>
            </a:r>
            <a:r>
              <a:rPr lang="ko-KR" altLang="en-US" sz="14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구현 </a:t>
            </a:r>
            <a:endParaRPr lang="ko-KR" altLang="en-US" sz="14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7027" y="3976621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간단</a:t>
            </a:r>
            <a:r>
              <a:rPr lang="en-US" altLang="ko-KR" sz="14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CRUD</a:t>
            </a:r>
            <a:r>
              <a:rPr lang="ko-KR" altLang="en-US" sz="14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테스트 </a:t>
            </a:r>
            <a:endParaRPr lang="ko-KR" altLang="en-US" sz="14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6242" y="4374573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상세기능 구현 </a:t>
            </a:r>
            <a:endParaRPr lang="ko-KR" altLang="en-US" sz="14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4085" y="4740573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프론트</a:t>
            </a:r>
            <a:r>
              <a:rPr lang="ko-KR" altLang="en-US" sz="14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디자인 </a:t>
            </a:r>
            <a:endParaRPr lang="ko-KR" altLang="en-US" sz="14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4085" y="5154755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통합테스트</a:t>
            </a:r>
            <a:r>
              <a:rPr lang="en-US" altLang="ko-KR" sz="14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</a:t>
            </a:r>
            <a:r>
              <a:rPr lang="ko-KR" altLang="en-US" sz="14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디버깅</a:t>
            </a:r>
            <a:endParaRPr lang="ko-KR" altLang="en-US" sz="14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4085" y="5578698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유지보수</a:t>
            </a:r>
            <a:endParaRPr lang="ko-KR" altLang="en-US" sz="14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42" name="정육면체 41"/>
          <p:cNvSpPr/>
          <p:nvPr/>
        </p:nvSpPr>
        <p:spPr>
          <a:xfrm>
            <a:off x="6867144" y="4565443"/>
            <a:ext cx="1051560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정육면체 42"/>
          <p:cNvSpPr/>
          <p:nvPr/>
        </p:nvSpPr>
        <p:spPr>
          <a:xfrm>
            <a:off x="7827264" y="4937195"/>
            <a:ext cx="676655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정육면체 43"/>
          <p:cNvSpPr/>
          <p:nvPr/>
        </p:nvSpPr>
        <p:spPr>
          <a:xfrm>
            <a:off x="8404861" y="5327339"/>
            <a:ext cx="923544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 flipV="1">
            <a:off x="1767749" y="1880851"/>
            <a:ext cx="0" cy="405197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459947" y="1509846"/>
            <a:ext cx="69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6.12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925540" y="2339348"/>
            <a:ext cx="30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2446087" y="2689229"/>
            <a:ext cx="30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171584" y="3085934"/>
            <a:ext cx="30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855742" y="3485523"/>
            <a:ext cx="30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4563951" y="3910133"/>
            <a:ext cx="30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5312663" y="4302100"/>
            <a:ext cx="30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6201799" y="4664039"/>
            <a:ext cx="30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7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7154811" y="5075407"/>
            <a:ext cx="384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15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7973197" y="5389491"/>
            <a:ext cx="384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8674239" y="5732586"/>
            <a:ext cx="384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8971179" y="1459930"/>
            <a:ext cx="69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.12</a:t>
            </a:r>
            <a:endParaRPr lang="ko-KR" altLang="en-US" dirty="0"/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9328405" y="1832083"/>
            <a:ext cx="0" cy="405197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58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xmlns="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xmlns="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SKILLS.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ko-KR" altLang="en-US" sz="1500" dirty="0" smtClean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개발</a:t>
            </a:r>
            <a:r>
              <a:rPr kumimoji="1" lang="en-US" altLang="ko-KR" sz="1500" dirty="0" smtClean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sz="1500" dirty="0" smtClean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환경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20" y="1936262"/>
            <a:ext cx="1762125" cy="17716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088" y="1936262"/>
            <a:ext cx="3688924" cy="18444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59" y="1904285"/>
            <a:ext cx="1752165" cy="17521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232" y="2056250"/>
            <a:ext cx="2857500" cy="1600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8334" y="3776979"/>
            <a:ext cx="996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Back IDE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31202" y="3780724"/>
            <a:ext cx="996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Front</a:t>
            </a:r>
          </a:p>
          <a:p>
            <a:pPr algn="ctr"/>
            <a:r>
              <a:rPr lang="en-US" altLang="ko-KR" sz="16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IDE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94593" y="3780724"/>
            <a:ext cx="996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Source Tree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78538" y="3776979"/>
            <a:ext cx="996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DB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30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xmlns="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xmlns="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2457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SKILLS.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ko-KR" altLang="en-US" sz="1500" dirty="0" smtClean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활용한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오픈 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API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6" y="1886372"/>
            <a:ext cx="1790694" cy="17805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901" y="1755711"/>
            <a:ext cx="2033391" cy="20333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916" y="1607334"/>
            <a:ext cx="2219625" cy="22366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795" y="4758974"/>
            <a:ext cx="2556242" cy="5112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791" y="1700843"/>
            <a:ext cx="2143125" cy="21431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727" y="3943036"/>
            <a:ext cx="2143125" cy="21431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8778" y="3728206"/>
            <a:ext cx="996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지도 </a:t>
            </a:r>
            <a:r>
              <a:rPr lang="en-US" altLang="ko-KR" sz="16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API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07881" y="3755702"/>
            <a:ext cx="996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날씨 </a:t>
            </a:r>
            <a:r>
              <a:rPr lang="en-US" altLang="ko-KR" sz="16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API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8763" y="3728206"/>
            <a:ext cx="1254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그래프 </a:t>
            </a:r>
            <a:r>
              <a:rPr lang="en-US" altLang="ko-KR" sz="16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API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44253" y="3755702"/>
            <a:ext cx="137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유기동물 </a:t>
            </a:r>
            <a:r>
              <a:rPr lang="en-US" altLang="ko-KR" sz="16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API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95912" y="5619816"/>
            <a:ext cx="996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동물병원 </a:t>
            </a:r>
            <a:r>
              <a:rPr lang="en-US" altLang="ko-KR" sz="16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API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51640" y="5450539"/>
            <a:ext cx="193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카카오로그인 </a:t>
            </a:r>
            <a:r>
              <a:rPr lang="en-US" altLang="ko-KR" sz="1600" dirty="0" smtClean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API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5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xmlns="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xmlns="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2282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SKILLS.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ko-KR" altLang="en-US" sz="1500" dirty="0" smtClean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사용한 기술들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7" y="1624386"/>
            <a:ext cx="2278722" cy="15163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350" y="1701923"/>
            <a:ext cx="2352523" cy="147032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38" y="3013302"/>
            <a:ext cx="1816100" cy="1816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27" y="4829402"/>
            <a:ext cx="2214336" cy="16607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275" y="2890938"/>
            <a:ext cx="1860169" cy="24263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036" y="4921590"/>
            <a:ext cx="31051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0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xmlns="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xmlns="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3283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ARCHET.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테이블 설계 및 구현 기능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251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xmlns="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xmlns="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DEMO.</a:t>
            </a:r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시연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80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</TotalTime>
  <Words>133</Words>
  <Application>Microsoft Office PowerPoint</Application>
  <PresentationFormat>와이드스크린</PresentationFormat>
  <Paragraphs>60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Apple SD Gothic Neo Medium</vt:lpstr>
      <vt:lpstr>Apple SD Gothic Neo Thin</vt:lpstr>
      <vt:lpstr>GangwonEduPower ExtraBold</vt:lpstr>
      <vt:lpstr>IBM Plex Sans KR Thin</vt:lpstr>
      <vt:lpstr>강원교육튼튼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계정</cp:lastModifiedBy>
  <cp:revision>40</cp:revision>
  <dcterms:created xsi:type="dcterms:W3CDTF">2023-07-11T03:38:26Z</dcterms:created>
  <dcterms:modified xsi:type="dcterms:W3CDTF">2023-07-12T02:55:08Z</dcterms:modified>
</cp:coreProperties>
</file>