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1819454" y="5310094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지금부터 저희 </a:t>
            </a:r>
            <a:r>
              <a:rPr lang="ko-KR" altLang="en-US" dirty="0" err="1"/>
              <a:t>펫밀리의</a:t>
            </a:r>
            <a:r>
              <a:rPr lang="ko-KR" altLang="en-US" dirty="0"/>
              <a:t> 발표를 시작하겠습니다 박수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07" y="2137615"/>
            <a:ext cx="4796572" cy="30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81B817A9-A7F6-8AB0-DD10-10CA53DD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57" y="2334238"/>
            <a:ext cx="4227871" cy="2610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1623459" y="4699295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95" y="2029836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6" y="2356339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153</Words>
  <Application>Microsoft Office PowerPoint</Application>
  <PresentationFormat>와이드스크린</PresentationFormat>
  <Paragraphs>25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 SD Gothic Neo Medium</vt:lpstr>
      <vt:lpstr>Apple SD Gothic Neo Thin</vt:lpstr>
      <vt:lpstr>GangwonEduPower ExtraBold</vt:lpstr>
      <vt:lpstr>IBM Plex Sans KR Thin</vt:lpstr>
      <vt:lpstr>강원교육튼튼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Joeunmnt 조은앰앤티</cp:lastModifiedBy>
  <cp:revision>33</cp:revision>
  <dcterms:created xsi:type="dcterms:W3CDTF">2023-07-11T03:38:26Z</dcterms:created>
  <dcterms:modified xsi:type="dcterms:W3CDTF">2023-07-12T02:31:27Z</dcterms:modified>
</cp:coreProperties>
</file>