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d7fe69e7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d7fe69e7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마이페이지(쪽지함)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d7fe69e7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1d7fe69e7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마이페이지(신청 절차 확인)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1d7fe69e7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1d7fe69e7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94064e7f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94064e7f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a617018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a617018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1d7fe69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1d7fe69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1d7fe69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1d7fe69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입양일지 게시판 리스트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1d7fe69e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1d7fe69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입양일지 작성폼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1d7fe69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1d7fe69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일양일지 디테일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1d7fe69e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51d7fe69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일양일지 디테일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d7fe6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d7fe6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봉사모집 게시판 작성폼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1d7fe69e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1d7fe69e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입양일지 수정폼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94064e7f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294064e7f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분양</a:t>
            </a:r>
            <a:r>
              <a:rPr lang="ko"/>
              <a:t> 게시판 목록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94064e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294064e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</a:t>
            </a:r>
            <a:r>
              <a:rPr lang="ko"/>
              <a:t>인 분양 -&gt; 글쓰기 / 수정하기 화면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94064e7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94064e7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분양 -&gt; </a:t>
            </a:r>
            <a:r>
              <a:rPr lang="ko"/>
              <a:t>글 디테일 화면 + 댓글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94064e7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294064e7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분양 신청 -&gt; </a:t>
            </a:r>
            <a:r>
              <a:rPr lang="ko"/>
              <a:t>글 디테일 화면 + 댓글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4064e7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4064e7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봉사모집 게시판 리스트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4064e7f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4064e7f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봉사모집 게시판 디테일페이지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d7fe69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d7fe69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d7fe69e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d7fe69e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1d7fe69e7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1d7fe69e7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마이페이지(쪽지함, 신청절차 확인, 내정보 확인(수정), 봉사신청내역확인, 결제내역, 분양 강아지 정보,  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d7fe69e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d7fe69e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마이페이지(쪽지 보내기)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1d7fe69e7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1d7fe69e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마이페이지(쪽지함)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8225" y="2879950"/>
            <a:ext cx="4218600" cy="6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5911" y="2989150"/>
            <a:ext cx="33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유기견 등록 수치 그래프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9125" y="3609575"/>
            <a:ext cx="87099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65950" y="3827300"/>
            <a:ext cx="6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유기견 리스트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572000" y="2904800"/>
            <a:ext cx="4377000" cy="6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625036" y="3013988"/>
            <a:ext cx="33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축종별 원</a:t>
            </a:r>
            <a:r>
              <a:rPr lang="ko"/>
              <a:t>그래프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9125" y="823600"/>
            <a:ext cx="8709900" cy="19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90400" y="1626450"/>
            <a:ext cx="1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그림,영상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913100" y="2117013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983450" y="215100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입양가이드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39100" y="4478950"/>
            <a:ext cx="8709900" cy="6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32065" y="4588150"/>
            <a:ext cx="67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보호소 봉사 공지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/>
          <p:nvPr/>
        </p:nvSpPr>
        <p:spPr>
          <a:xfrm>
            <a:off x="216900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23675" y="3285912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       </a:t>
            </a:r>
            <a:r>
              <a:rPr lang="ko">
                <a:solidFill>
                  <a:schemeClr val="dk1"/>
                </a:solidFill>
              </a:rPr>
              <a:t>서연이 좀 바보인듯</a:t>
            </a:r>
            <a:r>
              <a:rPr lang="ko"/>
              <a:t>                                                                               발신자  2023/6/13   읽음    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6670375" y="195775"/>
            <a:ext cx="11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39125" y="4588150"/>
            <a:ext cx="8709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532065" y="4588150"/>
            <a:ext cx="67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&lt;     1    2    3   4   5   &gt;</a:t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7679725" y="933100"/>
            <a:ext cx="1134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쪽지보내기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17050" y="1416437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        분양문의합니다~~                                                                               발신자  2023/6/13   안읽음    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239125" y="840075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쪽지함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349150" y="1514075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17050" y="2035662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       강얼쥐정보좀                                                                                       발신자  2023/6/13   읽음    </a:t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8349150" y="2133300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217050" y="26461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       몇살인가요?                                                                                         발신자  2023/6/13   읽음    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8349150" y="2743813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8355775" y="3383550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217050" y="392562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      제목                                                                                                      발신자  2023/6/13   읽음    </a:t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8349150" y="4023263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1883425" y="1143725"/>
            <a:ext cx="5152500" cy="3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653975" y="4029350"/>
            <a:ext cx="1184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3136363" y="1393938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선영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2248990" y="1393950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발신자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3136350" y="1911363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2248975" y="1911375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발신일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136350" y="2428788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서연이 좀 바보인듯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2248978" y="2428800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3136350" y="2957000"/>
            <a:ext cx="3534000" cy="9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아니아니 사실은 많이 바보인듯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바보맞음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2248978" y="2957013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6670375" y="195775"/>
            <a:ext cx="11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223525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605525" y="1414763"/>
            <a:ext cx="1316400" cy="13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서류 진행중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3880050" y="1414750"/>
            <a:ext cx="1316400" cy="13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면접 진행중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6235300" y="1414750"/>
            <a:ext cx="1316400" cy="131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결과확인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239125" y="840075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입양신청 확인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245350" y="3249750"/>
            <a:ext cx="86541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        oo보호소 입양 신청 건                                                                                              2023/6/13   진행중    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257800" y="3866725"/>
            <a:ext cx="86541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        oo보호소 입양 신청 건                                                                                              2023/5/04   거절됨    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287400" y="4483700"/>
            <a:ext cx="86541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      oo보호소 입양 신청 건                                                                                              2023/4/13 입양완료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/>
          <p:nvPr/>
        </p:nvSpPr>
        <p:spPr>
          <a:xfrm>
            <a:off x="180925" y="159875"/>
            <a:ext cx="42810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 동의서</a:t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180925" y="711975"/>
            <a:ext cx="18306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: 프로미스나인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180925" y="1232525"/>
            <a:ext cx="42810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사는곳 : 서울특별시</a:t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2631325" y="711975"/>
            <a:ext cx="18306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주민번호 : 000122</a:t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180925" y="1753075"/>
            <a:ext cx="18306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</a:t>
            </a:r>
            <a:r>
              <a:rPr lang="ko"/>
              <a:t>번호 : 180124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107300" y="2273625"/>
            <a:ext cx="456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입양 동물에 해를 가하지 않습니다 동의체크박스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동물의 현 상태를 물어볼수 있습니다 동의체크박스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동물의 상태를 확인하기 위해 거주지를 방문할수 있습니다 동의 체크박스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기본 패키지 동의 체크박스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서명 : 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397700" y="4171575"/>
            <a:ext cx="12189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전송버튼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5541958" y="2111670"/>
            <a:ext cx="3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5568078" y="2136520"/>
            <a:ext cx="6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387" y="1753075"/>
            <a:ext cx="602254" cy="72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646" y="1758605"/>
            <a:ext cx="683528" cy="71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022" y="2419915"/>
            <a:ext cx="602254" cy="67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475" y="2419915"/>
            <a:ext cx="683528" cy="67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4763" y="1873515"/>
            <a:ext cx="582738" cy="55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087" y="2425657"/>
            <a:ext cx="453579" cy="55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450" y="1855425"/>
            <a:ext cx="484299" cy="58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175150" y="17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817">
                <a:solidFill>
                  <a:srgbClr val="111111"/>
                </a:solidFill>
              </a:rPr>
              <a:t>개인정보 취급방침</a:t>
            </a:r>
            <a:endParaRPr b="1" sz="81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698">
                <a:solidFill>
                  <a:srgbClr val="333333"/>
                </a:solidFill>
              </a:rPr>
              <a:t>(사)동물자유연대는 (이하 '단체'는) 입양신청자의 개인정보를 중요시하며, "정보통신망 이용촉진 및 정보보호"에 관한 법률을 준수하고 있습니다.</a:t>
            </a:r>
            <a:br>
              <a:rPr b="1" lang="ko" sz="698">
                <a:solidFill>
                  <a:srgbClr val="333333"/>
                </a:solidFill>
              </a:rPr>
            </a:br>
            <a:r>
              <a:rPr b="1" lang="ko" sz="698">
                <a:solidFill>
                  <a:srgbClr val="333333"/>
                </a:solidFill>
              </a:rPr>
              <a:t>단체는 개인정보취급방침을 통하여 입양신청자께서 제공하시는 개인정보가 어떠한 용도와 방식으로 이용되고 있으며, 개인정보보호를 위해 어떠한 조치가 취해지고 있는지 알려드립니다.</a:t>
            </a:r>
            <a:endParaRPr b="1" sz="698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■ 개인정보 수집에 대한 동의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1) "단체"는 이용자의 개인정보를 수집하는 경우에는 [위의 개인정보취급방침에 동의합니다]의 체크박스에 체크하는 절차를 마련하고 있으며, [위의 개인정보취급방침에 동의합니다]의 체크박스에 체크하였을 경우 개인정보 수집에 대하여 동의한 것으로 봅니다.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2) "단체"는 다음 사항에 해당하는 경우에 이용자의 별도 동의 없이 개인정보를 수집.이용할 수 있습니다.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서비스의 제공에 관한 계약의 이행을 위하여 필요한 개인정보로서 경제적.기술적인 사유로 통상의 동의를 받는 것이 현저히 곤란한 경우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서비스의 제공에 따른 요금정산을 위하여 필요한 경우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이 법 또는 다른 법률에 특별한 규정이 있는 경우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■ 수집하는 개인정보 항목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단체는 회원가입, 상담, 서비스 신청 등등을 위해 아래와 같은 개인정보를 수집하고 있습니다.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ο 수집항목 : 이름, 생년월일, 로그인ID, 비밀번호, 자택 전화번호, 자택 주소, 휴대전화번호, 이메일, 직업, 단체명, 단체전화번호, 주민등록번호, 은행계좌 정보, 접속 로그, 쿠키, 후원회비, 자동이체날짜, 봉사희망분야, 단체주소, 자기소개, 자기정보공개여부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ο 개인정보 수집방법 : 홈페이지(회원가입,후원하기)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■ 개인정보의 수집 및 이용목적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단체는 수집한 개인정보를 다음의 목적을 위해 활용합니다..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ο 서비스 제공에 관한 계약 이행 및 서비스 제공에 따른 요금정산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콘텐츠 제공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ο 회원 관리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회원제 서비스 이용에 따른 본인확인 , 개인 식별 , 불만처리 등 민원처리 , 고지사항 전달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ο 마케팅 및 광고에 활용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이벤트 등 광고성 정보 전달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■ 개인정보의 보유 및 이용기간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원칙적으로, 개인정보 수집 및 이용목적이 달성된 후에는 해당 정보를 지체 없이 파기합니다. 단, 관계법령의 규정에 의하여 보존할 필요가 있는 경우 단체는 아래와 같이 관계법령에서 정한 일정한 기간 동안 회원정보를 보관합니다.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보존 항목 : 이름, 휴대전화번호, 이메일, 은행계좌 정보, 후원회비, 자동이체날짜, 봉사희망분야, 단체주소, 자기소개, 자기정보공개여부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보존 근거 : 전자상거래등에서의 소비자보호에 관한 법률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698">
                <a:solidFill>
                  <a:srgbClr val="555555"/>
                </a:solidFill>
              </a:rPr>
              <a:t>- 보존 기간 : 5년</a:t>
            </a:r>
            <a:endParaRPr sz="698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55"/>
          </a:p>
        </p:txBody>
      </p:sp>
      <p:sp>
        <p:nvSpPr>
          <p:cNvPr id="297" name="Google Shape;297;p25"/>
          <p:cNvSpPr txBox="1"/>
          <p:nvPr/>
        </p:nvSpPr>
        <p:spPr>
          <a:xfrm>
            <a:off x="6770775" y="4494850"/>
            <a:ext cx="2219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555555"/>
                </a:solidFill>
                <a:highlight>
                  <a:srgbClr val="FFFFFF"/>
                </a:highlight>
              </a:rPr>
              <a:t>위 개인정보취급방침에 동의합니다.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241550" y="257475"/>
            <a:ext cx="9954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489050" y="257475"/>
            <a:ext cx="9822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869300" y="257475"/>
            <a:ext cx="8892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생일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54800" y="987400"/>
            <a:ext cx="17253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전화번호</a:t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033200" y="987400"/>
            <a:ext cx="17253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41650" y="1650938"/>
            <a:ext cx="3477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사는 지역</a:t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41650" y="2261425"/>
            <a:ext cx="3477000" cy="4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가족 동의 여부</a:t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54850" y="4212250"/>
            <a:ext cx="3450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반려동물을 어떻게 관리하실건지 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41550" y="2871900"/>
            <a:ext cx="34506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다른 동물을 키우고 있나여? 체크박스로로</a:t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41550" y="3548675"/>
            <a:ext cx="3450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입양을 신청하게 된 이유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4329125" y="310550"/>
            <a:ext cx="3291300" cy="11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개인정보 동의서 체크박스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-545225" y="782575"/>
            <a:ext cx="8709900" cy="44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3665000" y="782575"/>
            <a:ext cx="24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*필수 용품*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913100" y="2117013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972925" y="217155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5" y="1330025"/>
            <a:ext cx="1379400" cy="1589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837" y="1342162"/>
            <a:ext cx="1565550" cy="15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550" y="1518901"/>
            <a:ext cx="1659775" cy="14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2801" y="2793500"/>
            <a:ext cx="1379400" cy="14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175" y="2793500"/>
            <a:ext cx="1565550" cy="14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 txBox="1"/>
          <p:nvPr/>
        </p:nvSpPr>
        <p:spPr>
          <a:xfrm>
            <a:off x="6392550" y="831299"/>
            <a:ext cx="23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/ 개 / 고양이</a:t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701600" y="4507288"/>
            <a:ext cx="11847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강아지</a:t>
            </a:r>
            <a:r>
              <a:rPr lang="ko">
                <a:solidFill>
                  <a:schemeClr val="dk1"/>
                </a:solidFill>
              </a:rPr>
              <a:t>: 가격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5165775" y="4441513"/>
            <a:ext cx="11847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고양이</a:t>
            </a:r>
            <a:r>
              <a:rPr lang="ko">
                <a:solidFill>
                  <a:schemeClr val="dk1"/>
                </a:solidFill>
              </a:rPr>
              <a:t>: 가격</a:t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6392550" y="4441513"/>
            <a:ext cx="10230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구매버튼</a:t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1990200" y="4507288"/>
            <a:ext cx="1023000" cy="3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구매버튼</a:t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3563" y="3010950"/>
            <a:ext cx="1291900" cy="14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75" y="1369375"/>
            <a:ext cx="1379400" cy="158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239125" y="20490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       꾸꾸 입양한지 일주일차입니다                                                   꾸꾸맘      2023/6/13      조회수 추천수</a:t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45" name="Google Shape;345;p28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상단메뉴: 공고, 보호소, 동물병원, 봉사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913100" y="2117013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239125" y="4588150"/>
            <a:ext cx="8709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532065" y="4588150"/>
            <a:ext cx="67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&lt;     1    2    3   4   5   &gt;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6207450" y="806100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제목,작성자로검색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17050" y="1416437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r>
              <a:rPr lang="ko"/>
              <a:t>      양식에 맞춰 작성요망                                                      관리자       2023/6/13      조회수 추천수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239125" y="26859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       꾸꾸 입양한지 6일차입니다                                                         꾸꾸맘      2023/6/13      조회수 추천수</a:t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39125" y="3284637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       꾸꾸 입양한지 4일차입니다                                                         꾸꾸맘      2023/6/13      조회수 추천수</a:t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223675" y="38832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       꾸꾸 입양했습니다                                                                       꾸꾸맘      2023/6/13      조회수 추천수</a:t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239125" y="840075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입양일지 게시판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상단메뉴: 공고, 보호소, 동물병원, 봉사</a:t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39125" y="801225"/>
            <a:ext cx="8710200" cy="46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352100" y="1440463"/>
            <a:ext cx="8386500" cy="21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placeholder 에 작성 사항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*필수항목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아가 이름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아가 나이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아가 품종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아가 성격 </a:t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352100" y="3686950"/>
            <a:ext cx="9894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파일첨부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386900" y="4073825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</a:t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7976975" y="4073825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386850" y="4369800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 (하나만 첨부하면 이 공간은 없는 영역)</a:t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7976925" y="4369800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7305600" y="4676950"/>
            <a:ext cx="143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 완료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238975" y="819325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352100" y="1440482"/>
            <a:ext cx="8386500" cy="3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6679725" y="955875"/>
            <a:ext cx="205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작성자, 작성일, 시간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512075" y="1524825"/>
            <a:ext cx="8022600" cy="24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 영역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(업로드 사진 확대/블러처리)</a:t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8272850" y="2560375"/>
            <a:ext cx="159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591725" y="2571750"/>
            <a:ext cx="159300" cy="31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4449350" y="3721075"/>
            <a:ext cx="1227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4601750" y="3721075"/>
            <a:ext cx="122700" cy="1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2719675" y="1650025"/>
            <a:ext cx="3584400" cy="20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사진영역</a:t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465950" y="4105875"/>
            <a:ext cx="7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글</a:t>
            </a:r>
            <a:endParaRPr/>
          </a:p>
        </p:txBody>
      </p:sp>
      <p:sp>
        <p:nvSpPr>
          <p:cNvPr id="395" name="Google Shape;395;p30"/>
          <p:cNvSpPr txBox="1"/>
          <p:nvPr/>
        </p:nvSpPr>
        <p:spPr>
          <a:xfrm>
            <a:off x="3675575" y="4798025"/>
            <a:ext cx="17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아래로 이어짐</a:t>
            </a:r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6474900" y="3550375"/>
            <a:ext cx="19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파일1개일시 슬라이드 X</a:t>
            </a:r>
            <a:endParaRPr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600" y="1648025"/>
            <a:ext cx="3584401" cy="20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/>
          <p:nvPr/>
        </p:nvSpPr>
        <p:spPr>
          <a:xfrm>
            <a:off x="238975" y="25"/>
            <a:ext cx="8710200" cy="44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4142450" y="676050"/>
            <a:ext cx="76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글</a:t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>
            <a:off x="398300" y="0"/>
            <a:ext cx="8250000" cy="17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2787950" y="676050"/>
            <a:ext cx="4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글</a:t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>
            <a:off x="443800" y="1900375"/>
            <a:ext cx="8204400" cy="8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영역</a:t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7225925" y="1911750"/>
            <a:ext cx="1411200" cy="8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477925" y="2913125"/>
            <a:ext cx="8159100" cy="8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내용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7988450" y="2958650"/>
            <a:ext cx="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7988450" y="3336100"/>
            <a:ext cx="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1536475" y="2958650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작성일</a:t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568975" y="2958650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작성자명</a:t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512075" y="3812100"/>
            <a:ext cx="8079300" cy="3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625875" y="4233150"/>
            <a:ext cx="78633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250350" y="4563150"/>
            <a:ext cx="8710200" cy="5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풋터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38975" y="819325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64150" y="1458637"/>
            <a:ext cx="8386500" cy="17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2100" y="3686950"/>
            <a:ext cx="9894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파일첨부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86900" y="4073825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976975" y="4073825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86850" y="4369800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 (하나만 첨부하면 이 공간은 없는 영역)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976925" y="4369800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305600" y="4676950"/>
            <a:ext cx="143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 완료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573025" y="3264000"/>
            <a:ext cx="2156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모집인원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249350" y="3263975"/>
            <a:ext cx="2156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봉사일자 날짜선택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925675" y="3263975"/>
            <a:ext cx="2156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모집장소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423" name="Google Shape;423;p32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상단메뉴: 공고, 보호소, 동물병원, 봉사</a:t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427" name="Google Shape;427;p32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>
            <a:off x="239125" y="801225"/>
            <a:ext cx="8710200" cy="46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352100" y="1440463"/>
            <a:ext cx="8386500" cy="21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글내용 블라블라</a:t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352100" y="3686950"/>
            <a:ext cx="9894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파일첨부</a:t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86900" y="4073825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</a:t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7976975" y="4073825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386850" y="4369800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 (하나만 첨부하면 이 공간은 없는 영역)</a:t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7976925" y="4369800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7305600" y="4676950"/>
            <a:ext cx="143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r>
              <a:rPr lang="ko"/>
              <a:t> 완료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239125" y="20490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       </a:t>
            </a:r>
            <a:r>
              <a:rPr lang="ko"/>
              <a:t>우리아가 이쁘게  키워주세요~</a:t>
            </a:r>
            <a:r>
              <a:rPr lang="ko"/>
              <a:t>                   [경기</a:t>
            </a:r>
            <a:r>
              <a:rPr lang="ko"/>
              <a:t>도 수원시 권선구</a:t>
            </a:r>
            <a:r>
              <a:rPr lang="ko"/>
              <a:t>]             꾸꾸맘      2023/6/13      조회수 댓글수</a:t>
            </a:r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445" name="Google Shape;445;p33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상단메뉴: 공고, 보호소, 동물병원, 봉사</a:t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39125" y="4588150"/>
            <a:ext cx="8709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 txBox="1"/>
          <p:nvPr/>
        </p:nvSpPr>
        <p:spPr>
          <a:xfrm>
            <a:off x="532065" y="4588150"/>
            <a:ext cx="67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&lt;     1    2    3   4   5   &gt;</a:t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6207450" y="806100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제목,작성자로검색</a:t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217050" y="1416437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     양식에 맞춰 작성요망                                                      관리자       2023/6/13      조회수 추천수</a:t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239125" y="26859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      우리아</a:t>
            </a:r>
            <a:r>
              <a:rPr lang="ko"/>
              <a:t>가 이쁘게 키워주세요~</a:t>
            </a:r>
            <a:r>
              <a:rPr lang="ko"/>
              <a:t>                    </a:t>
            </a:r>
            <a:r>
              <a:rPr lang="ko">
                <a:solidFill>
                  <a:schemeClr val="dk1"/>
                </a:solidFill>
              </a:rPr>
              <a:t>[경기도 수원시 권선구]             꾸꾸맘      2023/6/13      조회수 댓글수</a:t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239125" y="840075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분양</a:t>
            </a:r>
            <a:r>
              <a:rPr lang="ko"/>
              <a:t> </a:t>
            </a:r>
            <a:r>
              <a:rPr lang="ko"/>
              <a:t>게시판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58" name="Google Shape;458;p34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238975" y="819325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4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352100" y="1896963"/>
            <a:ext cx="8386500" cy="17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[내용]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</a:t>
            </a:r>
            <a:r>
              <a:rPr lang="ko"/>
              <a:t>규 작성 시 </a:t>
            </a:r>
            <a:r>
              <a:rPr lang="ko"/>
              <a:t>placeholder </a:t>
            </a:r>
            <a:r>
              <a:rPr lang="ko"/>
              <a:t>에 작성 사항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*필수항목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아가 이름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아가 나이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아가 품종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아가 성격</a:t>
            </a: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352100" y="3686950"/>
            <a:ext cx="9894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파일첨부</a:t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>
            <a:off x="386900" y="4073825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</a:t>
            </a:r>
            <a:r>
              <a:rPr lang="ko"/>
              <a:t>된 파일명</a:t>
            </a: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7976975" y="4073825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386850" y="4369800"/>
            <a:ext cx="8351700" cy="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파일명 (하나</a:t>
            </a:r>
            <a:r>
              <a:rPr lang="ko"/>
              <a:t>만 첨부하면 이 공간은 없는 영역</a:t>
            </a:r>
            <a:r>
              <a:rPr lang="ko"/>
              <a:t>)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7976925" y="4369800"/>
            <a:ext cx="7617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7305600" y="4676950"/>
            <a:ext cx="143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</a:t>
            </a:r>
            <a:r>
              <a:rPr lang="ko"/>
              <a:t>성/수정 완료</a:t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375525" y="1479325"/>
            <a:ext cx="8351700" cy="3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 (시군</a:t>
            </a:r>
            <a:r>
              <a:rPr lang="ko"/>
              <a:t>구 까지만 작성)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76" name="Google Shape;476;p35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477" name="Google Shape;477;p35"/>
          <p:cNvSpPr txBox="1"/>
          <p:nvPr/>
        </p:nvSpPr>
        <p:spPr>
          <a:xfrm>
            <a:off x="2092800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238975" y="819325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352100" y="1440482"/>
            <a:ext cx="8386500" cy="34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6679725" y="955875"/>
            <a:ext cx="205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r>
              <a:rPr lang="ko"/>
              <a:t>자, </a:t>
            </a:r>
            <a:r>
              <a:rPr lang="ko"/>
              <a:t>작성</a:t>
            </a:r>
            <a:r>
              <a:rPr lang="ko"/>
              <a:t>일, 시간</a:t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>
            <a:off x="512075" y="1524825"/>
            <a:ext cx="8022600" cy="24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</a:t>
            </a:r>
            <a:r>
              <a:rPr lang="ko"/>
              <a:t>진 영역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(업로드 사진 확대/블러처리)</a:t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>
            <a:off x="8272850" y="2560375"/>
            <a:ext cx="159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591725" y="2571750"/>
            <a:ext cx="159300" cy="31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4449350" y="3721075"/>
            <a:ext cx="1227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4601750" y="3721075"/>
            <a:ext cx="122700" cy="1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2719675" y="1650025"/>
            <a:ext cx="3584400" cy="20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사진영역</a:t>
            </a:r>
            <a:endParaRPr/>
          </a:p>
        </p:txBody>
      </p:sp>
      <p:sp>
        <p:nvSpPr>
          <p:cNvPr id="488" name="Google Shape;488;p35"/>
          <p:cNvSpPr txBox="1"/>
          <p:nvPr/>
        </p:nvSpPr>
        <p:spPr>
          <a:xfrm>
            <a:off x="465950" y="41058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</a:t>
            </a:r>
            <a:r>
              <a:rPr lang="ko"/>
              <a:t>용 글</a:t>
            </a:r>
            <a:endParaRPr/>
          </a:p>
        </p:txBody>
      </p:sp>
      <p:sp>
        <p:nvSpPr>
          <p:cNvPr id="489" name="Google Shape;489;p35"/>
          <p:cNvSpPr txBox="1"/>
          <p:nvPr/>
        </p:nvSpPr>
        <p:spPr>
          <a:xfrm>
            <a:off x="3675575" y="4798025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</a:t>
            </a:r>
            <a:r>
              <a:rPr lang="ko"/>
              <a:t>지 </a:t>
            </a:r>
            <a:r>
              <a:rPr lang="ko"/>
              <a:t>아래</a:t>
            </a:r>
            <a:r>
              <a:rPr lang="ko"/>
              <a:t>로 이어짐</a:t>
            </a:r>
            <a:endParaRPr/>
          </a:p>
        </p:txBody>
      </p:sp>
      <p:sp>
        <p:nvSpPr>
          <p:cNvPr id="490" name="Google Shape;490;p35"/>
          <p:cNvSpPr txBox="1"/>
          <p:nvPr/>
        </p:nvSpPr>
        <p:spPr>
          <a:xfrm>
            <a:off x="6474900" y="3550375"/>
            <a:ext cx="19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</a:t>
            </a:r>
            <a:r>
              <a:rPr lang="ko"/>
              <a:t>일1개일시 슬라이드 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"/>
          <p:cNvSpPr/>
          <p:nvPr/>
        </p:nvSpPr>
        <p:spPr>
          <a:xfrm>
            <a:off x="238975" y="25"/>
            <a:ext cx="8710200" cy="4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/>
          <p:cNvSpPr txBox="1"/>
          <p:nvPr/>
        </p:nvSpPr>
        <p:spPr>
          <a:xfrm>
            <a:off x="4142450" y="676050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 글</a:t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>
            <a:off x="398300" y="0"/>
            <a:ext cx="8250000" cy="12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6"/>
          <p:cNvSpPr txBox="1"/>
          <p:nvPr/>
        </p:nvSpPr>
        <p:spPr>
          <a:xfrm>
            <a:off x="2787950" y="676050"/>
            <a:ext cx="4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</a:t>
            </a:r>
            <a:r>
              <a:rPr lang="ko"/>
              <a:t>용 글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398300" y="2002775"/>
            <a:ext cx="8204400" cy="8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</a:t>
            </a:r>
            <a:r>
              <a:rPr lang="ko"/>
              <a:t>글 영역</a:t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7180425" y="2014150"/>
            <a:ext cx="1411200" cy="8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</a:t>
            </a:r>
            <a:endParaRPr/>
          </a:p>
        </p:txBody>
      </p:sp>
      <p:sp>
        <p:nvSpPr>
          <p:cNvPr id="501" name="Google Shape;501;p36"/>
          <p:cNvSpPr/>
          <p:nvPr/>
        </p:nvSpPr>
        <p:spPr>
          <a:xfrm>
            <a:off x="432425" y="3015525"/>
            <a:ext cx="8159100" cy="8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</a:t>
            </a:r>
            <a:r>
              <a:rPr lang="ko"/>
              <a:t>글 내용</a:t>
            </a:r>
            <a:endParaRPr/>
          </a:p>
        </p:txBody>
      </p:sp>
      <p:sp>
        <p:nvSpPr>
          <p:cNvPr id="502" name="Google Shape;502;p36"/>
          <p:cNvSpPr txBox="1"/>
          <p:nvPr/>
        </p:nvSpPr>
        <p:spPr>
          <a:xfrm>
            <a:off x="7985788" y="3042050"/>
            <a:ext cx="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  <p:sp>
        <p:nvSpPr>
          <p:cNvPr id="503" name="Google Shape;503;p36"/>
          <p:cNvSpPr txBox="1"/>
          <p:nvPr/>
        </p:nvSpPr>
        <p:spPr>
          <a:xfrm>
            <a:off x="7985788" y="3419500"/>
            <a:ext cx="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504" name="Google Shape;504;p36"/>
          <p:cNvSpPr txBox="1"/>
          <p:nvPr/>
        </p:nvSpPr>
        <p:spPr>
          <a:xfrm>
            <a:off x="1533813" y="3042050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작성일</a:t>
            </a:r>
            <a:endParaRPr/>
          </a:p>
        </p:txBody>
      </p:sp>
      <p:sp>
        <p:nvSpPr>
          <p:cNvPr id="505" name="Google Shape;505;p36"/>
          <p:cNvSpPr txBox="1"/>
          <p:nvPr/>
        </p:nvSpPr>
        <p:spPr>
          <a:xfrm>
            <a:off x="566313" y="3042050"/>
            <a:ext cx="9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작성자명</a:t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466575" y="3914500"/>
            <a:ext cx="8079300" cy="3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580375" y="4335550"/>
            <a:ext cx="78633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7646700" y="1422425"/>
            <a:ext cx="967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1 상담</a:t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>
            <a:off x="250350" y="4642800"/>
            <a:ext cx="87054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풋터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5132125" y="1410138"/>
            <a:ext cx="23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수정하기버</a:t>
            </a:r>
            <a:r>
              <a:rPr lang="ko"/>
              <a:t>튼(글작성자만 보임)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875525" y="204575"/>
            <a:ext cx="32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상단메뉴: 공고, 보호소, 동물병원, 봉사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207575" y="701300"/>
            <a:ext cx="2719500" cy="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제목,작성자로검색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17050" y="1416437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     양식에 맞춰 작성요망                                                            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23025" y="2103600"/>
            <a:ext cx="2832900" cy="27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작성일자, 모집인원, 모집상태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155550" y="2103600"/>
            <a:ext cx="2832900" cy="27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제목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작성일자, 모집인원, 모집상태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088075" y="2103600"/>
            <a:ext cx="2832900" cy="27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제목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작성일자, 모집인원, 모집상태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765325" y="195775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봉사모집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0523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875525" y="204575"/>
            <a:ext cx="32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상단메뉴: 공고, 보호소, 동물병원, 봉사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765325" y="195775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봉사모집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38975" y="819325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64150" y="955875"/>
            <a:ext cx="8386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제목(봉사장소)                                                                              모집현황: 4/15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52100" y="1440476"/>
            <a:ext cx="8386500" cy="281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679725" y="955875"/>
            <a:ext cx="205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작성자, 작성일, 시간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12075" y="1524825"/>
            <a:ext cx="8022600" cy="21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 영역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(업로드 사진 확대/블러처리)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8272850" y="2560375"/>
            <a:ext cx="1593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91725" y="2571750"/>
            <a:ext cx="159300" cy="31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296950" y="3448175"/>
            <a:ext cx="122700" cy="93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496050" y="3418850"/>
            <a:ext cx="122700" cy="1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2719675" y="1650025"/>
            <a:ext cx="3584400" cy="17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사진영역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91725" y="3790750"/>
            <a:ext cx="7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내용글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6474950" y="2890350"/>
            <a:ext cx="19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파일1개일시 슬라이드 X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281725" y="4336475"/>
            <a:ext cx="1411200" cy="5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봉사신청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65950" y="4472375"/>
            <a:ext cx="17199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봉사참여자 리스트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873025" y="4583275"/>
            <a:ext cx="1411200" cy="5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밑에 봉사장소 지도 보여줌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70359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216900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883425" y="1143725"/>
            <a:ext cx="5152500" cy="3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136363" y="1331625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중복확인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248988" y="1331625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136350" y="1849050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248975" y="1849050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PWD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136363" y="2366475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2248988" y="2366475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136350" y="2939200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248975" y="2939200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EMAIL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136363" y="3511925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248988" y="3511925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주소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5653975" y="4029350"/>
            <a:ext cx="1016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7035925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16900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883425" y="1143725"/>
            <a:ext cx="5152500" cy="3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136363" y="2112938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248988" y="2112938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136350" y="2630363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248975" y="2630363"/>
            <a:ext cx="66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PWD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653975" y="4029350"/>
            <a:ext cx="1016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6670375" y="195775"/>
            <a:ext cx="11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216900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6670375" y="195775"/>
            <a:ext cx="11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16900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883425" y="1143725"/>
            <a:ext cx="5152500" cy="3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653975" y="4029350"/>
            <a:ext cx="1184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쪽지보내기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136363" y="1393938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선영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248990" y="1393950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발신자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136350" y="1911363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서연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248975" y="1911375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수신자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919175" y="1938075"/>
            <a:ext cx="653700" cy="3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136350" y="2428788"/>
            <a:ext cx="3534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서연이 좀 바보인듯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2248978" y="2428800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136350" y="2957000"/>
            <a:ext cx="3534000" cy="9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아니아니 사실은 많이 바보인듯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바보맞음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248978" y="2957013"/>
            <a:ext cx="806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208225" y="127825"/>
            <a:ext cx="87408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465950" y="195775"/>
            <a:ext cx="7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6670375" y="195775"/>
            <a:ext cx="11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1938188" y="195775"/>
            <a:ext cx="54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상단메뉴: 공고, 보호소, 동물병원, 봉사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216900" y="819300"/>
            <a:ext cx="8710200" cy="43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7797625" y="19577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39125" y="4588150"/>
            <a:ext cx="8709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32065" y="4588150"/>
            <a:ext cx="67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&lt;     1    2    3   4   5   &gt;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79725" y="933100"/>
            <a:ext cx="1134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쪽지보내기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17050" y="1416437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        분양문의합니다~~                                                                               발신자  2023/6/13   안읽음    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239125" y="840075"/>
            <a:ext cx="27195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쪽지함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8349150" y="1514075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17050" y="2035662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        강얼쥐정보좀                                                                                       발신자  2023/6/13   읽음    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8349150" y="2133300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217050" y="264617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        몇살인가요?                                                                                         발신자  2023/6/13   읽음    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8349150" y="2743813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23675" y="3285912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        </a:t>
            </a:r>
            <a:r>
              <a:rPr lang="ko">
                <a:solidFill>
                  <a:schemeClr val="dk1"/>
                </a:solidFill>
              </a:rPr>
              <a:t>서연이 좀 바보인듯</a:t>
            </a:r>
            <a:r>
              <a:rPr lang="ko"/>
              <a:t>                                                                               발신자  2023/6/13   읽음    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8355775" y="3383550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217050" y="3925625"/>
            <a:ext cx="87099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        제목                                                                                                      발신자  2023/6/13   읽음    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8349150" y="4023263"/>
            <a:ext cx="5778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