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42E647-A7FA-8042-89C9-FDB4CA988DFE}"/>
              </a:ext>
            </a:extLst>
          </p:cNvPr>
          <p:cNvSpPr/>
          <p:nvPr/>
        </p:nvSpPr>
        <p:spPr>
          <a:xfrm>
            <a:off x="1037682" y="1936262"/>
            <a:ext cx="594265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펫</a:t>
            </a:r>
            <a:r>
              <a:rPr lang="ko-KR" altLang="en-US" sz="5400" b="1" spc="-300" dirty="0" err="1">
                <a:ln w="0"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밀리</a:t>
            </a:r>
            <a:r>
              <a:rPr lang="en-US" altLang="ko-KR" sz="16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P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ET</a:t>
            </a:r>
            <a:r>
              <a:rPr lang="en-US" altLang="ko-KR" sz="96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M</a:t>
            </a:r>
            <a:r>
              <a:rPr lang="en-US" altLang="ko-KR" sz="6000" b="1" spc="-300" dirty="0">
                <a:ln w="0"/>
                <a:latin typeface="Colonna MT" pitchFamily="82" charset="0"/>
                <a:ea typeface="GangwonEduPower ExtraBold" panose="02020603020101020101" pitchFamily="18" charset="-127"/>
              </a:rPr>
              <a:t>ILY</a:t>
            </a:r>
            <a:endParaRPr lang="en-US" altLang="ko-KR" sz="9600" b="1" spc="-300" dirty="0">
              <a:ln w="0"/>
              <a:latin typeface="Colonna MT" pitchFamily="82" charset="0"/>
              <a:ea typeface="GangwonEduPower Extra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189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조장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전준하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손선영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김진혁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송가영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최동혁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en-US" altLang="ko-KR" sz="24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 환경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5173" y="244347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환경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664DCA-AAC8-1444-9091-C741007707D8}"/>
              </a:ext>
            </a:extLst>
          </p:cNvPr>
          <p:cNvSpPr/>
          <p:nvPr/>
        </p:nvSpPr>
        <p:spPr>
          <a:xfrm>
            <a:off x="650329" y="2644170"/>
            <a:ext cx="103755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Bodoni 72 Oldstyle Book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84</Words>
  <Application>Microsoft Macintosh PowerPoint</Application>
  <PresentationFormat>와이드스크린</PresentationFormat>
  <Paragraphs>25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Apple SD Gothic Neo</vt:lpstr>
      <vt:lpstr>Apple SD Gothic Neo Medium</vt:lpstr>
      <vt:lpstr>Apple SD Gothic Neo Thin</vt:lpstr>
      <vt:lpstr>GangwonEduPower ExtraBold</vt:lpstr>
      <vt:lpstr>Arial</vt:lpstr>
      <vt:lpstr>Bodoni 72 Oldstyle Book</vt:lpstr>
      <vt:lpstr>Colonna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27</cp:revision>
  <dcterms:created xsi:type="dcterms:W3CDTF">2023-07-11T03:38:26Z</dcterms:created>
  <dcterms:modified xsi:type="dcterms:W3CDTF">2023-07-11T08:45:33Z</dcterms:modified>
</cp:coreProperties>
</file>