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0" r:id="rId4"/>
    <p:sldId id="268" r:id="rId5"/>
    <p:sldId id="263" r:id="rId6"/>
    <p:sldId id="264" r:id="rId7"/>
    <p:sldId id="269" r:id="rId8"/>
    <p:sldId id="270" r:id="rId9"/>
    <p:sldId id="271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반려 동물 양육 인구 증가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11114701256136E-2"/>
          <c:y val="0.13218188094077457"/>
          <c:w val="0.92777777059748778"/>
          <c:h val="0.74941806837668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반려 동물 양육 비율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8-4142-8A04-E65DBE0AD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646895"/>
        <c:axId val="2058547503"/>
      </c:lineChart>
      <c:catAx>
        <c:axId val="205864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8547503"/>
        <c:crosses val="autoZero"/>
        <c:auto val="1"/>
        <c:lblAlgn val="ctr"/>
        <c:lblOffset val="100"/>
        <c:noMultiLvlLbl val="0"/>
      </c:catAx>
      <c:valAx>
        <c:axId val="20585475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8646895"/>
        <c:crosses val="autoZero"/>
        <c:crossBetween val="between"/>
      </c:valAx>
      <c:spPr>
        <a:noFill/>
        <a:ln w="12700"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15DBF-91F0-0D41-94CF-0642BA194C1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251B59-F420-0344-BB24-235E38698866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gm:t>
    </dgm:pt>
    <dgm:pt modelId="{7F4029E3-7326-ED4C-AFE9-CA6721F38F7A}" type="par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C325F0B9-5C66-2E4D-80E3-A468776C467A}" type="sib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337711E6-36B0-2A4F-8E81-F532CB28649A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</dgm:t>
    </dgm:pt>
    <dgm:pt modelId="{D7A418ED-1343-CF49-8C00-3E634C23AA62}" type="par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D9A3E550-9E77-6846-B529-D266D6A8427A}" type="sib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9EA4E53E-23BA-4240-8307-081EA8ED2E13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gm:t>
    </dgm:pt>
    <dgm:pt modelId="{1281C8D0-7079-B44D-AEED-DA6EBD6C943F}" type="par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C10ECF2B-2BB7-484E-BE2B-57CE993CEFDD}" type="sib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E619C22C-E6DD-E04D-9025-EDC35DD3AFDF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gm:t>
    </dgm:pt>
    <dgm:pt modelId="{37F4B17C-AF11-9545-BA34-8F8FEC634B32}" type="par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D7CEF51C-02F6-8546-A8B1-FCCF72DC6502}" type="sib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54C3EC98-E014-B44E-858B-2D0B16A6A95C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</dgm:t>
    </dgm:pt>
    <dgm:pt modelId="{3C90D7FD-A837-B64D-9217-E46EC1CE2236}" type="par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4F5D4520-EF13-F049-B0EB-7B59A64839FF}" type="sib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03173FB1-94DD-544E-BB8A-B5141DA795FF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gm:t>
    </dgm:pt>
    <dgm:pt modelId="{3E664E62-E7FE-2048-A9B8-9F7E5215ADC0}" type="par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515C4304-82F3-4749-9350-17406FA1C352}" type="sib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2256F831-D654-E54B-9A59-FDB29C76FF0B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gm:t>
    </dgm:pt>
    <dgm:pt modelId="{B9457637-7CF0-2741-B45A-66456B389D53}" type="par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7E3F6B39-2805-1748-B637-74B6934E1BF3}" type="sib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E6966C80-52FC-6A45-BF4E-189129637C91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</dgm:t>
    </dgm:pt>
    <dgm:pt modelId="{B5729C13-98D4-0F4F-911D-407EED640F13}" type="par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7B34A827-5AE8-9546-8E55-0C6C7079CC30}" type="sib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CEFEADB4-2866-9240-BF52-AFFBA80A2270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gm:t>
    </dgm:pt>
    <dgm:pt modelId="{24FD9CCC-546E-1542-A937-EDD81992BACF}" type="par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56F58F8C-E185-8B4C-88E4-CC6BC3B0AD31}" type="sib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9B54AB7F-791E-9945-AAD8-1F86689F9F1B}" type="pres">
      <dgm:prSet presAssocID="{E0215DBF-91F0-0D41-94CF-0642BA194C17}" presName="Name0" presStyleCnt="0">
        <dgm:presLayoutVars>
          <dgm:dir/>
          <dgm:animLvl val="lvl"/>
          <dgm:resizeHandles val="exact"/>
        </dgm:presLayoutVars>
      </dgm:prSet>
      <dgm:spPr/>
    </dgm:pt>
    <dgm:pt modelId="{AF6A812F-9A70-0E45-82B0-E2B6940BB4D5}" type="pres">
      <dgm:prSet presAssocID="{B0251B59-F420-0344-BB24-235E38698866}" presName="composite" presStyleCnt="0"/>
      <dgm:spPr/>
    </dgm:pt>
    <dgm:pt modelId="{EBC0F407-1861-F149-90BF-FA2F7871EDC2}" type="pres">
      <dgm:prSet presAssocID="{B0251B59-F420-0344-BB24-235E386988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BA6832-8C55-1B42-886A-B8646B316161}" type="pres">
      <dgm:prSet presAssocID="{B0251B59-F420-0344-BB24-235E38698866}" presName="desTx" presStyleLbl="alignAccFollowNode1" presStyleIdx="0" presStyleCnt="3">
        <dgm:presLayoutVars>
          <dgm:bulletEnabled val="1"/>
        </dgm:presLayoutVars>
      </dgm:prSet>
      <dgm:spPr/>
    </dgm:pt>
    <dgm:pt modelId="{26D955B7-3F04-EB42-82B6-0F1B6072003B}" type="pres">
      <dgm:prSet presAssocID="{C325F0B9-5C66-2E4D-80E3-A468776C467A}" presName="space" presStyleCnt="0"/>
      <dgm:spPr/>
    </dgm:pt>
    <dgm:pt modelId="{5B20DD62-198E-5D4E-8CE6-132FDAA9D9F1}" type="pres">
      <dgm:prSet presAssocID="{E619C22C-E6DD-E04D-9025-EDC35DD3AFDF}" presName="composite" presStyleCnt="0"/>
      <dgm:spPr/>
    </dgm:pt>
    <dgm:pt modelId="{D1CF93B5-1A59-564D-B962-A5CE135E59AD}" type="pres">
      <dgm:prSet presAssocID="{E619C22C-E6DD-E04D-9025-EDC35DD3AFD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9F173A-46D4-B642-8FC7-198284B6FEBE}" type="pres">
      <dgm:prSet presAssocID="{E619C22C-E6DD-E04D-9025-EDC35DD3AFDF}" presName="desTx" presStyleLbl="alignAccFollowNode1" presStyleIdx="1" presStyleCnt="3">
        <dgm:presLayoutVars>
          <dgm:bulletEnabled val="1"/>
        </dgm:presLayoutVars>
      </dgm:prSet>
      <dgm:spPr/>
    </dgm:pt>
    <dgm:pt modelId="{EC1D4EE0-61A2-F74C-9322-63035FEEF363}" type="pres">
      <dgm:prSet presAssocID="{D7CEF51C-02F6-8546-A8B1-FCCF72DC6502}" presName="space" presStyleCnt="0"/>
      <dgm:spPr/>
    </dgm:pt>
    <dgm:pt modelId="{11244CB1-B303-274C-89D0-9D2D7BC1D150}" type="pres">
      <dgm:prSet presAssocID="{2256F831-D654-E54B-9A59-FDB29C76FF0B}" presName="composite" presStyleCnt="0"/>
      <dgm:spPr/>
    </dgm:pt>
    <dgm:pt modelId="{4239D413-17DF-DC49-8E5F-0642E0AE1A0C}" type="pres">
      <dgm:prSet presAssocID="{2256F831-D654-E54B-9A59-FDB29C76FF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25C196-F9CC-A547-A983-4783CF778709}" type="pres">
      <dgm:prSet presAssocID="{2256F831-D654-E54B-9A59-FDB29C76FF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751303-93C3-7C43-ACC7-08C545ABFBB2}" type="presOf" srcId="{B0251B59-F420-0344-BB24-235E38698866}" destId="{EBC0F407-1861-F149-90BF-FA2F7871EDC2}" srcOrd="0" destOrd="0" presId="urn:microsoft.com/office/officeart/2005/8/layout/hList1"/>
    <dgm:cxn modelId="{05F32023-FAD2-D445-9F88-BF6E13C1DD16}" srcId="{2256F831-D654-E54B-9A59-FDB29C76FF0B}" destId="{E6966C80-52FC-6A45-BF4E-189129637C91}" srcOrd="0" destOrd="0" parTransId="{B5729C13-98D4-0F4F-911D-407EED640F13}" sibTransId="{7B34A827-5AE8-9546-8E55-0C6C7079CC30}"/>
    <dgm:cxn modelId="{B5928E23-FB8F-4443-B95E-9B5EF0DC9A56}" type="presOf" srcId="{CEFEADB4-2866-9240-BF52-AFFBA80A2270}" destId="{F525C196-F9CC-A547-A983-4783CF778709}" srcOrd="0" destOrd="1" presId="urn:microsoft.com/office/officeart/2005/8/layout/hList1"/>
    <dgm:cxn modelId="{13C79C30-E8A7-3D4B-8192-452856A3C228}" type="presOf" srcId="{E619C22C-E6DD-E04D-9025-EDC35DD3AFDF}" destId="{D1CF93B5-1A59-564D-B962-A5CE135E59AD}" srcOrd="0" destOrd="0" presId="urn:microsoft.com/office/officeart/2005/8/layout/hList1"/>
    <dgm:cxn modelId="{69069033-1BE5-2347-8DC0-E32DC42042B1}" type="presOf" srcId="{03173FB1-94DD-544E-BB8A-B5141DA795FF}" destId="{1E9F173A-46D4-B642-8FC7-198284B6FEBE}" srcOrd="0" destOrd="1" presId="urn:microsoft.com/office/officeart/2005/8/layout/hList1"/>
    <dgm:cxn modelId="{78DC3837-44DB-0246-8DDD-F4022A797EE6}" type="presOf" srcId="{E6966C80-52FC-6A45-BF4E-189129637C91}" destId="{F525C196-F9CC-A547-A983-4783CF778709}" srcOrd="0" destOrd="0" presId="urn:microsoft.com/office/officeart/2005/8/layout/hList1"/>
    <dgm:cxn modelId="{F77D8B3A-8AD7-764A-B3DD-0BA4908B6F8A}" type="presOf" srcId="{9EA4E53E-23BA-4240-8307-081EA8ED2E13}" destId="{57BA6832-8C55-1B42-886A-B8646B316161}" srcOrd="0" destOrd="1" presId="urn:microsoft.com/office/officeart/2005/8/layout/hList1"/>
    <dgm:cxn modelId="{E60F383C-6237-7C4D-8220-B9C3EDA537EE}" type="presOf" srcId="{54C3EC98-E014-B44E-858B-2D0B16A6A95C}" destId="{1E9F173A-46D4-B642-8FC7-198284B6FEBE}" srcOrd="0" destOrd="0" presId="urn:microsoft.com/office/officeart/2005/8/layout/hList1"/>
    <dgm:cxn modelId="{2BBC2D48-D418-0142-939F-F07230B28E32}" srcId="{E0215DBF-91F0-0D41-94CF-0642BA194C17}" destId="{E619C22C-E6DD-E04D-9025-EDC35DD3AFDF}" srcOrd="1" destOrd="0" parTransId="{37F4B17C-AF11-9545-BA34-8F8FEC634B32}" sibTransId="{D7CEF51C-02F6-8546-A8B1-FCCF72DC6502}"/>
    <dgm:cxn modelId="{C6472566-90C1-3444-8333-ED41197A499B}" srcId="{2256F831-D654-E54B-9A59-FDB29C76FF0B}" destId="{CEFEADB4-2866-9240-BF52-AFFBA80A2270}" srcOrd="1" destOrd="0" parTransId="{24FD9CCC-546E-1542-A937-EDD81992BACF}" sibTransId="{56F58F8C-E185-8B4C-88E4-CC6BC3B0AD31}"/>
    <dgm:cxn modelId="{DE848577-6AAE-0745-A0C9-6B6CEE72D1EC}" srcId="{E619C22C-E6DD-E04D-9025-EDC35DD3AFDF}" destId="{03173FB1-94DD-544E-BB8A-B5141DA795FF}" srcOrd="1" destOrd="0" parTransId="{3E664E62-E7FE-2048-A9B8-9F7E5215ADC0}" sibTransId="{515C4304-82F3-4749-9350-17406FA1C352}"/>
    <dgm:cxn modelId="{6C87DA7B-4B22-CC49-B5F4-F49DE3B5C206}" srcId="{E0215DBF-91F0-0D41-94CF-0642BA194C17}" destId="{2256F831-D654-E54B-9A59-FDB29C76FF0B}" srcOrd="2" destOrd="0" parTransId="{B9457637-7CF0-2741-B45A-66456B389D53}" sibTransId="{7E3F6B39-2805-1748-B637-74B6934E1BF3}"/>
    <dgm:cxn modelId="{EBC80480-C4AE-E945-A233-18AFCFED66D3}" type="presOf" srcId="{337711E6-36B0-2A4F-8E81-F532CB28649A}" destId="{57BA6832-8C55-1B42-886A-B8646B316161}" srcOrd="0" destOrd="0" presId="urn:microsoft.com/office/officeart/2005/8/layout/hList1"/>
    <dgm:cxn modelId="{371C1E8C-C4DC-9842-BEEB-5EDEEB233B57}" srcId="{E0215DBF-91F0-0D41-94CF-0642BA194C17}" destId="{B0251B59-F420-0344-BB24-235E38698866}" srcOrd="0" destOrd="0" parTransId="{7F4029E3-7326-ED4C-AFE9-CA6721F38F7A}" sibTransId="{C325F0B9-5C66-2E4D-80E3-A468776C467A}"/>
    <dgm:cxn modelId="{41B3F893-6E4F-CE4D-B2B1-DBDC3EBE2060}" type="presOf" srcId="{2256F831-D654-E54B-9A59-FDB29C76FF0B}" destId="{4239D413-17DF-DC49-8E5F-0642E0AE1A0C}" srcOrd="0" destOrd="0" presId="urn:microsoft.com/office/officeart/2005/8/layout/hList1"/>
    <dgm:cxn modelId="{C97940A7-5069-CA4F-BFD4-2C208954B0A1}" srcId="{B0251B59-F420-0344-BB24-235E38698866}" destId="{337711E6-36B0-2A4F-8E81-F532CB28649A}" srcOrd="0" destOrd="0" parTransId="{D7A418ED-1343-CF49-8C00-3E634C23AA62}" sibTransId="{D9A3E550-9E77-6846-B529-D266D6A8427A}"/>
    <dgm:cxn modelId="{EE7D1ABF-7FB1-094F-B644-A3CF2D0B8056}" srcId="{B0251B59-F420-0344-BB24-235E38698866}" destId="{9EA4E53E-23BA-4240-8307-081EA8ED2E13}" srcOrd="1" destOrd="0" parTransId="{1281C8D0-7079-B44D-AEED-DA6EBD6C943F}" sibTransId="{C10ECF2B-2BB7-484E-BE2B-57CE993CEFDD}"/>
    <dgm:cxn modelId="{004DE5C4-B0BC-554E-B1FA-1A78CF86BBB3}" type="presOf" srcId="{E0215DBF-91F0-0D41-94CF-0642BA194C17}" destId="{9B54AB7F-791E-9945-AAD8-1F86689F9F1B}" srcOrd="0" destOrd="0" presId="urn:microsoft.com/office/officeart/2005/8/layout/hList1"/>
    <dgm:cxn modelId="{7CE510E7-FC0D-4744-B63C-956798521025}" srcId="{E619C22C-E6DD-E04D-9025-EDC35DD3AFDF}" destId="{54C3EC98-E014-B44E-858B-2D0B16A6A95C}" srcOrd="0" destOrd="0" parTransId="{3C90D7FD-A837-B64D-9217-E46EC1CE2236}" sibTransId="{4F5D4520-EF13-F049-B0EB-7B59A64839FF}"/>
    <dgm:cxn modelId="{40954A7C-0EE6-1849-97AA-AD12B33999E9}" type="presParOf" srcId="{9B54AB7F-791E-9945-AAD8-1F86689F9F1B}" destId="{AF6A812F-9A70-0E45-82B0-E2B6940BB4D5}" srcOrd="0" destOrd="0" presId="urn:microsoft.com/office/officeart/2005/8/layout/hList1"/>
    <dgm:cxn modelId="{B5FC16C0-49FC-CE43-94CD-170A3B6EBFDD}" type="presParOf" srcId="{AF6A812F-9A70-0E45-82B0-E2B6940BB4D5}" destId="{EBC0F407-1861-F149-90BF-FA2F7871EDC2}" srcOrd="0" destOrd="0" presId="urn:microsoft.com/office/officeart/2005/8/layout/hList1"/>
    <dgm:cxn modelId="{3F5FFD58-3C5C-F04C-AA83-A153B48D3A9B}" type="presParOf" srcId="{AF6A812F-9A70-0E45-82B0-E2B6940BB4D5}" destId="{57BA6832-8C55-1B42-886A-B8646B316161}" srcOrd="1" destOrd="0" presId="urn:microsoft.com/office/officeart/2005/8/layout/hList1"/>
    <dgm:cxn modelId="{AFD313C9-3860-1748-ADF5-E843A7123D17}" type="presParOf" srcId="{9B54AB7F-791E-9945-AAD8-1F86689F9F1B}" destId="{26D955B7-3F04-EB42-82B6-0F1B6072003B}" srcOrd="1" destOrd="0" presId="urn:microsoft.com/office/officeart/2005/8/layout/hList1"/>
    <dgm:cxn modelId="{05231E13-6B5A-5D47-84D9-9E3970E2747B}" type="presParOf" srcId="{9B54AB7F-791E-9945-AAD8-1F86689F9F1B}" destId="{5B20DD62-198E-5D4E-8CE6-132FDAA9D9F1}" srcOrd="2" destOrd="0" presId="urn:microsoft.com/office/officeart/2005/8/layout/hList1"/>
    <dgm:cxn modelId="{F6540930-5CD4-DC45-B5E0-83981464CF39}" type="presParOf" srcId="{5B20DD62-198E-5D4E-8CE6-132FDAA9D9F1}" destId="{D1CF93B5-1A59-564D-B962-A5CE135E59AD}" srcOrd="0" destOrd="0" presId="urn:microsoft.com/office/officeart/2005/8/layout/hList1"/>
    <dgm:cxn modelId="{F8C1174B-1CB1-2A44-A992-4CD5B536CD33}" type="presParOf" srcId="{5B20DD62-198E-5D4E-8CE6-132FDAA9D9F1}" destId="{1E9F173A-46D4-B642-8FC7-198284B6FEBE}" srcOrd="1" destOrd="0" presId="urn:microsoft.com/office/officeart/2005/8/layout/hList1"/>
    <dgm:cxn modelId="{1CECFD93-779F-124D-8137-0E37550D1F3C}" type="presParOf" srcId="{9B54AB7F-791E-9945-AAD8-1F86689F9F1B}" destId="{EC1D4EE0-61A2-F74C-9322-63035FEEF363}" srcOrd="3" destOrd="0" presId="urn:microsoft.com/office/officeart/2005/8/layout/hList1"/>
    <dgm:cxn modelId="{D76CEDA1-5604-5D45-B95C-6227A87FBC9A}" type="presParOf" srcId="{9B54AB7F-791E-9945-AAD8-1F86689F9F1B}" destId="{11244CB1-B303-274C-89D0-9D2D7BC1D150}" srcOrd="4" destOrd="0" presId="urn:microsoft.com/office/officeart/2005/8/layout/hList1"/>
    <dgm:cxn modelId="{948883DC-3C60-4A49-B67A-16FDACE4E928}" type="presParOf" srcId="{11244CB1-B303-274C-89D0-9D2D7BC1D150}" destId="{4239D413-17DF-DC49-8E5F-0642E0AE1A0C}" srcOrd="0" destOrd="0" presId="urn:microsoft.com/office/officeart/2005/8/layout/hList1"/>
    <dgm:cxn modelId="{C1AC9141-5625-0349-8951-1E21FAA1753D}" type="presParOf" srcId="{11244CB1-B303-274C-89D0-9D2D7BC1D150}" destId="{F525C196-F9CC-A547-A983-4783CF7787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F407-1861-F149-90BF-FA2F7871EDC2}">
      <dsp:nvSpPr>
        <dsp:cNvPr id="0" name=""/>
        <dsp:cNvSpPr/>
      </dsp:nvSpPr>
      <dsp:spPr>
        <a:xfrm>
          <a:off x="2178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kern="12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sp:txBody>
      <dsp:txXfrm>
        <a:off x="2178" y="12186"/>
        <a:ext cx="2123900" cy="849560"/>
      </dsp:txXfrm>
    </dsp:sp>
    <dsp:sp modelId="{57BA6832-8C55-1B42-886A-B8646B316161}">
      <dsp:nvSpPr>
        <dsp:cNvPr id="0" name=""/>
        <dsp:cNvSpPr/>
      </dsp:nvSpPr>
      <dsp:spPr>
        <a:xfrm>
          <a:off x="2178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sp:txBody>
      <dsp:txXfrm>
        <a:off x="2178" y="861746"/>
        <a:ext cx="2123900" cy="1800720"/>
      </dsp:txXfrm>
    </dsp:sp>
    <dsp:sp modelId="{D1CF93B5-1A59-564D-B962-A5CE135E59AD}">
      <dsp:nvSpPr>
        <dsp:cNvPr id="0" name=""/>
        <dsp:cNvSpPr/>
      </dsp:nvSpPr>
      <dsp:spPr>
        <a:xfrm>
          <a:off x="2423425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sp:txBody>
      <dsp:txXfrm>
        <a:off x="2423425" y="12186"/>
        <a:ext cx="2123900" cy="849560"/>
      </dsp:txXfrm>
    </dsp:sp>
    <dsp:sp modelId="{1E9F173A-46D4-B642-8FC7-198284B6FEBE}">
      <dsp:nvSpPr>
        <dsp:cNvPr id="0" name=""/>
        <dsp:cNvSpPr/>
      </dsp:nvSpPr>
      <dsp:spPr>
        <a:xfrm>
          <a:off x="2423425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sp:txBody>
      <dsp:txXfrm>
        <a:off x="2423425" y="861746"/>
        <a:ext cx="2123900" cy="1800720"/>
      </dsp:txXfrm>
    </dsp:sp>
    <dsp:sp modelId="{4239D413-17DF-DC49-8E5F-0642E0AE1A0C}">
      <dsp:nvSpPr>
        <dsp:cNvPr id="0" name=""/>
        <dsp:cNvSpPr/>
      </dsp:nvSpPr>
      <dsp:spPr>
        <a:xfrm>
          <a:off x="4844672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sp:txBody>
      <dsp:txXfrm>
        <a:off x="4844672" y="12186"/>
        <a:ext cx="2123900" cy="849560"/>
      </dsp:txXfrm>
    </dsp:sp>
    <dsp:sp modelId="{F525C196-F9CC-A547-A983-4783CF778709}">
      <dsp:nvSpPr>
        <dsp:cNvPr id="0" name=""/>
        <dsp:cNvSpPr/>
      </dsp:nvSpPr>
      <dsp:spPr>
        <a:xfrm>
          <a:off x="4844672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sp:txBody>
      <dsp:txXfrm>
        <a:off x="4844672" y="861746"/>
        <a:ext cx="21239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young96/Petmily/tree/devel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3597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921CCE6-C5BB-894C-8DED-1D41A247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10453"/>
              </p:ext>
            </p:extLst>
          </p:nvPr>
        </p:nvGraphicFramePr>
        <p:xfrm>
          <a:off x="7713786" y="2026304"/>
          <a:ext cx="3868615" cy="39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7606E35-3F9B-D947-A574-567F4FF3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58" y="5191205"/>
            <a:ext cx="812800" cy="8128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903C97A-C7D5-3749-B625-BE96B4D2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51400"/>
              </p:ext>
            </p:extLst>
          </p:nvPr>
        </p:nvGraphicFramePr>
        <p:xfrm>
          <a:off x="266706" y="2543908"/>
          <a:ext cx="6970752" cy="267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4F655DB-A548-0B4F-94B5-37BF4127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127174" y="2061482"/>
            <a:ext cx="964849" cy="9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69A77-166F-341C-E647-57A160739083}"/>
              </a:ext>
            </a:extLst>
          </p:cNvPr>
          <p:cNvSpPr txBox="1"/>
          <p:nvPr/>
        </p:nvSpPr>
        <p:spPr>
          <a:xfrm>
            <a:off x="1819454" y="5310094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지금부터 저희 </a:t>
            </a:r>
            <a:r>
              <a:rPr lang="ko-KR" altLang="en-US" dirty="0" err="1"/>
              <a:t>펫밀리의</a:t>
            </a:r>
            <a:r>
              <a:rPr lang="ko-KR" altLang="en-US" dirty="0"/>
              <a:t> 발표를 시작하겠습니다 박수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3078" name="Picture 6" descr="갈색 나무 액자 칠판 그림, Microsoft PowerPoint 데스크탑 교사 칠판 프리젠 테이션, 교실, 직사각형, 컴퓨터, 사진  프레임 png | PNGWing">
            <a:extLst>
              <a:ext uri="{FF2B5EF4-FFF2-40B4-BE49-F238E27FC236}">
                <a16:creationId xmlns:a16="http://schemas.microsoft.com/office/drawing/2014/main" id="{68159F0B-98F2-77A9-F275-AA90616A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07" y="2137615"/>
            <a:ext cx="4796572" cy="30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hlinkClick r:id="rId4"/>
            <a:extLst>
              <a:ext uri="{FF2B5EF4-FFF2-40B4-BE49-F238E27FC236}">
                <a16:creationId xmlns:a16="http://schemas.microsoft.com/office/drawing/2014/main" id="{81B817A9-A7F6-8AB0-DD10-10CA53DD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57" y="2334238"/>
            <a:ext cx="4227871" cy="2610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636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1D817-DE77-1B00-B7E3-6BF68AB65CB2}"/>
              </a:ext>
            </a:extLst>
          </p:cNvPr>
          <p:cNvSpPr txBox="1"/>
          <p:nvPr/>
        </p:nvSpPr>
        <p:spPr>
          <a:xfrm>
            <a:off x="1623459" y="4699295"/>
            <a:ext cx="6307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https://github.com/sgyoung96/Petmily/tree/develop</a:t>
            </a:r>
          </a:p>
        </p:txBody>
      </p:sp>
      <p:pic>
        <p:nvPicPr>
          <p:cNvPr id="1026" name="Picture 2" descr="Git] Git과 GitHub">
            <a:hlinkClick r:id="rId3"/>
            <a:extLst>
              <a:ext uri="{FF2B5EF4-FFF2-40B4-BE49-F238E27FC236}">
                <a16:creationId xmlns:a16="http://schemas.microsoft.com/office/drawing/2014/main" id="{2FFF55B5-2CE3-A27F-0404-F02C970A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95" y="2029836"/>
            <a:ext cx="5381165" cy="24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0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아이❤차이니즈 수업 Q&amp;A : 네이버 블로그">
            <a:extLst>
              <a:ext uri="{FF2B5EF4-FFF2-40B4-BE49-F238E27FC236}">
                <a16:creationId xmlns:a16="http://schemas.microsoft.com/office/drawing/2014/main" id="{5D5EB5F1-507B-307F-3323-A26F606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6" y="2356339"/>
            <a:ext cx="5125524" cy="2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8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140</Words>
  <Application>Microsoft Macintosh PowerPoint</Application>
  <PresentationFormat>와이드스크린</PresentationFormat>
  <Paragraphs>36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Apple SD Gothic Neo Medium</vt:lpstr>
      <vt:lpstr>Apple SD Gothic Neo Thin</vt:lpstr>
      <vt:lpstr>GangwonEduPower ExtraBold</vt:lpstr>
      <vt:lpstr>IBM Plex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37</cp:revision>
  <dcterms:created xsi:type="dcterms:W3CDTF">2023-07-11T03:38:26Z</dcterms:created>
  <dcterms:modified xsi:type="dcterms:W3CDTF">2023-07-12T02:35:11Z</dcterms:modified>
</cp:coreProperties>
</file>