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60" r:id="rId4"/>
    <p:sldId id="263" r:id="rId5"/>
    <p:sldId id="264" r:id="rId6"/>
    <p:sldId id="265" r:id="rId7"/>
    <p:sldId id="266" r:id="rId8"/>
    <p:sldId id="267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A701"/>
    <a:srgbClr val="FFC000"/>
    <a:srgbClr val="DBD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8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90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10BE2-BD82-1947-B861-BCA74F426658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C4275-585C-BB49-ACAB-29A02394024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047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C4275-585C-BB49-ACAB-29A02394024B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5832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D070E-8554-3D42-B079-E7BF33ED1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90B894-4B6F-E34E-A524-006E0E133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E99A1-D8B6-7F44-84ED-043AC760D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9AC6B-5CEE-6A46-B506-E773596FF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A8C68C-EA49-2449-B235-98FF1E37C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786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23E24-766C-4C41-A783-7FCC04A4A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0EB76A-9EFB-BA43-861C-CEA436097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7AC522-7526-A24E-B8D1-2FB61872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E9EFF6-3915-5146-BA91-FACB7BA6C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7A5E75-96B0-0D49-86DA-46E4993AC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996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4CAFA7-3206-2543-8A9C-D6B3A8EC2B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CE9946-09FD-D449-B4EF-6E676EF8C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341EA-797C-CC44-87B7-D584CDC90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A5B650-84F4-6B4C-8DEF-0425ACFE9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AC521-2D68-004B-B92E-23CCC1C01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4300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1A540-1F34-EE4A-8B96-1CE4877CD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144245-874F-6D48-A2B2-2965527AB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09273B-EE88-B548-B429-C09F02FA7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AA9817-F8EA-7243-83C2-5F1390B9D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75FC35-7C98-6943-9514-0BAB9A1EB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3995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1F47A-6BA5-6442-AA26-23C93BEF1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D2E629-368E-D54D-A896-B887EF6C4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F4300-E4D7-AE49-9FFA-CDCA6097D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8A8ED7-E1F1-B84D-BAE4-811E6BEAF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80303B-F17F-7342-8D7A-1388C2EBA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337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EBC116-B9E4-5046-9B7F-54244E70C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EF7C5F-72B6-0B45-A985-024BB1EACE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832588-4074-464D-ADFE-B9B09A8D3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B38065-967B-E04E-B08A-AE63551B0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AE00C8-0ADB-8D41-8BAF-63EEA164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38D453-0694-794A-A4AD-105A238ED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6630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613F03-217F-6541-A156-2135E5DB3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A16581-ED25-5545-903F-9AF7C48EA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8C79F6-2814-A043-9582-E108C4783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D089D0-562C-984F-9FA1-BE73CB210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159943-EACD-1E42-8B06-6B46406BC6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2601ED-719F-E04A-BBFD-076825F23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559317-8578-3A41-B351-773C8AB6F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ED62A8-6A91-114D-B2A0-CB5B88B7A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1570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85FFD-87EA-4B45-BB0D-29BFB09B0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190C5E-1F70-314A-BA18-2E73583BC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4B7033-E4A1-F340-B3E4-F4C4D9049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4B5FAE-07CB-3049-80D4-D2085E78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0178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4F4953-19D0-BB42-A9A3-111252B4C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447D78-ADB7-0444-8768-49B91E43F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5B79B6-FE52-3D47-9E60-5266916AA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719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59AF7-52B6-6F48-9400-2054BCF83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402DE0-EB10-6446-B653-74E3425C2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A8C9B2-7635-DB46-ADEC-909B1D7EE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0B9836-7C19-8D40-8F5C-82A925288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17B35A-544D-2E41-A93F-F056CC23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37640-42CA-6D42-8271-D166AEF9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953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3A6D95-E692-2748-973B-AEB7B9F56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C842F9-01CB-6E4E-8FB9-5E39004B48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9FD0E9-CF76-8742-ADCD-AC0913A0E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B4A5CD-E650-7F49-A8F7-FDBCA38D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D4685B-3F8E-E841-9BDE-0DB636089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4E2388-2842-A641-8A33-43CF376D6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278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7F6F33-E68E-4F49-96CF-95999B5A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E82BF1-1C55-9F4E-BB28-554CFE9EF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A83B49-E0FE-D649-AB5C-EF6FD75F5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62D788-EE34-3C46-AE11-B260DF20A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28F68E-69B7-0E46-AC23-F12C28D41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08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E7A0D0CB-D856-2746-B097-C27CC22FC377}"/>
              </a:ext>
            </a:extLst>
          </p:cNvPr>
          <p:cNvSpPr/>
          <p:nvPr/>
        </p:nvSpPr>
        <p:spPr>
          <a:xfrm>
            <a:off x="-422031" y="1671729"/>
            <a:ext cx="7807569" cy="298233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877D50-3266-6F4A-8448-D504CC55C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D0066163-6994-6543-ADA2-A95149F63A8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EA64625E-314C-7D49-B5EA-4B4485822FCA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20C6AF-08F4-4A49-88CA-3CA7A2EFC435}"/>
              </a:ext>
            </a:extLst>
          </p:cNvPr>
          <p:cNvSpPr txBox="1"/>
          <p:nvPr/>
        </p:nvSpPr>
        <p:spPr>
          <a:xfrm>
            <a:off x="266706" y="978115"/>
            <a:ext cx="5328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유기 동물 입양 및 개인 반려 동물 분양 매칭 사이트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DAEDD6-F3BF-2C45-A966-FA34D448BF8E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CC3E21-6E0D-F34A-A052-E92DE16666CF}"/>
              </a:ext>
            </a:extLst>
          </p:cNvPr>
          <p:cNvSpPr txBox="1"/>
          <p:nvPr/>
        </p:nvSpPr>
        <p:spPr>
          <a:xfrm>
            <a:off x="8569567" y="5228493"/>
            <a:ext cx="3581430" cy="1304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조장 </a:t>
            </a:r>
            <a:r>
              <a:rPr kumimoji="1" lang="en-US" altLang="ko-KR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:</a:t>
            </a: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</a:t>
            </a:r>
            <a:r>
              <a:rPr kumimoji="1" lang="ko-KR" altLang="en-US" b="1" dirty="0" err="1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전준하</a:t>
            </a:r>
            <a:endParaRPr kumimoji="1" lang="en-US" altLang="ko-KR" b="1" dirty="0"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조원 </a:t>
            </a:r>
            <a:r>
              <a:rPr kumimoji="1" lang="en-US" altLang="ko-KR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:</a:t>
            </a: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손선영</a:t>
            </a:r>
            <a:r>
              <a:rPr kumimoji="1" lang="en-US" altLang="ko-KR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김진혁</a:t>
            </a:r>
            <a:r>
              <a:rPr kumimoji="1" lang="en-US" altLang="ko-KR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</a:t>
            </a:r>
            <a:r>
              <a:rPr kumimoji="1" lang="ko-KR" altLang="en-US" b="1" dirty="0" err="1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송가영</a:t>
            </a:r>
            <a:r>
              <a:rPr kumimoji="1" lang="en-US" altLang="ko-KR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</a:t>
            </a:r>
            <a:r>
              <a:rPr kumimoji="1" lang="ko-KR" altLang="en-US" b="1" dirty="0" err="1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최동혁</a:t>
            </a:r>
            <a:endParaRPr kumimoji="1" lang="en-US" altLang="ko-KR" b="1" dirty="0"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발표 </a:t>
            </a:r>
            <a:r>
              <a:rPr kumimoji="1" lang="en-US" altLang="ko-KR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:</a:t>
            </a: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</a:t>
            </a:r>
            <a:r>
              <a:rPr kumimoji="1" lang="en-US" altLang="ko-KR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2023.07.12.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FEBB5E0-6AF6-FE4F-9BB2-D3C257CE6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8095" y="3395049"/>
            <a:ext cx="3133695" cy="1924285"/>
          </a:xfrm>
          <a:prstGeom prst="rect">
            <a:avLst/>
          </a:prstGeom>
        </p:spPr>
      </p:pic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3EFE5469-45FC-7347-9AE0-8FE58F0D29E5}"/>
              </a:ext>
            </a:extLst>
          </p:cNvPr>
          <p:cNvCxnSpPr>
            <a:cxnSpLocks/>
          </p:cNvCxnSpPr>
          <p:nvPr/>
        </p:nvCxnSpPr>
        <p:spPr>
          <a:xfrm>
            <a:off x="8631914" y="5709138"/>
            <a:ext cx="3357065" cy="0"/>
          </a:xfrm>
          <a:prstGeom prst="line">
            <a:avLst/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916B4006-C06F-4745-8BCE-C1C380A97C62}"/>
              </a:ext>
            </a:extLst>
          </p:cNvPr>
          <p:cNvCxnSpPr>
            <a:cxnSpLocks/>
          </p:cNvCxnSpPr>
          <p:nvPr/>
        </p:nvCxnSpPr>
        <p:spPr>
          <a:xfrm>
            <a:off x="8631914" y="6142891"/>
            <a:ext cx="3357065" cy="0"/>
          </a:xfrm>
          <a:prstGeom prst="line">
            <a:avLst/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AA29E148-3210-6240-A5F5-D46132ABDCD5}"/>
              </a:ext>
            </a:extLst>
          </p:cNvPr>
          <p:cNvCxnSpPr>
            <a:cxnSpLocks/>
          </p:cNvCxnSpPr>
          <p:nvPr/>
        </p:nvCxnSpPr>
        <p:spPr>
          <a:xfrm>
            <a:off x="8631914" y="6532696"/>
            <a:ext cx="3357065" cy="0"/>
          </a:xfrm>
          <a:prstGeom prst="line">
            <a:avLst/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C593606-FE38-8646-AEAD-E8330660E5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013" y="1185249"/>
            <a:ext cx="68199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319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2201D698-D710-CD43-8BBA-0DB1C607D487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64B61F-5CF3-E647-A724-8D6695DF2BF1}"/>
              </a:ext>
            </a:extLst>
          </p:cNvPr>
          <p:cNvSpPr txBox="1"/>
          <p:nvPr/>
        </p:nvSpPr>
        <p:spPr>
          <a:xfrm>
            <a:off x="266706" y="978115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INDEX.</a:t>
            </a:r>
            <a:endParaRPr kumimoji="1"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GangwonEduPower ExtraBold" panose="02020603020101020101" pitchFamily="18" charset="-127"/>
              <a:ea typeface="GangwonEduPower ExtraBold" panose="02020603020101020101" pitchFamily="18" charset="-127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B1EBA52D-BB46-F64C-9A00-77BD541CFAD9}"/>
              </a:ext>
            </a:extLst>
          </p:cNvPr>
          <p:cNvSpPr/>
          <p:nvPr/>
        </p:nvSpPr>
        <p:spPr>
          <a:xfrm>
            <a:off x="266706" y="1819031"/>
            <a:ext cx="8291140" cy="419490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4E56DA-59BF-AC4A-A8BE-A86191BE6269}"/>
              </a:ext>
            </a:extLst>
          </p:cNvPr>
          <p:cNvSpPr txBox="1"/>
          <p:nvPr/>
        </p:nvSpPr>
        <p:spPr>
          <a:xfrm>
            <a:off x="1488831" y="2356339"/>
            <a:ext cx="7069015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INTRO.</a:t>
            </a:r>
            <a:r>
              <a:rPr kumimoji="1"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	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팀원 소개 </a:t>
            </a:r>
            <a:r>
              <a:rPr kumimoji="1" lang="en-US" altLang="ko-KR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&amp;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역할 분담</a:t>
            </a:r>
            <a:r>
              <a:rPr kumimoji="1" lang="en-US" altLang="ko-KR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사이트 개요 및 주제 선정의 이유</a:t>
            </a:r>
            <a:endParaRPr kumimoji="1" lang="en-US" altLang="ko-KR" sz="2400" dirty="0"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  <a:p>
            <a:endParaRPr kumimoji="1" lang="en-US" altLang="ko-KR" sz="10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SKILLS. 	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개발 기간</a:t>
            </a:r>
            <a:r>
              <a:rPr kumimoji="1" lang="en-US" altLang="ko-KR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개발 환경</a:t>
            </a:r>
            <a:r>
              <a:rPr kumimoji="1" lang="en-US" altLang="ko-KR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사용 기술</a:t>
            </a:r>
            <a:r>
              <a:rPr kumimoji="1" lang="en-US" altLang="ko-KR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활용한 오픈 </a:t>
            </a:r>
            <a:r>
              <a:rPr kumimoji="1" lang="en-US" altLang="ko-KR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API</a:t>
            </a:r>
          </a:p>
          <a:p>
            <a:endParaRPr kumimoji="1" lang="en-US" altLang="ko-KR" sz="10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ARCHET.</a:t>
            </a:r>
            <a:r>
              <a:rPr kumimoji="1" lang="ko-KR" altLang="en-US" sz="2400" b="1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</a:t>
            </a:r>
            <a:r>
              <a:rPr kumimoji="1" lang="en-US" altLang="ko-KR" sz="2400" b="1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	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테이블 설계 및 구현 기능</a:t>
            </a:r>
            <a:endParaRPr kumimoji="1" lang="en-US" altLang="ko-KR" sz="1600" dirty="0"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  <a:p>
            <a:endParaRPr kumimoji="1" lang="en-US" altLang="ko-KR" sz="9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DEMO. 	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시연</a:t>
            </a:r>
            <a:endParaRPr kumimoji="1" lang="en-US" altLang="ko-KR" sz="1600" dirty="0"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  <a:p>
            <a:endParaRPr kumimoji="1"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angwonEduPower ExtraBold" panose="02020603020101020101" pitchFamily="18" charset="-127"/>
              <a:ea typeface="GangwonEduPower ExtraBold" panose="02020603020101020101" pitchFamily="18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GIT. 		</a:t>
            </a:r>
            <a:r>
              <a:rPr kumimoji="1" lang="ko-KR" altLang="en-US" sz="1600" dirty="0" err="1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깃허브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주소</a:t>
            </a:r>
            <a:endParaRPr kumimoji="1"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  <a:p>
            <a:endParaRPr kumimoji="1"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angwonEduPower ExtraBold" panose="02020603020101020101" pitchFamily="18" charset="-127"/>
              <a:ea typeface="GangwonEduPower ExtraBold" panose="02020603020101020101" pitchFamily="18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Q&amp;A.		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질의 응답</a:t>
            </a:r>
            <a:endParaRPr kumimoji="1" lang="en-US" altLang="ko-KR" sz="1600" dirty="0"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BCEBA934-C429-F646-B7CD-8E331738E6B7}"/>
              </a:ext>
            </a:extLst>
          </p:cNvPr>
          <p:cNvSpPr/>
          <p:nvPr/>
        </p:nvSpPr>
        <p:spPr>
          <a:xfrm>
            <a:off x="967638" y="2450123"/>
            <a:ext cx="136000" cy="2883877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1A1A7A8-EBAF-4C4A-9159-8F07D46711A3}"/>
              </a:ext>
            </a:extLst>
          </p:cNvPr>
          <p:cNvSpPr/>
          <p:nvPr/>
        </p:nvSpPr>
        <p:spPr>
          <a:xfrm>
            <a:off x="894821" y="2453031"/>
            <a:ext cx="251999" cy="25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7C113B8-06CB-4543-B14D-5BF1EA94FC25}"/>
              </a:ext>
            </a:extLst>
          </p:cNvPr>
          <p:cNvSpPr/>
          <p:nvPr/>
        </p:nvSpPr>
        <p:spPr>
          <a:xfrm>
            <a:off x="897915" y="2959292"/>
            <a:ext cx="251999" cy="25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CE98921-4CC5-4649-8262-653E12B90A44}"/>
              </a:ext>
            </a:extLst>
          </p:cNvPr>
          <p:cNvSpPr/>
          <p:nvPr/>
        </p:nvSpPr>
        <p:spPr>
          <a:xfrm>
            <a:off x="893153" y="3475109"/>
            <a:ext cx="251999" cy="25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A4C5A3C-9D5D-F54A-9AD7-88F39B9B4C9D}"/>
              </a:ext>
            </a:extLst>
          </p:cNvPr>
          <p:cNvSpPr/>
          <p:nvPr/>
        </p:nvSpPr>
        <p:spPr>
          <a:xfrm>
            <a:off x="893153" y="4000105"/>
            <a:ext cx="251999" cy="25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19DC86A-4A8F-AA41-A6CB-685D7A3ECB52}"/>
              </a:ext>
            </a:extLst>
          </p:cNvPr>
          <p:cNvSpPr/>
          <p:nvPr/>
        </p:nvSpPr>
        <p:spPr>
          <a:xfrm>
            <a:off x="893152" y="4538096"/>
            <a:ext cx="251999" cy="25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B931130-F88B-2840-8CAD-35BDE23B2AF1}"/>
              </a:ext>
            </a:extLst>
          </p:cNvPr>
          <p:cNvSpPr/>
          <p:nvPr/>
        </p:nvSpPr>
        <p:spPr>
          <a:xfrm>
            <a:off x="893152" y="5030467"/>
            <a:ext cx="251999" cy="25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86229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2201D698-D710-CD43-8BBA-0DB1C607D487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64B61F-5CF3-E647-A724-8D6695DF2BF1}"/>
              </a:ext>
            </a:extLst>
          </p:cNvPr>
          <p:cNvSpPr txBox="1"/>
          <p:nvPr/>
        </p:nvSpPr>
        <p:spPr>
          <a:xfrm>
            <a:off x="266706" y="978115"/>
            <a:ext cx="5416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INTRO. 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팀원 소개 </a:t>
            </a:r>
            <a:r>
              <a:rPr kumimoji="1" lang="en-US" altLang="ko-KR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&amp;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역할 분담</a:t>
            </a:r>
            <a:r>
              <a:rPr kumimoji="1" lang="en-US" altLang="ko-KR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사이트 개요 및 주제 선정의 이유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7465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0C5A2D63-F6D7-FD4D-9E29-ECC87C45D7A1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DD3540-0883-984E-97D9-58F862DD8F18}"/>
              </a:ext>
            </a:extLst>
          </p:cNvPr>
          <p:cNvSpPr txBox="1"/>
          <p:nvPr/>
        </p:nvSpPr>
        <p:spPr>
          <a:xfrm>
            <a:off x="266706" y="978115"/>
            <a:ext cx="5017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SKILLS.</a:t>
            </a:r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 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개발 기간</a:t>
            </a:r>
            <a:r>
              <a:rPr kumimoji="1" lang="en-US" altLang="ko-KR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개발</a:t>
            </a:r>
            <a:r>
              <a:rPr kumimoji="1" lang="en-US" altLang="ko-KR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환경</a:t>
            </a:r>
            <a:r>
              <a:rPr kumimoji="1" lang="en-US" altLang="ko-KR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사용 기술</a:t>
            </a:r>
            <a:r>
              <a:rPr kumimoji="1" lang="en-US" altLang="ko-KR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활용한 오픈 </a:t>
            </a:r>
            <a:r>
              <a:rPr kumimoji="1" lang="en-US" altLang="ko-KR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API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8584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0C5A2D63-F6D7-FD4D-9E29-ECC87C45D7A1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DD3540-0883-984E-97D9-58F862DD8F18}"/>
              </a:ext>
            </a:extLst>
          </p:cNvPr>
          <p:cNvSpPr txBox="1"/>
          <p:nvPr/>
        </p:nvSpPr>
        <p:spPr>
          <a:xfrm>
            <a:off x="266706" y="978115"/>
            <a:ext cx="3283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ARCHET. 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테이블 설계 및 구현 기능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52518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0C5A2D63-F6D7-FD4D-9E29-ECC87C45D7A1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DD3540-0883-984E-97D9-58F862DD8F18}"/>
              </a:ext>
            </a:extLst>
          </p:cNvPr>
          <p:cNvSpPr txBox="1"/>
          <p:nvPr/>
        </p:nvSpPr>
        <p:spPr>
          <a:xfrm>
            <a:off x="266706" y="978115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DEMO. 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시연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8030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0C5A2D63-F6D7-FD4D-9E29-ECC87C45D7A1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DD3540-0883-984E-97D9-58F862DD8F18}"/>
              </a:ext>
            </a:extLst>
          </p:cNvPr>
          <p:cNvSpPr txBox="1"/>
          <p:nvPr/>
        </p:nvSpPr>
        <p:spPr>
          <a:xfrm>
            <a:off x="266706" y="978115"/>
            <a:ext cx="1645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GIT. </a:t>
            </a:r>
            <a:r>
              <a:rPr kumimoji="1" lang="ko-KR" altLang="en-US" sz="1500" dirty="0" err="1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깃허브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주소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0694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0C5A2D63-F6D7-FD4D-9E29-ECC87C45D7A1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DD3540-0883-984E-97D9-58F862DD8F18}"/>
              </a:ext>
            </a:extLst>
          </p:cNvPr>
          <p:cNvSpPr txBox="1"/>
          <p:nvPr/>
        </p:nvSpPr>
        <p:spPr>
          <a:xfrm>
            <a:off x="266706" y="978115"/>
            <a:ext cx="1625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Q&amp;A. 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질의 응답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0670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A96F417-2B68-9D4C-8EAB-265BD5A5C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546100"/>
            <a:ext cx="8128000" cy="57658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76E7D40-E3A8-EE45-BD66-0ECB43296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330450"/>
            <a:ext cx="103632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683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320</TotalTime>
  <Words>79</Words>
  <Application>Microsoft Macintosh PowerPoint</Application>
  <PresentationFormat>와이드스크린</PresentationFormat>
  <Paragraphs>23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맑은 고딕</vt:lpstr>
      <vt:lpstr>Apple SD Gothic Neo Medium</vt:lpstr>
      <vt:lpstr>Apple SD Gothic Neo Thin</vt:lpstr>
      <vt:lpstr>GangwonEduPower ExtraBold</vt:lpstr>
      <vt:lpstr>IBM Plex Sans KR Thin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31</cp:revision>
  <dcterms:created xsi:type="dcterms:W3CDTF">2023-07-11T03:38:26Z</dcterms:created>
  <dcterms:modified xsi:type="dcterms:W3CDTF">2023-07-12T00:44:24Z</dcterms:modified>
</cp:coreProperties>
</file>