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전준하</a:t>
            </a:r>
            <a:endParaRPr kumimoji="1"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최동혁</a:t>
            </a:r>
            <a:endParaRPr kumimoji="1"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 환경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환경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664DCA-AAC8-1444-9091-C741007707D8}"/>
              </a:ext>
            </a:extLst>
          </p:cNvPr>
          <p:cNvSpPr/>
          <p:nvPr/>
        </p:nvSpPr>
        <p:spPr>
          <a:xfrm>
            <a:off x="650329" y="2644170"/>
            <a:ext cx="10375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Bodoni 72 Oldstyle Book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82</Words>
  <Application>Microsoft Macintosh PowerPoint</Application>
  <PresentationFormat>와이드스크린</PresentationFormat>
  <Paragraphs>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Apple SD Gothic Neo Light</vt:lpstr>
      <vt:lpstr>Apple SD Gothic Neo Medium</vt:lpstr>
      <vt:lpstr>Apple SD Gothic Neo Thin</vt:lpstr>
      <vt:lpstr>GangwonEduPower ExtraBold</vt:lpstr>
      <vt:lpstr>Arial</vt:lpstr>
      <vt:lpstr>Bodoni 72 Oldstyle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30</cp:revision>
  <dcterms:created xsi:type="dcterms:W3CDTF">2023-07-11T03:38:26Z</dcterms:created>
  <dcterms:modified xsi:type="dcterms:W3CDTF">2023-07-12T00:29:36Z</dcterms:modified>
</cp:coreProperties>
</file>