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0" r:id="rId4"/>
    <p:sldId id="268" r:id="rId5"/>
    <p:sldId id="275" r:id="rId6"/>
    <p:sldId id="276" r:id="rId7"/>
    <p:sldId id="277" r:id="rId8"/>
    <p:sldId id="278" r:id="rId9"/>
    <p:sldId id="264" r:id="rId10"/>
    <p:sldId id="274" r:id="rId11"/>
    <p:sldId id="269" r:id="rId12"/>
    <p:sldId id="270" r:id="rId13"/>
    <p:sldId id="271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반려 동물 양육 인구 증가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11114701256136E-2"/>
          <c:y val="0.13218188094077457"/>
          <c:w val="0.92777777059748778"/>
          <c:h val="0.74941806837668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반려 동물 양육 비율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58-4142-8A04-E65DBE0AD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646895"/>
        <c:axId val="2058547503"/>
      </c:lineChart>
      <c:catAx>
        <c:axId val="205864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8547503"/>
        <c:crosses val="autoZero"/>
        <c:auto val="1"/>
        <c:lblAlgn val="ctr"/>
        <c:lblOffset val="100"/>
        <c:noMultiLvlLbl val="0"/>
      </c:catAx>
      <c:valAx>
        <c:axId val="20585475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8646895"/>
        <c:crosses val="autoZero"/>
        <c:crossBetween val="between"/>
      </c:valAx>
      <c:spPr>
        <a:noFill/>
        <a:ln w="12700"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15DBF-91F0-0D41-94CF-0642BA194C1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251B59-F420-0344-BB24-235E38698866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gm:t>
    </dgm:pt>
    <dgm:pt modelId="{7F4029E3-7326-ED4C-AFE9-CA6721F38F7A}" type="par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C325F0B9-5C66-2E4D-80E3-A468776C467A}" type="sib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337711E6-36B0-2A4F-8E81-F532CB28649A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</dgm:t>
    </dgm:pt>
    <dgm:pt modelId="{D7A418ED-1343-CF49-8C00-3E634C23AA62}" type="par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D9A3E550-9E77-6846-B529-D266D6A8427A}" type="sib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9EA4E53E-23BA-4240-8307-081EA8ED2E13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gm:t>
    </dgm:pt>
    <dgm:pt modelId="{1281C8D0-7079-B44D-AEED-DA6EBD6C943F}" type="par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C10ECF2B-2BB7-484E-BE2B-57CE993CEFDD}" type="sib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E619C22C-E6DD-E04D-9025-EDC35DD3AFDF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gm:t>
    </dgm:pt>
    <dgm:pt modelId="{37F4B17C-AF11-9545-BA34-8F8FEC634B32}" type="par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D7CEF51C-02F6-8546-A8B1-FCCF72DC6502}" type="sib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54C3EC98-E014-B44E-858B-2D0B16A6A95C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</dgm:t>
    </dgm:pt>
    <dgm:pt modelId="{3C90D7FD-A837-B64D-9217-E46EC1CE2236}" type="par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4F5D4520-EF13-F049-B0EB-7B59A64839FF}" type="sib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03173FB1-94DD-544E-BB8A-B5141DA795FF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gm:t>
    </dgm:pt>
    <dgm:pt modelId="{3E664E62-E7FE-2048-A9B8-9F7E5215ADC0}" type="par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515C4304-82F3-4749-9350-17406FA1C352}" type="sib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2256F831-D654-E54B-9A59-FDB29C76FF0B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gm:t>
    </dgm:pt>
    <dgm:pt modelId="{B9457637-7CF0-2741-B45A-66456B389D53}" type="par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7E3F6B39-2805-1748-B637-74B6934E1BF3}" type="sib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E6966C80-52FC-6A45-BF4E-189129637C91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</dgm:t>
    </dgm:pt>
    <dgm:pt modelId="{B5729C13-98D4-0F4F-911D-407EED640F13}" type="par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7B34A827-5AE8-9546-8E55-0C6C7079CC30}" type="sib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CEFEADB4-2866-9240-BF52-AFFBA80A2270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gm:t>
    </dgm:pt>
    <dgm:pt modelId="{24FD9CCC-546E-1542-A937-EDD81992BACF}" type="par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56F58F8C-E185-8B4C-88E4-CC6BC3B0AD31}" type="sib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9B54AB7F-791E-9945-AAD8-1F86689F9F1B}" type="pres">
      <dgm:prSet presAssocID="{E0215DBF-91F0-0D41-94CF-0642BA194C17}" presName="Name0" presStyleCnt="0">
        <dgm:presLayoutVars>
          <dgm:dir/>
          <dgm:animLvl val="lvl"/>
          <dgm:resizeHandles val="exact"/>
        </dgm:presLayoutVars>
      </dgm:prSet>
      <dgm:spPr/>
    </dgm:pt>
    <dgm:pt modelId="{AF6A812F-9A70-0E45-82B0-E2B6940BB4D5}" type="pres">
      <dgm:prSet presAssocID="{B0251B59-F420-0344-BB24-235E38698866}" presName="composite" presStyleCnt="0"/>
      <dgm:spPr/>
    </dgm:pt>
    <dgm:pt modelId="{EBC0F407-1861-F149-90BF-FA2F7871EDC2}" type="pres">
      <dgm:prSet presAssocID="{B0251B59-F420-0344-BB24-235E3869886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BA6832-8C55-1B42-886A-B8646B316161}" type="pres">
      <dgm:prSet presAssocID="{B0251B59-F420-0344-BB24-235E38698866}" presName="desTx" presStyleLbl="alignAccFollowNode1" presStyleIdx="0" presStyleCnt="3">
        <dgm:presLayoutVars>
          <dgm:bulletEnabled val="1"/>
        </dgm:presLayoutVars>
      </dgm:prSet>
      <dgm:spPr/>
    </dgm:pt>
    <dgm:pt modelId="{26D955B7-3F04-EB42-82B6-0F1B6072003B}" type="pres">
      <dgm:prSet presAssocID="{C325F0B9-5C66-2E4D-80E3-A468776C467A}" presName="space" presStyleCnt="0"/>
      <dgm:spPr/>
    </dgm:pt>
    <dgm:pt modelId="{5B20DD62-198E-5D4E-8CE6-132FDAA9D9F1}" type="pres">
      <dgm:prSet presAssocID="{E619C22C-E6DD-E04D-9025-EDC35DD3AFDF}" presName="composite" presStyleCnt="0"/>
      <dgm:spPr/>
    </dgm:pt>
    <dgm:pt modelId="{D1CF93B5-1A59-564D-B962-A5CE135E59AD}" type="pres">
      <dgm:prSet presAssocID="{E619C22C-E6DD-E04D-9025-EDC35DD3AFD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9F173A-46D4-B642-8FC7-198284B6FEBE}" type="pres">
      <dgm:prSet presAssocID="{E619C22C-E6DD-E04D-9025-EDC35DD3AFDF}" presName="desTx" presStyleLbl="alignAccFollowNode1" presStyleIdx="1" presStyleCnt="3">
        <dgm:presLayoutVars>
          <dgm:bulletEnabled val="1"/>
        </dgm:presLayoutVars>
      </dgm:prSet>
      <dgm:spPr/>
    </dgm:pt>
    <dgm:pt modelId="{EC1D4EE0-61A2-F74C-9322-63035FEEF363}" type="pres">
      <dgm:prSet presAssocID="{D7CEF51C-02F6-8546-A8B1-FCCF72DC6502}" presName="space" presStyleCnt="0"/>
      <dgm:spPr/>
    </dgm:pt>
    <dgm:pt modelId="{11244CB1-B303-274C-89D0-9D2D7BC1D150}" type="pres">
      <dgm:prSet presAssocID="{2256F831-D654-E54B-9A59-FDB29C76FF0B}" presName="composite" presStyleCnt="0"/>
      <dgm:spPr/>
    </dgm:pt>
    <dgm:pt modelId="{4239D413-17DF-DC49-8E5F-0642E0AE1A0C}" type="pres">
      <dgm:prSet presAssocID="{2256F831-D654-E54B-9A59-FDB29C76FF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25C196-F9CC-A547-A983-4783CF778709}" type="pres">
      <dgm:prSet presAssocID="{2256F831-D654-E54B-9A59-FDB29C76FF0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751303-93C3-7C43-ACC7-08C545ABFBB2}" type="presOf" srcId="{B0251B59-F420-0344-BB24-235E38698866}" destId="{EBC0F407-1861-F149-90BF-FA2F7871EDC2}" srcOrd="0" destOrd="0" presId="urn:microsoft.com/office/officeart/2005/8/layout/hList1"/>
    <dgm:cxn modelId="{05F32023-FAD2-D445-9F88-BF6E13C1DD16}" srcId="{2256F831-D654-E54B-9A59-FDB29C76FF0B}" destId="{E6966C80-52FC-6A45-BF4E-189129637C91}" srcOrd="0" destOrd="0" parTransId="{B5729C13-98D4-0F4F-911D-407EED640F13}" sibTransId="{7B34A827-5AE8-9546-8E55-0C6C7079CC30}"/>
    <dgm:cxn modelId="{B5928E23-FB8F-4443-B95E-9B5EF0DC9A56}" type="presOf" srcId="{CEFEADB4-2866-9240-BF52-AFFBA80A2270}" destId="{F525C196-F9CC-A547-A983-4783CF778709}" srcOrd="0" destOrd="1" presId="urn:microsoft.com/office/officeart/2005/8/layout/hList1"/>
    <dgm:cxn modelId="{13C79C30-E8A7-3D4B-8192-452856A3C228}" type="presOf" srcId="{E619C22C-E6DD-E04D-9025-EDC35DD3AFDF}" destId="{D1CF93B5-1A59-564D-B962-A5CE135E59AD}" srcOrd="0" destOrd="0" presId="urn:microsoft.com/office/officeart/2005/8/layout/hList1"/>
    <dgm:cxn modelId="{69069033-1BE5-2347-8DC0-E32DC42042B1}" type="presOf" srcId="{03173FB1-94DD-544E-BB8A-B5141DA795FF}" destId="{1E9F173A-46D4-B642-8FC7-198284B6FEBE}" srcOrd="0" destOrd="1" presId="urn:microsoft.com/office/officeart/2005/8/layout/hList1"/>
    <dgm:cxn modelId="{78DC3837-44DB-0246-8DDD-F4022A797EE6}" type="presOf" srcId="{E6966C80-52FC-6A45-BF4E-189129637C91}" destId="{F525C196-F9CC-A547-A983-4783CF778709}" srcOrd="0" destOrd="0" presId="urn:microsoft.com/office/officeart/2005/8/layout/hList1"/>
    <dgm:cxn modelId="{F77D8B3A-8AD7-764A-B3DD-0BA4908B6F8A}" type="presOf" srcId="{9EA4E53E-23BA-4240-8307-081EA8ED2E13}" destId="{57BA6832-8C55-1B42-886A-B8646B316161}" srcOrd="0" destOrd="1" presId="urn:microsoft.com/office/officeart/2005/8/layout/hList1"/>
    <dgm:cxn modelId="{E60F383C-6237-7C4D-8220-B9C3EDA537EE}" type="presOf" srcId="{54C3EC98-E014-B44E-858B-2D0B16A6A95C}" destId="{1E9F173A-46D4-B642-8FC7-198284B6FEBE}" srcOrd="0" destOrd="0" presId="urn:microsoft.com/office/officeart/2005/8/layout/hList1"/>
    <dgm:cxn modelId="{2BBC2D48-D418-0142-939F-F07230B28E32}" srcId="{E0215DBF-91F0-0D41-94CF-0642BA194C17}" destId="{E619C22C-E6DD-E04D-9025-EDC35DD3AFDF}" srcOrd="1" destOrd="0" parTransId="{37F4B17C-AF11-9545-BA34-8F8FEC634B32}" sibTransId="{D7CEF51C-02F6-8546-A8B1-FCCF72DC6502}"/>
    <dgm:cxn modelId="{C6472566-90C1-3444-8333-ED41197A499B}" srcId="{2256F831-D654-E54B-9A59-FDB29C76FF0B}" destId="{CEFEADB4-2866-9240-BF52-AFFBA80A2270}" srcOrd="1" destOrd="0" parTransId="{24FD9CCC-546E-1542-A937-EDD81992BACF}" sibTransId="{56F58F8C-E185-8B4C-88E4-CC6BC3B0AD31}"/>
    <dgm:cxn modelId="{DE848577-6AAE-0745-A0C9-6B6CEE72D1EC}" srcId="{E619C22C-E6DD-E04D-9025-EDC35DD3AFDF}" destId="{03173FB1-94DD-544E-BB8A-B5141DA795FF}" srcOrd="1" destOrd="0" parTransId="{3E664E62-E7FE-2048-A9B8-9F7E5215ADC0}" sibTransId="{515C4304-82F3-4749-9350-17406FA1C352}"/>
    <dgm:cxn modelId="{6C87DA7B-4B22-CC49-B5F4-F49DE3B5C206}" srcId="{E0215DBF-91F0-0D41-94CF-0642BA194C17}" destId="{2256F831-D654-E54B-9A59-FDB29C76FF0B}" srcOrd="2" destOrd="0" parTransId="{B9457637-7CF0-2741-B45A-66456B389D53}" sibTransId="{7E3F6B39-2805-1748-B637-74B6934E1BF3}"/>
    <dgm:cxn modelId="{EBC80480-C4AE-E945-A233-18AFCFED66D3}" type="presOf" srcId="{337711E6-36B0-2A4F-8E81-F532CB28649A}" destId="{57BA6832-8C55-1B42-886A-B8646B316161}" srcOrd="0" destOrd="0" presId="urn:microsoft.com/office/officeart/2005/8/layout/hList1"/>
    <dgm:cxn modelId="{371C1E8C-C4DC-9842-BEEB-5EDEEB233B57}" srcId="{E0215DBF-91F0-0D41-94CF-0642BA194C17}" destId="{B0251B59-F420-0344-BB24-235E38698866}" srcOrd="0" destOrd="0" parTransId="{7F4029E3-7326-ED4C-AFE9-CA6721F38F7A}" sibTransId="{C325F0B9-5C66-2E4D-80E3-A468776C467A}"/>
    <dgm:cxn modelId="{41B3F893-6E4F-CE4D-B2B1-DBDC3EBE2060}" type="presOf" srcId="{2256F831-D654-E54B-9A59-FDB29C76FF0B}" destId="{4239D413-17DF-DC49-8E5F-0642E0AE1A0C}" srcOrd="0" destOrd="0" presId="urn:microsoft.com/office/officeart/2005/8/layout/hList1"/>
    <dgm:cxn modelId="{C97940A7-5069-CA4F-BFD4-2C208954B0A1}" srcId="{B0251B59-F420-0344-BB24-235E38698866}" destId="{337711E6-36B0-2A4F-8E81-F532CB28649A}" srcOrd="0" destOrd="0" parTransId="{D7A418ED-1343-CF49-8C00-3E634C23AA62}" sibTransId="{D9A3E550-9E77-6846-B529-D266D6A8427A}"/>
    <dgm:cxn modelId="{EE7D1ABF-7FB1-094F-B644-A3CF2D0B8056}" srcId="{B0251B59-F420-0344-BB24-235E38698866}" destId="{9EA4E53E-23BA-4240-8307-081EA8ED2E13}" srcOrd="1" destOrd="0" parTransId="{1281C8D0-7079-B44D-AEED-DA6EBD6C943F}" sibTransId="{C10ECF2B-2BB7-484E-BE2B-57CE993CEFDD}"/>
    <dgm:cxn modelId="{004DE5C4-B0BC-554E-B1FA-1A78CF86BBB3}" type="presOf" srcId="{E0215DBF-91F0-0D41-94CF-0642BA194C17}" destId="{9B54AB7F-791E-9945-AAD8-1F86689F9F1B}" srcOrd="0" destOrd="0" presId="urn:microsoft.com/office/officeart/2005/8/layout/hList1"/>
    <dgm:cxn modelId="{7CE510E7-FC0D-4744-B63C-956798521025}" srcId="{E619C22C-E6DD-E04D-9025-EDC35DD3AFDF}" destId="{54C3EC98-E014-B44E-858B-2D0B16A6A95C}" srcOrd="0" destOrd="0" parTransId="{3C90D7FD-A837-B64D-9217-E46EC1CE2236}" sibTransId="{4F5D4520-EF13-F049-B0EB-7B59A64839FF}"/>
    <dgm:cxn modelId="{40954A7C-0EE6-1849-97AA-AD12B33999E9}" type="presParOf" srcId="{9B54AB7F-791E-9945-AAD8-1F86689F9F1B}" destId="{AF6A812F-9A70-0E45-82B0-E2B6940BB4D5}" srcOrd="0" destOrd="0" presId="urn:microsoft.com/office/officeart/2005/8/layout/hList1"/>
    <dgm:cxn modelId="{B5FC16C0-49FC-CE43-94CD-170A3B6EBFDD}" type="presParOf" srcId="{AF6A812F-9A70-0E45-82B0-E2B6940BB4D5}" destId="{EBC0F407-1861-F149-90BF-FA2F7871EDC2}" srcOrd="0" destOrd="0" presId="urn:microsoft.com/office/officeart/2005/8/layout/hList1"/>
    <dgm:cxn modelId="{3F5FFD58-3C5C-F04C-AA83-A153B48D3A9B}" type="presParOf" srcId="{AF6A812F-9A70-0E45-82B0-E2B6940BB4D5}" destId="{57BA6832-8C55-1B42-886A-B8646B316161}" srcOrd="1" destOrd="0" presId="urn:microsoft.com/office/officeart/2005/8/layout/hList1"/>
    <dgm:cxn modelId="{AFD313C9-3860-1748-ADF5-E843A7123D17}" type="presParOf" srcId="{9B54AB7F-791E-9945-AAD8-1F86689F9F1B}" destId="{26D955B7-3F04-EB42-82B6-0F1B6072003B}" srcOrd="1" destOrd="0" presId="urn:microsoft.com/office/officeart/2005/8/layout/hList1"/>
    <dgm:cxn modelId="{05231E13-6B5A-5D47-84D9-9E3970E2747B}" type="presParOf" srcId="{9B54AB7F-791E-9945-AAD8-1F86689F9F1B}" destId="{5B20DD62-198E-5D4E-8CE6-132FDAA9D9F1}" srcOrd="2" destOrd="0" presId="urn:microsoft.com/office/officeart/2005/8/layout/hList1"/>
    <dgm:cxn modelId="{F6540930-5CD4-DC45-B5E0-83981464CF39}" type="presParOf" srcId="{5B20DD62-198E-5D4E-8CE6-132FDAA9D9F1}" destId="{D1CF93B5-1A59-564D-B962-A5CE135E59AD}" srcOrd="0" destOrd="0" presId="urn:microsoft.com/office/officeart/2005/8/layout/hList1"/>
    <dgm:cxn modelId="{F8C1174B-1CB1-2A44-A992-4CD5B536CD33}" type="presParOf" srcId="{5B20DD62-198E-5D4E-8CE6-132FDAA9D9F1}" destId="{1E9F173A-46D4-B642-8FC7-198284B6FEBE}" srcOrd="1" destOrd="0" presId="urn:microsoft.com/office/officeart/2005/8/layout/hList1"/>
    <dgm:cxn modelId="{1CECFD93-779F-124D-8137-0E37550D1F3C}" type="presParOf" srcId="{9B54AB7F-791E-9945-AAD8-1F86689F9F1B}" destId="{EC1D4EE0-61A2-F74C-9322-63035FEEF363}" srcOrd="3" destOrd="0" presId="urn:microsoft.com/office/officeart/2005/8/layout/hList1"/>
    <dgm:cxn modelId="{D76CEDA1-5604-5D45-B95C-6227A87FBC9A}" type="presParOf" srcId="{9B54AB7F-791E-9945-AAD8-1F86689F9F1B}" destId="{11244CB1-B303-274C-89D0-9D2D7BC1D150}" srcOrd="4" destOrd="0" presId="urn:microsoft.com/office/officeart/2005/8/layout/hList1"/>
    <dgm:cxn modelId="{948883DC-3C60-4A49-B67A-16FDACE4E928}" type="presParOf" srcId="{11244CB1-B303-274C-89D0-9D2D7BC1D150}" destId="{4239D413-17DF-DC49-8E5F-0642E0AE1A0C}" srcOrd="0" destOrd="0" presId="urn:microsoft.com/office/officeart/2005/8/layout/hList1"/>
    <dgm:cxn modelId="{C1AC9141-5625-0349-8951-1E21FAA1753D}" type="presParOf" srcId="{11244CB1-B303-274C-89D0-9D2D7BC1D150}" destId="{F525C196-F9CC-A547-A983-4783CF7787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0F407-1861-F149-90BF-FA2F7871EDC2}">
      <dsp:nvSpPr>
        <dsp:cNvPr id="0" name=""/>
        <dsp:cNvSpPr/>
      </dsp:nvSpPr>
      <dsp:spPr>
        <a:xfrm>
          <a:off x="2178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kern="12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sp:txBody>
      <dsp:txXfrm>
        <a:off x="2178" y="12186"/>
        <a:ext cx="2123900" cy="849560"/>
      </dsp:txXfrm>
    </dsp:sp>
    <dsp:sp modelId="{57BA6832-8C55-1B42-886A-B8646B316161}">
      <dsp:nvSpPr>
        <dsp:cNvPr id="0" name=""/>
        <dsp:cNvSpPr/>
      </dsp:nvSpPr>
      <dsp:spPr>
        <a:xfrm>
          <a:off x="2178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sp:txBody>
      <dsp:txXfrm>
        <a:off x="2178" y="861746"/>
        <a:ext cx="2123900" cy="1800720"/>
      </dsp:txXfrm>
    </dsp:sp>
    <dsp:sp modelId="{D1CF93B5-1A59-564D-B962-A5CE135E59AD}">
      <dsp:nvSpPr>
        <dsp:cNvPr id="0" name=""/>
        <dsp:cNvSpPr/>
      </dsp:nvSpPr>
      <dsp:spPr>
        <a:xfrm>
          <a:off x="2423425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sp:txBody>
      <dsp:txXfrm>
        <a:off x="2423425" y="12186"/>
        <a:ext cx="2123900" cy="849560"/>
      </dsp:txXfrm>
    </dsp:sp>
    <dsp:sp modelId="{1E9F173A-46D4-B642-8FC7-198284B6FEBE}">
      <dsp:nvSpPr>
        <dsp:cNvPr id="0" name=""/>
        <dsp:cNvSpPr/>
      </dsp:nvSpPr>
      <dsp:spPr>
        <a:xfrm>
          <a:off x="2423425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sp:txBody>
      <dsp:txXfrm>
        <a:off x="2423425" y="861746"/>
        <a:ext cx="2123900" cy="1800720"/>
      </dsp:txXfrm>
    </dsp:sp>
    <dsp:sp modelId="{4239D413-17DF-DC49-8E5F-0642E0AE1A0C}">
      <dsp:nvSpPr>
        <dsp:cNvPr id="0" name=""/>
        <dsp:cNvSpPr/>
      </dsp:nvSpPr>
      <dsp:spPr>
        <a:xfrm>
          <a:off x="4844672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sp:txBody>
      <dsp:txXfrm>
        <a:off x="4844672" y="12186"/>
        <a:ext cx="2123900" cy="849560"/>
      </dsp:txXfrm>
    </dsp:sp>
    <dsp:sp modelId="{F525C196-F9CC-A547-A983-4783CF778709}">
      <dsp:nvSpPr>
        <dsp:cNvPr id="0" name=""/>
        <dsp:cNvSpPr/>
      </dsp:nvSpPr>
      <dsp:spPr>
        <a:xfrm>
          <a:off x="4844672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sp:txBody>
      <dsp:txXfrm>
        <a:off x="4844672" y="861746"/>
        <a:ext cx="21239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young96/Petmily/tree/devel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23F426-6703-3F47-BE8D-A41D4399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1373399"/>
            <a:ext cx="1800000" cy="17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B5CDA0C3-DE52-DC49-BD9E-134C4569B74A}"/>
              </a:ext>
            </a:extLst>
          </p:cNvPr>
          <p:cNvSpPr/>
          <p:nvPr/>
        </p:nvSpPr>
        <p:spPr>
          <a:xfrm>
            <a:off x="360000" y="3240000"/>
            <a:ext cx="2924279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가입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수정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탈퇴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마이페이지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아이디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비밀번호찾기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8DA7BF-0971-ED45-AC4A-AFD7B45C076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16000" y="1655999"/>
            <a:ext cx="1512000" cy="13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9477EAF6-3234-4945-B4BD-2FC8CE79227F}"/>
              </a:ext>
            </a:extLst>
          </p:cNvPr>
          <p:cNvSpPr/>
          <p:nvPr/>
        </p:nvSpPr>
        <p:spPr>
          <a:xfrm>
            <a:off x="6562440" y="5553000"/>
            <a:ext cx="1933560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그래프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날씨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지도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API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사용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730A6125-F61C-E948-A73D-F3BD1DFD25B1}"/>
              </a:ext>
            </a:extLst>
          </p:cNvPr>
          <p:cNvSpPr/>
          <p:nvPr/>
        </p:nvSpPr>
        <p:spPr>
          <a:xfrm>
            <a:off x="3157559" y="5544000"/>
            <a:ext cx="2314440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게시판작성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수정삭제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추천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댓글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페이징</a:t>
            </a: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E1946DA2-B882-654F-8E99-9FF7CEA47F03}"/>
              </a:ext>
            </a:extLst>
          </p:cNvPr>
          <p:cNvSpPr/>
          <p:nvPr/>
        </p:nvSpPr>
        <p:spPr>
          <a:xfrm>
            <a:off x="3657240" y="3240000"/>
            <a:ext cx="239076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쪽지보내기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답장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삭제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525A36-EA2C-094C-8F22-37201C310B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84279" y="3867479"/>
            <a:ext cx="2102400" cy="149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FF8E2E-E3B7-6145-80E5-74EF04750A1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408000" y="3759480"/>
            <a:ext cx="2015999" cy="171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5AFF0B-F633-564D-9A2E-639374F2403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552000" y="1579319"/>
            <a:ext cx="1728000" cy="16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EEA3C948-10D2-E447-B30B-FCACF3BDCFE5}"/>
              </a:ext>
            </a:extLst>
          </p:cNvPr>
          <p:cNvSpPr/>
          <p:nvPr/>
        </p:nvSpPr>
        <p:spPr>
          <a:xfrm>
            <a:off x="6552000" y="3235320"/>
            <a:ext cx="185724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게시판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쪽지알람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1885DF-6E73-7349-96BD-1060D79A5F4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360000" y="1655999"/>
            <a:ext cx="1655999" cy="15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1">
            <a:extLst>
              <a:ext uri="{FF2B5EF4-FFF2-40B4-BE49-F238E27FC236}">
                <a16:creationId xmlns:a16="http://schemas.microsoft.com/office/drawing/2014/main" id="{3E1CB791-0098-124D-B0E3-0C0F87A4327A}"/>
              </a:ext>
            </a:extLst>
          </p:cNvPr>
          <p:cNvSpPr/>
          <p:nvPr/>
        </p:nvSpPr>
        <p:spPr>
          <a:xfrm>
            <a:off x="9290160" y="3240000"/>
            <a:ext cx="2085839" cy="63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유기동물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,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관련병원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API</a:t>
            </a:r>
            <a:r>
              <a:rPr lang="ko-KR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굴림" pitchFamily="18"/>
                <a:ea typeface="굴림" pitchFamily="2"/>
                <a:cs typeface="Arial" pitchFamily="2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2849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3078" name="Picture 6" descr="갈색 나무 액자 칠판 그림, Microsoft PowerPoint 데스크탑 교사 칠판 프리젠 테이션, 교실, 직사각형, 컴퓨터, 사진  프레임 png | PNGWing">
            <a:extLst>
              <a:ext uri="{FF2B5EF4-FFF2-40B4-BE49-F238E27FC236}">
                <a16:creationId xmlns:a16="http://schemas.microsoft.com/office/drawing/2014/main" id="{68159F0B-98F2-77A9-F275-AA90616A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1" y="1819031"/>
            <a:ext cx="6384237" cy="40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C9E989-DBC6-EC43-B966-9BB6B6F2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2722" y="3863804"/>
            <a:ext cx="2511159" cy="25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69A77-166F-341C-E647-57A160739083}"/>
              </a:ext>
            </a:extLst>
          </p:cNvPr>
          <p:cNvSpPr txBox="1"/>
          <p:nvPr/>
        </p:nvSpPr>
        <p:spPr>
          <a:xfrm>
            <a:off x="3834002" y="2669300"/>
            <a:ext cx="452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지금부터 저희 </a:t>
            </a:r>
            <a:r>
              <a:rPr lang="ko-KR" altLang="en-US" dirty="0" err="1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펫밀리의</a:t>
            </a:r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발표를 시작하겠습니다</a:t>
            </a:r>
            <a:endParaRPr lang="en-US" altLang="ko-KR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박수</a:t>
            </a:r>
            <a:r>
              <a:rPr lang="en-US" altLang="ko-KR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~</a:t>
            </a:r>
            <a:endParaRPr lang="ko-KR" altLang="en-US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4F8B75-CD8C-D14D-9C75-4552749B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6401" y="3587254"/>
            <a:ext cx="3489567" cy="21283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8A342D-B77A-8844-9D5C-E1EECB62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058" y="3863804"/>
            <a:ext cx="2511160" cy="25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4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1D817-DE77-1B00-B7E3-6BF68AB65CB2}"/>
              </a:ext>
            </a:extLst>
          </p:cNvPr>
          <p:cNvSpPr txBox="1"/>
          <p:nvPr/>
        </p:nvSpPr>
        <p:spPr>
          <a:xfrm>
            <a:off x="1623459" y="4699295"/>
            <a:ext cx="6307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https://github.com/sgyoung96/Petmily/tree/develop</a:t>
            </a:r>
          </a:p>
        </p:txBody>
      </p:sp>
      <p:pic>
        <p:nvPicPr>
          <p:cNvPr id="1026" name="Picture 2" descr="Git] Git과 GitHub">
            <a:hlinkClick r:id="rId3"/>
            <a:extLst>
              <a:ext uri="{FF2B5EF4-FFF2-40B4-BE49-F238E27FC236}">
                <a16:creationId xmlns:a16="http://schemas.microsoft.com/office/drawing/2014/main" id="{2FFF55B5-2CE3-A27F-0404-F02C970A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95" y="2029836"/>
            <a:ext cx="5381165" cy="24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0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아이❤차이니즈 수업 Q&amp;A : 네이버 블로그">
            <a:extLst>
              <a:ext uri="{FF2B5EF4-FFF2-40B4-BE49-F238E27FC236}">
                <a16:creationId xmlns:a16="http://schemas.microsoft.com/office/drawing/2014/main" id="{5D5EB5F1-507B-307F-3323-A26F606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6" y="2356339"/>
            <a:ext cx="5125524" cy="23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8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3597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921CCE6-C5BB-894C-8DED-1D41A247E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410453"/>
              </p:ext>
            </p:extLst>
          </p:nvPr>
        </p:nvGraphicFramePr>
        <p:xfrm>
          <a:off x="7713786" y="2026304"/>
          <a:ext cx="3868615" cy="39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7606E35-3F9B-D947-A574-567F4FF3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58" y="5191205"/>
            <a:ext cx="812800" cy="8128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903C97A-C7D5-3749-B625-BE96B4D2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051400"/>
              </p:ext>
            </p:extLst>
          </p:nvPr>
        </p:nvGraphicFramePr>
        <p:xfrm>
          <a:off x="266706" y="2543908"/>
          <a:ext cx="6970752" cy="267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4F655DB-A548-0B4F-94B5-37BF4127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127174" y="2061482"/>
            <a:ext cx="964849" cy="9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5" name="정육면체 24"/>
          <p:cNvSpPr/>
          <p:nvPr/>
        </p:nvSpPr>
        <p:spPr>
          <a:xfrm>
            <a:off x="1850046" y="1880851"/>
            <a:ext cx="462542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085" y="1856985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프로젝트 </a:t>
            </a:r>
            <a:endParaRPr lang="en-US" altLang="ko-KR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주제선정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085" y="2403234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기능 설계 </a:t>
            </a:r>
          </a:p>
        </p:txBody>
      </p:sp>
      <p:sp>
        <p:nvSpPr>
          <p:cNvPr id="28" name="정육면체 27"/>
          <p:cNvSpPr/>
          <p:nvPr/>
        </p:nvSpPr>
        <p:spPr>
          <a:xfrm>
            <a:off x="2312588" y="2246177"/>
            <a:ext cx="6716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14085" y="2778157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테이블 설계 </a:t>
            </a:r>
          </a:p>
        </p:txBody>
      </p:sp>
      <p:sp>
        <p:nvSpPr>
          <p:cNvPr id="30" name="정육면체 29"/>
          <p:cNvSpPr/>
          <p:nvPr/>
        </p:nvSpPr>
        <p:spPr>
          <a:xfrm>
            <a:off x="2907792" y="2649482"/>
            <a:ext cx="754771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085" y="3232949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스토리보드 설계 </a:t>
            </a:r>
          </a:p>
        </p:txBody>
      </p:sp>
      <p:sp>
        <p:nvSpPr>
          <p:cNvPr id="32" name="정육면체 31"/>
          <p:cNvSpPr/>
          <p:nvPr/>
        </p:nvSpPr>
        <p:spPr>
          <a:xfrm>
            <a:off x="3662563" y="3052787"/>
            <a:ext cx="775559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정육면체 32"/>
          <p:cNvSpPr/>
          <p:nvPr/>
        </p:nvSpPr>
        <p:spPr>
          <a:xfrm>
            <a:off x="4349964" y="3455566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/>
          <p:cNvSpPr/>
          <p:nvPr/>
        </p:nvSpPr>
        <p:spPr>
          <a:xfrm>
            <a:off x="5212314" y="3831792"/>
            <a:ext cx="575838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정육면체 34"/>
          <p:cNvSpPr/>
          <p:nvPr/>
        </p:nvSpPr>
        <p:spPr>
          <a:xfrm>
            <a:off x="5766535" y="4199442"/>
            <a:ext cx="1178333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4085" y="3602356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구현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7027" y="3976621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간단</a:t>
            </a:r>
            <a:r>
              <a:rPr lang="en-US" altLang="ko-KR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CRUD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테스트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6242" y="4374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상세기능 구현 </a:t>
            </a:r>
            <a:endParaRPr lang="ko-KR" altLang="en-US" sz="14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085" y="4740573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프론트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디자인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085" y="5154755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통합테스트</a:t>
            </a:r>
            <a:r>
              <a:rPr lang="en-US" altLang="ko-KR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디버깅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4085" y="5578698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유지보수</a:t>
            </a:r>
          </a:p>
        </p:txBody>
      </p:sp>
      <p:sp>
        <p:nvSpPr>
          <p:cNvPr id="42" name="정육면체 41"/>
          <p:cNvSpPr/>
          <p:nvPr/>
        </p:nvSpPr>
        <p:spPr>
          <a:xfrm>
            <a:off x="6867144" y="4565443"/>
            <a:ext cx="1051560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정육면체 42"/>
          <p:cNvSpPr/>
          <p:nvPr/>
        </p:nvSpPr>
        <p:spPr>
          <a:xfrm>
            <a:off x="7827264" y="4937195"/>
            <a:ext cx="676655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8404861" y="5327339"/>
            <a:ext cx="923544" cy="4754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767749" y="1880851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59947" y="1509846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6.12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25540" y="2339348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446087" y="268922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71584" y="3085934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5742" y="348552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563951" y="3910133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312663" y="4302100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201799" y="4664039"/>
            <a:ext cx="30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154811" y="5075407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973197" y="5389491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674239" y="5732586"/>
            <a:ext cx="384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971179" y="1459930"/>
            <a:ext cx="6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7.12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9328405" y="1832083"/>
            <a:ext cx="0" cy="405197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0" y="1936262"/>
            <a:ext cx="1762125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088" y="1936262"/>
            <a:ext cx="3688924" cy="1844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59" y="1904285"/>
            <a:ext cx="1752165" cy="1752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232" y="2056250"/>
            <a:ext cx="2857500" cy="160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8334" y="3776979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Back 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1202" y="378072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Front</a:t>
            </a:r>
          </a:p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IDE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4593" y="3780724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Source Tree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78538" y="3776979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DB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0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45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6" y="1886372"/>
            <a:ext cx="1790694" cy="17805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01" y="1755711"/>
            <a:ext cx="2033391" cy="20333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16" y="1607334"/>
            <a:ext cx="2219625" cy="22366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95" y="4758974"/>
            <a:ext cx="2556242" cy="5112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91" y="1700843"/>
            <a:ext cx="2143125" cy="214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27" y="3943036"/>
            <a:ext cx="2143125" cy="2143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778" y="3728206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지도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7881" y="3755702"/>
            <a:ext cx="99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날씨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8763" y="3728206"/>
            <a:ext cx="125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그래프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44253" y="3755702"/>
            <a:ext cx="137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유기동물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5912" y="5619816"/>
            <a:ext cx="99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동물병원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1640" y="5450539"/>
            <a:ext cx="193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카카오로그인 </a:t>
            </a:r>
            <a:r>
              <a:rPr lang="en-US" altLang="ko-KR" sz="1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API</a:t>
            </a:r>
            <a:endParaRPr lang="ko-KR" altLang="en-US" sz="16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사용한 기술들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1624386"/>
            <a:ext cx="2278722" cy="1516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50" y="1701923"/>
            <a:ext cx="2352523" cy="14703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38" y="3013302"/>
            <a:ext cx="1816100" cy="1816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7" y="4829402"/>
            <a:ext cx="2214336" cy="16607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75" y="2890938"/>
            <a:ext cx="1860169" cy="2426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036" y="4921590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2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88A66C-CB30-874E-9E8D-F3EF4677E6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512000"/>
            <a:ext cx="12192119" cy="48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241</Words>
  <Application>Microsoft Macintosh PowerPoint</Application>
  <PresentationFormat>와이드스크린</PresentationFormat>
  <Paragraphs>86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강원교육튼튼</vt:lpstr>
      <vt:lpstr>굴림</vt:lpstr>
      <vt:lpstr>맑은 고딕</vt:lpstr>
      <vt:lpstr>Apple SD Gothic Neo Medium</vt:lpstr>
      <vt:lpstr>Apple SD Gothic Neo Thin</vt:lpstr>
      <vt:lpstr>GangwonEduPower ExtraBold</vt:lpstr>
      <vt:lpstr>IBM Plex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41</cp:revision>
  <dcterms:created xsi:type="dcterms:W3CDTF">2023-07-11T03:38:26Z</dcterms:created>
  <dcterms:modified xsi:type="dcterms:W3CDTF">2023-07-12T03:12:40Z</dcterms:modified>
</cp:coreProperties>
</file>