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7" r:id="rId8"/>
    <p:sldId id="296" r:id="rId9"/>
    <p:sldId id="263" r:id="rId10"/>
    <p:sldId id="264" r:id="rId11"/>
    <p:sldId id="276" r:id="rId12"/>
    <p:sldId id="277" r:id="rId13"/>
    <p:sldId id="278" r:id="rId14"/>
    <p:sldId id="282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1" r:id="rId23"/>
    <p:sldId id="285" r:id="rId24"/>
    <p:sldId id="286" r:id="rId25"/>
    <p:sldId id="288" r:id="rId26"/>
    <p:sldId id="287" r:id="rId27"/>
    <p:sldId id="289" r:id="rId28"/>
    <p:sldId id="284" r:id="rId29"/>
    <p:sldId id="298" r:id="rId30"/>
    <p:sldId id="291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1F34F8-3EEF-2647-84B1-F5334E26A4EE}">
          <p14:sldIdLst>
            <p14:sldId id="256"/>
          </p14:sldIdLst>
        </p14:section>
        <p14:section name="인트로" id="{40A3C932-7629-984C-8DD5-18895E2A8D29}">
          <p14:sldIdLst>
            <p14:sldId id="257"/>
          </p14:sldIdLst>
        </p14:section>
        <p14:section name="ID/PW 찾기" id="{8132860C-A184-F746-9E25-62A7748D5356}">
          <p14:sldIdLst>
            <p14:sldId id="258"/>
            <p14:sldId id="259"/>
            <p14:sldId id="260"/>
          </p14:sldIdLst>
        </p14:section>
        <p14:section name="회원정보 수정 유도 페이지" id="{2A7AC809-281C-E94C-BA9A-0DD8E10847C5}">
          <p14:sldIdLst/>
        </p14:section>
        <p14:section name="메인 화면" id="{4198560E-7A52-1141-B697-7280A8ABD34D}">
          <p14:sldIdLst>
            <p14:sldId id="261"/>
          </p14:sldIdLst>
        </p14:section>
        <p14:section name="마이페이지" id="{0F7CBE62-042C-0A46-B379-1CF8333392CC}">
          <p14:sldIdLst>
            <p14:sldId id="297"/>
          </p14:sldIdLst>
        </p14:section>
        <p14:section name="통합 메시지함" id="{3688DAE0-AC2C-9A45-818F-E54341FDFDE6}">
          <p14:sldIdLst>
            <p14:sldId id="296"/>
          </p14:sldIdLst>
        </p14:section>
        <p14:section name="프로젝트 관리 화면" id="{53994DD8-13B8-C040-861C-47F3688281EA}">
          <p14:sldIdLst>
            <p14:sldId id="263"/>
            <p14:sldId id="264"/>
            <p14:sldId id="276"/>
            <p14:sldId id="277"/>
            <p14:sldId id="278"/>
            <p14:sldId id="282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85"/>
            <p14:sldId id="286"/>
            <p14:sldId id="288"/>
            <p14:sldId id="287"/>
            <p14:sldId id="289"/>
          </p14:sldIdLst>
        </p14:section>
        <p14:section name="개인 일정 관리" id="{3B6A287D-2418-3344-9A52-F288B0ACD82C}">
          <p14:sldIdLst>
            <p14:sldId id="284"/>
          </p14:sldIdLst>
        </p14:section>
        <p14:section name="공지" id="{88D49614-E43D-5B47-A971-3C5AB36E35F7}">
          <p14:sldIdLst>
            <p14:sldId id="298"/>
            <p14:sldId id="291"/>
            <p14:sldId id="292"/>
            <p14:sldId id="293"/>
            <p14:sldId id="294"/>
          </p14:sldIdLst>
        </p14:section>
        <p14:section name="고객센터" id="{1FB80B82-43CA-8843-B565-234E99E27E73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577"/>
  </p:normalViewPr>
  <p:slideViewPr>
    <p:cSldViewPr snapToGrid="0" snapToObjects="1">
      <p:cViewPr varScale="1">
        <p:scale>
          <a:sx n="110" d="100"/>
          <a:sy n="110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B3EC-F1FC-EB4C-9F12-081957E43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4E0513-496F-A44B-AF84-248143369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F3BCF-9AE6-9740-B140-54AB84EE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EC248-8450-BC40-93DA-D6E0366D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93F8E-CFFA-B74F-844A-229DE3AB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74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7807D-60BC-194A-A93F-D63C82E5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97966-529E-2A4F-8B6C-3C5EEAE6A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15ED2-2BA2-9C4E-BC75-4146AB12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80194-02E2-714B-BD27-8592EC7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51B93-AFD8-AE46-B385-45882895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63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6D890A-1C3E-6E45-95DE-A19A14CC3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BBAA7-C054-0B40-AF57-3262AFFF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835EF-018E-A843-8369-45087C9B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17215-B522-524C-B516-166004FF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5291F-CE8C-8E44-9405-BA6F8750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28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28263-3659-7C40-8001-779983BE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BE3BC-BAA2-6B4E-8AF1-0A00F46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B6EC9-67F0-1F44-A865-16774857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C4E58-2951-7A43-934B-F97B0FDD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A013D-9294-9A44-80B1-8D783CEB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68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4B81D-0114-684E-915B-12983A63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53F44-E00A-8E47-BD45-AA4442E4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E9438-C01B-D549-B07E-DFDA55EA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40E9D-C8BE-9C4C-99F7-5A2E0AE0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D45F1-F38B-1949-A5D6-19F02B17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03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7F9D-A615-8E40-B11A-68006CE5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D6C95-09CD-AC4F-823E-94FBF31E2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6C6FE-27F0-3246-9567-0653CE37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0D46F-375D-5043-872C-0A3142CD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C71D0-5EDF-2E43-B584-AE482F15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47828-9D18-6A42-9034-5548F400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13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C153C-2391-BD46-8D1C-CEF0B4C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26C2F-8A12-D541-B9FA-9B9B6C6B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4A274-7618-D34C-9D89-9389820A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242794-1B2F-894F-9C72-00912C3A3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CCD1CE-5C43-CF4B-B64F-24FCB537C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5F841-0B25-EC4A-96C4-81EB8672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A86E84-C869-8D40-9939-73C0CD70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D7DA7C-E4BA-DC45-A1C6-CC7F1E09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11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57AF4-B7AF-E94E-956A-BB2A8C8B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0E8E4C-AE9D-5E45-897F-90F9C8B1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8A101-4A7D-5645-9D02-23D211C9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01622-8F8E-364C-BF30-8908037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32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780324-B4D6-9945-9EB4-3910616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79F26B-3552-CE48-A6D4-2FBEF0BC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408C1-0C45-DE4F-8EF2-659379DD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23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A33A8-68E1-E84C-8446-7A05714D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CA7F-3C59-3B4C-BCA2-7BE4655F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9EBFC-085F-124F-9297-D06C6327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586C1-F7D8-3949-821D-F3FB8A65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CD4A2-9E6A-2749-82A1-2FAA4B23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4631F-CEE2-1349-8DBB-249B5662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8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CF4C7-B30C-D349-8C9B-E45D1F2B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795B10-C225-3641-8DAD-3B87EA73E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A6114-EF5E-E242-84F7-A0A79914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AAE5C-5CF4-4E4F-9D61-D7D0EAF2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ACBD3-0C2B-464A-B493-CC246A00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B5C73-BD4F-B447-943B-B25A7572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34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306489-D109-CE4C-B95F-031F69B2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69486-8F3E-9F41-B26E-67CC207F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E19DB-1DEB-E242-AA98-C4244B64D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4DD62-DB30-D341-9B4A-7C49CD003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1FBB6-35C8-8648-B809-E7D5D8B5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94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Relationship Id="rId1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E294F-66E0-9A40-AE5F-A18EF46F4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ko-KR" sz="4400" b="1" dirty="0" err="1"/>
              <a:t>PMPartner</a:t>
            </a:r>
            <a:br>
              <a:rPr kumimoji="1" lang="en-US" altLang="ko-KR" dirty="0"/>
            </a:br>
            <a:r>
              <a:rPr kumimoji="1" lang="ko-KR" altLang="en-US" sz="7200" b="1" dirty="0"/>
              <a:t>프로젝트 관리</a:t>
            </a:r>
            <a:r>
              <a:rPr kumimoji="1" lang="en-US" altLang="ko-KR" sz="7200" b="1" dirty="0"/>
              <a:t> </a:t>
            </a:r>
            <a:r>
              <a:rPr kumimoji="1" lang="ko-KR" altLang="en-US" sz="7200" b="1" dirty="0"/>
              <a:t>웹</a:t>
            </a:r>
            <a:endParaRPr kumimoji="1"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E913-13C6-DF4F-82BA-37121DE68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프로젝트 일정 관리 및 개인 업무 진척 관리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988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6554B02-B8F2-5142-BD40-13036781D90C}"/>
              </a:ext>
            </a:extLst>
          </p:cNvPr>
          <p:cNvSpPr/>
          <p:nvPr/>
        </p:nvSpPr>
        <p:spPr>
          <a:xfrm>
            <a:off x="1091316" y="2449970"/>
            <a:ext cx="3111764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3BA5DA65-98AA-BA4A-B3FA-F59F4890CFCC}"/>
              </a:ext>
            </a:extLst>
          </p:cNvPr>
          <p:cNvSpPr/>
          <p:nvPr/>
        </p:nvSpPr>
        <p:spPr>
          <a:xfrm>
            <a:off x="4892317" y="2449970"/>
            <a:ext cx="3111764" cy="149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EB1CF-6BD0-A14B-B475-DD13DB231910}"/>
              </a:ext>
            </a:extLst>
          </p:cNvPr>
          <p:cNvSpPr txBox="1"/>
          <p:nvPr/>
        </p:nvSpPr>
        <p:spPr>
          <a:xfrm>
            <a:off x="1050469" y="1928941"/>
            <a:ext cx="173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내 프로젝트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7EBFB-D76D-0E4A-9FBC-8275FA2E9C20}"/>
              </a:ext>
            </a:extLst>
          </p:cNvPr>
          <p:cNvSpPr txBox="1"/>
          <p:nvPr/>
        </p:nvSpPr>
        <p:spPr>
          <a:xfrm>
            <a:off x="6430952" y="1921898"/>
            <a:ext cx="173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참여 프로젝트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22A596C-4CEA-8D48-BF1A-E5AA1DAF386E}"/>
              </a:ext>
            </a:extLst>
          </p:cNvPr>
          <p:cNvSpPr/>
          <p:nvPr/>
        </p:nvSpPr>
        <p:spPr>
          <a:xfrm>
            <a:off x="1091316" y="4198618"/>
            <a:ext cx="3111764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6B3A9BA-A6BD-7446-AFF3-38F271BDA9E7}"/>
              </a:ext>
            </a:extLst>
          </p:cNvPr>
          <p:cNvSpPr/>
          <p:nvPr/>
        </p:nvSpPr>
        <p:spPr>
          <a:xfrm>
            <a:off x="4892317" y="4198618"/>
            <a:ext cx="3111764" cy="1485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8" name="그래픽 27" descr="추가">
            <a:extLst>
              <a:ext uri="{FF2B5EF4-FFF2-40B4-BE49-F238E27FC236}">
                <a16:creationId xmlns:a16="http://schemas.microsoft.com/office/drawing/2014/main" id="{3E21134B-FD82-5342-A771-07C0F9A12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7886" y="1928940"/>
            <a:ext cx="369332" cy="369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54439-1C73-4A4A-95B9-344A3D7E06A2}"/>
              </a:ext>
            </a:extLst>
          </p:cNvPr>
          <p:cNvSpPr txBox="1"/>
          <p:nvPr/>
        </p:nvSpPr>
        <p:spPr>
          <a:xfrm>
            <a:off x="1260799" y="2549838"/>
            <a:ext cx="28075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en-US" altLang="ko-KR" dirty="0"/>
          </a:p>
          <a:p>
            <a:r>
              <a:rPr kumimoji="1" lang="ko-KR" altLang="en-US" sz="1200" dirty="0"/>
              <a:t>기간 </a:t>
            </a:r>
            <a:r>
              <a:rPr kumimoji="1" lang="en-US" altLang="ko-KR" sz="1200" dirty="0"/>
              <a:t>2023.02.14~2023.04.19</a:t>
            </a:r>
          </a:p>
          <a:p>
            <a:r>
              <a:rPr kumimoji="1" lang="ko-KR" altLang="en-US" sz="1200" dirty="0" err="1"/>
              <a:t>참여인원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26</a:t>
            </a:r>
            <a:r>
              <a:rPr kumimoji="1" lang="ko-KR" altLang="en-US" sz="1200" dirty="0"/>
              <a:t>명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ko-KR" altLang="en-US" sz="1200" dirty="0" err="1"/>
              <a:t>진척률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33.67%</a:t>
            </a:r>
            <a:endParaRPr kumimoji="1" lang="ko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EBA47582-4A3C-3944-A969-C5AD76ABC192}"/>
              </a:ext>
            </a:extLst>
          </p:cNvPr>
          <p:cNvSpPr/>
          <p:nvPr/>
        </p:nvSpPr>
        <p:spPr>
          <a:xfrm>
            <a:off x="1079913" y="5947266"/>
            <a:ext cx="3111764" cy="426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DF61DEE-DA58-2C47-826D-123EECAC2ABB}"/>
              </a:ext>
            </a:extLst>
          </p:cNvPr>
          <p:cNvSpPr/>
          <p:nvPr/>
        </p:nvSpPr>
        <p:spPr>
          <a:xfrm>
            <a:off x="4901301" y="5975179"/>
            <a:ext cx="3111764" cy="3981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162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23075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31533" y="1814848"/>
            <a:ext cx="7572375" cy="46130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98DA63-FF0B-1B4B-A10D-E426330D8C5B}"/>
              </a:ext>
            </a:extLst>
          </p:cNvPr>
          <p:cNvSpPr/>
          <p:nvPr/>
        </p:nvSpPr>
        <p:spPr>
          <a:xfrm>
            <a:off x="1183466" y="2380617"/>
            <a:ext cx="6798507" cy="482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600" dirty="0"/>
              <a:t>프로젝트명을 입력해 주세요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610D4D-21D2-5D4A-B051-5B70410EA7EE}"/>
              </a:ext>
            </a:extLst>
          </p:cNvPr>
          <p:cNvSpPr/>
          <p:nvPr/>
        </p:nvSpPr>
        <p:spPr>
          <a:xfrm>
            <a:off x="1174999" y="3030789"/>
            <a:ext cx="6798507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프로젝트 요약 설명을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0B303E2-7D80-6F47-8F5B-DF42C29CEA00}"/>
                  </a:ext>
                </a:extLst>
              </p:cNvPr>
              <p:cNvSpPr/>
              <p:nvPr/>
            </p:nvSpPr>
            <p:spPr>
              <a:xfrm>
                <a:off x="1174998" y="3399691"/>
                <a:ext cx="6798507" cy="23598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100" dirty="0"/>
                  <a:t>기간 </a:t>
                </a:r>
                <a:r>
                  <a:rPr kumimoji="1" lang="en-US" altLang="ko-KR" sz="1100" dirty="0"/>
                  <a:t>|</a:t>
                </a:r>
                <a:r>
                  <a:rPr kumimoji="1" lang="ko-KR" altLang="en-US" sz="11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2023.02.14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~</a:t>
                </a:r>
                <a:r>
                  <a:rPr kumimoji="1" lang="ko-KR" altLang="en-US" sz="11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2023.05.19</a:t>
                </a:r>
                <a:endParaRPr kumimoji="1" lang="ko-KR" altLang="en-US" sz="11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0B303E2-7D80-6F47-8F5B-DF42C29CE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98" y="3399691"/>
                <a:ext cx="6798507" cy="235989"/>
              </a:xfrm>
              <a:prstGeom prst="rect">
                <a:avLst/>
              </a:prstGeom>
              <a:blipFill>
                <a:blip r:embed="rId8"/>
                <a:stretch>
                  <a:fillRect t="-5263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13657B-E945-F74A-89BF-5457AC2850A2}"/>
              </a:ext>
            </a:extLst>
          </p:cNvPr>
          <p:cNvSpPr/>
          <p:nvPr/>
        </p:nvSpPr>
        <p:spPr>
          <a:xfrm>
            <a:off x="1174997" y="3764058"/>
            <a:ext cx="6798507" cy="235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첨부파일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___________________________________________________________________________________</a:t>
            </a:r>
            <a:r>
              <a:rPr kumimoji="1" lang="ko-KR" altLang="en-US" sz="1100" dirty="0"/>
              <a:t>  </a:t>
            </a:r>
            <a:r>
              <a:rPr kumimoji="1" lang="en-US" altLang="ko-KR" sz="1100" dirty="0"/>
              <a:t>[</a:t>
            </a:r>
            <a:r>
              <a:rPr kumimoji="1" lang="ko-KR" altLang="en-US" sz="1100" dirty="0"/>
              <a:t>파일 업로드</a:t>
            </a:r>
            <a:r>
              <a:rPr kumimoji="1" lang="en-US" altLang="ko-KR" sz="1100" dirty="0"/>
              <a:t>]</a:t>
            </a:r>
            <a:endParaRPr kumimoji="1"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F98E-0182-3A46-AEC2-12CADF221D83}"/>
              </a:ext>
            </a:extLst>
          </p:cNvPr>
          <p:cNvSpPr txBox="1"/>
          <p:nvPr/>
        </p:nvSpPr>
        <p:spPr>
          <a:xfrm>
            <a:off x="3713577" y="4018818"/>
            <a:ext cx="42500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600" dirty="0">
                <a:solidFill>
                  <a:schemeClr val="bg1"/>
                </a:solidFill>
              </a:rPr>
              <a:t>첨부파일은 </a:t>
            </a:r>
            <a:r>
              <a:rPr kumimoji="1" lang="en-US" altLang="ko-KR" sz="600" dirty="0">
                <a:solidFill>
                  <a:schemeClr val="bg1"/>
                </a:solidFill>
              </a:rPr>
              <a:t>1</a:t>
            </a:r>
            <a:r>
              <a:rPr kumimoji="1" lang="ko-KR" altLang="en-US" sz="600" dirty="0">
                <a:solidFill>
                  <a:schemeClr val="bg1"/>
                </a:solidFill>
              </a:rPr>
              <a:t>개만 등록이 가능합니다</a:t>
            </a:r>
            <a:r>
              <a:rPr kumimoji="1" lang="en-US" altLang="ko-KR" sz="600" dirty="0">
                <a:solidFill>
                  <a:schemeClr val="bg1"/>
                </a:solidFill>
              </a:rPr>
              <a:t>.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42CB085-E201-024D-99FC-74F5B5A2128A}"/>
              </a:ext>
            </a:extLst>
          </p:cNvPr>
          <p:cNvCxnSpPr/>
          <p:nvPr/>
        </p:nvCxnSpPr>
        <p:spPr>
          <a:xfrm>
            <a:off x="1242409" y="2803950"/>
            <a:ext cx="6612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7183DEE9-8551-4C4E-91ED-E8B441E39458}"/>
              </a:ext>
            </a:extLst>
          </p:cNvPr>
          <p:cNvCxnSpPr/>
          <p:nvPr/>
        </p:nvCxnSpPr>
        <p:spPr>
          <a:xfrm>
            <a:off x="1242409" y="3251154"/>
            <a:ext cx="6612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60D12-8340-564D-A9DA-141C4732B563}"/>
              </a:ext>
            </a:extLst>
          </p:cNvPr>
          <p:cNvSpPr/>
          <p:nvPr/>
        </p:nvSpPr>
        <p:spPr>
          <a:xfrm>
            <a:off x="6912368" y="2521537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중복 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A89DD3-DBEF-8B45-924E-96F30FA3D711}"/>
              </a:ext>
            </a:extLst>
          </p:cNvPr>
          <p:cNvSpPr/>
          <p:nvPr/>
        </p:nvSpPr>
        <p:spPr>
          <a:xfrm>
            <a:off x="6912368" y="3774434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파일 업로드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E6E31-077D-3C43-B48F-AFB7D546CFA3}"/>
              </a:ext>
            </a:extLst>
          </p:cNvPr>
          <p:cNvSpPr txBox="1"/>
          <p:nvPr/>
        </p:nvSpPr>
        <p:spPr>
          <a:xfrm>
            <a:off x="1174997" y="4220455"/>
            <a:ext cx="6642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수신 부서 </a:t>
            </a:r>
            <a:r>
              <a:rPr kumimoji="1" lang="en-US" altLang="ko-KR" sz="1000" dirty="0">
                <a:solidFill>
                  <a:schemeClr val="bg1"/>
                </a:solidFill>
              </a:rPr>
              <a:t>: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BF7FAA-57F3-AA4E-A47A-35D3AA7282C2}"/>
              </a:ext>
            </a:extLst>
          </p:cNvPr>
          <p:cNvSpPr/>
          <p:nvPr/>
        </p:nvSpPr>
        <p:spPr>
          <a:xfrm>
            <a:off x="1936774" y="4232616"/>
            <a:ext cx="5918200" cy="261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6128B903-EC2B-0544-AECB-852B3AF2C5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2423" y="4247191"/>
            <a:ext cx="240790" cy="2407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E22FEF3-19E3-154F-92A3-79F9B3B70A8D}"/>
              </a:ext>
            </a:extLst>
          </p:cNvPr>
          <p:cNvSpPr txBox="1"/>
          <p:nvPr/>
        </p:nvSpPr>
        <p:spPr>
          <a:xfrm>
            <a:off x="1164965" y="1984285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개요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ED113C-9A86-A144-AEE6-83F7986C632D}"/>
              </a:ext>
            </a:extLst>
          </p:cNvPr>
          <p:cNvSpPr txBox="1"/>
          <p:nvPr/>
        </p:nvSpPr>
        <p:spPr>
          <a:xfrm>
            <a:off x="1147028" y="4716777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상세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DA304F-D391-DA46-A83B-6B9C42B53EC4}"/>
              </a:ext>
            </a:extLst>
          </p:cNvPr>
          <p:cNvSpPr/>
          <p:nvPr/>
        </p:nvSpPr>
        <p:spPr>
          <a:xfrm>
            <a:off x="1242408" y="5255546"/>
            <a:ext cx="6612565" cy="11281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프로젝트 요구사항을 상세히 적어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DCA6C6F1-5D99-F84A-BBBF-766258979E7D}"/>
              </a:ext>
            </a:extLst>
          </p:cNvPr>
          <p:cNvCxnSpPr>
            <a:cxnSpLocks/>
          </p:cNvCxnSpPr>
          <p:nvPr/>
        </p:nvCxnSpPr>
        <p:spPr>
          <a:xfrm>
            <a:off x="1936774" y="4460370"/>
            <a:ext cx="5880932" cy="276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6"/>
            <a:ext cx="7572375" cy="49844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CB164C-70AD-C748-AB1F-5FECAC33D253}"/>
              </a:ext>
            </a:extLst>
          </p:cNvPr>
          <p:cNvSpPr/>
          <p:nvPr/>
        </p:nvSpPr>
        <p:spPr>
          <a:xfrm>
            <a:off x="1240530" y="1399164"/>
            <a:ext cx="6612565" cy="4543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프로젝트 요구사항을 상세히 적어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9DE00D-E3EC-744F-A695-59E6B527A2CC}"/>
              </a:ext>
            </a:extLst>
          </p:cNvPr>
          <p:cNvSpPr/>
          <p:nvPr/>
        </p:nvSpPr>
        <p:spPr>
          <a:xfrm>
            <a:off x="6908267" y="2288404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1F2F9A-6E21-594E-86C9-DF6E15187597}"/>
              </a:ext>
            </a:extLst>
          </p:cNvPr>
          <p:cNvSpPr/>
          <p:nvPr/>
        </p:nvSpPr>
        <p:spPr>
          <a:xfrm>
            <a:off x="1164965" y="1991702"/>
            <a:ext cx="831585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착수 단계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01A4C7-C867-694B-98EF-0C7CF23A759B}"/>
              </a:ext>
            </a:extLst>
          </p:cNvPr>
          <p:cNvSpPr/>
          <p:nvPr/>
        </p:nvSpPr>
        <p:spPr>
          <a:xfrm>
            <a:off x="5426507" y="2015117"/>
            <a:ext cx="2504636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R" altLang="en-US" sz="700" dirty="0"/>
              <a:t>예시 </a:t>
            </a:r>
            <a:r>
              <a:rPr kumimoji="1" lang="en-US" altLang="ko-KR" sz="700" dirty="0"/>
              <a:t>:</a:t>
            </a:r>
            <a:r>
              <a:rPr kumimoji="1" lang="ko-KR" altLang="en-US" sz="700" dirty="0"/>
              <a:t> 요청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수신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협의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분석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설계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처리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검토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5F0839-40D7-FC43-8A8C-1BF492B613EC}"/>
              </a:ext>
            </a:extLst>
          </p:cNvPr>
          <p:cNvSpPr/>
          <p:nvPr/>
        </p:nvSpPr>
        <p:spPr>
          <a:xfrm>
            <a:off x="1240530" y="2658132"/>
            <a:ext cx="6610343" cy="790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/>
              <a:t>요청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수신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협의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분석 </a:t>
            </a:r>
            <a:r>
              <a:rPr kumimoji="1" lang="en-US" altLang="ko-KR" sz="1100" dirty="0"/>
              <a:t>…</a:t>
            </a:r>
          </a:p>
        </p:txBody>
      </p:sp>
      <p:pic>
        <p:nvPicPr>
          <p:cNvPr id="37" name="그래픽 36" descr="연필">
            <a:extLst>
              <a:ext uri="{FF2B5EF4-FFF2-40B4-BE49-F238E27FC236}">
                <a16:creationId xmlns:a16="http://schemas.microsoft.com/office/drawing/2014/main" id="{F22C8FC8-0A1D-3349-BEEB-F9AF6E062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2220" y="2695653"/>
            <a:ext cx="157841" cy="157841"/>
          </a:xfrm>
          <a:prstGeom prst="rect">
            <a:avLst/>
          </a:prstGeom>
        </p:spPr>
      </p:pic>
      <p:pic>
        <p:nvPicPr>
          <p:cNvPr id="38" name="그래픽 37" descr="연필">
            <a:extLst>
              <a:ext uri="{FF2B5EF4-FFF2-40B4-BE49-F238E27FC236}">
                <a16:creationId xmlns:a16="http://schemas.microsoft.com/office/drawing/2014/main" id="{B98AD9C7-15A6-CD49-A5EA-EC2B75E146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8483" y="2880242"/>
            <a:ext cx="157841" cy="157841"/>
          </a:xfrm>
          <a:prstGeom prst="rect">
            <a:avLst/>
          </a:prstGeom>
        </p:spPr>
      </p:pic>
      <p:pic>
        <p:nvPicPr>
          <p:cNvPr id="39" name="그래픽 38" descr="연필">
            <a:extLst>
              <a:ext uri="{FF2B5EF4-FFF2-40B4-BE49-F238E27FC236}">
                <a16:creationId xmlns:a16="http://schemas.microsoft.com/office/drawing/2014/main" id="{0BF3D825-087E-7B4E-AA44-692A57318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7627" y="3072122"/>
            <a:ext cx="157841" cy="157841"/>
          </a:xfrm>
          <a:prstGeom prst="rect">
            <a:avLst/>
          </a:prstGeom>
        </p:spPr>
      </p:pic>
      <p:pic>
        <p:nvPicPr>
          <p:cNvPr id="40" name="그래픽 39" descr="연필">
            <a:extLst>
              <a:ext uri="{FF2B5EF4-FFF2-40B4-BE49-F238E27FC236}">
                <a16:creationId xmlns:a16="http://schemas.microsoft.com/office/drawing/2014/main" id="{12C01EC0-0478-AD47-AFE3-4B747B59E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3019" y="3251141"/>
            <a:ext cx="157841" cy="157841"/>
          </a:xfrm>
          <a:prstGeom prst="rect">
            <a:avLst/>
          </a:prstGeom>
        </p:spPr>
      </p:pic>
      <p:pic>
        <p:nvPicPr>
          <p:cNvPr id="6" name="그래픽 5" descr="쓰레기">
            <a:extLst>
              <a:ext uri="{FF2B5EF4-FFF2-40B4-BE49-F238E27FC236}">
                <a16:creationId xmlns:a16="http://schemas.microsoft.com/office/drawing/2014/main" id="{110F1CC1-56D2-C24A-BE56-F3A68B8D64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4109" y="2704796"/>
            <a:ext cx="149512" cy="149512"/>
          </a:xfrm>
          <a:prstGeom prst="rect">
            <a:avLst/>
          </a:prstGeom>
        </p:spPr>
      </p:pic>
      <p:pic>
        <p:nvPicPr>
          <p:cNvPr id="41" name="그래픽 40" descr="쓰레기">
            <a:extLst>
              <a:ext uri="{FF2B5EF4-FFF2-40B4-BE49-F238E27FC236}">
                <a16:creationId xmlns:a16="http://schemas.microsoft.com/office/drawing/2014/main" id="{DD506FE4-857E-DC44-8242-5A4870A97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831" y="2888269"/>
            <a:ext cx="149512" cy="149512"/>
          </a:xfrm>
          <a:prstGeom prst="rect">
            <a:avLst/>
          </a:prstGeom>
        </p:spPr>
      </p:pic>
      <p:pic>
        <p:nvPicPr>
          <p:cNvPr id="42" name="그래픽 41" descr="쓰레기">
            <a:extLst>
              <a:ext uri="{FF2B5EF4-FFF2-40B4-BE49-F238E27FC236}">
                <a16:creationId xmlns:a16="http://schemas.microsoft.com/office/drawing/2014/main" id="{0F24508E-EE1B-1247-9BD3-F30E11C40B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745" y="3080451"/>
            <a:ext cx="149512" cy="149512"/>
          </a:xfrm>
          <a:prstGeom prst="rect">
            <a:avLst/>
          </a:prstGeom>
        </p:spPr>
      </p:pic>
      <p:pic>
        <p:nvPicPr>
          <p:cNvPr id="43" name="그래픽 42" descr="쓰레기">
            <a:extLst>
              <a:ext uri="{FF2B5EF4-FFF2-40B4-BE49-F238E27FC236}">
                <a16:creationId xmlns:a16="http://schemas.microsoft.com/office/drawing/2014/main" id="{0B8F95CC-CC52-4E44-9178-98B6FF6583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745" y="3255305"/>
            <a:ext cx="149512" cy="149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EFA81BF-E6AC-4D48-B2A6-B3629185EED0}"/>
                  </a:ext>
                </a:extLst>
              </p:cNvPr>
              <p:cNvSpPr/>
              <p:nvPr/>
            </p:nvSpPr>
            <p:spPr>
              <a:xfrm>
                <a:off x="1164965" y="3578998"/>
                <a:ext cx="6685908" cy="46211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100" dirty="0"/>
                  <a:t>요청일 </a:t>
                </a:r>
                <a:r>
                  <a:rPr kumimoji="1" lang="en-US" altLang="ko-KR" sz="1100" dirty="0"/>
                  <a:t>: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______________________________</a:t>
                </a:r>
                <a:r>
                  <a:rPr kumimoji="1" lang="ko-KR" altLang="en-US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endParaRPr kumimoji="1" lang="en-US" altLang="ko-KR" sz="1100" dirty="0">
                  <a:solidFill>
                    <a:schemeClr val="bg1"/>
                  </a:solidFill>
                </a:endParaRPr>
              </a:p>
              <a:p>
                <a:endParaRPr kumimoji="1" lang="en-US" altLang="ko-KR" sz="300" dirty="0"/>
              </a:p>
              <a:p>
                <a:r>
                  <a:rPr kumimoji="1" lang="ko-KR" altLang="en-US" sz="1100" dirty="0"/>
                  <a:t>협의일 </a:t>
                </a:r>
                <a:r>
                  <a:rPr kumimoji="1" lang="en-US" altLang="ko-KR" sz="1100" dirty="0"/>
                  <a:t>: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______________________________</a:t>
                </a:r>
                <a:r>
                  <a:rPr kumimoji="1" lang="ko-KR" altLang="en-US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endParaRPr kumimoji="1" lang="ko-KR" altLang="en-US" sz="1100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EFA81BF-E6AC-4D48-B2A6-B3629185E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65" y="3578998"/>
                <a:ext cx="6685908" cy="462118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56D020D-CA05-984A-A734-12042A5E05B0}"/>
              </a:ext>
            </a:extLst>
          </p:cNvPr>
          <p:cNvSpPr txBox="1"/>
          <p:nvPr/>
        </p:nvSpPr>
        <p:spPr>
          <a:xfrm>
            <a:off x="1164965" y="4328848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인력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0C5991-A0A9-334C-9BB7-10FB712116A1}"/>
              </a:ext>
            </a:extLst>
          </p:cNvPr>
          <p:cNvSpPr/>
          <p:nvPr/>
        </p:nvSpPr>
        <p:spPr>
          <a:xfrm>
            <a:off x="1164965" y="4755046"/>
            <a:ext cx="3432127" cy="2504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참여 인력 </a:t>
            </a:r>
            <a:r>
              <a:rPr kumimoji="1" lang="en-US" altLang="ko-KR" sz="1100" dirty="0"/>
              <a:t>: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55" name="그래픽 54" descr="돋보기">
            <a:extLst>
              <a:ext uri="{FF2B5EF4-FFF2-40B4-BE49-F238E27FC236}">
                <a16:creationId xmlns:a16="http://schemas.microsoft.com/office/drawing/2014/main" id="{A7A7F8F6-6488-DF45-9E80-E772C81CFC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98520" y="4757721"/>
            <a:ext cx="240790" cy="240790"/>
          </a:xfrm>
          <a:prstGeom prst="rect">
            <a:avLst/>
          </a:prstGeom>
        </p:spPr>
      </p:pic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B3B338B-4002-6A4D-A3B5-BFF2449E229B}"/>
              </a:ext>
            </a:extLst>
          </p:cNvPr>
          <p:cNvCxnSpPr>
            <a:cxnSpLocks/>
          </p:cNvCxnSpPr>
          <p:nvPr/>
        </p:nvCxnSpPr>
        <p:spPr>
          <a:xfrm>
            <a:off x="1261435" y="2500071"/>
            <a:ext cx="55508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F6933936-F04F-744C-A11F-0D72645CD65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1962374" y="4994218"/>
            <a:ext cx="4756541" cy="42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57C302-7BFE-7C44-AF84-B1B8240619C9}"/>
              </a:ext>
            </a:extLst>
          </p:cNvPr>
          <p:cNvSpPr/>
          <p:nvPr/>
        </p:nvSpPr>
        <p:spPr>
          <a:xfrm>
            <a:off x="1223994" y="5097093"/>
            <a:ext cx="6610343" cy="6256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김땡땡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송땡땡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박땡땡</a:t>
            </a:r>
            <a:endParaRPr kumimoji="1" lang="en-US" altLang="ko-KR" sz="1100" dirty="0"/>
          </a:p>
        </p:txBody>
      </p:sp>
      <p:pic>
        <p:nvPicPr>
          <p:cNvPr id="65" name="그래픽 64" descr="쓰레기">
            <a:extLst>
              <a:ext uri="{FF2B5EF4-FFF2-40B4-BE49-F238E27FC236}">
                <a16:creationId xmlns:a16="http://schemas.microsoft.com/office/drawing/2014/main" id="{1CF558C1-8C89-1B49-B46B-85330A2CBE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8323" y="5217449"/>
            <a:ext cx="149512" cy="149512"/>
          </a:xfrm>
          <a:prstGeom prst="rect">
            <a:avLst/>
          </a:prstGeom>
        </p:spPr>
      </p:pic>
      <p:pic>
        <p:nvPicPr>
          <p:cNvPr id="66" name="그래픽 65" descr="쓰레기">
            <a:extLst>
              <a:ext uri="{FF2B5EF4-FFF2-40B4-BE49-F238E27FC236}">
                <a16:creationId xmlns:a16="http://schemas.microsoft.com/office/drawing/2014/main" id="{469A349F-7EC2-2D4A-BCA6-ECAC7F685E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2045" y="5400922"/>
            <a:ext cx="149512" cy="149512"/>
          </a:xfrm>
          <a:prstGeom prst="rect">
            <a:avLst/>
          </a:prstGeom>
        </p:spPr>
      </p:pic>
      <p:pic>
        <p:nvPicPr>
          <p:cNvPr id="67" name="그래픽 66" descr="쓰레기">
            <a:extLst>
              <a:ext uri="{FF2B5EF4-FFF2-40B4-BE49-F238E27FC236}">
                <a16:creationId xmlns:a16="http://schemas.microsoft.com/office/drawing/2014/main" id="{213FE834-BE60-844A-8FFC-56F0F804E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1959" y="5593104"/>
            <a:ext cx="149512" cy="14951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7060E3-09D2-894F-9EE4-2ED8E10969FB}"/>
              </a:ext>
            </a:extLst>
          </p:cNvPr>
          <p:cNvSpPr/>
          <p:nvPr/>
        </p:nvSpPr>
        <p:spPr>
          <a:xfrm>
            <a:off x="6908267" y="4779511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97503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93096" y="208787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6"/>
            <a:ext cx="7572375" cy="4957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4B33BF-09C2-9648-81DC-255B97111575}"/>
              </a:ext>
            </a:extLst>
          </p:cNvPr>
          <p:cNvSpPr txBox="1"/>
          <p:nvPr/>
        </p:nvSpPr>
        <p:spPr>
          <a:xfrm>
            <a:off x="1164965" y="1655648"/>
            <a:ext cx="262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세부 추진 계획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선택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D036CD-500C-BE47-9CDA-03666B281EC7}"/>
              </a:ext>
            </a:extLst>
          </p:cNvPr>
          <p:cNvSpPr/>
          <p:nvPr/>
        </p:nvSpPr>
        <p:spPr>
          <a:xfrm>
            <a:off x="1240530" y="2129585"/>
            <a:ext cx="6610343" cy="30727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6A1D8B-72A8-B246-BFE2-318543DF3463}"/>
              </a:ext>
            </a:extLst>
          </p:cNvPr>
          <p:cNvSpPr/>
          <p:nvPr/>
        </p:nvSpPr>
        <p:spPr>
          <a:xfrm>
            <a:off x="4030628" y="4844350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추가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D799C4-42BE-6847-9FE7-09E2EE2C8AE8}"/>
              </a:ext>
            </a:extLst>
          </p:cNvPr>
          <p:cNvSpPr/>
          <p:nvPr/>
        </p:nvSpPr>
        <p:spPr>
          <a:xfrm>
            <a:off x="1342162" y="2210275"/>
            <a:ext cx="6358629" cy="2116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상세 업무를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53663B8D-D56F-ED46-A21F-AD38250764A5}"/>
              </a:ext>
            </a:extLst>
          </p:cNvPr>
          <p:cNvCxnSpPr>
            <a:cxnSpLocks/>
          </p:cNvCxnSpPr>
          <p:nvPr/>
        </p:nvCxnSpPr>
        <p:spPr>
          <a:xfrm>
            <a:off x="1409572" y="2430640"/>
            <a:ext cx="61847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F2ABC9-2B17-D045-A2D1-99D14832C4A8}"/>
              </a:ext>
            </a:extLst>
          </p:cNvPr>
          <p:cNvSpPr/>
          <p:nvPr/>
        </p:nvSpPr>
        <p:spPr>
          <a:xfrm>
            <a:off x="1400500" y="2584146"/>
            <a:ext cx="6207995" cy="439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상세 업무에 대한 세부 내용을 입력해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E4D4EB-5FA0-C040-87A9-CB80F4532DFC}"/>
              </a:ext>
            </a:extLst>
          </p:cNvPr>
          <p:cNvSpPr/>
          <p:nvPr/>
        </p:nvSpPr>
        <p:spPr>
          <a:xfrm>
            <a:off x="6665889" y="3115991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02B8B6F3-389B-E64A-85FC-C0FD09067C04}"/>
              </a:ext>
            </a:extLst>
          </p:cNvPr>
          <p:cNvCxnSpPr>
            <a:cxnSpLocks/>
          </p:cNvCxnSpPr>
          <p:nvPr/>
        </p:nvCxnSpPr>
        <p:spPr>
          <a:xfrm>
            <a:off x="1409572" y="3327658"/>
            <a:ext cx="5160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8A357B-2E70-D643-9146-B6561CE92793}"/>
              </a:ext>
            </a:extLst>
          </p:cNvPr>
          <p:cNvSpPr/>
          <p:nvPr/>
        </p:nvSpPr>
        <p:spPr>
          <a:xfrm>
            <a:off x="1342162" y="3103883"/>
            <a:ext cx="5243065" cy="211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착수 단계를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D80396-48E1-2D41-BBAE-3B07A491BF71}"/>
              </a:ext>
            </a:extLst>
          </p:cNvPr>
          <p:cNvSpPr/>
          <p:nvPr/>
        </p:nvSpPr>
        <p:spPr>
          <a:xfrm>
            <a:off x="1400500" y="3512846"/>
            <a:ext cx="6207995" cy="790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/>
              <a:t>요청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수신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협의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분석 </a:t>
            </a:r>
            <a:r>
              <a:rPr kumimoji="1" lang="en-US" altLang="ko-KR" sz="1100" dirty="0"/>
              <a:t>…</a:t>
            </a:r>
          </a:p>
        </p:txBody>
      </p:sp>
      <p:pic>
        <p:nvPicPr>
          <p:cNvPr id="45" name="그래픽 44" descr="연필">
            <a:extLst>
              <a:ext uri="{FF2B5EF4-FFF2-40B4-BE49-F238E27FC236}">
                <a16:creationId xmlns:a16="http://schemas.microsoft.com/office/drawing/2014/main" id="{DCDAE369-D630-9447-90A5-6A749CA327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9842" y="3550367"/>
            <a:ext cx="157841" cy="157841"/>
          </a:xfrm>
          <a:prstGeom prst="rect">
            <a:avLst/>
          </a:prstGeom>
        </p:spPr>
      </p:pic>
      <p:pic>
        <p:nvPicPr>
          <p:cNvPr id="46" name="그래픽 45" descr="연필">
            <a:extLst>
              <a:ext uri="{FF2B5EF4-FFF2-40B4-BE49-F238E27FC236}">
                <a16:creationId xmlns:a16="http://schemas.microsoft.com/office/drawing/2014/main" id="{6196BC43-70EE-3D4F-9306-5F605506CC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6105" y="3734956"/>
            <a:ext cx="157841" cy="157841"/>
          </a:xfrm>
          <a:prstGeom prst="rect">
            <a:avLst/>
          </a:prstGeom>
        </p:spPr>
      </p:pic>
      <p:pic>
        <p:nvPicPr>
          <p:cNvPr id="47" name="그래픽 46" descr="연필">
            <a:extLst>
              <a:ext uri="{FF2B5EF4-FFF2-40B4-BE49-F238E27FC236}">
                <a16:creationId xmlns:a16="http://schemas.microsoft.com/office/drawing/2014/main" id="{3AEC38E5-37C1-A74D-87FB-96287E14D7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5249" y="3926836"/>
            <a:ext cx="157841" cy="157841"/>
          </a:xfrm>
          <a:prstGeom prst="rect">
            <a:avLst/>
          </a:prstGeom>
        </p:spPr>
      </p:pic>
      <p:pic>
        <p:nvPicPr>
          <p:cNvPr id="48" name="그래픽 47" descr="연필">
            <a:extLst>
              <a:ext uri="{FF2B5EF4-FFF2-40B4-BE49-F238E27FC236}">
                <a16:creationId xmlns:a16="http://schemas.microsoft.com/office/drawing/2014/main" id="{9532DC16-EEB3-EB4E-8268-021B37DBBF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0641" y="4105855"/>
            <a:ext cx="157841" cy="157841"/>
          </a:xfrm>
          <a:prstGeom prst="rect">
            <a:avLst/>
          </a:prstGeom>
        </p:spPr>
      </p:pic>
      <p:pic>
        <p:nvPicPr>
          <p:cNvPr id="49" name="그래픽 48" descr="쓰레기">
            <a:extLst>
              <a:ext uri="{FF2B5EF4-FFF2-40B4-BE49-F238E27FC236}">
                <a16:creationId xmlns:a16="http://schemas.microsoft.com/office/drawing/2014/main" id="{3302EF2F-5E7D-F241-87CA-87DC9E8D22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1731" y="3559510"/>
            <a:ext cx="149512" cy="149512"/>
          </a:xfrm>
          <a:prstGeom prst="rect">
            <a:avLst/>
          </a:prstGeom>
        </p:spPr>
      </p:pic>
      <p:pic>
        <p:nvPicPr>
          <p:cNvPr id="50" name="그래픽 49" descr="쓰레기">
            <a:extLst>
              <a:ext uri="{FF2B5EF4-FFF2-40B4-BE49-F238E27FC236}">
                <a16:creationId xmlns:a16="http://schemas.microsoft.com/office/drawing/2014/main" id="{7D25AE2E-0E4E-D348-BE1D-02C44CC752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5453" y="3742983"/>
            <a:ext cx="149512" cy="149512"/>
          </a:xfrm>
          <a:prstGeom prst="rect">
            <a:avLst/>
          </a:prstGeom>
        </p:spPr>
      </p:pic>
      <p:pic>
        <p:nvPicPr>
          <p:cNvPr id="51" name="그래픽 50" descr="쓰레기">
            <a:extLst>
              <a:ext uri="{FF2B5EF4-FFF2-40B4-BE49-F238E27FC236}">
                <a16:creationId xmlns:a16="http://schemas.microsoft.com/office/drawing/2014/main" id="{294A99F4-BCE3-2F44-A65A-2AF3566CCC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5367" y="3935165"/>
            <a:ext cx="149512" cy="149512"/>
          </a:xfrm>
          <a:prstGeom prst="rect">
            <a:avLst/>
          </a:prstGeom>
        </p:spPr>
      </p:pic>
      <p:pic>
        <p:nvPicPr>
          <p:cNvPr id="52" name="그래픽 51" descr="쓰레기">
            <a:extLst>
              <a:ext uri="{FF2B5EF4-FFF2-40B4-BE49-F238E27FC236}">
                <a16:creationId xmlns:a16="http://schemas.microsoft.com/office/drawing/2014/main" id="{A7EEEA64-0045-E04D-B87C-5EC1C6151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5367" y="4110019"/>
            <a:ext cx="149512" cy="149512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A9511B-0A19-5647-89F9-F5DA35E6F68F}"/>
              </a:ext>
            </a:extLst>
          </p:cNvPr>
          <p:cNvSpPr/>
          <p:nvPr/>
        </p:nvSpPr>
        <p:spPr>
          <a:xfrm>
            <a:off x="1342162" y="4436059"/>
            <a:ext cx="2445062" cy="2116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>
                <a:solidFill>
                  <a:schemeClr val="bg1"/>
                </a:solidFill>
              </a:rPr>
              <a:t>담당자 </a:t>
            </a:r>
            <a:r>
              <a:rPr kumimoji="1" lang="en-US" altLang="ko-KR" sz="1100" dirty="0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C455284B-66B4-1B43-8AB6-74C11FC63585}"/>
              </a:ext>
            </a:extLst>
          </p:cNvPr>
          <p:cNvCxnSpPr>
            <a:cxnSpLocks/>
          </p:cNvCxnSpPr>
          <p:nvPr/>
        </p:nvCxnSpPr>
        <p:spPr>
          <a:xfrm>
            <a:off x="2042760" y="4643804"/>
            <a:ext cx="5160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래픽 61" descr="돋보기">
            <a:extLst>
              <a:ext uri="{FF2B5EF4-FFF2-40B4-BE49-F238E27FC236}">
                <a16:creationId xmlns:a16="http://schemas.microsoft.com/office/drawing/2014/main" id="{856F4103-B679-4147-8B64-BB1CB9970B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37937" y="4436059"/>
            <a:ext cx="240790" cy="24079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7C2A7C-FEA5-FB44-95B3-A20989FC6345}"/>
              </a:ext>
            </a:extLst>
          </p:cNvPr>
          <p:cNvSpPr/>
          <p:nvPr/>
        </p:nvSpPr>
        <p:spPr>
          <a:xfrm>
            <a:off x="1240529" y="5379196"/>
            <a:ext cx="6610343" cy="6256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u="sng" dirty="0"/>
              <a:t>세부업무목록</a:t>
            </a:r>
            <a:r>
              <a:rPr kumimoji="1" lang="en-US" altLang="ko-KR" sz="1100" u="sng" dirty="0"/>
              <a:t>1</a:t>
            </a:r>
            <a:r>
              <a:rPr kumimoji="1" lang="ko-KR" altLang="en-US" sz="1100" u="sng" dirty="0"/>
              <a:t> </a:t>
            </a:r>
            <a:r>
              <a:rPr kumimoji="1" lang="en-US" altLang="ko-KR" sz="1100" u="sng" dirty="0"/>
              <a:t>(</a:t>
            </a:r>
            <a:r>
              <a:rPr kumimoji="1" lang="ko-KR" altLang="en-US" sz="1100" u="sng" dirty="0" err="1"/>
              <a:t>업무제목을</a:t>
            </a:r>
            <a:r>
              <a:rPr kumimoji="1" lang="ko-KR" altLang="en-US" sz="1100" u="sng" dirty="0"/>
              <a:t> 클릭하여 상세</a:t>
            </a:r>
            <a:r>
              <a:rPr kumimoji="1" lang="en-US" altLang="ko-KR" sz="1100" u="sng" dirty="0"/>
              <a:t>/</a:t>
            </a:r>
            <a:r>
              <a:rPr kumimoji="1" lang="ko-KR" altLang="en-US" sz="1100" u="sng" dirty="0"/>
              <a:t>수정</a:t>
            </a:r>
            <a:r>
              <a:rPr kumimoji="1" lang="en-US" altLang="ko-KR" sz="1100" u="sng" dirty="0"/>
              <a:t>/</a:t>
            </a:r>
            <a:r>
              <a:rPr kumimoji="1" lang="ko-KR" altLang="en-US" sz="1100" u="sng" dirty="0"/>
              <a:t>삭제가 가능하도록</a:t>
            </a:r>
            <a:r>
              <a:rPr kumimoji="1" lang="en-US" altLang="ko-KR" sz="1100" u="sng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u="sng" dirty="0"/>
              <a:t>세부업무목록</a:t>
            </a:r>
            <a:r>
              <a:rPr kumimoji="1" lang="en-US" altLang="ko-KR" sz="1100" u="sng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u="sng" dirty="0"/>
              <a:t>세부업무목록</a:t>
            </a:r>
            <a:r>
              <a:rPr kumimoji="1" lang="en-US" altLang="ko-KR" sz="1100" u="sn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176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7"/>
            <a:ext cx="7572375" cy="42484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스크롤의 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아래 여백과 </a:t>
            </a:r>
            <a:r>
              <a:rPr kumimoji="1" lang="ko-KR" altLang="en-US" dirty="0" err="1"/>
              <a:t>풋터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1DEECF-162C-0F43-B8BE-970AE2779C1B}"/>
              </a:ext>
            </a:extLst>
          </p:cNvPr>
          <p:cNvSpPr/>
          <p:nvPr/>
        </p:nvSpPr>
        <p:spPr>
          <a:xfrm>
            <a:off x="278425" y="5996853"/>
            <a:ext cx="8700983" cy="367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Footer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ED422-7008-BA4C-9174-C71820455D9E}"/>
              </a:ext>
            </a:extLst>
          </p:cNvPr>
          <p:cNvSpPr txBox="1"/>
          <p:nvPr/>
        </p:nvSpPr>
        <p:spPr>
          <a:xfrm>
            <a:off x="1164965" y="1655648"/>
            <a:ext cx="691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프로젝트별</a:t>
            </a:r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업무 등록은 생성 후에 상세 페이지에서 추가 가능한 것으로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3EFAAA-C702-2749-A158-2413A2C0D015}"/>
              </a:ext>
            </a:extLst>
          </p:cNvPr>
          <p:cNvSpPr/>
          <p:nvPr/>
        </p:nvSpPr>
        <p:spPr>
          <a:xfrm>
            <a:off x="1261434" y="5104753"/>
            <a:ext cx="6690373" cy="337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프로젝트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A99EA-B5C3-8F45-9CBA-AA5915DC140F}"/>
              </a:ext>
            </a:extLst>
          </p:cNvPr>
          <p:cNvSpPr txBox="1"/>
          <p:nvPr/>
        </p:nvSpPr>
        <p:spPr>
          <a:xfrm>
            <a:off x="93096" y="208787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</p:spTree>
    <p:extLst>
      <p:ext uri="{BB962C8B-B14F-4D97-AF65-F5344CB8AC3E}">
        <p14:creationId xmlns:p14="http://schemas.microsoft.com/office/powerpoint/2010/main" val="188348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상세 화면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내가 생성한 프로젝트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31533" y="1775559"/>
            <a:ext cx="7572375" cy="422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A434C-0E97-9943-AFF6-790A636F8335}"/>
              </a:ext>
            </a:extLst>
          </p:cNvPr>
          <p:cNvSpPr txBox="1"/>
          <p:nvPr/>
        </p:nvSpPr>
        <p:spPr>
          <a:xfrm>
            <a:off x="985838" y="19076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632990-FF28-494F-80C3-1E799F637FD9}"/>
              </a:ext>
            </a:extLst>
          </p:cNvPr>
          <p:cNvSpPr txBox="1"/>
          <p:nvPr/>
        </p:nvSpPr>
        <p:spPr>
          <a:xfrm>
            <a:off x="6415088" y="1900697"/>
            <a:ext cx="1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수정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BB20B-0326-FE4C-847A-734A99CBF92F}"/>
              </a:ext>
            </a:extLst>
          </p:cNvPr>
          <p:cNvSpPr/>
          <p:nvPr/>
        </p:nvSpPr>
        <p:spPr>
          <a:xfrm>
            <a:off x="1117283" y="2360334"/>
            <a:ext cx="7000875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7D45-F96A-784D-A14F-D4A23DA0AFEB}"/>
              </a:ext>
            </a:extLst>
          </p:cNvPr>
          <p:cNvSpPr txBox="1"/>
          <p:nvPr/>
        </p:nvSpPr>
        <p:spPr>
          <a:xfrm>
            <a:off x="1117283" y="2863217"/>
            <a:ext cx="70008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기본 양식은 프로젝트 생성 </a:t>
            </a:r>
            <a:r>
              <a:rPr kumimoji="1" lang="ko-KR" altLang="en-US" sz="1400" dirty="0" err="1"/>
              <a:t>폼대로</a:t>
            </a:r>
            <a:r>
              <a:rPr kumimoji="1" lang="ko-KR" altLang="en-US" sz="1400" dirty="0"/>
              <a:t> 가되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하단에 아래와 같이 추가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1.</a:t>
            </a:r>
            <a:r>
              <a:rPr kumimoji="1" lang="ko-KR" altLang="en-US" sz="1400" dirty="0"/>
              <a:t> 업무 추가 양식</a:t>
            </a:r>
            <a:endParaRPr kumimoji="1" lang="en-US" altLang="ko-KR" sz="1400" dirty="0"/>
          </a:p>
          <a:p>
            <a:r>
              <a:rPr kumimoji="1" lang="en-US" altLang="ko-KR" sz="1400" dirty="0"/>
              <a:t>2.</a:t>
            </a:r>
            <a:r>
              <a:rPr kumimoji="1" lang="ko-KR" altLang="en-US" sz="1400" dirty="0"/>
              <a:t> 추가된 업무 목록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오른쪽에 </a:t>
            </a:r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% </a:t>
            </a:r>
            <a:r>
              <a:rPr kumimoji="1" lang="ko-KR" altLang="en-US" sz="1400" dirty="0"/>
              <a:t>보여주기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/>
              <a:t>3.</a:t>
            </a:r>
            <a:r>
              <a:rPr kumimoji="1" lang="ko-KR" altLang="en-US" sz="1400" dirty="0"/>
              <a:t> 참여 인력 클릭하면 해당 인력의 업무 목록 보여주는 페이지로 화면 이동</a:t>
            </a:r>
            <a:endParaRPr kumimoji="1" lang="en-US" altLang="ko-KR" sz="1400" dirty="0"/>
          </a:p>
          <a:p>
            <a:r>
              <a:rPr kumimoji="1" lang="en-US" altLang="ko-KR" sz="1400" dirty="0"/>
              <a:t>4.</a:t>
            </a:r>
            <a:r>
              <a:rPr kumimoji="1" lang="ko-KR" altLang="en-US" sz="1400" dirty="0"/>
              <a:t> 프로젝트 관리자 지정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프로젝트 </a:t>
            </a:r>
            <a:r>
              <a:rPr kumimoji="1" lang="ko-KR" altLang="en-US" sz="1400" dirty="0" err="1"/>
              <a:t>생성자만</a:t>
            </a:r>
            <a:r>
              <a:rPr kumimoji="1" lang="ko-KR" altLang="en-US" sz="1400" dirty="0"/>
              <a:t> 관리자 지정 가능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관리자는 업무 할당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업무 담당자 변경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가능</a:t>
            </a:r>
            <a:r>
              <a:rPr kumimoji="1"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59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상세 화면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내가 참여한 프로젝트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780852" y="1672981"/>
            <a:ext cx="7572375" cy="4355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A434C-0E97-9943-AFF6-790A636F8335}"/>
              </a:ext>
            </a:extLst>
          </p:cNvPr>
          <p:cNvSpPr txBox="1"/>
          <p:nvPr/>
        </p:nvSpPr>
        <p:spPr>
          <a:xfrm>
            <a:off x="985838" y="19076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BB20B-0326-FE4C-847A-734A99CBF92F}"/>
              </a:ext>
            </a:extLst>
          </p:cNvPr>
          <p:cNvSpPr/>
          <p:nvPr/>
        </p:nvSpPr>
        <p:spPr>
          <a:xfrm>
            <a:off x="1117283" y="2360334"/>
            <a:ext cx="7000875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7D45-F96A-784D-A14F-D4A23DA0AFEB}"/>
              </a:ext>
            </a:extLst>
          </p:cNvPr>
          <p:cNvSpPr txBox="1"/>
          <p:nvPr/>
        </p:nvSpPr>
        <p:spPr>
          <a:xfrm>
            <a:off x="1117283" y="2863217"/>
            <a:ext cx="700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관리자의 경우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업무 추가 및 업무 할당 가능</a:t>
            </a:r>
            <a:endParaRPr kumimoji="1" lang="en-US" altLang="ko-KR" sz="1400" dirty="0"/>
          </a:p>
          <a:p>
            <a:r>
              <a:rPr kumimoji="1" lang="ko-KR" altLang="en-US" sz="1400" dirty="0"/>
              <a:t>제일 하단에 관리자 권한 요청 항목도 만들기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9394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BC7EC7-7A3A-4745-A960-191864F77BAB}"/>
              </a:ext>
            </a:extLst>
          </p:cNvPr>
          <p:cNvSpPr/>
          <p:nvPr/>
        </p:nvSpPr>
        <p:spPr>
          <a:xfrm>
            <a:off x="1261435" y="1340833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프로젝트 관리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E91368-D459-2E43-B73B-05097612CDC5}"/>
              </a:ext>
            </a:extLst>
          </p:cNvPr>
          <p:cNvSpPr/>
          <p:nvPr/>
        </p:nvSpPr>
        <p:spPr>
          <a:xfrm>
            <a:off x="1261435" y="1833348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데이터 등록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685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4F21D-5767-1C4D-8E72-385FFE35695F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46869" y="2350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9D882-01C2-A840-B9FD-B39530621395}"/>
              </a:ext>
            </a:extLst>
          </p:cNvPr>
          <p:cNvSpPr txBox="1"/>
          <p:nvPr/>
        </p:nvSpPr>
        <p:spPr>
          <a:xfrm>
            <a:off x="6457950" y="1716645"/>
            <a:ext cx="212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solidFill>
                  <a:schemeClr val="bg1"/>
                </a:solidFill>
              </a:rPr>
              <a:t>보기 모드 변경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accent4"/>
                </a:solidFill>
              </a:rPr>
              <a:t>기본 목록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월별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B46066-5F1D-6F49-B8B1-D713CCF0B70B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718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71169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2BB218-88B0-A548-B256-934CE2AD231C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A1BCA6-B005-174C-ABA6-2DB281D024BA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363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인트로</a:t>
            </a:r>
            <a:r>
              <a:rPr kumimoji="1" lang="ko-KR" altLang="en-US" dirty="0"/>
              <a:t>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AC75D-84E7-5D42-9F3C-888F28F406A5}"/>
              </a:ext>
            </a:extLst>
          </p:cNvPr>
          <p:cNvSpPr/>
          <p:nvPr/>
        </p:nvSpPr>
        <p:spPr>
          <a:xfrm>
            <a:off x="3477143" y="2295144"/>
            <a:ext cx="2290298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71511B-4A8C-1742-B315-4E07998633D3}"/>
              </a:ext>
            </a:extLst>
          </p:cNvPr>
          <p:cNvSpPr/>
          <p:nvPr/>
        </p:nvSpPr>
        <p:spPr>
          <a:xfrm>
            <a:off x="3671316" y="3038263"/>
            <a:ext cx="1892808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입력하세요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646EB6-53C9-C443-B14D-D5AD75F5A0C3}"/>
              </a:ext>
            </a:extLst>
          </p:cNvPr>
          <p:cNvSpPr/>
          <p:nvPr/>
        </p:nvSpPr>
        <p:spPr>
          <a:xfrm>
            <a:off x="3671316" y="3420456"/>
            <a:ext cx="1892808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입력하세요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83A6761-14EC-0044-988D-2C113DE655FC}"/>
              </a:ext>
            </a:extLst>
          </p:cNvPr>
          <p:cNvSpPr/>
          <p:nvPr/>
        </p:nvSpPr>
        <p:spPr>
          <a:xfrm>
            <a:off x="3671316" y="3950627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DCE7833-D05F-9047-9401-DFAB63C2FBF5}"/>
              </a:ext>
            </a:extLst>
          </p:cNvPr>
          <p:cNvSpPr/>
          <p:nvPr/>
        </p:nvSpPr>
        <p:spPr>
          <a:xfrm>
            <a:off x="4363808" y="3959140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</a:t>
            </a:r>
            <a:endParaRPr kumimoji="1"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D18825-F72E-CF41-81CB-6700D38E1365}"/>
              </a:ext>
            </a:extLst>
          </p:cNvPr>
          <p:cNvSpPr/>
          <p:nvPr/>
        </p:nvSpPr>
        <p:spPr>
          <a:xfrm>
            <a:off x="5059963" y="3950627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AB6074-9FC7-1E46-BF89-BA5788BBC619}"/>
              </a:ext>
            </a:extLst>
          </p:cNvPr>
          <p:cNvSpPr txBox="1"/>
          <p:nvPr/>
        </p:nvSpPr>
        <p:spPr>
          <a:xfrm>
            <a:off x="3671316" y="4883863"/>
            <a:ext cx="2025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00" dirty="0"/>
              <a:t>아직 회원이 아니신가요</a:t>
            </a:r>
            <a:r>
              <a:rPr kumimoji="1" lang="en-US" altLang="ko-KR" sz="700" dirty="0"/>
              <a:t>?</a:t>
            </a:r>
            <a:r>
              <a:rPr kumimoji="1" lang="ko-KR" altLang="en-US" sz="700" dirty="0"/>
              <a:t> </a:t>
            </a:r>
            <a:r>
              <a:rPr kumimoji="1" lang="ko-KR" altLang="en-US" sz="700" u="sng" dirty="0"/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1FDE2-DF7E-3E43-89CC-BC40585F5707}"/>
              </a:ext>
            </a:extLst>
          </p:cNvPr>
          <p:cNvSpPr txBox="1"/>
          <p:nvPr/>
        </p:nvSpPr>
        <p:spPr>
          <a:xfrm>
            <a:off x="3566159" y="4682490"/>
            <a:ext cx="22012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계정 정보를 </a:t>
            </a:r>
            <a:r>
              <a:rPr kumimoji="1" lang="ko-KR" altLang="en-US" sz="700" dirty="0" err="1"/>
              <a:t>잊어버리셨나요</a:t>
            </a:r>
            <a:r>
              <a:rPr kumimoji="1" lang="en-US" altLang="ko-KR" sz="700" dirty="0"/>
              <a:t>?</a:t>
            </a:r>
            <a:r>
              <a:rPr kumimoji="1" lang="ko-KR" altLang="en-US" sz="700" dirty="0"/>
              <a:t>  </a:t>
            </a:r>
            <a:r>
              <a:rPr kumimoji="1" lang="en-US" altLang="ko-KR" sz="700" u="sng" dirty="0"/>
              <a:t>ID </a:t>
            </a:r>
            <a:r>
              <a:rPr kumimoji="1" lang="ko-KR" altLang="en-US" sz="700" u="sng" dirty="0"/>
              <a:t>찾기</a:t>
            </a:r>
            <a:r>
              <a:rPr kumimoji="1" lang="en-US" altLang="ko-KR" sz="700" u="sng" dirty="0"/>
              <a:t> | PW </a:t>
            </a:r>
            <a:r>
              <a:rPr kumimoji="1" lang="ko-KR" altLang="en-US" sz="700" u="sng" dirty="0"/>
              <a:t>찾기</a:t>
            </a:r>
            <a:endParaRPr kumimoji="1" lang="en-US" altLang="ko-KR" sz="700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5697C9-C7CC-1747-A716-11CACDC1C3DF}"/>
              </a:ext>
            </a:extLst>
          </p:cNvPr>
          <p:cNvSpPr/>
          <p:nvPr/>
        </p:nvSpPr>
        <p:spPr>
          <a:xfrm>
            <a:off x="4140440" y="2466649"/>
            <a:ext cx="9733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ko-KR" alt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로그인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5" name="그래픽 24" descr="뒤로 RTL">
            <a:extLst>
              <a:ext uri="{FF2B5EF4-FFF2-40B4-BE49-F238E27FC236}">
                <a16:creationId xmlns:a16="http://schemas.microsoft.com/office/drawing/2014/main" id="{FA5C0A92-9E0F-B945-869D-D6BE6412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0220" y="3380049"/>
            <a:ext cx="320492" cy="32049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4F372-E7E8-494D-853B-E68B90E3A491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7279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722471" y="2055199"/>
            <a:ext cx="218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30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651A3C42-6904-E442-BA53-E33EE5C2DAE4}"/>
              </a:ext>
            </a:extLst>
          </p:cNvPr>
          <p:cNvSpPr/>
          <p:nvPr/>
        </p:nvSpPr>
        <p:spPr>
          <a:xfrm>
            <a:off x="3096216" y="284980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F6E9C3-A623-6040-843A-7FE515723A1E}"/>
              </a:ext>
            </a:extLst>
          </p:cNvPr>
          <p:cNvSpPr/>
          <p:nvPr/>
        </p:nvSpPr>
        <p:spPr>
          <a:xfrm>
            <a:off x="3164632" y="342092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AB90A54-8B8F-774D-A79D-8BD3AD9149AD}"/>
              </a:ext>
            </a:extLst>
          </p:cNvPr>
          <p:cNvSpPr/>
          <p:nvPr/>
        </p:nvSpPr>
        <p:spPr>
          <a:xfrm>
            <a:off x="3096216" y="3949399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D12EDE-AB97-8D41-854D-E703929161F7}"/>
              </a:ext>
            </a:extLst>
          </p:cNvPr>
          <p:cNvSpPr/>
          <p:nvPr/>
        </p:nvSpPr>
        <p:spPr>
          <a:xfrm>
            <a:off x="3164632" y="4520518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21A9F8-D1D5-7F4C-AAB7-E758EF276D65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2B99A9-BA35-F147-AC89-94AA7BFC391C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1555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360420" y="2055199"/>
            <a:ext cx="291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1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~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7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5297207-3003-1248-912B-E4E02D85D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73534"/>
              </p:ext>
            </p:extLst>
          </p:nvPr>
        </p:nvGraphicFramePr>
        <p:xfrm>
          <a:off x="3095493" y="2782508"/>
          <a:ext cx="5361167" cy="32942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881">
                  <a:extLst>
                    <a:ext uri="{9D8B030D-6E8A-4147-A177-3AD203B41FA5}">
                      <a16:colId xmlns:a16="http://schemas.microsoft.com/office/drawing/2014/main" val="3621199858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425887123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641174660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382509956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876063936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666514100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49747714"/>
                    </a:ext>
                  </a:extLst>
                </a:gridCol>
              </a:tblGrid>
              <a:tr h="296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30844"/>
                  </a:ext>
                </a:extLst>
              </a:tr>
              <a:tr h="29978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73289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72E936B7-A24B-0246-9906-44D673638F83}"/>
              </a:ext>
            </a:extLst>
          </p:cNvPr>
          <p:cNvSpPr/>
          <p:nvPr/>
        </p:nvSpPr>
        <p:spPr>
          <a:xfrm>
            <a:off x="3118121" y="3137023"/>
            <a:ext cx="707427" cy="842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D5D932A-2DA0-9C4D-ACE1-337EFBF5F259}"/>
              </a:ext>
            </a:extLst>
          </p:cNvPr>
          <p:cNvSpPr/>
          <p:nvPr/>
        </p:nvSpPr>
        <p:spPr>
          <a:xfrm>
            <a:off x="3118121" y="4017710"/>
            <a:ext cx="3757241" cy="842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708FB-FBEC-A14C-BF35-7D7C26D98165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EEA815-B49B-9045-A75C-7AC2A4113AA8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9841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722471" y="2055199"/>
            <a:ext cx="218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8FE33-9BA8-0F4F-A694-043A3DF61AFD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F4CD1-7FC6-B046-AD44-E16244EF6FB1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5613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BC7EC7-7A3A-4745-A960-191864F77BAB}"/>
              </a:ext>
            </a:extLst>
          </p:cNvPr>
          <p:cNvSpPr/>
          <p:nvPr/>
        </p:nvSpPr>
        <p:spPr>
          <a:xfrm>
            <a:off x="1261435" y="1340833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프로젝트 관리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E91368-D459-2E43-B73B-05097612CDC5}"/>
              </a:ext>
            </a:extLst>
          </p:cNvPr>
          <p:cNvSpPr/>
          <p:nvPr/>
        </p:nvSpPr>
        <p:spPr>
          <a:xfrm>
            <a:off x="1261435" y="1833348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개인 업무 관리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FED4A8-73BB-C94E-8CCB-BCF0FBE6784F}"/>
              </a:ext>
            </a:extLst>
          </p:cNvPr>
          <p:cNvSpPr/>
          <p:nvPr/>
        </p:nvSpPr>
        <p:spPr>
          <a:xfrm>
            <a:off x="839787" y="2465408"/>
            <a:ext cx="7572375" cy="35109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기업일 경우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부서 및 직급 등록 </a:t>
            </a:r>
            <a:r>
              <a:rPr kumimoji="1" lang="en-US" altLang="ko-KR" dirty="0"/>
              <a:t>(</a:t>
            </a:r>
            <a:r>
              <a:rPr kumimoji="1" lang="ko-KR" altLang="en-US" dirty="0"/>
              <a:t>조직도</a:t>
            </a:r>
            <a:r>
              <a:rPr kumimoji="1" lang="en-US" altLang="ko-KR" dirty="0"/>
              <a:t>)</a:t>
            </a:r>
          </a:p>
          <a:p>
            <a:pPr algn="ctr"/>
            <a:r>
              <a:rPr kumimoji="1" lang="ko-KR" altLang="en-US" dirty="0"/>
              <a:t>일반 소그룹일 경우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역할 등록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데이터 등록은 관리자만 가능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(1.</a:t>
            </a:r>
            <a:r>
              <a:rPr kumimoji="1" lang="ko-KR" altLang="en-US" dirty="0"/>
              <a:t> 기업</a:t>
            </a:r>
            <a:r>
              <a:rPr kumimoji="1" lang="en-US" altLang="ko-KR" dirty="0"/>
              <a:t>/</a:t>
            </a:r>
            <a:r>
              <a:rPr kumimoji="1" lang="ko-KR" altLang="en-US" dirty="0"/>
              <a:t>그룹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관리자 권한 부여된 자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720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6D7A7FD-E411-6640-91CB-1BA329AA1B6D}"/>
              </a:ext>
            </a:extLst>
          </p:cNvPr>
          <p:cNvSpPr/>
          <p:nvPr/>
        </p:nvSpPr>
        <p:spPr>
          <a:xfrm>
            <a:off x="1261435" y="1769111"/>
            <a:ext cx="2858947" cy="40333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그룹 데이터 등록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62276FCA-DEDB-854A-A29D-964846ED82FD}"/>
              </a:ext>
            </a:extLst>
          </p:cNvPr>
          <p:cNvSpPr/>
          <p:nvPr/>
        </p:nvSpPr>
        <p:spPr>
          <a:xfrm>
            <a:off x="5173409" y="1769111"/>
            <a:ext cx="2858947" cy="4033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기업 데이터 등록</a:t>
            </a:r>
          </a:p>
        </p:txBody>
      </p:sp>
    </p:spTree>
    <p:extLst>
      <p:ext uri="{BB962C8B-B14F-4D97-AF65-F5344CB8AC3E}">
        <p14:creationId xmlns:p14="http://schemas.microsoft.com/office/powerpoint/2010/main" val="868165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기업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FED4A8-73BB-C94E-8CCB-BCF0FBE6784F}"/>
              </a:ext>
            </a:extLst>
          </p:cNvPr>
          <p:cNvSpPr/>
          <p:nvPr/>
        </p:nvSpPr>
        <p:spPr>
          <a:xfrm>
            <a:off x="839787" y="1727178"/>
            <a:ext cx="7572375" cy="42491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B5E601-CDD9-D54C-82F7-B8C51F6C377C}"/>
              </a:ext>
            </a:extLst>
          </p:cNvPr>
          <p:cNvSpPr txBox="1"/>
          <p:nvPr/>
        </p:nvSpPr>
        <p:spPr>
          <a:xfrm>
            <a:off x="2840955" y="1920315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기업 명</a:t>
            </a: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B7C7B5F-5C9C-8D48-81A9-612901D07FB7}"/>
              </a:ext>
            </a:extLst>
          </p:cNvPr>
          <p:cNvCxnSpPr/>
          <p:nvPr/>
        </p:nvCxnSpPr>
        <p:spPr>
          <a:xfrm>
            <a:off x="3236648" y="2320425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AFE519-25D9-8D43-9F5C-03A8A7A906C1}"/>
              </a:ext>
            </a:extLst>
          </p:cNvPr>
          <p:cNvSpPr/>
          <p:nvPr/>
        </p:nvSpPr>
        <p:spPr>
          <a:xfrm>
            <a:off x="1434458" y="2657034"/>
            <a:ext cx="5243065" cy="211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부서를 등록해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4128AC-D113-8E4E-9261-287DAE8606BE}"/>
              </a:ext>
            </a:extLst>
          </p:cNvPr>
          <p:cNvSpPr/>
          <p:nvPr/>
        </p:nvSpPr>
        <p:spPr>
          <a:xfrm>
            <a:off x="1492796" y="3065997"/>
            <a:ext cx="2894009" cy="25979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IT </a:t>
            </a:r>
            <a:r>
              <a:rPr kumimoji="1" lang="ko-KR" altLang="en-US" sz="1100" dirty="0"/>
              <a:t>전략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팀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IT </a:t>
            </a:r>
            <a:r>
              <a:rPr kumimoji="1" lang="ko-KR" altLang="en-US" sz="1100" dirty="0"/>
              <a:t>전략 </a:t>
            </a:r>
            <a:r>
              <a:rPr kumimoji="1" lang="en-US" altLang="ko-KR" sz="1100" dirty="0"/>
              <a:t>2</a:t>
            </a:r>
            <a:r>
              <a:rPr kumimoji="1" lang="ko-KR" altLang="en-US" sz="1100" dirty="0"/>
              <a:t>팀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총무실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…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kumimoji="1" lang="en-US" altLang="ko-KR" sz="1100" dirty="0"/>
          </a:p>
        </p:txBody>
      </p:sp>
      <p:pic>
        <p:nvPicPr>
          <p:cNvPr id="27" name="그래픽 26" descr="연필">
            <a:extLst>
              <a:ext uri="{FF2B5EF4-FFF2-40B4-BE49-F238E27FC236}">
                <a16:creationId xmlns:a16="http://schemas.microsoft.com/office/drawing/2014/main" id="{87775B7D-448A-5443-A392-32F321C87A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2138" y="3103518"/>
            <a:ext cx="157841" cy="157841"/>
          </a:xfrm>
          <a:prstGeom prst="rect">
            <a:avLst/>
          </a:prstGeom>
        </p:spPr>
      </p:pic>
      <p:pic>
        <p:nvPicPr>
          <p:cNvPr id="28" name="그래픽 27" descr="연필">
            <a:extLst>
              <a:ext uri="{FF2B5EF4-FFF2-40B4-BE49-F238E27FC236}">
                <a16:creationId xmlns:a16="http://schemas.microsoft.com/office/drawing/2014/main" id="{F38E44F2-4840-A544-BD76-B860E2176F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8401" y="3288107"/>
            <a:ext cx="157841" cy="157841"/>
          </a:xfrm>
          <a:prstGeom prst="rect">
            <a:avLst/>
          </a:prstGeom>
        </p:spPr>
      </p:pic>
      <p:pic>
        <p:nvPicPr>
          <p:cNvPr id="33" name="그래픽 32" descr="연필">
            <a:extLst>
              <a:ext uri="{FF2B5EF4-FFF2-40B4-BE49-F238E27FC236}">
                <a16:creationId xmlns:a16="http://schemas.microsoft.com/office/drawing/2014/main" id="{FA6A621E-B8E0-F347-B317-946C3989A0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7545" y="3479987"/>
            <a:ext cx="157841" cy="157841"/>
          </a:xfrm>
          <a:prstGeom prst="rect">
            <a:avLst/>
          </a:prstGeom>
        </p:spPr>
      </p:pic>
      <p:pic>
        <p:nvPicPr>
          <p:cNvPr id="34" name="그래픽 33" descr="연필">
            <a:extLst>
              <a:ext uri="{FF2B5EF4-FFF2-40B4-BE49-F238E27FC236}">
                <a16:creationId xmlns:a16="http://schemas.microsoft.com/office/drawing/2014/main" id="{80970029-3CD8-D140-8BB6-89749431D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2937" y="3659006"/>
            <a:ext cx="157841" cy="157841"/>
          </a:xfrm>
          <a:prstGeom prst="rect">
            <a:avLst/>
          </a:prstGeom>
        </p:spPr>
      </p:pic>
      <p:pic>
        <p:nvPicPr>
          <p:cNvPr id="35" name="그래픽 34" descr="쓰레기">
            <a:extLst>
              <a:ext uri="{FF2B5EF4-FFF2-40B4-BE49-F238E27FC236}">
                <a16:creationId xmlns:a16="http://schemas.microsoft.com/office/drawing/2014/main" id="{34CD613E-75DE-884B-AF6F-D68A24E8C5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027" y="3112661"/>
            <a:ext cx="149512" cy="149512"/>
          </a:xfrm>
          <a:prstGeom prst="rect">
            <a:avLst/>
          </a:prstGeom>
        </p:spPr>
      </p:pic>
      <p:pic>
        <p:nvPicPr>
          <p:cNvPr id="36" name="그래픽 35" descr="쓰레기">
            <a:extLst>
              <a:ext uri="{FF2B5EF4-FFF2-40B4-BE49-F238E27FC236}">
                <a16:creationId xmlns:a16="http://schemas.microsoft.com/office/drawing/2014/main" id="{180D11CD-EBA1-3D4A-B55D-2D3F51A743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749" y="3296134"/>
            <a:ext cx="149512" cy="149512"/>
          </a:xfrm>
          <a:prstGeom prst="rect">
            <a:avLst/>
          </a:prstGeom>
        </p:spPr>
      </p:pic>
      <p:pic>
        <p:nvPicPr>
          <p:cNvPr id="37" name="그래픽 36" descr="쓰레기">
            <a:extLst>
              <a:ext uri="{FF2B5EF4-FFF2-40B4-BE49-F238E27FC236}">
                <a16:creationId xmlns:a16="http://schemas.microsoft.com/office/drawing/2014/main" id="{15BF58D9-ABA9-5F40-B42E-6DA34D6248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663" y="3488316"/>
            <a:ext cx="149512" cy="149512"/>
          </a:xfrm>
          <a:prstGeom prst="rect">
            <a:avLst/>
          </a:prstGeom>
        </p:spPr>
      </p:pic>
      <p:pic>
        <p:nvPicPr>
          <p:cNvPr id="38" name="그래픽 37" descr="쓰레기">
            <a:extLst>
              <a:ext uri="{FF2B5EF4-FFF2-40B4-BE49-F238E27FC236}">
                <a16:creationId xmlns:a16="http://schemas.microsoft.com/office/drawing/2014/main" id="{116BE327-7015-4542-AFBE-61355FFAE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663" y="3663170"/>
            <a:ext cx="149512" cy="149512"/>
          </a:xfrm>
          <a:prstGeom prst="rect">
            <a:avLst/>
          </a:prstGeom>
        </p:spPr>
      </p:pic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753D645-3B0B-4049-8556-A75EE6A1ECBC}"/>
              </a:ext>
            </a:extLst>
          </p:cNvPr>
          <p:cNvCxnSpPr>
            <a:cxnSpLocks/>
          </p:cNvCxnSpPr>
          <p:nvPr/>
        </p:nvCxnSpPr>
        <p:spPr>
          <a:xfrm>
            <a:off x="1492796" y="2863217"/>
            <a:ext cx="2894009" cy="4706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래픽 39" descr="연필">
            <a:extLst>
              <a:ext uri="{FF2B5EF4-FFF2-40B4-BE49-F238E27FC236}">
                <a16:creationId xmlns:a16="http://schemas.microsoft.com/office/drawing/2014/main" id="{2860AA5C-B2A5-DF44-975E-A1BD79B49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1692" y="3122064"/>
            <a:ext cx="157841" cy="157841"/>
          </a:xfrm>
          <a:prstGeom prst="rect">
            <a:avLst/>
          </a:prstGeom>
        </p:spPr>
      </p:pic>
      <p:pic>
        <p:nvPicPr>
          <p:cNvPr id="41" name="그래픽 40" descr="연필">
            <a:extLst>
              <a:ext uri="{FF2B5EF4-FFF2-40B4-BE49-F238E27FC236}">
                <a16:creationId xmlns:a16="http://schemas.microsoft.com/office/drawing/2014/main" id="{46B5D6C7-1AEB-3141-8F8B-0A8ED5A677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7955" y="3306653"/>
            <a:ext cx="157841" cy="157841"/>
          </a:xfrm>
          <a:prstGeom prst="rect">
            <a:avLst/>
          </a:prstGeom>
        </p:spPr>
      </p:pic>
      <p:pic>
        <p:nvPicPr>
          <p:cNvPr id="42" name="그래픽 41" descr="연필">
            <a:extLst>
              <a:ext uri="{FF2B5EF4-FFF2-40B4-BE49-F238E27FC236}">
                <a16:creationId xmlns:a16="http://schemas.microsoft.com/office/drawing/2014/main" id="{EBB7DE40-63A5-8E45-8678-1D48B12994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7099" y="3498533"/>
            <a:ext cx="157841" cy="157841"/>
          </a:xfrm>
          <a:prstGeom prst="rect">
            <a:avLst/>
          </a:prstGeom>
        </p:spPr>
      </p:pic>
      <p:pic>
        <p:nvPicPr>
          <p:cNvPr id="43" name="그래픽 42" descr="연필">
            <a:extLst>
              <a:ext uri="{FF2B5EF4-FFF2-40B4-BE49-F238E27FC236}">
                <a16:creationId xmlns:a16="http://schemas.microsoft.com/office/drawing/2014/main" id="{436F3F10-74E4-1243-B50E-77704B53A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2491" y="3677552"/>
            <a:ext cx="157841" cy="157841"/>
          </a:xfrm>
          <a:prstGeom prst="rect">
            <a:avLst/>
          </a:prstGeom>
        </p:spPr>
      </p:pic>
      <p:pic>
        <p:nvPicPr>
          <p:cNvPr id="44" name="그래픽 43" descr="쓰레기">
            <a:extLst>
              <a:ext uri="{FF2B5EF4-FFF2-40B4-BE49-F238E27FC236}">
                <a16:creationId xmlns:a16="http://schemas.microsoft.com/office/drawing/2014/main" id="{EF403F82-9AE7-5F49-BFBF-DA7576A8A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13581" y="3131207"/>
            <a:ext cx="149512" cy="149512"/>
          </a:xfrm>
          <a:prstGeom prst="rect">
            <a:avLst/>
          </a:prstGeom>
        </p:spPr>
      </p:pic>
      <p:pic>
        <p:nvPicPr>
          <p:cNvPr id="45" name="그래픽 44" descr="쓰레기">
            <a:extLst>
              <a:ext uri="{FF2B5EF4-FFF2-40B4-BE49-F238E27FC236}">
                <a16:creationId xmlns:a16="http://schemas.microsoft.com/office/drawing/2014/main" id="{E799012B-45C9-5941-995B-6C62F09FFB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7303" y="3314680"/>
            <a:ext cx="149512" cy="149512"/>
          </a:xfrm>
          <a:prstGeom prst="rect">
            <a:avLst/>
          </a:prstGeom>
        </p:spPr>
      </p:pic>
      <p:pic>
        <p:nvPicPr>
          <p:cNvPr id="46" name="그래픽 45" descr="쓰레기">
            <a:extLst>
              <a:ext uri="{FF2B5EF4-FFF2-40B4-BE49-F238E27FC236}">
                <a16:creationId xmlns:a16="http://schemas.microsoft.com/office/drawing/2014/main" id="{7EE2C0AD-40D8-1544-962B-2A3675E45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7217" y="3506862"/>
            <a:ext cx="149512" cy="149512"/>
          </a:xfrm>
          <a:prstGeom prst="rect">
            <a:avLst/>
          </a:prstGeom>
        </p:spPr>
      </p:pic>
      <p:pic>
        <p:nvPicPr>
          <p:cNvPr id="47" name="그래픽 46" descr="쓰레기">
            <a:extLst>
              <a:ext uri="{FF2B5EF4-FFF2-40B4-BE49-F238E27FC236}">
                <a16:creationId xmlns:a16="http://schemas.microsoft.com/office/drawing/2014/main" id="{EECC1A87-43A8-A342-A1AB-639A9CF90F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7217" y="3681716"/>
            <a:ext cx="149512" cy="14951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8D3D75-B85B-A147-B087-DEA09B5EFC9B}"/>
              </a:ext>
            </a:extLst>
          </p:cNvPr>
          <p:cNvSpPr/>
          <p:nvPr/>
        </p:nvSpPr>
        <p:spPr>
          <a:xfrm>
            <a:off x="3455796" y="2648930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508248-6C77-B94E-A5FB-BEF6BA4B3426}"/>
              </a:ext>
            </a:extLst>
          </p:cNvPr>
          <p:cNvSpPr/>
          <p:nvPr/>
        </p:nvSpPr>
        <p:spPr>
          <a:xfrm>
            <a:off x="4696837" y="3083681"/>
            <a:ext cx="2894009" cy="259328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팀장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부장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과장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파트장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1DA580-E193-DA49-B4BF-5DAFB896115B}"/>
              </a:ext>
            </a:extLst>
          </p:cNvPr>
          <p:cNvSpPr/>
          <p:nvPr/>
        </p:nvSpPr>
        <p:spPr>
          <a:xfrm>
            <a:off x="4663007" y="2659997"/>
            <a:ext cx="2308442" cy="2096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직급 체계를 등록해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E28FBD-C96C-A74B-A4FE-0443B3E7C549}"/>
              </a:ext>
            </a:extLst>
          </p:cNvPr>
          <p:cNvSpPr/>
          <p:nvPr/>
        </p:nvSpPr>
        <p:spPr>
          <a:xfrm>
            <a:off x="6735861" y="2674016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36D247C6-88FC-514A-B611-01D5EBC9E866}"/>
              </a:ext>
            </a:extLst>
          </p:cNvPr>
          <p:cNvCxnSpPr>
            <a:cxnSpLocks/>
          </p:cNvCxnSpPr>
          <p:nvPr/>
        </p:nvCxnSpPr>
        <p:spPr>
          <a:xfrm>
            <a:off x="4696837" y="2876110"/>
            <a:ext cx="2894009" cy="4706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FED4A8-73BB-C94E-8CCB-BCF0FBE6784F}"/>
              </a:ext>
            </a:extLst>
          </p:cNvPr>
          <p:cNvSpPr/>
          <p:nvPr/>
        </p:nvSpPr>
        <p:spPr>
          <a:xfrm>
            <a:off x="839787" y="1727178"/>
            <a:ext cx="7572375" cy="4646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82D1495-28BF-8C41-A5E9-C4B527256861}"/>
              </a:ext>
            </a:extLst>
          </p:cNvPr>
          <p:cNvSpPr/>
          <p:nvPr/>
        </p:nvSpPr>
        <p:spPr>
          <a:xfrm>
            <a:off x="1091315" y="2449970"/>
            <a:ext cx="7010791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27927E44-3E92-5A43-BCC1-1DA66438C78C}"/>
              </a:ext>
            </a:extLst>
          </p:cNvPr>
          <p:cNvSpPr/>
          <p:nvPr/>
        </p:nvSpPr>
        <p:spPr>
          <a:xfrm>
            <a:off x="1091315" y="4198618"/>
            <a:ext cx="7010791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38DEB2-6A97-4943-8566-66368DAAE4E6}"/>
              </a:ext>
            </a:extLst>
          </p:cNvPr>
          <p:cNvSpPr txBox="1"/>
          <p:nvPr/>
        </p:nvSpPr>
        <p:spPr>
          <a:xfrm>
            <a:off x="1260799" y="2549838"/>
            <a:ext cx="28075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en-US" altLang="ko-KR" dirty="0"/>
          </a:p>
          <a:p>
            <a:r>
              <a:rPr kumimoji="1" lang="ko-KR" altLang="en-US" sz="1200" dirty="0"/>
              <a:t>기간 </a:t>
            </a:r>
            <a:r>
              <a:rPr kumimoji="1" lang="en-US" altLang="ko-KR" sz="1200" dirty="0"/>
              <a:t>2023.02.14~2023.04.19</a:t>
            </a:r>
          </a:p>
          <a:p>
            <a:r>
              <a:rPr kumimoji="1" lang="ko-KR" altLang="en-US" sz="1200" dirty="0" err="1"/>
              <a:t>참여인원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26</a:t>
            </a:r>
            <a:r>
              <a:rPr kumimoji="1" lang="ko-KR" altLang="en-US" sz="1200" dirty="0"/>
              <a:t>명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ko-KR" altLang="en-US" sz="1200" dirty="0" err="1"/>
              <a:t>진척률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33.67%</a:t>
            </a:r>
            <a:endParaRPr kumimoji="1" lang="ko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01BBA844-ECA9-FC4F-9A20-7115997DCF92}"/>
              </a:ext>
            </a:extLst>
          </p:cNvPr>
          <p:cNvSpPr/>
          <p:nvPr/>
        </p:nvSpPr>
        <p:spPr>
          <a:xfrm>
            <a:off x="1079912" y="5947266"/>
            <a:ext cx="7010791" cy="426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557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FED4A8-73BB-C94E-8CCB-BCF0FBE6784F}"/>
              </a:ext>
            </a:extLst>
          </p:cNvPr>
          <p:cNvSpPr/>
          <p:nvPr/>
        </p:nvSpPr>
        <p:spPr>
          <a:xfrm>
            <a:off x="839787" y="1727178"/>
            <a:ext cx="7572375" cy="40544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C8FEE-D7D8-EC47-8A5D-09089673E788}"/>
              </a:ext>
            </a:extLst>
          </p:cNvPr>
          <p:cNvSpPr txBox="1"/>
          <p:nvPr/>
        </p:nvSpPr>
        <p:spPr>
          <a:xfrm>
            <a:off x="2840955" y="1920315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프로젝트 명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C33AA50-2DDA-4942-ACAE-231A625B700B}"/>
              </a:ext>
            </a:extLst>
          </p:cNvPr>
          <p:cNvCxnSpPr/>
          <p:nvPr/>
        </p:nvCxnSpPr>
        <p:spPr>
          <a:xfrm>
            <a:off x="3236648" y="2320425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4E91EA-7A8C-374A-987D-477B0ADC8F70}"/>
              </a:ext>
            </a:extLst>
          </p:cNvPr>
          <p:cNvSpPr/>
          <p:nvPr/>
        </p:nvSpPr>
        <p:spPr>
          <a:xfrm>
            <a:off x="6758185" y="2669142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96D916-461E-EB43-9DEE-5406BC6CAB34}"/>
              </a:ext>
            </a:extLst>
          </p:cNvPr>
          <p:cNvSpPr/>
          <p:nvPr/>
        </p:nvSpPr>
        <p:spPr>
          <a:xfrm>
            <a:off x="1434458" y="2657034"/>
            <a:ext cx="5243065" cy="211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포지션을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73CADF-8BA9-A34C-8D07-06C5718C12CD}"/>
              </a:ext>
            </a:extLst>
          </p:cNvPr>
          <p:cNvSpPr/>
          <p:nvPr/>
        </p:nvSpPr>
        <p:spPr>
          <a:xfrm>
            <a:off x="1492796" y="3065997"/>
            <a:ext cx="6207995" cy="14305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서기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기획</a:t>
            </a:r>
            <a:endParaRPr kumimoji="1" lang="en-US" altLang="ko-KR" sz="11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Front-end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Back-end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</a:t>
            </a:r>
          </a:p>
        </p:txBody>
      </p:sp>
      <p:pic>
        <p:nvPicPr>
          <p:cNvPr id="40" name="그래픽 39" descr="연필">
            <a:extLst>
              <a:ext uri="{FF2B5EF4-FFF2-40B4-BE49-F238E27FC236}">
                <a16:creationId xmlns:a16="http://schemas.microsoft.com/office/drawing/2014/main" id="{C9A2AB10-D52F-BC4E-8E05-C52DAB400A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2138" y="3103518"/>
            <a:ext cx="157841" cy="157841"/>
          </a:xfrm>
          <a:prstGeom prst="rect">
            <a:avLst/>
          </a:prstGeom>
        </p:spPr>
      </p:pic>
      <p:pic>
        <p:nvPicPr>
          <p:cNvPr id="41" name="그래픽 40" descr="연필">
            <a:extLst>
              <a:ext uri="{FF2B5EF4-FFF2-40B4-BE49-F238E27FC236}">
                <a16:creationId xmlns:a16="http://schemas.microsoft.com/office/drawing/2014/main" id="{D35292A2-8979-844B-B84E-0EEF7E4F26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8401" y="3288107"/>
            <a:ext cx="157841" cy="157841"/>
          </a:xfrm>
          <a:prstGeom prst="rect">
            <a:avLst/>
          </a:prstGeom>
        </p:spPr>
      </p:pic>
      <p:pic>
        <p:nvPicPr>
          <p:cNvPr id="42" name="그래픽 41" descr="연필">
            <a:extLst>
              <a:ext uri="{FF2B5EF4-FFF2-40B4-BE49-F238E27FC236}">
                <a16:creationId xmlns:a16="http://schemas.microsoft.com/office/drawing/2014/main" id="{C09A3F19-03CE-474E-990B-A577F1605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7545" y="3479987"/>
            <a:ext cx="157841" cy="157841"/>
          </a:xfrm>
          <a:prstGeom prst="rect">
            <a:avLst/>
          </a:prstGeom>
        </p:spPr>
      </p:pic>
      <p:pic>
        <p:nvPicPr>
          <p:cNvPr id="43" name="그래픽 42" descr="연필">
            <a:extLst>
              <a:ext uri="{FF2B5EF4-FFF2-40B4-BE49-F238E27FC236}">
                <a16:creationId xmlns:a16="http://schemas.microsoft.com/office/drawing/2014/main" id="{48B6B12B-FEE0-7E43-8101-EC71AF4FC7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2937" y="3659006"/>
            <a:ext cx="157841" cy="157841"/>
          </a:xfrm>
          <a:prstGeom prst="rect">
            <a:avLst/>
          </a:prstGeom>
        </p:spPr>
      </p:pic>
      <p:pic>
        <p:nvPicPr>
          <p:cNvPr id="44" name="그래픽 43" descr="쓰레기">
            <a:extLst>
              <a:ext uri="{FF2B5EF4-FFF2-40B4-BE49-F238E27FC236}">
                <a16:creationId xmlns:a16="http://schemas.microsoft.com/office/drawing/2014/main" id="{28120F93-921E-2E41-BE8C-B2F80A35A2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027" y="3112661"/>
            <a:ext cx="149512" cy="149512"/>
          </a:xfrm>
          <a:prstGeom prst="rect">
            <a:avLst/>
          </a:prstGeom>
        </p:spPr>
      </p:pic>
      <p:pic>
        <p:nvPicPr>
          <p:cNvPr id="45" name="그래픽 44" descr="쓰레기">
            <a:extLst>
              <a:ext uri="{FF2B5EF4-FFF2-40B4-BE49-F238E27FC236}">
                <a16:creationId xmlns:a16="http://schemas.microsoft.com/office/drawing/2014/main" id="{76A49908-DF94-6A45-A49F-FC739416CF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749" y="3296134"/>
            <a:ext cx="149512" cy="149512"/>
          </a:xfrm>
          <a:prstGeom prst="rect">
            <a:avLst/>
          </a:prstGeom>
        </p:spPr>
      </p:pic>
      <p:pic>
        <p:nvPicPr>
          <p:cNvPr id="46" name="그래픽 45" descr="쓰레기">
            <a:extLst>
              <a:ext uri="{FF2B5EF4-FFF2-40B4-BE49-F238E27FC236}">
                <a16:creationId xmlns:a16="http://schemas.microsoft.com/office/drawing/2014/main" id="{B1FAFB0F-FAC3-DA46-A709-5B6FE1CB4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663" y="3488316"/>
            <a:ext cx="149512" cy="149512"/>
          </a:xfrm>
          <a:prstGeom prst="rect">
            <a:avLst/>
          </a:prstGeom>
        </p:spPr>
      </p:pic>
      <p:pic>
        <p:nvPicPr>
          <p:cNvPr id="47" name="그래픽 46" descr="쓰레기">
            <a:extLst>
              <a:ext uri="{FF2B5EF4-FFF2-40B4-BE49-F238E27FC236}">
                <a16:creationId xmlns:a16="http://schemas.microsoft.com/office/drawing/2014/main" id="{27C009A4-46C1-C749-A457-B1B4308C75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663" y="3663170"/>
            <a:ext cx="149512" cy="149512"/>
          </a:xfrm>
          <a:prstGeom prst="rect">
            <a:avLst/>
          </a:prstGeom>
        </p:spPr>
      </p:pic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866EA91-BEFA-FD42-BD95-55870AD689E1}"/>
              </a:ext>
            </a:extLst>
          </p:cNvPr>
          <p:cNvCxnSpPr/>
          <p:nvPr/>
        </p:nvCxnSpPr>
        <p:spPr>
          <a:xfrm>
            <a:off x="1492796" y="2863217"/>
            <a:ext cx="5265389" cy="1759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61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일정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46869" y="2350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9D882-01C2-A840-B9FD-B39530621395}"/>
              </a:ext>
            </a:extLst>
          </p:cNvPr>
          <p:cNvSpPr txBox="1"/>
          <p:nvPr/>
        </p:nvSpPr>
        <p:spPr>
          <a:xfrm>
            <a:off x="6482161" y="1820985"/>
            <a:ext cx="212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solidFill>
                  <a:schemeClr val="bg1"/>
                </a:solidFill>
              </a:rPr>
              <a:t>보기 모드 변경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accent4"/>
                </a:solidFill>
              </a:rPr>
              <a:t>기본 목록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월별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6D5E26-C4A8-2841-BE9A-943BECE34826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Daily TODO List</a:t>
            </a:r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ko-KR" altLang="en-US" sz="1600" dirty="0"/>
              <a:t>체크박스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할일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체크시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밑줄처리</a:t>
            </a:r>
            <a:r>
              <a:rPr kumimoji="1" lang="en-US" altLang="ko-KR" sz="1600" dirty="0"/>
              <a:t>)</a:t>
            </a:r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/>
              <a:t>고정 </a:t>
            </a:r>
            <a:r>
              <a:rPr kumimoji="1" lang="en-US" altLang="ko-KR" sz="1600" dirty="0"/>
              <a:t>UI,</a:t>
            </a:r>
          </a:p>
          <a:p>
            <a:pPr algn="ctr"/>
            <a:r>
              <a:rPr kumimoji="1" lang="ko-KR" altLang="en-US" sz="1600" dirty="0" err="1"/>
              <a:t>스크롤시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영향받지</a:t>
            </a:r>
            <a:r>
              <a:rPr kumimoji="1" lang="en-US" altLang="ko-KR" sz="1600" dirty="0"/>
              <a:t>X)</a:t>
            </a:r>
            <a:endParaRPr kumimoji="1" lang="ko-KR" altLang="en-US" sz="1600" dirty="0"/>
          </a:p>
        </p:txBody>
      </p:sp>
      <p:pic>
        <p:nvPicPr>
          <p:cNvPr id="36" name="그래픽 35" descr="추가">
            <a:extLst>
              <a:ext uri="{FF2B5EF4-FFF2-40B4-BE49-F238E27FC236}">
                <a16:creationId xmlns:a16="http://schemas.microsoft.com/office/drawing/2014/main" id="{41BDF009-4D3A-6A49-B190-5D37B7B4EC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4669" y="1882160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76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9182-4DA2-1241-889D-1C53EA80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공지는 관리자만 쓸 수 있게 합시다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9E24A-F713-EE41-974A-ECFD83C0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그룹일 경우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그룹 </a:t>
            </a:r>
            <a:r>
              <a:rPr kumimoji="1" lang="ko-KR" altLang="en-US" dirty="0" err="1"/>
              <a:t>생성자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그룹장</a:t>
            </a:r>
            <a:r>
              <a:rPr kumimoji="1" lang="en-US" altLang="ko-KR" dirty="0"/>
              <a:t>),</a:t>
            </a:r>
            <a:r>
              <a:rPr kumimoji="1" lang="ko-KR" altLang="en-US" dirty="0"/>
              <a:t> 그룹 관리자</a:t>
            </a:r>
            <a:r>
              <a:rPr kumimoji="1" lang="en-US" altLang="ko-KR" dirty="0"/>
              <a:t>(</a:t>
            </a:r>
            <a:r>
              <a:rPr kumimoji="1" lang="ko-KR" altLang="en-US" dirty="0"/>
              <a:t>권한 부여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기업일 경우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기업 관리자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권한을 부여 받은 특정인</a:t>
            </a:r>
          </a:p>
        </p:txBody>
      </p:sp>
    </p:spTree>
    <p:extLst>
      <p:ext uri="{BB962C8B-B14F-4D97-AF65-F5344CB8AC3E}">
        <p14:creationId xmlns:p14="http://schemas.microsoft.com/office/powerpoint/2010/main" val="420367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8E1060-3542-9C43-8AA7-50915BD47305}"/>
              </a:ext>
            </a:extLst>
          </p:cNvPr>
          <p:cNvSpPr/>
          <p:nvPr/>
        </p:nvSpPr>
        <p:spPr>
          <a:xfrm>
            <a:off x="2634738" y="3429000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 이메일을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28635C-E40C-EF48-AB70-515BF587FE16}"/>
              </a:ext>
            </a:extLst>
          </p:cNvPr>
          <p:cNvSpPr/>
          <p:nvPr/>
        </p:nvSpPr>
        <p:spPr>
          <a:xfrm>
            <a:off x="3886200" y="3929465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인증코드 발송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041F7-6C25-3542-BAA7-D5E051DE6A6B}"/>
              </a:ext>
            </a:extLst>
          </p:cNvPr>
          <p:cNvSpPr/>
          <p:nvPr/>
        </p:nvSpPr>
        <p:spPr>
          <a:xfrm>
            <a:off x="4081931" y="2466649"/>
            <a:ext cx="10903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ID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찾기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249A6-0CCD-524E-B5B1-CD2E7D249B7E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1438277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5BFF097-13B6-FC44-B8AA-F7AECD64C917}"/>
              </a:ext>
            </a:extLst>
          </p:cNvPr>
          <p:cNvSpPr/>
          <p:nvPr/>
        </p:nvSpPr>
        <p:spPr>
          <a:xfrm>
            <a:off x="706053" y="1907611"/>
            <a:ext cx="1770927" cy="1900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최신 </a:t>
            </a:r>
            <a:r>
              <a:rPr kumimoji="1" lang="en-US" altLang="ko-KR" dirty="0">
                <a:solidFill>
                  <a:schemeClr val="tx1"/>
                </a:solidFill>
              </a:rPr>
              <a:t>4</a:t>
            </a:r>
            <a:r>
              <a:rPr kumimoji="1" lang="ko-KR" altLang="en-US" dirty="0">
                <a:solidFill>
                  <a:schemeClr val="tx1"/>
                </a:solidFill>
              </a:rPr>
              <a:t>건만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C5CF459-F3B5-E144-A8CD-514242287D88}"/>
              </a:ext>
            </a:extLst>
          </p:cNvPr>
          <p:cNvSpPr/>
          <p:nvPr/>
        </p:nvSpPr>
        <p:spPr>
          <a:xfrm>
            <a:off x="2737799" y="1907611"/>
            <a:ext cx="1770927" cy="1900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사이트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관리자의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9FC27FB-8AF4-5E42-BDA5-0F556CECC79E}"/>
              </a:ext>
            </a:extLst>
          </p:cNvPr>
          <p:cNvSpPr/>
          <p:nvPr/>
        </p:nvSpPr>
        <p:spPr>
          <a:xfrm>
            <a:off x="4840029" y="1907611"/>
            <a:ext cx="1770927" cy="1900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8183F16-ED92-B743-8F67-7AC81227B1A8}"/>
              </a:ext>
            </a:extLst>
          </p:cNvPr>
          <p:cNvSpPr/>
          <p:nvPr/>
        </p:nvSpPr>
        <p:spPr>
          <a:xfrm>
            <a:off x="6818933" y="1907611"/>
            <a:ext cx="1770927" cy="19004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3A8BB-1483-A840-8D9A-BF7E64739E75}"/>
              </a:ext>
            </a:extLst>
          </p:cNvPr>
          <p:cNvSpPr txBox="1"/>
          <p:nvPr/>
        </p:nvSpPr>
        <p:spPr>
          <a:xfrm>
            <a:off x="732731" y="1563401"/>
            <a:ext cx="100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endParaRPr kumimoji="1" lang="ko-KR" altLang="en-US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BC175D0A-88E9-1F42-8700-686C189D4BC6}"/>
              </a:ext>
            </a:extLst>
          </p:cNvPr>
          <p:cNvSpPr/>
          <p:nvPr/>
        </p:nvSpPr>
        <p:spPr>
          <a:xfrm>
            <a:off x="1257172" y="4247175"/>
            <a:ext cx="2858947" cy="1687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그룹 공지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5E60AD70-2F09-1041-B0BD-D250163B9FD8}"/>
              </a:ext>
            </a:extLst>
          </p:cNvPr>
          <p:cNvSpPr/>
          <p:nvPr/>
        </p:nvSpPr>
        <p:spPr>
          <a:xfrm>
            <a:off x="5181482" y="4247175"/>
            <a:ext cx="2858947" cy="1687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기업 공지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451D37-2599-094C-AB03-EEE4C877A042}"/>
              </a:ext>
            </a:extLst>
          </p:cNvPr>
          <p:cNvSpPr txBox="1"/>
          <p:nvPr/>
        </p:nvSpPr>
        <p:spPr>
          <a:xfrm>
            <a:off x="7601713" y="1563401"/>
            <a:ext cx="100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</a:t>
            </a:r>
            <a:endParaRPr kumimoji="1" lang="ko-KR" altLang="en-US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D3AE08-069F-2848-8858-B2AA8C36253F}"/>
              </a:ext>
            </a:extLst>
          </p:cNvPr>
          <p:cNvSpPr txBox="1"/>
          <p:nvPr/>
        </p:nvSpPr>
        <p:spPr>
          <a:xfrm>
            <a:off x="3109616" y="3956349"/>
            <a:ext cx="100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</a:t>
            </a:r>
            <a:endParaRPr kumimoji="1" lang="ko-KR" altLang="en-US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1A661F-0965-3C4B-9B71-84516CC2B9AF}"/>
              </a:ext>
            </a:extLst>
          </p:cNvPr>
          <p:cNvSpPr txBox="1"/>
          <p:nvPr/>
        </p:nvSpPr>
        <p:spPr>
          <a:xfrm>
            <a:off x="7099011" y="3956349"/>
            <a:ext cx="100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</a:t>
            </a:r>
            <a:endParaRPr kumimoji="1" lang="ko-KR" altLang="en-US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7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</a:t>
            </a:r>
            <a:r>
              <a:rPr kumimoji="1" lang="en-US" altLang="ko-KR" dirty="0"/>
              <a:t> - </a:t>
            </a:r>
            <a:r>
              <a:rPr kumimoji="1" lang="ko-KR" altLang="en-US" dirty="0"/>
              <a:t>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BB75545-378B-1945-BD7A-9F98E126D4C2}"/>
              </a:ext>
            </a:extLst>
          </p:cNvPr>
          <p:cNvSpPr/>
          <p:nvPr/>
        </p:nvSpPr>
        <p:spPr>
          <a:xfrm>
            <a:off x="701320" y="1727179"/>
            <a:ext cx="3111764" cy="149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E176F-CC0B-D747-8403-9649FF05C5DC}"/>
              </a:ext>
            </a:extLst>
          </p:cNvPr>
          <p:cNvSpPr txBox="1"/>
          <p:nvPr/>
        </p:nvSpPr>
        <p:spPr>
          <a:xfrm>
            <a:off x="870803" y="1827047"/>
            <a:ext cx="28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그룹명</a:t>
            </a:r>
            <a:endParaRPr kumimoji="1" lang="en-US" altLang="ko-KR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A7C3685-7BCE-004B-AD3C-A3F6CB73C90D}"/>
              </a:ext>
            </a:extLst>
          </p:cNvPr>
          <p:cNvSpPr/>
          <p:nvPr/>
        </p:nvSpPr>
        <p:spPr>
          <a:xfrm>
            <a:off x="701320" y="3431717"/>
            <a:ext cx="3111764" cy="14970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8A6EE2-6223-8C4C-97F5-48ABF9EBB23B}"/>
              </a:ext>
            </a:extLst>
          </p:cNvPr>
          <p:cNvSpPr txBox="1"/>
          <p:nvPr/>
        </p:nvSpPr>
        <p:spPr>
          <a:xfrm>
            <a:off x="870803" y="3531585"/>
            <a:ext cx="28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그룹명</a:t>
            </a:r>
            <a:endParaRPr kumimoji="1" lang="en-US" altLang="ko-KR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5FC827BB-654D-A841-B974-0BC95705E8F4}"/>
              </a:ext>
            </a:extLst>
          </p:cNvPr>
          <p:cNvSpPr/>
          <p:nvPr/>
        </p:nvSpPr>
        <p:spPr>
          <a:xfrm>
            <a:off x="701320" y="5139736"/>
            <a:ext cx="3111764" cy="14970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F4F8F-D417-4347-B7B4-5B64E57E7972}"/>
              </a:ext>
            </a:extLst>
          </p:cNvPr>
          <p:cNvSpPr txBox="1"/>
          <p:nvPr/>
        </p:nvSpPr>
        <p:spPr>
          <a:xfrm>
            <a:off x="870803" y="5239604"/>
            <a:ext cx="28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그룹명</a:t>
            </a:r>
            <a:endParaRPr kumimoji="1" lang="en-US" altLang="ko-KR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7AF7340-1F10-2744-ACD0-72FEF363356E}"/>
              </a:ext>
            </a:extLst>
          </p:cNvPr>
          <p:cNvSpPr/>
          <p:nvPr/>
        </p:nvSpPr>
        <p:spPr>
          <a:xfrm>
            <a:off x="4175197" y="1727178"/>
            <a:ext cx="4518461" cy="438971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kumimoji="1" lang="ko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CFE33E0-1F35-BA4A-ADE8-873DCDBFFB00}"/>
              </a:ext>
            </a:extLst>
          </p:cNvPr>
          <p:cNvSpPr/>
          <p:nvPr/>
        </p:nvSpPr>
        <p:spPr>
          <a:xfrm>
            <a:off x="4332467" y="1827047"/>
            <a:ext cx="4202571" cy="497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프로젝트명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68B4C05-737F-6F41-9ED1-81BABE5CA41A}"/>
              </a:ext>
            </a:extLst>
          </p:cNvPr>
          <p:cNvSpPr/>
          <p:nvPr/>
        </p:nvSpPr>
        <p:spPr>
          <a:xfrm>
            <a:off x="4332466" y="2473378"/>
            <a:ext cx="4202571" cy="497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프로젝트명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0138D2FD-A0A1-0C42-B96A-D066D4E6DDAE}"/>
              </a:ext>
            </a:extLst>
          </p:cNvPr>
          <p:cNvSpPr/>
          <p:nvPr/>
        </p:nvSpPr>
        <p:spPr>
          <a:xfrm>
            <a:off x="4332466" y="3089255"/>
            <a:ext cx="4202571" cy="497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프로젝트명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3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24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</a:t>
            </a:r>
            <a:r>
              <a:rPr kumimoji="1" lang="en-US" altLang="ko-KR" dirty="0"/>
              <a:t> - </a:t>
            </a:r>
            <a:r>
              <a:rPr kumimoji="1" lang="ko-KR" altLang="en-US" dirty="0"/>
              <a:t>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7AF7340-1F10-2744-ACD0-72FEF363356E}"/>
              </a:ext>
            </a:extLst>
          </p:cNvPr>
          <p:cNvSpPr/>
          <p:nvPr/>
        </p:nvSpPr>
        <p:spPr>
          <a:xfrm flipH="1">
            <a:off x="4490977" y="1727178"/>
            <a:ext cx="4304879" cy="438971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200" dirty="0"/>
              <a:t>작성일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2023-05-21</a:t>
            </a:r>
            <a:r>
              <a:rPr kumimoji="1" lang="ko-KR" altLang="en-US" sz="1200" dirty="0"/>
              <a:t>                              작성자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송가영</a:t>
            </a:r>
            <a:endParaRPr kumimoji="1" lang="ko-KR" altLang="en-US" sz="1200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CFE33E0-1F35-BA4A-ADE8-873DCDBFFB00}"/>
              </a:ext>
            </a:extLst>
          </p:cNvPr>
          <p:cNvSpPr/>
          <p:nvPr/>
        </p:nvSpPr>
        <p:spPr>
          <a:xfrm>
            <a:off x="604837" y="2080848"/>
            <a:ext cx="3530751" cy="15647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55F6B6EF-7CB7-FF4A-943A-35F0BDC0A8BA}"/>
              </a:ext>
            </a:extLst>
          </p:cNvPr>
          <p:cNvSpPr/>
          <p:nvPr/>
        </p:nvSpPr>
        <p:spPr>
          <a:xfrm>
            <a:off x="604837" y="3814749"/>
            <a:ext cx="3530751" cy="15647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2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62192EE-0224-DE41-B3B0-083CDA705646}"/>
              </a:ext>
            </a:extLst>
          </p:cNvPr>
          <p:cNvSpPr/>
          <p:nvPr/>
        </p:nvSpPr>
        <p:spPr>
          <a:xfrm>
            <a:off x="604836" y="5548650"/>
            <a:ext cx="3530751" cy="15647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3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B7754-0F33-7E49-A608-0EDB9D81191B}"/>
              </a:ext>
            </a:extLst>
          </p:cNvPr>
          <p:cNvSpPr txBox="1"/>
          <p:nvPr/>
        </p:nvSpPr>
        <p:spPr>
          <a:xfrm>
            <a:off x="4894168" y="1818619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제목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C40C49E3-E0AC-3841-AA16-BBB7145D1072}"/>
              </a:ext>
            </a:extLst>
          </p:cNvPr>
          <p:cNvCxnSpPr/>
          <p:nvPr/>
        </p:nvCxnSpPr>
        <p:spPr>
          <a:xfrm>
            <a:off x="5289861" y="2218729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AB8D4E-E669-9D45-AC81-6083DDAB6098}"/>
              </a:ext>
            </a:extLst>
          </p:cNvPr>
          <p:cNvSpPr txBox="1"/>
          <p:nvPr/>
        </p:nvSpPr>
        <p:spPr>
          <a:xfrm>
            <a:off x="4803494" y="2571750"/>
            <a:ext cx="364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이것은 공지사항 내용입니다</a:t>
            </a:r>
            <a:r>
              <a:rPr kumimoji="1" lang="en-US" altLang="ko-KR" sz="1200" dirty="0">
                <a:solidFill>
                  <a:schemeClr val="bg1"/>
                </a:solidFill>
              </a:rPr>
              <a:t>.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2" name="그래픽 21" descr="추가">
            <a:extLst>
              <a:ext uri="{FF2B5EF4-FFF2-40B4-BE49-F238E27FC236}">
                <a16:creationId xmlns:a16="http://schemas.microsoft.com/office/drawing/2014/main" id="{54BE6CBE-24EF-1A46-84C6-B30309A66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88839" y="1589019"/>
            <a:ext cx="369332" cy="369332"/>
          </a:xfrm>
          <a:prstGeom prst="rect">
            <a:avLst/>
          </a:prstGeom>
        </p:spPr>
      </p:pic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6C39DB1F-52A0-A14E-872D-DB0276CF26F7}"/>
              </a:ext>
            </a:extLst>
          </p:cNvPr>
          <p:cNvSpPr/>
          <p:nvPr/>
        </p:nvSpPr>
        <p:spPr>
          <a:xfrm>
            <a:off x="2963119" y="330970"/>
            <a:ext cx="2091118" cy="776609"/>
          </a:xfrm>
          <a:prstGeom prst="wedgeRoundRectCallout">
            <a:avLst>
              <a:gd name="adj1" fmla="val -74621"/>
              <a:gd name="adj2" fmla="val 1161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관리자만보임</a:t>
            </a:r>
          </a:p>
        </p:txBody>
      </p:sp>
    </p:spTree>
    <p:extLst>
      <p:ext uri="{BB962C8B-B14F-4D97-AF65-F5344CB8AC3E}">
        <p14:creationId xmlns:p14="http://schemas.microsoft.com/office/powerpoint/2010/main" val="2556317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기업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사이트 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54EEEB32-23AD-A74B-98ED-22CFF5859C89}"/>
              </a:ext>
            </a:extLst>
          </p:cNvPr>
          <p:cNvSpPr/>
          <p:nvPr/>
        </p:nvSpPr>
        <p:spPr>
          <a:xfrm flipH="1">
            <a:off x="4490977" y="1727178"/>
            <a:ext cx="4304879" cy="438971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200" dirty="0"/>
              <a:t>작성일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2023-05-21</a:t>
            </a:r>
            <a:r>
              <a:rPr kumimoji="1" lang="ko-KR" altLang="en-US" sz="1200" dirty="0"/>
              <a:t>                              작성자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송가영</a:t>
            </a:r>
            <a:endParaRPr kumimoji="1" lang="ko-KR" altLang="en-US" sz="12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11DF5F9D-2D55-3D46-AB75-50812FD5901A}"/>
              </a:ext>
            </a:extLst>
          </p:cNvPr>
          <p:cNvSpPr/>
          <p:nvPr/>
        </p:nvSpPr>
        <p:spPr>
          <a:xfrm>
            <a:off x="612068" y="2066380"/>
            <a:ext cx="3530751" cy="15647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202D8A1-AB7A-9644-B759-AC8D4DE0CB73}"/>
              </a:ext>
            </a:extLst>
          </p:cNvPr>
          <p:cNvSpPr/>
          <p:nvPr/>
        </p:nvSpPr>
        <p:spPr>
          <a:xfrm>
            <a:off x="612068" y="3800281"/>
            <a:ext cx="3530751" cy="15647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2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26967C9B-DAB6-244B-8C44-F286B9AAB041}"/>
              </a:ext>
            </a:extLst>
          </p:cNvPr>
          <p:cNvSpPr/>
          <p:nvPr/>
        </p:nvSpPr>
        <p:spPr>
          <a:xfrm>
            <a:off x="612067" y="5534182"/>
            <a:ext cx="3530751" cy="15647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공지사항</a:t>
            </a:r>
            <a:r>
              <a:rPr kumimoji="1" lang="en-US" altLang="ko-KR" dirty="0">
                <a:solidFill>
                  <a:schemeClr val="tx1"/>
                </a:solidFill>
              </a:rPr>
              <a:t>3</a:t>
            </a:r>
            <a:r>
              <a:rPr kumimoji="1" lang="ko-KR" altLang="en-US" dirty="0">
                <a:solidFill>
                  <a:schemeClr val="tx1"/>
                </a:solidFill>
              </a:rPr>
              <a:t> 제목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</a:rPr>
              <a:t>날짜</a:t>
            </a:r>
            <a:r>
              <a:rPr kumimoji="1" lang="en-US" altLang="ko-KR" dirty="0">
                <a:solidFill>
                  <a:schemeClr val="tx1"/>
                </a:solidFill>
              </a:rPr>
              <a:t>/</a:t>
            </a:r>
            <a:r>
              <a:rPr kumimoji="1" lang="ko-KR" altLang="en-US" dirty="0" err="1">
                <a:solidFill>
                  <a:schemeClr val="tx1"/>
                </a:solidFill>
              </a:rPr>
              <a:t>작성자명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6478B3-F4BF-BD4B-B1D2-69A59BCD8B26}"/>
              </a:ext>
            </a:extLst>
          </p:cNvPr>
          <p:cNvSpPr txBox="1"/>
          <p:nvPr/>
        </p:nvSpPr>
        <p:spPr>
          <a:xfrm>
            <a:off x="4894168" y="1818619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제목</a:t>
            </a: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3757E4A-4598-F043-883B-01E6BCB2BA60}"/>
              </a:ext>
            </a:extLst>
          </p:cNvPr>
          <p:cNvCxnSpPr/>
          <p:nvPr/>
        </p:nvCxnSpPr>
        <p:spPr>
          <a:xfrm>
            <a:off x="5289861" y="2218729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F2BBD6-56BC-5A4E-B57F-11D24A574052}"/>
              </a:ext>
            </a:extLst>
          </p:cNvPr>
          <p:cNvSpPr txBox="1"/>
          <p:nvPr/>
        </p:nvSpPr>
        <p:spPr>
          <a:xfrm>
            <a:off x="4803494" y="2571750"/>
            <a:ext cx="364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이것은 공지사항 내용입니다</a:t>
            </a:r>
            <a:r>
              <a:rPr kumimoji="1" lang="en-US" altLang="ko-KR" sz="1200" dirty="0">
                <a:solidFill>
                  <a:schemeClr val="bg1"/>
                </a:solidFill>
              </a:rPr>
              <a:t>.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2" name="그래픽 21" descr="추가">
            <a:extLst>
              <a:ext uri="{FF2B5EF4-FFF2-40B4-BE49-F238E27FC236}">
                <a16:creationId xmlns:a16="http://schemas.microsoft.com/office/drawing/2014/main" id="{578062D5-9429-5641-BA3D-AB8B4F5C06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88839" y="1589019"/>
            <a:ext cx="369332" cy="369332"/>
          </a:xfrm>
          <a:prstGeom prst="rect">
            <a:avLst/>
          </a:prstGeom>
        </p:spPr>
      </p:pic>
      <p:sp>
        <p:nvSpPr>
          <p:cNvPr id="24" name="모서리가 둥근 사각형 설명선[R] 23">
            <a:extLst>
              <a:ext uri="{FF2B5EF4-FFF2-40B4-BE49-F238E27FC236}">
                <a16:creationId xmlns:a16="http://schemas.microsoft.com/office/drawing/2014/main" id="{33D9F868-3478-2942-9A32-7EEC41931651}"/>
              </a:ext>
            </a:extLst>
          </p:cNvPr>
          <p:cNvSpPr/>
          <p:nvPr/>
        </p:nvSpPr>
        <p:spPr>
          <a:xfrm>
            <a:off x="2963119" y="330970"/>
            <a:ext cx="2091118" cy="776609"/>
          </a:xfrm>
          <a:prstGeom prst="wedgeRoundRectCallout">
            <a:avLst>
              <a:gd name="adj1" fmla="val -74621"/>
              <a:gd name="adj2" fmla="val 1161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관리자만보임</a:t>
            </a:r>
          </a:p>
        </p:txBody>
      </p:sp>
    </p:spTree>
    <p:extLst>
      <p:ext uri="{BB962C8B-B14F-4D97-AF65-F5344CB8AC3E}">
        <p14:creationId xmlns:p14="http://schemas.microsoft.com/office/powerpoint/2010/main" val="106209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고객센터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041A15-22AC-3B44-90D0-812C5D3A466A}"/>
              </a:ext>
            </a:extLst>
          </p:cNvPr>
          <p:cNvSpPr/>
          <p:nvPr/>
        </p:nvSpPr>
        <p:spPr>
          <a:xfrm>
            <a:off x="839787" y="1727178"/>
            <a:ext cx="7572375" cy="40544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958068-AF7D-D647-8B7C-D3A5B61B541F}"/>
              </a:ext>
            </a:extLst>
          </p:cNvPr>
          <p:cNvSpPr txBox="1"/>
          <p:nvPr/>
        </p:nvSpPr>
        <p:spPr>
          <a:xfrm>
            <a:off x="2840955" y="1920315"/>
            <a:ext cx="35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마음의 소리</a:t>
            </a: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5A6F6DD-0CD7-194C-81DC-BDF862398F87}"/>
              </a:ext>
            </a:extLst>
          </p:cNvPr>
          <p:cNvCxnSpPr/>
          <p:nvPr/>
        </p:nvCxnSpPr>
        <p:spPr>
          <a:xfrm>
            <a:off x="3236648" y="2320425"/>
            <a:ext cx="2747463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3788FB-FDF1-F44B-9BF6-A7F39DFDDE33}"/>
              </a:ext>
            </a:extLst>
          </p:cNvPr>
          <p:cNvSpPr/>
          <p:nvPr/>
        </p:nvSpPr>
        <p:spPr>
          <a:xfrm>
            <a:off x="1434458" y="2657034"/>
            <a:ext cx="5243065" cy="211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문의할 내용의 제목을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E081A0-3578-434C-ADE8-97F81EF676F1}"/>
              </a:ext>
            </a:extLst>
          </p:cNvPr>
          <p:cNvSpPr/>
          <p:nvPr/>
        </p:nvSpPr>
        <p:spPr>
          <a:xfrm>
            <a:off x="1492796" y="3065997"/>
            <a:ext cx="6207995" cy="14305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100" dirty="0"/>
              <a:t>문의할 내용의 상세 내용을 입력해 주세요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58EC7CA0-24F0-B546-94DA-571C61D2725F}"/>
              </a:ext>
            </a:extLst>
          </p:cNvPr>
          <p:cNvCxnSpPr>
            <a:cxnSpLocks/>
          </p:cNvCxnSpPr>
          <p:nvPr/>
        </p:nvCxnSpPr>
        <p:spPr>
          <a:xfrm>
            <a:off x="1492796" y="2863217"/>
            <a:ext cx="620799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1E3542-BB94-5647-9162-CDDF5688EC35}"/>
              </a:ext>
            </a:extLst>
          </p:cNvPr>
          <p:cNvSpPr/>
          <p:nvPr/>
        </p:nvSpPr>
        <p:spPr>
          <a:xfrm>
            <a:off x="6758185" y="4698024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accent6">
                    <a:lumMod val="75000"/>
                  </a:schemeClr>
                </a:solidFill>
              </a:rPr>
              <a:t>SEND</a:t>
            </a:r>
            <a:endParaRPr kumimoji="1" lang="ko-KR" alt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2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PW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18A134-BC36-1A4F-B53E-6479CCBF4096}"/>
              </a:ext>
            </a:extLst>
          </p:cNvPr>
          <p:cNvSpPr/>
          <p:nvPr/>
        </p:nvSpPr>
        <p:spPr>
          <a:xfrm>
            <a:off x="2616450" y="3687602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59AD3-9270-FE40-8212-078DB670D0FD}"/>
              </a:ext>
            </a:extLst>
          </p:cNvPr>
          <p:cNvSpPr/>
          <p:nvPr/>
        </p:nvSpPr>
        <p:spPr>
          <a:xfrm>
            <a:off x="3867912" y="4188067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비밀번호 재설정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F37F4E-7015-9E47-AFA4-715517D46369}"/>
              </a:ext>
            </a:extLst>
          </p:cNvPr>
          <p:cNvSpPr/>
          <p:nvPr/>
        </p:nvSpPr>
        <p:spPr>
          <a:xfrm>
            <a:off x="2602734" y="3205425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EBBB1-ED38-104D-9186-560D73A62F34}"/>
              </a:ext>
            </a:extLst>
          </p:cNvPr>
          <p:cNvSpPr/>
          <p:nvPr/>
        </p:nvSpPr>
        <p:spPr>
          <a:xfrm>
            <a:off x="3875113" y="2466649"/>
            <a:ext cx="1504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PW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초기화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7CFC2-D7EF-3742-9F66-6D5B5057F283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41970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PW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18A134-BC36-1A4F-B53E-6479CCBF4096}"/>
              </a:ext>
            </a:extLst>
          </p:cNvPr>
          <p:cNvSpPr/>
          <p:nvPr/>
        </p:nvSpPr>
        <p:spPr>
          <a:xfrm>
            <a:off x="2616450" y="3687602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다시 한 번 더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59AD3-9270-FE40-8212-078DB670D0FD}"/>
              </a:ext>
            </a:extLst>
          </p:cNvPr>
          <p:cNvSpPr/>
          <p:nvPr/>
        </p:nvSpPr>
        <p:spPr>
          <a:xfrm>
            <a:off x="3863590" y="4362157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확인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F37F4E-7015-9E47-AFA4-715517D46369}"/>
              </a:ext>
            </a:extLst>
          </p:cNvPr>
          <p:cNvSpPr/>
          <p:nvPr/>
        </p:nvSpPr>
        <p:spPr>
          <a:xfrm>
            <a:off x="2602734" y="3205425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EBBB1-ED38-104D-9186-560D73A62F34}"/>
              </a:ext>
            </a:extLst>
          </p:cNvPr>
          <p:cNvSpPr/>
          <p:nvPr/>
        </p:nvSpPr>
        <p:spPr>
          <a:xfrm>
            <a:off x="3875113" y="2466649"/>
            <a:ext cx="1504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PW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초기화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7CFC2-D7EF-3742-9F66-6D5B5057F283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2FED1-5FC0-8B4F-BAC7-CD0A3ACB82DA}"/>
              </a:ext>
            </a:extLst>
          </p:cNvPr>
          <p:cNvSpPr txBox="1"/>
          <p:nvPr/>
        </p:nvSpPr>
        <p:spPr>
          <a:xfrm>
            <a:off x="4304632" y="3460464"/>
            <a:ext cx="245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800" dirty="0"/>
              <a:t>정규식 체크 문구</a:t>
            </a:r>
            <a:r>
              <a:rPr kumimoji="1" lang="en-US" altLang="ko-KR" sz="800" dirty="0"/>
              <a:t> (</a:t>
            </a:r>
            <a:r>
              <a:rPr kumimoji="1" lang="ko-KR" altLang="en-US" sz="800" dirty="0"/>
              <a:t>불일치 </a:t>
            </a:r>
            <a:r>
              <a:rPr kumimoji="1" lang="en-US" altLang="ko-KR" sz="800" dirty="0"/>
              <a:t>:</a:t>
            </a:r>
            <a:r>
              <a:rPr kumimoji="1" lang="ko-KR" altLang="en-US" sz="800" dirty="0"/>
              <a:t> 빨간색</a:t>
            </a:r>
            <a:r>
              <a:rPr kumimoji="1" lang="en-US" altLang="ko-KR" sz="800" dirty="0"/>
              <a:t>,</a:t>
            </a:r>
            <a:r>
              <a:rPr kumimoji="1" lang="ko-KR" altLang="en-US" sz="800" dirty="0"/>
              <a:t> 일지 </a:t>
            </a:r>
            <a:r>
              <a:rPr kumimoji="1" lang="en-US" altLang="ko-KR" sz="800" dirty="0"/>
              <a:t>:</a:t>
            </a:r>
            <a:r>
              <a:rPr kumimoji="1" lang="ko-KR" altLang="en-US" sz="800" dirty="0"/>
              <a:t> 파란색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002CB-3034-A845-9B23-4DA1053C8B6A}"/>
              </a:ext>
            </a:extLst>
          </p:cNvPr>
          <p:cNvSpPr txBox="1"/>
          <p:nvPr/>
        </p:nvSpPr>
        <p:spPr>
          <a:xfrm>
            <a:off x="3873424" y="3951320"/>
            <a:ext cx="28889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800" dirty="0"/>
              <a:t>비밀번호가 일치합니다</a:t>
            </a:r>
            <a:r>
              <a:rPr kumimoji="1" lang="en-US" altLang="ko-KR" sz="800" dirty="0"/>
              <a:t>(</a:t>
            </a:r>
            <a:r>
              <a:rPr kumimoji="1" lang="ko-KR" altLang="en-US" sz="800" dirty="0"/>
              <a:t>파란색</a:t>
            </a:r>
            <a:r>
              <a:rPr kumimoji="1" lang="en-US" altLang="ko-KR" sz="800" dirty="0"/>
              <a:t>)/</a:t>
            </a:r>
            <a:r>
              <a:rPr kumimoji="1" lang="ko-KR" altLang="en-US" sz="800" dirty="0"/>
              <a:t>일치하지 않습니다</a:t>
            </a:r>
            <a:r>
              <a:rPr kumimoji="1" lang="en-US" altLang="ko-KR" sz="800" dirty="0"/>
              <a:t>(</a:t>
            </a:r>
            <a:r>
              <a:rPr kumimoji="1" lang="ko-KR" altLang="en-US" sz="800" dirty="0"/>
              <a:t>빨간색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9701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AC75D-84E7-5D42-9F3C-888F28F406A5}"/>
              </a:ext>
            </a:extLst>
          </p:cNvPr>
          <p:cNvSpPr/>
          <p:nvPr/>
        </p:nvSpPr>
        <p:spPr>
          <a:xfrm>
            <a:off x="709753" y="2171700"/>
            <a:ext cx="2290298" cy="28529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통합메시지함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3472571" y="2171700"/>
            <a:ext cx="2290298" cy="28529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CF9116-B497-6B42-9F05-DAE3640A9073}"/>
              </a:ext>
            </a:extLst>
          </p:cNvPr>
          <p:cNvSpPr/>
          <p:nvPr/>
        </p:nvSpPr>
        <p:spPr>
          <a:xfrm>
            <a:off x="6230059" y="2157412"/>
            <a:ext cx="2290298" cy="2852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일정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454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6A54E1-5FDC-F349-A2B6-139D3D98DC80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마이페이지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1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6A54E1-5FDC-F349-A2B6-139D3D98DC80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통함 </a:t>
            </a:r>
            <a:r>
              <a:rPr kumimoji="1" lang="ko-KR" altLang="en-US" dirty="0" err="1">
                <a:solidFill>
                  <a:schemeClr val="tx1"/>
                </a:solidFill>
              </a:rPr>
              <a:t>메시지함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45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BC7EC7-7A3A-4745-A960-191864F77BAB}"/>
              </a:ext>
            </a:extLst>
          </p:cNvPr>
          <p:cNvSpPr/>
          <p:nvPr/>
        </p:nvSpPr>
        <p:spPr>
          <a:xfrm>
            <a:off x="1261435" y="1340833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개인 업무 관리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E91368-D459-2E43-B73B-05097612CDC5}"/>
              </a:ext>
            </a:extLst>
          </p:cNvPr>
          <p:cNvSpPr/>
          <p:nvPr/>
        </p:nvSpPr>
        <p:spPr>
          <a:xfrm>
            <a:off x="1261435" y="1833348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데이터 등록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883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3548</TotalTime>
  <Words>1997</Words>
  <Application>Microsoft Macintosh PowerPoint</Application>
  <PresentationFormat>와이드스크린</PresentationFormat>
  <Paragraphs>709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PMPartner 프로젝트 관리 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공지는 관리자만 쓸 수 있게 합시다.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333</cp:revision>
  <dcterms:created xsi:type="dcterms:W3CDTF">2023-05-28T02:40:26Z</dcterms:created>
  <dcterms:modified xsi:type="dcterms:W3CDTF">2023-05-31T10:12:21Z</dcterms:modified>
</cp:coreProperties>
</file>