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147481212" r:id="rId2"/>
    <p:sldId id="2147481213" r:id="rId3"/>
    <p:sldId id="2147481195" r:id="rId4"/>
    <p:sldId id="2147482296" r:id="rId5"/>
    <p:sldId id="2147482928" r:id="rId6"/>
    <p:sldId id="2147481216" r:id="rId7"/>
    <p:sldId id="2147481233" r:id="rId8"/>
    <p:sldId id="2147481234" r:id="rId9"/>
    <p:sldId id="2147482491"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5C940-9DAA-DB48-BB2F-BB4CA38494BE}" type="datetimeFigureOut">
              <a:rPr lang="en-US" smtClean="0"/>
              <a:t>9/5/24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320AB-3E85-AB4B-8BA0-DE1DB37273BC}" type="slidenum">
              <a:rPr lang="en-US" smtClean="0"/>
              <a:t>‹#›</a:t>
            </a:fld>
            <a:endParaRPr lang="en-US"/>
          </a:p>
        </p:txBody>
      </p:sp>
    </p:spTree>
    <p:extLst>
      <p:ext uri="{BB962C8B-B14F-4D97-AF65-F5344CB8AC3E}">
        <p14:creationId xmlns:p14="http://schemas.microsoft.com/office/powerpoint/2010/main" val="328554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External AI laws, standards and regulations are growing and evolving at a rapid pace, affecting how organizations operate on a global scale. Noncompliance can lead to costly audits, fines, negative press and in extreme cases criminal penalties.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Global Organizations with branches in multiple countries are especially challenged to meet specific local and country rules. Additionally, those in highly regulated markets such as healthcare, government and financial services face more industry specific regulations.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Successful AI requires governance, compliance with corporate and ethical principles, laws, and regulations. Noncompliance can cost an organization millions of dollars in fines, as governments around the world enact increasingly stringent AI regulations.</a:t>
            </a:r>
          </a:p>
          <a:p>
            <a:endParaRPr lang="en-US" dirty="0"/>
          </a:p>
          <a:p>
            <a:r>
              <a:rPr lang="en-US" dirty="0"/>
              <a:t>EU AI Act – https://digital-strategy.ec.europa.eu/en/policies/regulatory-framework-ai</a:t>
            </a:r>
          </a:p>
          <a:p>
            <a:endParaRPr lang="en-US" dirty="0"/>
          </a:p>
          <a:p>
            <a:r>
              <a:rPr lang="en-US" dirty="0"/>
              <a:t>UK AI Regulation Policy - https://www.gov.uk/government/publications/establishing-a-pro-innovation-approach-to-regulating-ai/establishing-a-pro-innovation-approach-to-regulating-ai-policy-statement</a:t>
            </a:r>
          </a:p>
          <a:p>
            <a:endParaRPr lang="en-US" dirty="0"/>
          </a:p>
          <a:p>
            <a:r>
              <a:rPr lang="en-US" dirty="0"/>
              <a:t>NYC HR Law - https://www.jdsupra.com/legalnews/navigating-new-york-city-s-artificial-1566015/#:~:text=Starting%20on%20January%201%2C%202023,a%20discriminatory%20impact%20on%20candidates.</a:t>
            </a:r>
          </a:p>
          <a:p>
            <a:endParaRPr lang="en-US" dirty="0"/>
          </a:p>
          <a:p>
            <a:r>
              <a:rPr lang="en-US" dirty="0"/>
              <a:t>Singapore AI Governance Framework - https://www.pdpc.gov.sg/Help-and-Resources/2020/01/Model-AI-Governance-Framework</a:t>
            </a:r>
          </a:p>
          <a:p>
            <a:endParaRPr lang="en-US" dirty="0"/>
          </a:p>
          <a:p>
            <a:r>
              <a:rPr lang="en-US" dirty="0"/>
              <a:t>Canada Digital Charter Implementation Act (Bill 27) - https://www.nortonrosefulbright.com/en/knowledge/publications/55b9a0bd/bill-c-27-canadas-first-artificial-intelligence-legislation-has-arrived</a:t>
            </a:r>
          </a:p>
          <a:p>
            <a:endParaRPr lang="en-US" dirty="0"/>
          </a:p>
          <a:p>
            <a:r>
              <a:rPr lang="en-US" dirty="0"/>
              <a:t>Brazilian AI Act (upcoming) - https://www.lexology.com/commentary/tech-data-telecoms-media/brazil/mattos-filho-veiga-filho-marrey-jr-e-quiroga-advogados/upcoming-brazilian-artificial-intelligence-act-what-businesses-need-to-know</a:t>
            </a:r>
          </a:p>
          <a:p>
            <a:endParaRPr lang="en-US" dirty="0"/>
          </a:p>
          <a:p>
            <a:r>
              <a:rPr lang="en-US" dirty="0"/>
              <a:t>US AI Bill of Rights - https://www.technologyreview.com/2022/10/04/1060600/white-house-ai-bill-of-rights/</a:t>
            </a: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p>
        </p:txBody>
      </p:sp>
    </p:spTree>
    <p:extLst>
      <p:ext uri="{BB962C8B-B14F-4D97-AF65-F5344CB8AC3E}">
        <p14:creationId xmlns:p14="http://schemas.microsoft.com/office/powerpoint/2010/main" val="17527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External AI laws, standards and regulations are growing and evolving at a rapid pace, affecting how organizations operate on a global scale. Noncompliance can lead to costly audits, fines, negative press and in extreme cases criminal penalties.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Global Organizations with branches in multiple countries are especially challenged to meet specific local and country rules. Additionally, those in highly regulated markets such as healthcare, government and financial services face more industry specific regulations.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Successful AI requires governance, compliance with corporate and ethical principles, laws, and regulations. Noncompliance can cost an organization millions of dollars in fines, as governments around the world enact increasingly stringent AI regulations.</a:t>
            </a:r>
          </a:p>
          <a:p>
            <a:endParaRPr lang="en-US" dirty="0"/>
          </a:p>
          <a:p>
            <a:r>
              <a:rPr lang="en-US" dirty="0"/>
              <a:t>EU AI Act – https://digital-strategy.ec.europa.eu/en/policies/regulatory-framework-ai</a:t>
            </a:r>
          </a:p>
          <a:p>
            <a:endParaRPr lang="en-US" dirty="0"/>
          </a:p>
          <a:p>
            <a:r>
              <a:rPr lang="en-US" dirty="0"/>
              <a:t>UK AI Regulation Policy - https://www.gov.uk/government/publications/establishing-a-pro-innovation-approach-to-regulating-ai/establishing-a-pro-innovation-approach-to-regulating-ai-policy-statement</a:t>
            </a:r>
          </a:p>
          <a:p>
            <a:endParaRPr lang="en-US" dirty="0"/>
          </a:p>
          <a:p>
            <a:r>
              <a:rPr lang="en-US" dirty="0"/>
              <a:t>NYC HR Law - https://www.jdsupra.com/legalnews/navigating-new-york-city-s-artificial-1566015/#:~:text=Starting%20on%20January%201%2C%202023,a%20discriminatory%20impact%20on%20candidates.</a:t>
            </a:r>
          </a:p>
          <a:p>
            <a:endParaRPr lang="en-US" dirty="0"/>
          </a:p>
          <a:p>
            <a:r>
              <a:rPr lang="en-US" dirty="0"/>
              <a:t>Singapore AI Governance Framework - https://www.pdpc.gov.sg/Help-and-Resources/2020/01/Model-AI-Governance-Framework</a:t>
            </a:r>
          </a:p>
          <a:p>
            <a:endParaRPr lang="en-US" dirty="0"/>
          </a:p>
          <a:p>
            <a:r>
              <a:rPr lang="en-US" dirty="0"/>
              <a:t>Canada Digital Charter Implementation Act (Bill 27) - https://www.nortonrosefulbright.com/en/knowledge/publications/55b9a0bd/bill-c-27-canadas-first-artificial-intelligence-legislation-has-arrived</a:t>
            </a:r>
          </a:p>
          <a:p>
            <a:endParaRPr lang="en-US" dirty="0"/>
          </a:p>
          <a:p>
            <a:r>
              <a:rPr lang="en-US" dirty="0"/>
              <a:t>Brazilian AI Act (upcoming) - https://www.lexology.com/commentary/tech-data-telecoms-media/brazil/mattos-filho-veiga-filho-marrey-jr-e-quiroga-advogados/upcoming-brazilian-artificial-intelligence-act-what-businesses-need-to-know</a:t>
            </a:r>
          </a:p>
          <a:p>
            <a:endParaRPr lang="en-US" dirty="0"/>
          </a:p>
          <a:p>
            <a:r>
              <a:rPr lang="en-US" dirty="0"/>
              <a:t>US AI Bill of Rights - https://www.technologyreview.com/2022/10/04/1060600/white-house-ai-bill-of-rights/</a:t>
            </a: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p>
        </p:txBody>
      </p:sp>
    </p:spTree>
    <p:extLst>
      <p:ext uri="{BB962C8B-B14F-4D97-AF65-F5344CB8AC3E}">
        <p14:creationId xmlns:p14="http://schemas.microsoft.com/office/powerpoint/2010/main" val="365390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External AI laws, standards and regulations are growing and evolving at a rapid pace, affecting how organizations operate on a global scale. Noncompliance can lead to costly audits, fines, negative press and in extreme cases criminal penalties.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IBM Plex Sans Light" panose="020B0403050203000203" pitchFamily="34" charset="0"/>
                <a:ea typeface="Calibri" panose="020F0502020204030204" pitchFamily="34" charset="0"/>
                <a:cs typeface="Times New Roman" panose="02020603050405020304" pitchFamily="18" charset="0"/>
              </a:rPr>
              <a:t>Global Organizations with branches in multiple countries are especially challenged to meet specific local and country rules. Additionally, those in highly regulated markets such as healthcare, government and financial services face more industry specific regulations.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Successful AI requires governance, compliance with corporate and ethical principles, laws, and regulations. Noncompliance can cost an organization millions of dollars in fines, as governments around the world enact increasingly stringent AI regulations.</a:t>
            </a:r>
          </a:p>
          <a:p>
            <a:endParaRPr lang="en-US" dirty="0"/>
          </a:p>
          <a:p>
            <a:r>
              <a:rPr lang="en-US" dirty="0"/>
              <a:t>EU AI Act – https://digital-strategy.ec.europa.eu/en/policies/regulatory-framework-ai</a:t>
            </a:r>
          </a:p>
          <a:p>
            <a:endParaRPr lang="en-US" dirty="0"/>
          </a:p>
          <a:p>
            <a:r>
              <a:rPr lang="en-US" dirty="0"/>
              <a:t>UK AI Regulation Policy - https://www.gov.uk/government/publications/establishing-a-pro-innovation-approach-to-regulating-ai/establishing-a-pro-innovation-approach-to-regulating-ai-policy-statement</a:t>
            </a:r>
          </a:p>
          <a:p>
            <a:endParaRPr lang="en-US" dirty="0"/>
          </a:p>
          <a:p>
            <a:r>
              <a:rPr lang="en-US" dirty="0"/>
              <a:t>NYC HR Law - https://www.jdsupra.com/legalnews/navigating-new-york-city-s-artificial-1566015/#:~:text=Starting%20on%20January%201%2C%202023,a%20discriminatory%20impact%20on%20candidates.</a:t>
            </a:r>
          </a:p>
          <a:p>
            <a:endParaRPr lang="en-US" dirty="0"/>
          </a:p>
          <a:p>
            <a:r>
              <a:rPr lang="en-US" dirty="0"/>
              <a:t>Singapore AI Governance Framework - https://www.pdpc.gov.sg/Help-and-Resources/2020/01/Model-AI-Governance-Framework</a:t>
            </a:r>
          </a:p>
          <a:p>
            <a:endParaRPr lang="en-US" dirty="0"/>
          </a:p>
          <a:p>
            <a:r>
              <a:rPr lang="en-US" dirty="0"/>
              <a:t>Canada Digital Charter Implementation Act (Bill 27) - https://www.nortonrosefulbright.com/en/knowledge/publications/55b9a0bd/bill-c-27-canadas-first-artificial-intelligence-legislation-has-arrived</a:t>
            </a:r>
          </a:p>
          <a:p>
            <a:endParaRPr lang="en-US" dirty="0"/>
          </a:p>
          <a:p>
            <a:r>
              <a:rPr lang="en-US" dirty="0"/>
              <a:t>Brazilian AI Act (upcoming) - https://www.lexology.com/commentary/tech-data-telecoms-media/brazil/mattos-filho-veiga-filho-marrey-jr-e-quiroga-advogados/upcoming-brazilian-artificial-intelligence-act-what-businesses-need-to-know</a:t>
            </a:r>
          </a:p>
          <a:p>
            <a:endParaRPr lang="en-US" dirty="0"/>
          </a:p>
          <a:p>
            <a:r>
              <a:rPr lang="en-US" dirty="0"/>
              <a:t>US AI Bill of Rights - https://www.technologyreview.com/2022/10/04/1060600/white-house-ai-bill-of-rights/</a:t>
            </a: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6</a:t>
            </a:fld>
            <a:endPar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p>
        </p:txBody>
      </p:sp>
    </p:spTree>
    <p:extLst>
      <p:ext uri="{BB962C8B-B14F-4D97-AF65-F5344CB8AC3E}">
        <p14:creationId xmlns:p14="http://schemas.microsoft.com/office/powerpoint/2010/main" val="66633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A92F8-7522-861B-7900-442B9B541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F20C3-C1E4-28A7-E8C7-E5E41F445761}"/>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33BFB70E-13D4-C674-79AE-CD7ADF5CB544}"/>
              </a:ext>
            </a:extLst>
          </p:cNvPr>
          <p:cNvSpPr>
            <a:spLocks noGrp="1"/>
          </p:cNvSpPr>
          <p:nvPr>
            <p:ph type="body" idx="1"/>
          </p:nvPr>
        </p:nvSpPr>
        <p:spPr/>
        <p:txBody>
          <a:bodyPr/>
          <a:lstStyle/>
          <a:p>
            <a:r>
              <a:rPr lang="en-US" dirty="0"/>
              <a:t>And enterprises need AI Governance for two important reasons. First, while there aren’t many regulations today with strict rules on AI, they are starting to pop up. The most formalized one is SR 11-7, which is a set of guidelines around model risk management in financial services companies. It describes the model validation process and ownership required for any model coming from a financial services company. The European Union release guidelines last year around AI development and are actively working on stricter regulations. Canada was one of the first countries to establish a National AI Strategy and now require all public agencies to do an impact analysis on AI models before they’re built.</a:t>
            </a:r>
          </a:p>
        </p:txBody>
      </p:sp>
      <p:sp>
        <p:nvSpPr>
          <p:cNvPr id="4" name="Slide Number Placeholder 3">
            <a:extLst>
              <a:ext uri="{FF2B5EF4-FFF2-40B4-BE49-F238E27FC236}">
                <a16:creationId xmlns:a16="http://schemas.microsoft.com/office/drawing/2014/main" id="{19C8ECF5-45D2-D279-43E2-9861F634F7F4}"/>
              </a:ext>
            </a:extLst>
          </p:cNvPr>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a:extLst>
              <a:ext uri="{FF2B5EF4-FFF2-40B4-BE49-F238E27FC236}">
                <a16:creationId xmlns:a16="http://schemas.microsoft.com/office/drawing/2014/main" id="{9D492B05-1D58-53C6-9F23-2070FA599482}"/>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118445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C29B1-40C0-B756-D785-450F22F89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654B4-DCC9-D274-A494-D4F249B2C8C9}"/>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44A974E2-2163-447D-BDA8-C3A8EB220A60}"/>
              </a:ext>
            </a:extLst>
          </p:cNvPr>
          <p:cNvSpPr>
            <a:spLocks noGrp="1"/>
          </p:cNvSpPr>
          <p:nvPr>
            <p:ph type="body" idx="1"/>
          </p:nvPr>
        </p:nvSpPr>
        <p:spPr/>
        <p:txBody>
          <a:bodyPr/>
          <a:lstStyle/>
          <a:p>
            <a:r>
              <a:rPr lang="en-US" dirty="0"/>
              <a:t>And enterprises need AI Governance for two important reasons. First, while there aren’t many regulations today with strict rules on AI, they are starting to pop up. The most formalized one is SR 11-7, which is a set of guidelines around model risk management in financial services companies. It describes the model validation process and ownership required for any model coming from a financial services company. The European Union release guidelines last year around AI development and are actively working on stricter regulations. Canada was one of the first countries to establish a National AI Strategy and now require all public agencies to do an impact analysis on AI models before they’re built.</a:t>
            </a:r>
          </a:p>
        </p:txBody>
      </p:sp>
      <p:sp>
        <p:nvSpPr>
          <p:cNvPr id="4" name="Slide Number Placeholder 3">
            <a:extLst>
              <a:ext uri="{FF2B5EF4-FFF2-40B4-BE49-F238E27FC236}">
                <a16:creationId xmlns:a16="http://schemas.microsoft.com/office/drawing/2014/main" id="{E116209B-322E-7F6F-C7D8-3A036B1D0E74}"/>
              </a:ext>
            </a:extLst>
          </p:cNvPr>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panose="020B0503050203000203"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
        <p:nvSpPr>
          <p:cNvPr id="5" name="Footer Placeholder 4">
            <a:extLst>
              <a:ext uri="{FF2B5EF4-FFF2-40B4-BE49-F238E27FC236}">
                <a16:creationId xmlns:a16="http://schemas.microsoft.com/office/drawing/2014/main" id="{625133E0-D8BE-E918-6BF4-44F2D9115A22}"/>
              </a:ext>
            </a:extLst>
          </p:cNvPr>
          <p:cNvSpPr>
            <a:spLocks noGrp="1"/>
          </p:cNvSpPr>
          <p:nvPr>
            <p:ph type="ftr" sz="quarter" idx="4"/>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panose="020B0503050203000203" pitchFamily="34" charset="0"/>
              </a:rPr>
              <a:t>Group Name / DOC ID / Month XX, 2019 / © 2019 IBM Corporation</a:t>
            </a:r>
            <a:endParaRPr kumimoji="0" lang="en-US" sz="600" b="0" i="0" u="none" strike="noStrike" kern="1200" cap="none" spc="0" normalizeH="0" baseline="0" noProof="0" dirty="0">
              <a:ln>
                <a:noFill/>
              </a:ln>
              <a:solidFill>
                <a:srgbClr val="000000"/>
              </a:solidFill>
              <a:effectLst/>
              <a:uLnTx/>
              <a:uFillTx/>
              <a:latin typeface="IBM Plex Sans" panose="020B0503050203000203" pitchFamily="34" charset="0"/>
            </a:endParaRPr>
          </a:p>
        </p:txBody>
      </p:sp>
    </p:spTree>
    <p:extLst>
      <p:ext uri="{BB962C8B-B14F-4D97-AF65-F5344CB8AC3E}">
        <p14:creationId xmlns:p14="http://schemas.microsoft.com/office/powerpoint/2010/main" val="305128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7847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0351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1"/>
            <a:ext cx="12192000" cy="6000751"/>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314404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87999" y="6044185"/>
            <a:ext cx="2468623" cy="571500"/>
          </a:xfrm>
        </p:spPr>
        <p:txBody>
          <a:bodyPr anchor="b"/>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3335316" y="6042370"/>
            <a:ext cx="2468623" cy="571500"/>
          </a:xfrm>
        </p:spPr>
        <p:txBody>
          <a:bodyPr anchor="b"/>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11138526" y="6263482"/>
            <a:ext cx="819044" cy="304800"/>
          </a:xfrm>
          <a:prstGeom prst="rect">
            <a:avLst/>
          </a:prstGeom>
        </p:spPr>
      </p:pic>
    </p:spTree>
    <p:extLst>
      <p:ext uri="{BB962C8B-B14F-4D97-AF65-F5344CB8AC3E}">
        <p14:creationId xmlns:p14="http://schemas.microsoft.com/office/powerpoint/2010/main" val="401219938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8000" y="192024"/>
            <a:ext cx="4953942" cy="1429544"/>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6382796" y="224029"/>
            <a:ext cx="5520317" cy="4287044"/>
          </a:xfrm>
        </p:spPr>
        <p:txBody>
          <a:bodyPr/>
          <a:lstStyle>
            <a:lvl1pPr>
              <a:lnSpc>
                <a:spcPct val="100000"/>
              </a:lnSpc>
              <a:spcBef>
                <a:spcPts val="0"/>
              </a:spcBef>
              <a:defRPr sz="3199">
                <a:solidFill>
                  <a:schemeClr val="tx2"/>
                </a:solidFill>
              </a:defRPr>
            </a:lvl1pPr>
            <a:lvl2pPr marL="292553" indent="-292553">
              <a:lnSpc>
                <a:spcPct val="100000"/>
              </a:lnSpc>
              <a:spcBef>
                <a:spcPts val="0"/>
              </a:spcBef>
              <a:defRPr sz="3199">
                <a:solidFill>
                  <a:schemeClr val="tx2"/>
                </a:solidFill>
              </a:defRPr>
            </a:lvl2pPr>
            <a:lvl3pPr marL="548537" indent="-292553">
              <a:lnSpc>
                <a:spcPct val="100000"/>
              </a:lnSpc>
              <a:spcBef>
                <a:spcPts val="0"/>
              </a:spcBef>
              <a:defRPr sz="3199">
                <a:solidFill>
                  <a:schemeClr val="tx2"/>
                </a:solidFill>
              </a:defRPr>
            </a:lvl3pPr>
            <a:lvl4pPr marL="877659">
              <a:lnSpc>
                <a:spcPct val="100000"/>
              </a:lnSpc>
              <a:spcBef>
                <a:spcPts val="0"/>
              </a:spcBef>
              <a:defRPr sz="3199">
                <a:solidFill>
                  <a:schemeClr val="tx2"/>
                </a:solidFill>
              </a:defRPr>
            </a:lvl4pPr>
            <a:lvl5pPr>
              <a:lnSpc>
                <a:spcPct val="100000"/>
              </a:lnSpc>
              <a:spcBef>
                <a:spcPts val="0"/>
              </a:spcBef>
              <a:defRPr sz="3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20767779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210312"/>
            <a:ext cx="7330120" cy="485854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319839002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7999" y="4649724"/>
            <a:ext cx="5524575" cy="1771651"/>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80919" y="4648200"/>
            <a:ext cx="5523781" cy="1771651"/>
          </a:xfrm>
        </p:spPr>
        <p:txBody>
          <a:bodyPr anchor="b"/>
          <a:lstStyle>
            <a:lvl1pPr>
              <a:lnSpc>
                <a:spcPct val="90000"/>
              </a:lnSpc>
              <a:spcBef>
                <a:spcPts val="0"/>
              </a:spcBef>
              <a:defRPr sz="12897" b="0" i="0">
                <a:solidFill>
                  <a:schemeClr val="accent1"/>
                </a:solidFill>
                <a:latin typeface="IBM Plex Sans ExtLt" panose="020B0303050203000203" pitchFamily="34" charset="0"/>
              </a:defRPr>
            </a:lvl1pPr>
          </a:lstStyle>
          <a:p>
            <a:r>
              <a:rPr lang="en-US" dirty="0"/>
              <a:t>+00%</a:t>
            </a:r>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6380919" y="288037"/>
            <a:ext cx="3809504" cy="3144044"/>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87998" y="288037"/>
            <a:ext cx="3811091" cy="3144044"/>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609600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28608453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1" y="213241"/>
            <a:ext cx="2474591" cy="953295"/>
          </a:xfrm>
        </p:spPr>
        <p:txBody>
          <a:bodyPr/>
          <a:lstStyle>
            <a:lvl1pPr>
              <a:lnSpc>
                <a:spcPct val="90000"/>
              </a:lnSpc>
              <a:defRPr sz="6499">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3" y="214827"/>
            <a:ext cx="2474591" cy="951707"/>
          </a:xfrm>
        </p:spPr>
        <p:txBody>
          <a:bodyPr/>
          <a:lstStyle>
            <a:lvl1pPr>
              <a:lnSpc>
                <a:spcPct val="90000"/>
              </a:lnSpc>
              <a:defRPr sz="6499">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14885"/>
            <a:ext cx="2475384" cy="953956"/>
          </a:xfrm>
        </p:spPr>
        <p:txBody>
          <a:bodyPr/>
          <a:lstStyle>
            <a:lvl1pPr>
              <a:lnSpc>
                <a:spcPct val="90000"/>
              </a:lnSpc>
              <a:defRPr sz="6499">
                <a:solidFill>
                  <a:schemeClr val="accent1"/>
                </a:solidFill>
              </a:defRPr>
            </a:lvl1pPr>
            <a:lvl2pPr marL="0" indent="0">
              <a:buNone/>
              <a:defRPr/>
            </a:lvl2pPr>
          </a:lstStyle>
          <a:p>
            <a:pPr lvl="0"/>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marL="73138" indent="-73138">
              <a:lnSpc>
                <a:spcPct val="120000"/>
              </a:lnSpc>
              <a:spcBef>
                <a:spcPts val="0"/>
              </a:spcBef>
              <a:defRPr sz="800" b="0" i="0">
                <a:solidFill>
                  <a:schemeClr val="tx1"/>
                </a:solidFill>
                <a:latin typeface="IBM Plex Sans" panose="020B0503050203000203" pitchFamily="34" charset="0"/>
              </a:defRPr>
            </a:lvl2pPr>
            <a:lvl3pPr marL="146277" indent="-73138">
              <a:lnSpc>
                <a:spcPct val="120000"/>
              </a:lnSpc>
              <a:spcBef>
                <a:spcPts val="0"/>
              </a:spcBef>
              <a:defRPr sz="800" b="0" i="0">
                <a:solidFill>
                  <a:schemeClr val="tx1"/>
                </a:solidFill>
                <a:latin typeface="IBM Plex Sans" panose="020B0503050203000203" pitchFamily="34" charset="0"/>
              </a:defRPr>
            </a:lvl3pPr>
            <a:lvl4pPr marL="219415" indent="-73138">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66535"/>
            <a:ext cx="2475384" cy="483652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1167328"/>
            <a:ext cx="2476178"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28523" y="1166534"/>
            <a:ext cx="2476178" cy="483342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325383648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0" y="201168"/>
            <a:ext cx="2474591" cy="2667795"/>
          </a:xfrm>
        </p:spPr>
        <p:txBody>
          <a:bodyPr/>
          <a:lstStyle>
            <a:lvl1pPr>
              <a:lnSpc>
                <a:spcPct val="100000"/>
              </a:lnSpc>
              <a:defRPr sz="4299">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33316" y="201169"/>
            <a:ext cx="5523781" cy="2667794"/>
          </a:xfrm>
        </p:spPr>
        <p:txBody>
          <a:bodyPr/>
          <a:lstStyle>
            <a:lvl1pPr>
              <a:lnSpc>
                <a:spcPct val="100000"/>
              </a:lnSpc>
              <a:spcBef>
                <a:spcPts val="0"/>
              </a:spcBef>
              <a:defRPr sz="4299">
                <a:solidFill>
                  <a:schemeClr val="tx1"/>
                </a:solidFill>
              </a:defRPr>
            </a:lvl1pPr>
            <a:lvl2pPr marL="393118" indent="-393118">
              <a:lnSpc>
                <a:spcPct val="100000"/>
              </a:lnSpc>
              <a:spcBef>
                <a:spcPts val="0"/>
              </a:spcBef>
              <a:defRPr sz="4299">
                <a:solidFill>
                  <a:schemeClr val="tx1"/>
                </a:solidFill>
              </a:defRPr>
            </a:lvl2pPr>
            <a:lvl3pPr marL="749668" indent="-393118">
              <a:lnSpc>
                <a:spcPct val="100000"/>
              </a:lnSpc>
              <a:spcBef>
                <a:spcPts val="0"/>
              </a:spcBef>
              <a:defRPr sz="4299">
                <a:solidFill>
                  <a:schemeClr val="tx1"/>
                </a:solidFill>
              </a:defRPr>
            </a:lvl3pPr>
            <a:lvl4pPr marL="1142786" indent="-393118">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0" y="3238500"/>
            <a:ext cx="2474591" cy="2667000"/>
          </a:xfrm>
        </p:spPr>
        <p:txBody>
          <a:bodyPr/>
          <a:lstStyle>
            <a:lvl1pPr>
              <a:lnSpc>
                <a:spcPct val="100000"/>
              </a:lnSpc>
              <a:defRPr sz="4299">
                <a:solidFill>
                  <a:schemeClr val="accent1"/>
                </a:solidFill>
              </a:defRPr>
            </a:lvl1pPr>
            <a:lvl2pPr>
              <a:lnSpc>
                <a:spcPct val="100000"/>
              </a:lnSpc>
              <a:defRPr sz="4299">
                <a:solidFill>
                  <a:schemeClr val="accent1"/>
                </a:solidFill>
              </a:defRPr>
            </a:lvl2pPr>
            <a:lvl3pPr>
              <a:lnSpc>
                <a:spcPct val="100000"/>
              </a:lnSpc>
              <a:defRPr sz="4299">
                <a:solidFill>
                  <a:schemeClr val="accent1"/>
                </a:solidFill>
              </a:defRPr>
            </a:lvl3pPr>
            <a:lvl4pPr>
              <a:lnSpc>
                <a:spcPct val="100000"/>
              </a:lnSpc>
              <a:defRPr sz="4299">
                <a:solidFill>
                  <a:schemeClr val="accent1"/>
                </a:solidFill>
              </a:defRPr>
            </a:lvl4pPr>
            <a:lvl5pPr>
              <a:lnSpc>
                <a:spcPct val="100000"/>
              </a:lnSpc>
              <a:defRPr sz="4299">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33316" y="3238500"/>
            <a:ext cx="5523781" cy="2667000"/>
          </a:xfrm>
        </p:spPr>
        <p:txBody>
          <a:bodyPr/>
          <a:lstStyle>
            <a:lvl1pPr>
              <a:lnSpc>
                <a:spcPct val="100000"/>
              </a:lnSpc>
              <a:spcBef>
                <a:spcPts val="0"/>
              </a:spcBef>
              <a:defRPr sz="4299">
                <a:solidFill>
                  <a:schemeClr val="tx1"/>
                </a:solidFill>
              </a:defRPr>
            </a:lvl1pPr>
            <a:lvl2pPr marL="393118" indent="-393118">
              <a:lnSpc>
                <a:spcPct val="100000"/>
              </a:lnSpc>
              <a:spcBef>
                <a:spcPts val="0"/>
              </a:spcBef>
              <a:defRPr sz="4299">
                <a:solidFill>
                  <a:schemeClr val="tx1"/>
                </a:solidFill>
              </a:defRPr>
            </a:lvl2pPr>
            <a:lvl3pPr marL="749668" indent="-393118">
              <a:lnSpc>
                <a:spcPct val="100000"/>
              </a:lnSpc>
              <a:spcBef>
                <a:spcPts val="0"/>
              </a:spcBef>
              <a:defRPr sz="4299">
                <a:solidFill>
                  <a:schemeClr val="tx1"/>
                </a:solidFill>
              </a:defRPr>
            </a:lvl3pPr>
            <a:lvl4pPr marL="1142786" indent="-393118">
              <a:lnSpc>
                <a:spcPct val="100000"/>
              </a:lnSpc>
              <a:spcBef>
                <a:spcPts val="0"/>
              </a:spcBef>
              <a:defRPr sz="4299">
                <a:solidFill>
                  <a:schemeClr val="tx1"/>
                </a:solidFill>
              </a:defRPr>
            </a:lvl4pPr>
            <a:lvl5pPr>
              <a:lnSpc>
                <a:spcPct val="100000"/>
              </a:lnSpc>
              <a:spcBef>
                <a:spcPts val="0"/>
              </a:spcBef>
              <a:defRPr sz="4299">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424516102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3333316" y="40957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3333316" y="2000251"/>
            <a:ext cx="857138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205740"/>
            <a:ext cx="2475384" cy="1429544"/>
          </a:xfrm>
        </p:spPr>
        <p:txBody>
          <a:bodyPr/>
          <a:lstStyle>
            <a:lvl1pPr>
              <a:lnSpc>
                <a:spcPct val="90000"/>
              </a:lnSpc>
              <a:defRPr sz="6499">
                <a:solidFill>
                  <a:schemeClr val="accent1"/>
                </a:solidFill>
              </a:defRPr>
            </a:lvl1pPr>
            <a:lvl2pPr marL="0" indent="0">
              <a:buNone/>
              <a:defRPr/>
            </a:lvl2pPr>
          </a:lstStyle>
          <a:p>
            <a:r>
              <a:rPr lang="en-US" dirty="0"/>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87999" y="288036"/>
            <a:ext cx="2474591" cy="1429544"/>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21389"/>
            <a:ext cx="2475384" cy="571500"/>
          </a:xfrm>
        </p:spPr>
        <p:txBody>
          <a:bodyPr anchor="b"/>
          <a:lstStyle>
            <a:lvl1pPr>
              <a:lnSpc>
                <a:spcPct val="120000"/>
              </a:lnSpc>
              <a:spcBef>
                <a:spcPts val="0"/>
              </a:spcBef>
              <a:defRPr sz="800" b="0" i="0">
                <a:solidFill>
                  <a:schemeClr val="tx1"/>
                </a:solidFill>
                <a:latin typeface="IBM Plex Sans" panose="020B0503050203000203" pitchFamily="34" charset="0"/>
              </a:defRPr>
            </a:lvl1pPr>
            <a:lvl2pPr>
              <a:lnSpc>
                <a:spcPct val="120000"/>
              </a:lnSpc>
              <a:spcBef>
                <a:spcPts val="0"/>
              </a:spcBef>
              <a:defRPr sz="800" b="0" i="0">
                <a:solidFill>
                  <a:schemeClr val="tx1"/>
                </a:solidFill>
                <a:latin typeface="IBM Plex Sans" panose="020B0503050203000203" pitchFamily="34" charset="0"/>
              </a:defRPr>
            </a:lvl2pPr>
            <a:lvl3pPr>
              <a:lnSpc>
                <a:spcPct val="120000"/>
              </a:lnSpc>
              <a:spcBef>
                <a:spcPts val="0"/>
              </a:spcBef>
              <a:defRPr sz="800" b="0" i="0">
                <a:solidFill>
                  <a:schemeClr val="tx1"/>
                </a:solidFill>
                <a:latin typeface="IBM Plex Sans" panose="020B0503050203000203" pitchFamily="34" charset="0"/>
              </a:defRPr>
            </a:lvl3pPr>
            <a:lvl4pPr>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288036"/>
            <a:ext cx="3809504" cy="142954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190750"/>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86250"/>
            <a:ext cx="3809504" cy="14287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93977"/>
            <a:ext cx="2475384" cy="1428754"/>
          </a:xfrm>
        </p:spPr>
        <p:txBody>
          <a:bodyPr/>
          <a:lstStyle>
            <a:lvl1pPr>
              <a:lnSpc>
                <a:spcPct val="90000"/>
              </a:lnSpc>
              <a:defRPr sz="6499">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8" y="4201669"/>
            <a:ext cx="2475383" cy="1428754"/>
          </a:xfrm>
        </p:spPr>
        <p:txBody>
          <a:bodyPr/>
          <a:lstStyle>
            <a:lvl1pPr>
              <a:lnSpc>
                <a:spcPct val="90000"/>
              </a:lnSpc>
              <a:defRPr sz="6499">
                <a:solidFill>
                  <a:schemeClr val="accent1"/>
                </a:solidFill>
              </a:defRPr>
            </a:lvl1pPr>
          </a:lstStyle>
          <a:p>
            <a:r>
              <a:rPr lang="en-US" dirty="0"/>
              <a:t>00%</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173032788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7999" y="1714500"/>
            <a:ext cx="2477765"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173519996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4"/>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289682" y="1714500"/>
            <a:ext cx="2475384"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0"/>
            <a:ext cx="0" cy="42862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6093683"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9142810" y="1714500"/>
            <a:ext cx="0" cy="4288536"/>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57521093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6178"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3"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7"/>
            <a:ext cx="2476178"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7"/>
            <a:ext cx="2479352"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3047603"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350590770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87999" y="288036"/>
            <a:ext cx="2474591" cy="1048544"/>
          </a:xfrm>
        </p:spPr>
        <p:txBody>
          <a:bodyPr/>
          <a:lstStyle>
            <a:lvl1pPr>
              <a:lnSpc>
                <a:spcPct val="110000"/>
              </a:lnSpc>
              <a:defRPr sz="12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87999" y="1714500"/>
            <a:ext cx="2477765" cy="2000251"/>
          </a:xfrm>
        </p:spPr>
        <p:txBody>
          <a:bodyPr/>
          <a:lstStyle>
            <a:lvl1pPr>
              <a:lnSpc>
                <a:spcPct val="100000"/>
              </a:lnSpc>
              <a:spcBef>
                <a:spcPts val="0"/>
              </a:spcBef>
              <a:defRPr sz="18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3333316" y="1714500"/>
            <a:ext cx="2475384" cy="4286251"/>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6383184" y="1714500"/>
            <a:ext cx="2470739" cy="4286251"/>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9428523" y="1714500"/>
            <a:ext cx="2476178" cy="4286251"/>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8037"/>
            <a:ext cx="607997" cy="608076"/>
          </a:xfrm>
        </p:spPr>
        <p:txBody>
          <a:bodyPr anchor="ctr"/>
          <a:lstStyle>
            <a:lvl1pPr algn="ctr">
              <a:defRPr sz="800">
                <a:solidFill>
                  <a:schemeClr val="tx1"/>
                </a:solidFill>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4" y="288037"/>
            <a:ext cx="607997" cy="608076"/>
          </a:xfrm>
        </p:spPr>
        <p:txBody>
          <a:bodyPr anchor="ctr"/>
          <a:lstStyle>
            <a:lvl1pPr algn="ctr">
              <a:defRPr sz="800">
                <a:solidFill>
                  <a:schemeClr val="tx1"/>
                </a:solidFill>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3" y="288037"/>
            <a:ext cx="607997" cy="608076"/>
          </a:xfrm>
        </p:spPr>
        <p:txBody>
          <a:bodyPr anchor="ctr"/>
          <a:lstStyle>
            <a:lvl1pPr algn="ctr">
              <a:defRPr sz="8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dirty="0"/>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3047603"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429230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1"/>
            <a:ext cx="12192000" cy="6000751"/>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9" tIns="45709" rIns="45709" bIns="45709" numCol="1" rtlCol="0" anchor="t" anchorCtr="0" compatLnSpc="1">
            <a:prstTxWarp prst="textNoShape">
              <a:avLst/>
            </a:prstTxWarp>
          </a:bodyPr>
          <a:lstStyle/>
          <a:p>
            <a:pPr marL="0" marR="0" indent="0" algn="l" defTabSz="457114" rtl="0" eaLnBrk="1" fontAlgn="base" latinLnBrk="0" hangingPunct="1">
              <a:lnSpc>
                <a:spcPct val="100000"/>
              </a:lnSpc>
              <a:spcBef>
                <a:spcPct val="0"/>
              </a:spcBef>
              <a:spcAft>
                <a:spcPct val="0"/>
              </a:spcAft>
              <a:buClrTx/>
              <a:buSzTx/>
              <a:buFont typeface="IBM Plex Sans Light"/>
              <a:buNone/>
              <a:tabLst/>
            </a:pPr>
            <a:endParaRPr kumimoji="0" lang="en-US" sz="7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287999" y="6044185"/>
            <a:ext cx="2468623" cy="571500"/>
          </a:xfrm>
        </p:spPr>
        <p:txBody>
          <a:bodyPr anchor="b"/>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3335316" y="6042370"/>
            <a:ext cx="2468623" cy="571500"/>
          </a:xfrm>
        </p:spPr>
        <p:txBody>
          <a:bodyPr anchor="b"/>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11138526" y="6263482"/>
            <a:ext cx="819044" cy="304800"/>
          </a:xfrm>
          <a:prstGeom prst="rect">
            <a:avLst/>
          </a:prstGeom>
        </p:spPr>
      </p:pic>
    </p:spTree>
    <p:extLst>
      <p:ext uri="{BB962C8B-B14F-4D97-AF65-F5344CB8AC3E}">
        <p14:creationId xmlns:p14="http://schemas.microsoft.com/office/powerpoint/2010/main" val="104745275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7992" indent="-127992">
              <a:spcBef>
                <a:spcPts val="0"/>
              </a:spcBef>
              <a:defRPr sz="1400" b="0" i="0">
                <a:solidFill>
                  <a:schemeClr val="tx1"/>
                </a:solidFill>
                <a:latin typeface="IBM Plex Sans Light" panose="020B0403050203000203" pitchFamily="34" charset="0"/>
              </a:defRPr>
            </a:lvl2pPr>
            <a:lvl3pPr marL="255984" indent="-127992">
              <a:spcBef>
                <a:spcPts val="0"/>
              </a:spcBef>
              <a:defRPr sz="1400" b="0" i="0">
                <a:solidFill>
                  <a:schemeClr val="tx1"/>
                </a:solidFill>
                <a:latin typeface="IBM Plex Sans Light" panose="020B0403050203000203" pitchFamily="34" charset="0"/>
              </a:defRPr>
            </a:lvl3pPr>
            <a:lvl4pPr marL="383976" indent="-127992">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20" y="1714500"/>
            <a:ext cx="5047593" cy="4286251"/>
          </a:xfrm>
        </p:spPr>
        <p:txBody>
          <a:bodyPr/>
          <a:lstStyle>
            <a:lvl1pPr>
              <a:spcBef>
                <a:spcPts val="0"/>
              </a:spcBef>
              <a:defRPr sz="1400" b="0" i="0">
                <a:solidFill>
                  <a:schemeClr val="tx1"/>
                </a:solidFill>
                <a:latin typeface="IBM Plex Sans Light" panose="020B0403050203000203" pitchFamily="34" charset="0"/>
              </a:defRPr>
            </a:lvl1pPr>
            <a:lvl2pPr marL="127992" indent="-127992">
              <a:spcBef>
                <a:spcPts val="0"/>
              </a:spcBef>
              <a:defRPr sz="1400" b="0" i="0">
                <a:solidFill>
                  <a:schemeClr val="tx1"/>
                </a:solidFill>
                <a:latin typeface="IBM Plex Sans Light" panose="020B0403050203000203" pitchFamily="34" charset="0"/>
              </a:defRPr>
            </a:lvl2pPr>
            <a:lvl3pPr marL="255984" indent="-127992">
              <a:spcBef>
                <a:spcPts val="0"/>
              </a:spcBef>
              <a:defRPr sz="1400" b="0" i="0">
                <a:solidFill>
                  <a:schemeClr val="tx1"/>
                </a:solidFill>
                <a:latin typeface="IBM Plex Sans Light" panose="020B0403050203000203" pitchFamily="34" charset="0"/>
              </a:defRPr>
            </a:lvl3pPr>
            <a:lvl4pPr marL="383976" indent="-127992">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2555" y="192024"/>
            <a:ext cx="2477765" cy="570707"/>
          </a:xfrm>
        </p:spPr>
        <p:txBody>
          <a:bodyPr/>
          <a:lstStyle>
            <a:lvl1pPr>
              <a:lnSpc>
                <a:spcPct val="100000"/>
              </a:lnSpc>
              <a:spcBef>
                <a:spcPts val="0"/>
              </a:spcBef>
              <a:defRPr sz="3199">
                <a:solidFill>
                  <a:schemeClr val="tx2"/>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7650002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87999" y="288037"/>
            <a:ext cx="3711980" cy="953295"/>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88000" y="1714500"/>
            <a:ext cx="5049180"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6380920" y="1714500"/>
            <a:ext cx="5047593" cy="428625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7453495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8000" y="192025"/>
            <a:ext cx="5522193" cy="2286794"/>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8037"/>
            <a:ext cx="2476178" cy="57157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3" y="288037"/>
            <a:ext cx="2476178" cy="57157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474056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87999" y="288037"/>
            <a:ext cx="2476178" cy="2286794"/>
          </a:xfrm>
        </p:spPr>
        <p:txBody>
          <a:bodyPr/>
          <a:lstStyle>
            <a:lvl1pPr>
              <a:lnSpc>
                <a:spcPct val="100000"/>
              </a:lnSpc>
              <a:defRPr sz="1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84958"/>
            <a:ext cx="2476178" cy="57157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3" y="284958"/>
            <a:ext cx="2476178" cy="57157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24741965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8000" y="192025"/>
            <a:ext cx="5519020" cy="2286794"/>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7"/>
            <a:ext cx="2476178"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6178"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0110" y="1714500"/>
            <a:ext cx="2476178"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0794940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87999" y="288037"/>
            <a:ext cx="2474591" cy="2286794"/>
          </a:xfrm>
        </p:spPr>
        <p:txBody>
          <a:bodyPr rIns="0"/>
          <a:lstStyle>
            <a:lvl1pPr>
              <a:lnSpc>
                <a:spcPct val="100000"/>
              </a:lnSpc>
              <a:defRPr sz="14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88037"/>
            <a:ext cx="2476178"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3" y="288037"/>
            <a:ext cx="2479352" cy="762794"/>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6178"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8" y="1714500"/>
            <a:ext cx="2476178" cy="4286251"/>
          </a:xfrm>
        </p:spPr>
        <p:txBody>
          <a:bodyPr/>
          <a:lstStyle>
            <a:lvl1pPr>
              <a:lnSpc>
                <a:spcPct val="110000"/>
              </a:lnSpc>
              <a:spcBef>
                <a:spcPts val="0"/>
              </a:spcBef>
              <a:defRPr sz="1000" b="0" i="0">
                <a:solidFill>
                  <a:schemeClr val="tx1"/>
                </a:solidFill>
                <a:latin typeface="IBM Plex Sans" panose="020B0503050203000203" pitchFamily="34" charset="0"/>
              </a:defRPr>
            </a:lvl1pPr>
            <a:lvl2pPr marL="91423" indent="-91423">
              <a:lnSpc>
                <a:spcPct val="110000"/>
              </a:lnSpc>
              <a:spcBef>
                <a:spcPts val="0"/>
              </a:spcBef>
              <a:defRPr sz="1000" b="0" i="0">
                <a:solidFill>
                  <a:schemeClr val="tx1"/>
                </a:solidFill>
                <a:latin typeface="IBM Plex Sans" panose="020B0503050203000203" pitchFamily="34" charset="0"/>
              </a:defRPr>
            </a:lvl2pPr>
            <a:lvl3pPr marL="182846" indent="-91423">
              <a:lnSpc>
                <a:spcPct val="110000"/>
              </a:lnSpc>
              <a:spcBef>
                <a:spcPts val="0"/>
              </a:spcBef>
              <a:defRPr sz="1000" b="0" i="0">
                <a:solidFill>
                  <a:schemeClr val="tx1"/>
                </a:solidFill>
                <a:latin typeface="IBM Plex Sans" panose="020B0503050203000203" pitchFamily="34" charset="0"/>
              </a:defRPr>
            </a:lvl3pPr>
            <a:lvl4pPr marL="274269" indent="-91423">
              <a:lnSpc>
                <a:spcPct val="110000"/>
              </a:lnSpc>
              <a:spcBef>
                <a:spcPts val="0"/>
              </a:spcBef>
              <a:defRPr sz="1000" b="0" i="0">
                <a:solidFill>
                  <a:schemeClr val="tx1"/>
                </a:solidFill>
                <a:latin typeface="IBM Plex Sans" panose="020B0503050203000203" pitchFamily="34" charset="0"/>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07494659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024"/>
            <a:ext cx="2474591" cy="570707"/>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1"/>
          </a:xfrm>
        </p:spPr>
        <p:txBody>
          <a:bodyPr/>
          <a:lstStyle>
            <a:lvl1pPr>
              <a:spcBef>
                <a:spcPts val="0"/>
              </a:spcBef>
              <a:defRPr sz="1400" b="0" i="0">
                <a:solidFill>
                  <a:schemeClr val="tx1"/>
                </a:solidFill>
                <a:latin typeface="IBM Plex Sans Light" panose="020B0403050203000203" pitchFamily="34" charset="0"/>
              </a:defRPr>
            </a:lvl1pPr>
            <a:lvl2pPr marL="127992" indent="-127992">
              <a:spcBef>
                <a:spcPts val="0"/>
              </a:spcBef>
              <a:defRPr sz="1400" b="0" i="0">
                <a:solidFill>
                  <a:schemeClr val="tx1"/>
                </a:solidFill>
                <a:latin typeface="IBM Plex Sans Light" panose="020B0403050203000203" pitchFamily="34" charset="0"/>
              </a:defRPr>
            </a:lvl2pPr>
            <a:lvl3pPr marL="255984" indent="-127992">
              <a:spcBef>
                <a:spcPts val="0"/>
              </a:spcBef>
              <a:defRPr sz="1400" b="0" i="0">
                <a:solidFill>
                  <a:schemeClr val="tx1"/>
                </a:solidFill>
                <a:latin typeface="IBM Plex Sans Light" panose="020B0403050203000203" pitchFamily="34" charset="0"/>
              </a:defRPr>
            </a:lvl3pPr>
            <a:lvl4pPr marL="383976" indent="-127992">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2988" y="1714500"/>
            <a:ext cx="2476178"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30591" y="1714500"/>
            <a:ext cx="2479352" cy="4286251"/>
          </a:xfrm>
        </p:spPr>
        <p:txBody>
          <a:bodyPr/>
          <a:lstStyle>
            <a:lvl1pPr>
              <a:spcBef>
                <a:spcPts val="0"/>
              </a:spcBef>
              <a:defRPr sz="1000" b="0" i="0">
                <a:solidFill>
                  <a:schemeClr val="tx1"/>
                </a:solidFill>
                <a:latin typeface="IBM Plex Sans" panose="020B0503050203000203" pitchFamily="34" charset="0"/>
              </a:defRPr>
            </a:lvl1pPr>
            <a:lvl2pPr marL="91423" indent="-91423">
              <a:spcBef>
                <a:spcPts val="0"/>
              </a:spcBef>
              <a:defRPr sz="1000" b="0" i="0">
                <a:solidFill>
                  <a:schemeClr val="tx1"/>
                </a:solidFill>
                <a:latin typeface="IBM Plex Sans" panose="020B0503050203000203" pitchFamily="34" charset="0"/>
              </a:defRPr>
            </a:lvl2pPr>
            <a:lvl3pPr marL="182846" indent="-91423">
              <a:spcBef>
                <a:spcPts val="0"/>
              </a:spcBef>
              <a:defRPr sz="1000" b="0" i="0">
                <a:solidFill>
                  <a:schemeClr val="tx1"/>
                </a:solidFill>
                <a:latin typeface="IBM Plex Sans" panose="020B0503050203000203" pitchFamily="34" charset="0"/>
              </a:defRPr>
            </a:lvl3pPr>
            <a:lvl4pPr marL="274269" indent="-91423">
              <a:spcBef>
                <a:spcPts val="0"/>
              </a:spcBef>
              <a:defRPr sz="1000" b="0" i="0">
                <a:solidFill>
                  <a:schemeClr val="tx1"/>
                </a:solidFill>
                <a:latin typeface="IBM Plex Sans" panose="020B0503050203000203" pitchFamily="34" charset="0"/>
              </a:defRPr>
            </a:lvl4pPr>
            <a:lvl5pPr>
              <a:spcBef>
                <a:spcPts val="0"/>
              </a:spcBef>
              <a:defRPr sz="1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4142" y="192024"/>
            <a:ext cx="2477765" cy="570707"/>
          </a:xfrm>
        </p:spPr>
        <p:txBody>
          <a:bodyPr/>
          <a:lstStyle>
            <a:lvl1pPr>
              <a:lnSpc>
                <a:spcPct val="100000"/>
              </a:lnSpc>
              <a:spcBef>
                <a:spcPts val="0"/>
              </a:spcBef>
              <a:defRPr sz="3199">
                <a:solidFill>
                  <a:schemeClr val="tx2"/>
                </a:solidFill>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6380919" y="288037"/>
            <a:ext cx="607997" cy="607231"/>
          </a:xfrm>
        </p:spPr>
        <p:txBody>
          <a:bodyPr anchor="ctr"/>
          <a:lstStyle>
            <a:lvl1pPr algn="ctr">
              <a:defRPr sz="800">
                <a:solidFill>
                  <a:schemeClr val="tx1"/>
                </a:solidFill>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9428523" y="288037"/>
            <a:ext cx="608843" cy="608076"/>
          </a:xfrm>
        </p:spPr>
        <p:txBody>
          <a:bodyPr anchor="ctr"/>
          <a:lstStyle>
            <a:lvl1pPr algn="ctr">
              <a:defRPr sz="800">
                <a:solidFill>
                  <a:schemeClr val="tx1"/>
                </a:solidFill>
              </a:defRPr>
            </a:lvl1pPr>
          </a:lstStyle>
          <a:p>
            <a:r>
              <a:rPr lang="en-US" dirty="0"/>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dirty="0"/>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6093683"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7077049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87999" y="1239012"/>
            <a:ext cx="3334903" cy="1524000"/>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6380919" y="1238251"/>
            <a:ext cx="3333316" cy="1524000"/>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87999" y="4192524"/>
            <a:ext cx="3334904" cy="1524000"/>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6380921" y="4191000"/>
            <a:ext cx="3333316" cy="1524000"/>
          </a:xfrm>
        </p:spPr>
        <p:txBody>
          <a:bodyPr/>
          <a:lstStyle>
            <a:lvl1pPr>
              <a:lnSpc>
                <a:spcPct val="100000"/>
              </a:lnSpc>
              <a:spcBef>
                <a:spcPts val="0"/>
              </a:spcBef>
              <a:defRPr sz="2200">
                <a:solidFill>
                  <a:schemeClr val="tx1"/>
                </a:solidFill>
              </a:defRPr>
            </a:lvl1pPr>
            <a:lvl2pPr marL="201130" indent="-201130">
              <a:lnSpc>
                <a:spcPct val="100000"/>
              </a:lnSpc>
              <a:spcBef>
                <a:spcPts val="0"/>
              </a:spcBef>
              <a:defRPr sz="2200">
                <a:solidFill>
                  <a:schemeClr val="tx1"/>
                </a:solidFill>
              </a:defRPr>
            </a:lvl2pPr>
            <a:lvl3pPr marL="402261" indent="-201130">
              <a:lnSpc>
                <a:spcPct val="100000"/>
              </a:lnSpc>
              <a:spcBef>
                <a:spcPts val="0"/>
              </a:spcBef>
              <a:defRPr sz="2200">
                <a:solidFill>
                  <a:schemeClr val="tx1"/>
                </a:solidFill>
              </a:defRPr>
            </a:lvl3pPr>
            <a:lvl4pPr marL="557679" indent="-201130">
              <a:lnSpc>
                <a:spcPct val="100000"/>
              </a:lnSpc>
              <a:spcBef>
                <a:spcPts val="0"/>
              </a:spcBef>
              <a:defRPr sz="2200">
                <a:solidFill>
                  <a:schemeClr val="tx1"/>
                </a:solidFill>
              </a:defRPr>
            </a:lvl4pPr>
            <a:lvl5pPr>
              <a:lnSpc>
                <a:spcPct val="100000"/>
              </a:lnSpc>
              <a:spcBef>
                <a:spcPts val="0"/>
              </a:spcBef>
              <a:defRPr sz="2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87999" y="288037"/>
            <a:ext cx="607997" cy="608076"/>
          </a:xfrm>
        </p:spPr>
        <p:txBody>
          <a:bodyPr anchor="ctr"/>
          <a:lstStyle>
            <a:lvl1pPr algn="ctr">
              <a:defRPr sz="800"/>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19" y="288037"/>
            <a:ext cx="607997" cy="608076"/>
          </a:xfrm>
        </p:spPr>
        <p:txBody>
          <a:bodyPr anchor="ctr"/>
          <a:lstStyle>
            <a:lvl1pPr algn="ctr">
              <a:defRPr sz="800"/>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87999" y="3236977"/>
            <a:ext cx="607997" cy="608076"/>
          </a:xfrm>
        </p:spPr>
        <p:txBody>
          <a:bodyPr anchor="ctr"/>
          <a:lstStyle>
            <a:lvl1pPr algn="ctr">
              <a:defRPr sz="800"/>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19" y="3238501"/>
            <a:ext cx="607997" cy="608076"/>
          </a:xfrm>
        </p:spPr>
        <p:txBody>
          <a:bodyPr anchor="ctr"/>
          <a:lstStyle>
            <a:lvl1pPr algn="ctr">
              <a:defRPr sz="800"/>
            </a:lvl1pPr>
          </a:lstStyle>
          <a:p>
            <a:r>
              <a:rPr lang="en-US" dirty="0"/>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dirty="0"/>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6095207"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284126"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145737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8" y="841249"/>
            <a:ext cx="2857128" cy="1138428"/>
          </a:xfrm>
        </p:spPr>
        <p:txBody>
          <a:bodyPr/>
          <a:lstStyle>
            <a:lvl1pPr>
              <a:lnSpc>
                <a:spcPct val="110000"/>
              </a:lnSpc>
              <a:defRPr sz="18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1682"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6"/>
            <a:ext cx="2477765" cy="570707"/>
          </a:xfrm>
        </p:spPr>
        <p:txBody>
          <a:bodyPr/>
          <a:lstStyle>
            <a:lvl1pPr>
              <a:defRPr sz="14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65661245"/>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4"/>
            <a:ext cx="5521400" cy="1138428"/>
          </a:xfrm>
        </p:spPr>
        <p:txBody>
          <a:bodyPr rIns="457200"/>
          <a:lstStyle>
            <a:lvl1pPr>
              <a:lnSpc>
                <a:spcPct val="110000"/>
              </a:lnSpc>
              <a:defRPr sz="3199">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495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495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288037"/>
            <a:ext cx="2477765" cy="224028"/>
          </a:xfrm>
        </p:spPr>
        <p:txBody>
          <a:bodyPr/>
          <a:lstStyle>
            <a:lvl1pPr>
              <a:defRPr sz="1400">
                <a:solidFill>
                  <a:schemeClr val="tx2"/>
                </a:solidFill>
              </a:defRPr>
            </a:lvl1pPr>
          </a:lstStyle>
          <a:p>
            <a:pPr lvl="0"/>
            <a:r>
              <a:rPr lang="en-US"/>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9318916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4"/>
          </a:xfrm>
        </p:spPr>
        <p:txBody>
          <a:bodyPr/>
          <a:lstStyle>
            <a:lvl1pPr>
              <a:lnSpc>
                <a:spcPct val="100000"/>
              </a:lnSpc>
              <a:defRPr sz="4299"/>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11138526" y="6263482"/>
            <a:ext cx="819044" cy="304800"/>
          </a:xfrm>
          <a:prstGeom prst="rect">
            <a:avLst/>
          </a:prstGeom>
        </p:spPr>
      </p:pic>
    </p:spTree>
    <p:extLst>
      <p:ext uri="{BB962C8B-B14F-4D97-AF65-F5344CB8AC3E}">
        <p14:creationId xmlns:p14="http://schemas.microsoft.com/office/powerpoint/2010/main" val="2201917995"/>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288037"/>
            <a:ext cx="2477765" cy="2286794"/>
          </a:xfrm>
        </p:spPr>
        <p:txBody>
          <a:bodyPr/>
          <a:lstStyle>
            <a:lvl1pPr>
              <a:lnSpc>
                <a:spcPct val="100000"/>
              </a:lnSpc>
              <a:defRPr sz="14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7"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0"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9196945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87999" y="192025"/>
            <a:ext cx="5524575" cy="2286794"/>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999" y="3328416"/>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4362"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3050"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333751"/>
            <a:ext cx="2474591" cy="2672459"/>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58216810"/>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288036"/>
            <a:ext cx="2474591" cy="2286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6"/>
            <a:ext cx="2479352"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3"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3332555" y="288036"/>
            <a:ext cx="2476178" cy="2572544"/>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3334142" y="3333751"/>
            <a:ext cx="2476178" cy="2476500"/>
          </a:xfrm>
        </p:spPr>
        <p:txBody>
          <a:bodyPr/>
          <a:lstStyle>
            <a:lvl1pPr>
              <a:lnSpc>
                <a:spcPct val="110000"/>
              </a:lnSpc>
              <a:spcBef>
                <a:spcPts val="0"/>
              </a:spcBef>
              <a:defRPr sz="1400" b="0" i="0">
                <a:solidFill>
                  <a:schemeClr val="tx1"/>
                </a:solidFill>
                <a:latin typeface="IBM Plex Sans Light" panose="020B0403050203000203" pitchFamily="34" charset="0"/>
              </a:defRPr>
            </a:lvl1pPr>
            <a:lvl2pPr marL="127992" indent="-127992">
              <a:lnSpc>
                <a:spcPct val="110000"/>
              </a:lnSpc>
              <a:spcBef>
                <a:spcPts val="0"/>
              </a:spcBef>
              <a:defRPr sz="1400" b="0" i="0">
                <a:solidFill>
                  <a:schemeClr val="tx1"/>
                </a:solidFill>
                <a:latin typeface="IBM Plex Sans Light" panose="020B0403050203000203" pitchFamily="34" charset="0"/>
              </a:defRPr>
            </a:lvl2pPr>
            <a:lvl3pPr marL="255984" indent="-127992">
              <a:lnSpc>
                <a:spcPct val="110000"/>
              </a:lnSpc>
              <a:spcBef>
                <a:spcPts val="0"/>
              </a:spcBef>
              <a:defRPr sz="1400" b="0" i="0">
                <a:solidFill>
                  <a:schemeClr val="tx1"/>
                </a:solidFill>
                <a:latin typeface="IBM Plex Sans Light" panose="020B0403050203000203" pitchFamily="34" charset="0"/>
              </a:defRPr>
            </a:lvl3pPr>
            <a:lvl4pPr marL="383976" indent="-127992">
              <a:lnSpc>
                <a:spcPct val="11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2799835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87999" y="288036"/>
            <a:ext cx="2474591" cy="142954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3333316" y="666750"/>
            <a:ext cx="2475384" cy="1905000"/>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6380920" y="666750"/>
            <a:ext cx="2476178" cy="1905000"/>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9428523" y="666750"/>
            <a:ext cx="2476178" cy="1905000"/>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3333316" y="3714751"/>
            <a:ext cx="2475384" cy="1905000"/>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6380920" y="3714750"/>
            <a:ext cx="2475384" cy="1896342"/>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9428523" y="3714751"/>
            <a:ext cx="2476178" cy="1905000"/>
          </a:xfrm>
        </p:spPr>
        <p:txBody>
          <a:bodyPr/>
          <a:lstStyle>
            <a:lvl1pPr>
              <a:lnSpc>
                <a:spcPct val="110000"/>
              </a:lnSpc>
              <a:spcBef>
                <a:spcPts val="0"/>
              </a:spcBef>
              <a:defRPr sz="1200">
                <a:solidFill>
                  <a:schemeClr val="tx1"/>
                </a:solidFill>
              </a:defRPr>
            </a:lvl1pPr>
            <a:lvl2pPr marL="109708" indent="-109708">
              <a:lnSpc>
                <a:spcPct val="110000"/>
              </a:lnSpc>
              <a:spcBef>
                <a:spcPts val="0"/>
              </a:spcBef>
              <a:defRPr sz="1200">
                <a:solidFill>
                  <a:schemeClr val="tx1"/>
                </a:solidFill>
              </a:defRPr>
            </a:lvl2pPr>
            <a:lvl3pPr marL="219415" indent="-109708">
              <a:lnSpc>
                <a:spcPct val="110000"/>
              </a:lnSpc>
              <a:spcBef>
                <a:spcPts val="0"/>
              </a:spcBef>
              <a:defRPr sz="1200">
                <a:solidFill>
                  <a:schemeClr val="tx1"/>
                </a:solidFill>
              </a:defRPr>
            </a:lvl3pPr>
            <a:lvl4pPr marL="329122" indent="-109708">
              <a:lnSpc>
                <a:spcPct val="11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288037"/>
            <a:ext cx="201141" cy="201612"/>
          </a:xfrm>
        </p:spPr>
        <p:txBody>
          <a:bodyPr/>
          <a:lstStyle>
            <a:lvl1pPr>
              <a:defRPr sz="700">
                <a:solidFill>
                  <a:schemeClr val="tx1"/>
                </a:solidFill>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1" y="288037"/>
            <a:ext cx="201141" cy="201612"/>
          </a:xfrm>
        </p:spPr>
        <p:txBody>
          <a:bodyPr/>
          <a:lstStyle>
            <a:lvl1pPr>
              <a:defRPr sz="700">
                <a:solidFill>
                  <a:schemeClr val="tx1"/>
                </a:solidFill>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3" y="288037"/>
            <a:ext cx="201141" cy="201612"/>
          </a:xfrm>
        </p:spPr>
        <p:txBody>
          <a:bodyPr/>
          <a:lstStyle>
            <a:lvl1pPr>
              <a:defRPr sz="700">
                <a:solidFill>
                  <a:schemeClr val="tx1"/>
                </a:solidFill>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347316"/>
            <a:ext cx="201141" cy="201612"/>
          </a:xfrm>
        </p:spPr>
        <p:txBody>
          <a:bodyPr/>
          <a:lstStyle>
            <a:lvl1pPr>
              <a:defRPr sz="700">
                <a:solidFill>
                  <a:schemeClr val="tx1"/>
                </a:solidFill>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1" y="3347316"/>
            <a:ext cx="201141" cy="201612"/>
          </a:xfrm>
        </p:spPr>
        <p:txBody>
          <a:bodyPr/>
          <a:lstStyle>
            <a:lvl1pPr>
              <a:defRPr sz="700">
                <a:solidFill>
                  <a:schemeClr val="tx1"/>
                </a:solidFill>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3" y="3347316"/>
            <a:ext cx="201141" cy="201612"/>
          </a:xfrm>
        </p:spPr>
        <p:txBody>
          <a:bodyPr/>
          <a:lstStyle>
            <a:lvl1pPr>
              <a:defRPr sz="700">
                <a:solidFill>
                  <a:schemeClr val="tx1"/>
                </a:solidFill>
              </a:defRPr>
            </a:lvl1pPr>
          </a:lstStyle>
          <a:p>
            <a:r>
              <a:rPr lang="en-US" dirty="0"/>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dirty="0"/>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3047605" y="3048000"/>
            <a:ext cx="886027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3047603"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16874238"/>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192024"/>
            <a:ext cx="5519019" cy="1706563"/>
          </a:xfrm>
        </p:spPr>
        <p:txBody>
          <a:bodyPr rIns="457200"/>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6"/>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10" y="288036"/>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10"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7999" y="3332988"/>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013886"/>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87999" y="288036"/>
            <a:ext cx="2474591" cy="1706563"/>
          </a:xfrm>
        </p:spPr>
        <p:txBody>
          <a:bodyPr rIns="0"/>
          <a:lstStyle>
            <a:lvl1pPr>
              <a:lnSpc>
                <a:spcPct val="110000"/>
              </a:lnSpc>
              <a:defRPr sz="1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88036"/>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0110" y="288036"/>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0110"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90043"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333751"/>
            <a:ext cx="2476178" cy="2477294"/>
          </a:xfrm>
        </p:spPr>
        <p:txBody>
          <a:bodyPr/>
          <a:lstStyle>
            <a:lvl1pPr>
              <a:spcBef>
                <a:spcPts val="0"/>
              </a:spcBef>
              <a:defRPr sz="1400">
                <a:solidFill>
                  <a:schemeClr val="tx1"/>
                </a:solidFill>
              </a:defRPr>
            </a:lvl1pPr>
            <a:lvl2pPr marL="127992" indent="-127992">
              <a:spcBef>
                <a:spcPts val="0"/>
              </a:spcBef>
              <a:defRPr sz="1400">
                <a:solidFill>
                  <a:schemeClr val="tx1"/>
                </a:solidFill>
              </a:defRPr>
            </a:lvl2pPr>
            <a:lvl3pPr marL="255984" indent="-127992">
              <a:spcBef>
                <a:spcPts val="0"/>
              </a:spcBef>
              <a:defRPr sz="1400">
                <a:solidFill>
                  <a:schemeClr val="tx1"/>
                </a:solidFill>
              </a:defRPr>
            </a:lvl3pPr>
            <a:lvl4pPr marL="383976" indent="-127992">
              <a:spcBef>
                <a:spcPts val="0"/>
              </a:spcBef>
              <a:defRPr sz="1400">
                <a:solidFill>
                  <a:schemeClr val="tx1"/>
                </a:solidFill>
              </a:defRPr>
            </a:lvl4pPr>
            <a:lvl5pPr>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dirty="0"/>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1"/>
            <a:ext cx="0" cy="295275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01568341"/>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3333316" y="1714500"/>
            <a:ext cx="2475384" cy="4286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19" y="284958"/>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62130836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87999" y="1714500"/>
            <a:ext cx="2477765" cy="4286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3" y="0"/>
            <a:ext cx="9144397" cy="6858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856897124"/>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7999" y="1714500"/>
            <a:ext cx="2477765" cy="4286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dirty="0"/>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3317" y="282576"/>
            <a:ext cx="8574559" cy="6289675"/>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56768584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95712324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5524575" cy="228679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7999" y="6231636"/>
            <a:ext cx="5524575" cy="381000"/>
          </a:xfrm>
        </p:spPr>
        <p:txBody>
          <a:bodyPr anchor="b"/>
          <a:lstStyle>
            <a:lvl1pPr>
              <a:lnSpc>
                <a:spcPct val="110000"/>
              </a:lnSpc>
              <a:spcBef>
                <a:spcPts val="0"/>
              </a:spcBef>
              <a:defRPr sz="14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11138526" y="6263482"/>
            <a:ext cx="819044" cy="304800"/>
          </a:xfrm>
          <a:prstGeom prst="rect">
            <a:avLst/>
          </a:prstGeom>
        </p:spPr>
      </p:pic>
    </p:spTree>
    <p:extLst>
      <p:ext uri="{BB962C8B-B14F-4D97-AF65-F5344CB8AC3E}">
        <p14:creationId xmlns:p14="http://schemas.microsoft.com/office/powerpoint/2010/main" val="485687721"/>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67911" y="6452314"/>
            <a:ext cx="136789"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4126" y="284957"/>
            <a:ext cx="11620575" cy="6290468"/>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47013646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2795"/>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7999" y="3060700"/>
            <a:ext cx="1236501" cy="1238251"/>
          </a:xfrm>
          <a:solidFill>
            <a:srgbClr val="E0E0E0"/>
          </a:solidFill>
        </p:spPr>
        <p:txBody>
          <a:bodyPr anchor="ctr"/>
          <a:lstStyle>
            <a:lvl1pPr marL="0" marR="0" indent="0" algn="ctr" defTabSz="1218971"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71"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714278" y="30607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7999" y="4762500"/>
            <a:ext cx="1236501" cy="1238251"/>
          </a:xfrm>
          <a:solidFill>
            <a:srgbClr val="E0E0E0"/>
          </a:solidFill>
        </p:spPr>
        <p:txBody>
          <a:bodyPr anchor="ctr"/>
          <a:lstStyle>
            <a:lvl1pPr marL="0" marR="0" indent="0" algn="ctr" defTabSz="1218971"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71"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714278" y="47625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dirty="0"/>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7999" y="1333500"/>
            <a:ext cx="1236501" cy="1238251"/>
          </a:xfr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714278" y="13335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6" y="3060700"/>
            <a:ext cx="1236501" cy="1238251"/>
          </a:xfrm>
          <a:solidFill>
            <a:srgbClr val="E0E0E0"/>
          </a:solidFill>
        </p:spPr>
        <p:txBody>
          <a:bodyPr anchor="ctr"/>
          <a:lstStyle>
            <a:lvl1pPr marL="0" marR="0" indent="0" algn="ctr" defTabSz="1218971"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71"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7807897" y="30607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6" y="4762500"/>
            <a:ext cx="1236501" cy="1238251"/>
          </a:xfrm>
          <a:solidFill>
            <a:srgbClr val="E0E0E0"/>
          </a:solidFill>
        </p:spPr>
        <p:txBody>
          <a:bodyPr anchor="ctr"/>
          <a:lstStyle>
            <a:lvl1pPr marL="0" marR="0" indent="0" algn="ctr" defTabSz="1218971"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71"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7807897" y="47625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6" y="1333500"/>
            <a:ext cx="1236501" cy="1238251"/>
          </a:xfrm>
          <a:solidFill>
            <a:srgbClr val="E0E0E0"/>
          </a:solidFill>
        </p:spPr>
        <p:txBody>
          <a:bodyPr anchor="ctr"/>
          <a:lstStyle>
            <a:lvl1pPr marL="0" marR="0" indent="0" algn="ctr" defTabSz="1218971"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71"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7807897" y="1333500"/>
            <a:ext cx="2853953" cy="1238251"/>
          </a:xfrm>
        </p:spPr>
        <p:txBody>
          <a:bodyPr/>
          <a:lstStyle>
            <a:lvl1pPr>
              <a:lnSpc>
                <a:spcPct val="110000"/>
              </a:lnSpc>
              <a:spcBef>
                <a:spcPts val="0"/>
              </a:spcBef>
              <a:defRPr sz="1400">
                <a:solidFill>
                  <a:schemeClr val="tx1"/>
                </a:solidFill>
              </a:defRPr>
            </a:lvl1pPr>
            <a:lvl2pPr marL="127992" indent="-127992">
              <a:lnSpc>
                <a:spcPct val="110000"/>
              </a:lnSpc>
              <a:spcBef>
                <a:spcPts val="0"/>
              </a:spcBef>
              <a:defRPr sz="1400">
                <a:solidFill>
                  <a:schemeClr val="tx1"/>
                </a:solidFill>
              </a:defRPr>
            </a:lvl2pPr>
            <a:lvl3pPr marL="255984" indent="-127992">
              <a:lnSpc>
                <a:spcPct val="110000"/>
              </a:lnSpc>
              <a:spcBef>
                <a:spcPts val="0"/>
              </a:spcBef>
              <a:defRPr sz="1400">
                <a:solidFill>
                  <a:schemeClr val="tx1"/>
                </a:solidFill>
              </a:defRPr>
            </a:lvl3pPr>
            <a:lvl4pPr marL="383976" indent="-127992">
              <a:lnSpc>
                <a:spcPct val="11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4549289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7"/>
            <a:ext cx="2474591" cy="228679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284958"/>
            <a:ext cx="8571384" cy="5715794"/>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814551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3" y="284958"/>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8" indent="-73138">
              <a:lnSpc>
                <a:spcPct val="120000"/>
              </a:lnSpc>
              <a:spcBef>
                <a:spcPts val="0"/>
              </a:spcBef>
              <a:defRPr sz="800" b="0" i="0">
                <a:solidFill>
                  <a:schemeClr val="tx1"/>
                </a:solidFill>
                <a:latin typeface="IBM Plex Sans" panose="020B0503050203000203" pitchFamily="34" charset="0"/>
              </a:defRPr>
            </a:lvl2pPr>
            <a:lvl3pPr marL="146277" indent="-73138">
              <a:lnSpc>
                <a:spcPct val="120000"/>
              </a:lnSpc>
              <a:spcBef>
                <a:spcPts val="0"/>
              </a:spcBef>
              <a:defRPr sz="800" b="0" i="0">
                <a:solidFill>
                  <a:schemeClr val="tx1"/>
                </a:solidFill>
                <a:latin typeface="IBM Plex Sans" panose="020B0503050203000203" pitchFamily="34" charset="0"/>
              </a:defRPr>
            </a:lvl3pPr>
            <a:lvl4pPr marL="219415" indent="-73138">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44630148"/>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1"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138892924"/>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87999" y="192024"/>
            <a:ext cx="2477765" cy="1429544"/>
          </a:xfrm>
        </p:spPr>
        <p:txBody>
          <a:bodyPr/>
          <a:lstStyle>
            <a:lvl1pPr>
              <a:lnSpc>
                <a:spcPct val="90000"/>
              </a:lnSpc>
              <a:spcBef>
                <a:spcPts val="0"/>
              </a:spcBef>
              <a:defRPr sz="3199">
                <a:solidFill>
                  <a:schemeClr val="tx2"/>
                </a:solidFill>
              </a:defRPr>
            </a:lvl1pPr>
            <a:lvl2pPr>
              <a:lnSpc>
                <a:spcPct val="100000"/>
              </a:lnSpc>
              <a:spcBef>
                <a:spcPts val="0"/>
              </a:spcBef>
              <a:defRPr sz="3199">
                <a:solidFill>
                  <a:schemeClr val="tx1"/>
                </a:solidFill>
              </a:defRPr>
            </a:lvl2pPr>
            <a:lvl3pPr>
              <a:lnSpc>
                <a:spcPct val="100000"/>
              </a:lnSpc>
              <a:spcBef>
                <a:spcPts val="0"/>
              </a:spcBef>
              <a:defRPr sz="3199">
                <a:solidFill>
                  <a:schemeClr val="tx1"/>
                </a:solidFill>
              </a:defRPr>
            </a:lvl3pPr>
            <a:lvl4pPr>
              <a:lnSpc>
                <a:spcPct val="100000"/>
              </a:lnSpc>
              <a:spcBef>
                <a:spcPts val="0"/>
              </a:spcBef>
              <a:defRPr sz="3199">
                <a:solidFill>
                  <a:schemeClr val="tx1"/>
                </a:solidFill>
              </a:defRPr>
            </a:lvl4pPr>
            <a:lvl5pPr>
              <a:lnSpc>
                <a:spcPct val="100000"/>
              </a:lnSpc>
              <a:spcBef>
                <a:spcPts val="0"/>
              </a:spcBef>
              <a:defRPr sz="3199">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9428523" y="284958"/>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8" indent="-73138">
              <a:lnSpc>
                <a:spcPct val="120000"/>
              </a:lnSpc>
              <a:spcBef>
                <a:spcPts val="0"/>
              </a:spcBef>
              <a:defRPr sz="800" b="0" i="0">
                <a:solidFill>
                  <a:schemeClr val="tx1"/>
                </a:solidFill>
                <a:latin typeface="IBM Plex Sans" panose="020B0503050203000203" pitchFamily="34" charset="0"/>
              </a:defRPr>
            </a:lvl2pPr>
            <a:lvl3pPr marL="146277" indent="-73138">
              <a:lnSpc>
                <a:spcPct val="120000"/>
              </a:lnSpc>
              <a:spcBef>
                <a:spcPts val="0"/>
              </a:spcBef>
              <a:defRPr sz="800" b="0" i="0">
                <a:solidFill>
                  <a:schemeClr val="tx1"/>
                </a:solidFill>
                <a:latin typeface="IBM Plex Sans" panose="020B0503050203000203" pitchFamily="34" charset="0"/>
              </a:defRPr>
            </a:lvl3pPr>
            <a:lvl4pPr marL="219415" indent="-73138">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90475" y="6402389"/>
            <a:ext cx="2477765" cy="190500"/>
          </a:xfrm>
        </p:spPr>
        <p:txBody>
          <a:bodyPr/>
          <a:lstStyle/>
          <a:p>
            <a:endParaRPr lang="en-US" dirty="0"/>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6380919" y="284958"/>
            <a:ext cx="2476178" cy="5715794"/>
          </a:xfrm>
        </p:spPr>
        <p:txBody>
          <a:bodyPr/>
          <a:lstStyle>
            <a:lvl1pPr>
              <a:lnSpc>
                <a:spcPct val="120000"/>
              </a:lnSpc>
              <a:spcBef>
                <a:spcPts val="0"/>
              </a:spcBef>
              <a:defRPr sz="800" b="0" i="0">
                <a:solidFill>
                  <a:schemeClr val="tx1"/>
                </a:solidFill>
                <a:latin typeface="IBM Plex Sans" panose="020B0503050203000203" pitchFamily="34" charset="0"/>
              </a:defRPr>
            </a:lvl1pPr>
            <a:lvl2pPr marL="73138" indent="-73138">
              <a:lnSpc>
                <a:spcPct val="120000"/>
              </a:lnSpc>
              <a:spcBef>
                <a:spcPts val="0"/>
              </a:spcBef>
              <a:defRPr sz="800" b="0" i="0">
                <a:solidFill>
                  <a:schemeClr val="tx1"/>
                </a:solidFill>
                <a:latin typeface="IBM Plex Sans" panose="020B0503050203000203" pitchFamily="34" charset="0"/>
              </a:defRPr>
            </a:lvl2pPr>
            <a:lvl3pPr marL="146277" indent="-73138">
              <a:lnSpc>
                <a:spcPct val="120000"/>
              </a:lnSpc>
              <a:spcBef>
                <a:spcPts val="0"/>
              </a:spcBef>
              <a:defRPr sz="800" b="0" i="0">
                <a:solidFill>
                  <a:schemeClr val="tx1"/>
                </a:solidFill>
                <a:latin typeface="IBM Plex Sans" panose="020B0503050203000203" pitchFamily="34" charset="0"/>
              </a:defRPr>
            </a:lvl3pPr>
            <a:lvl4pPr marL="219415" indent="-73138">
              <a:lnSpc>
                <a:spcPct val="120000"/>
              </a:lnSpc>
              <a:spcBef>
                <a:spcPts val="0"/>
              </a:spcBef>
              <a:defRPr sz="800" b="0" i="0">
                <a:solidFill>
                  <a:schemeClr val="tx1"/>
                </a:solidFill>
                <a:latin typeface="IBM Plex Sans" panose="020B0503050203000203" pitchFamily="34" charset="0"/>
              </a:defRPr>
            </a:lvl4pPr>
            <a:lvl5pPr>
              <a:lnSpc>
                <a:spcPct val="120000"/>
              </a:lnSpc>
              <a:spcBef>
                <a:spcPts val="0"/>
              </a:spcBef>
              <a:defRPr sz="8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4241879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32005" y="3084232"/>
            <a:ext cx="1727991" cy="689540"/>
          </a:xfrm>
          <a:prstGeom prst="rect">
            <a:avLst/>
          </a:prstGeom>
        </p:spPr>
      </p:pic>
    </p:spTree>
    <p:extLst>
      <p:ext uri="{BB962C8B-B14F-4D97-AF65-F5344CB8AC3E}">
        <p14:creationId xmlns:p14="http://schemas.microsoft.com/office/powerpoint/2010/main" val="170749586"/>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Group Name / DOC ID / Month XX, 2022 / © 2022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1000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oxes, 4 stacked, larg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763524"/>
            <a:ext cx="5521400" cy="1138428"/>
          </a:xfrm>
        </p:spPr>
        <p:txBody>
          <a:bodyPr rIns="457200"/>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lvl1pPr>
              <a:defRPr b="0" i="0">
                <a:latin typeface="IBM Plex Sans Light" panose="020B0403050203000203" pitchFamily="34" charset="0"/>
              </a:defRPr>
            </a:lvl1pPr>
          </a:lstStyle>
          <a:p>
            <a:endParaRPr lang="en-US" dirty="0"/>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7999" y="192601"/>
            <a:ext cx="2477765" cy="224028"/>
          </a:xfrm>
          <a:prstGeom prst="rect">
            <a:avLst/>
          </a:prstGeom>
        </p:spPr>
        <p:txBody>
          <a:bodyPr/>
          <a:lstStyle>
            <a:lvl1pPr>
              <a:lnSpc>
                <a:spcPct val="100000"/>
              </a:lnSpc>
              <a:defRPr sz="1400" b="0" i="0">
                <a:solidFill>
                  <a:schemeClr val="tx2"/>
                </a:solidFill>
                <a:latin typeface="IBM Plex Sans Light" panose="020B0403050203000203" pitchFamily="34" charset="0"/>
              </a:defRPr>
            </a:lvl1pPr>
          </a:lstStyle>
          <a:p>
            <a:pPr lvl="0"/>
            <a:r>
              <a:rPr lang="en-US" dirty="0"/>
              <a:t>Click to edit Master text styles</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11769265" y="6469420"/>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4" name="Text Placeholder 6">
            <a:extLst>
              <a:ext uri="{FF2B5EF4-FFF2-40B4-BE49-F238E27FC236}">
                <a16:creationId xmlns:a16="http://schemas.microsoft.com/office/drawing/2014/main" id="{BEE7923F-2C08-E17F-72B0-F41C361C5372}"/>
              </a:ext>
            </a:extLst>
          </p:cNvPr>
          <p:cNvSpPr>
            <a:spLocks noGrp="1"/>
          </p:cNvSpPr>
          <p:nvPr>
            <p:ph type="body" sz="quarter" idx="10"/>
          </p:nvPr>
        </p:nvSpPr>
        <p:spPr>
          <a:xfrm>
            <a:off x="6363186" y="288038"/>
            <a:ext cx="2481639" cy="2572543"/>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6">
            <a:extLst>
              <a:ext uri="{FF2B5EF4-FFF2-40B4-BE49-F238E27FC236}">
                <a16:creationId xmlns:a16="http://schemas.microsoft.com/office/drawing/2014/main" id="{4F52302E-5C35-DCB5-2D11-CC0BE75371AE}"/>
              </a:ext>
            </a:extLst>
          </p:cNvPr>
          <p:cNvSpPr>
            <a:spLocks noGrp="1"/>
          </p:cNvSpPr>
          <p:nvPr>
            <p:ph type="body" sz="quarter" idx="22"/>
          </p:nvPr>
        </p:nvSpPr>
        <p:spPr>
          <a:xfrm>
            <a:off x="9398651" y="288038"/>
            <a:ext cx="2481639" cy="2572543"/>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ext Placeholder 6">
            <a:extLst>
              <a:ext uri="{FF2B5EF4-FFF2-40B4-BE49-F238E27FC236}">
                <a16:creationId xmlns:a16="http://schemas.microsoft.com/office/drawing/2014/main" id="{644BCD2A-7E42-10EE-E251-907F955BFCEB}"/>
              </a:ext>
            </a:extLst>
          </p:cNvPr>
          <p:cNvSpPr>
            <a:spLocks noGrp="1"/>
          </p:cNvSpPr>
          <p:nvPr>
            <p:ph type="body" sz="quarter" idx="23"/>
          </p:nvPr>
        </p:nvSpPr>
        <p:spPr>
          <a:xfrm>
            <a:off x="6363186" y="3333750"/>
            <a:ext cx="2481639" cy="2476500"/>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6">
            <a:extLst>
              <a:ext uri="{FF2B5EF4-FFF2-40B4-BE49-F238E27FC236}">
                <a16:creationId xmlns:a16="http://schemas.microsoft.com/office/drawing/2014/main" id="{FEF5B836-0687-FE12-9EE1-7B2CB1124537}"/>
              </a:ext>
            </a:extLst>
          </p:cNvPr>
          <p:cNvSpPr>
            <a:spLocks noGrp="1"/>
          </p:cNvSpPr>
          <p:nvPr>
            <p:ph type="body" sz="quarter" idx="24"/>
          </p:nvPr>
        </p:nvSpPr>
        <p:spPr>
          <a:xfrm>
            <a:off x="9398651" y="3333750"/>
            <a:ext cx="2481639" cy="2476500"/>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28232610"/>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ext, 4 columns, dividers, head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999" y="192600"/>
            <a:ext cx="2474591" cy="762795"/>
          </a:xfrm>
        </p:spPr>
        <p:txBody>
          <a:bodyPr/>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88037"/>
            <a:ext cx="2477765" cy="762794"/>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7992" indent="-127992">
              <a:lnSpc>
                <a:spcPct val="100000"/>
              </a:lnSpc>
              <a:spcBef>
                <a:spcPts val="0"/>
              </a:spcBef>
              <a:defRPr sz="2200" b="0" i="0">
                <a:solidFill>
                  <a:schemeClr val="tx1"/>
                </a:solidFill>
                <a:latin typeface="IBM Plex Sans Light" panose="020B0403050203000203" pitchFamily="34" charset="0"/>
              </a:defRPr>
            </a:lvl2pPr>
            <a:lvl3pPr marL="255984" indent="-127992">
              <a:lnSpc>
                <a:spcPct val="100000"/>
              </a:lnSpc>
              <a:spcBef>
                <a:spcPts val="0"/>
              </a:spcBef>
              <a:defRPr sz="2200" b="0" i="0">
                <a:solidFill>
                  <a:schemeClr val="tx1"/>
                </a:solidFill>
                <a:latin typeface="IBM Plex Sans Light" panose="020B0403050203000203" pitchFamily="34" charset="0"/>
              </a:defRPr>
            </a:lvl3pPr>
            <a:lvl4pPr marL="383976" indent="-127992">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88037"/>
            <a:ext cx="2476178" cy="762794"/>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7992" indent="-127992">
              <a:lnSpc>
                <a:spcPct val="100000"/>
              </a:lnSpc>
              <a:spcBef>
                <a:spcPts val="0"/>
              </a:spcBef>
              <a:defRPr sz="2200" b="0" i="0">
                <a:solidFill>
                  <a:schemeClr val="tx1"/>
                </a:solidFill>
                <a:latin typeface="IBM Plex Sans Light" panose="020B0403050203000203" pitchFamily="34" charset="0"/>
              </a:defRPr>
            </a:lvl2pPr>
            <a:lvl3pPr marL="255984" indent="-127992">
              <a:lnSpc>
                <a:spcPct val="100000"/>
              </a:lnSpc>
              <a:spcBef>
                <a:spcPts val="0"/>
              </a:spcBef>
              <a:defRPr sz="2200" b="0" i="0">
                <a:solidFill>
                  <a:schemeClr val="tx1"/>
                </a:solidFill>
                <a:latin typeface="IBM Plex Sans Light" panose="020B0403050203000203" pitchFamily="34" charset="0"/>
              </a:defRPr>
            </a:lvl3pPr>
            <a:lvl4pPr marL="383976" indent="-127992">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3" y="288037"/>
            <a:ext cx="2479352" cy="762794"/>
          </a:xfrm>
          <a:prstGeom prst="rect">
            <a:avLst/>
          </a:prstGeom>
        </p:spPr>
        <p:txBody>
          <a:bodyPr/>
          <a:lstStyle>
            <a:lvl1pPr>
              <a:lnSpc>
                <a:spcPct val="100000"/>
              </a:lnSpc>
              <a:spcBef>
                <a:spcPts val="0"/>
              </a:spcBef>
              <a:defRPr sz="2200" b="0" i="0">
                <a:solidFill>
                  <a:schemeClr val="tx1"/>
                </a:solidFill>
                <a:latin typeface="IBM Plex Sans Light" panose="020B0403050203000203" pitchFamily="34" charset="0"/>
              </a:defRPr>
            </a:lvl1pPr>
            <a:lvl2pPr marL="127992" indent="-127992">
              <a:lnSpc>
                <a:spcPct val="100000"/>
              </a:lnSpc>
              <a:spcBef>
                <a:spcPts val="0"/>
              </a:spcBef>
              <a:defRPr sz="2200" b="0" i="0">
                <a:solidFill>
                  <a:schemeClr val="tx1"/>
                </a:solidFill>
                <a:latin typeface="IBM Plex Sans Light" panose="020B0403050203000203" pitchFamily="34" charset="0"/>
              </a:defRPr>
            </a:lvl2pPr>
            <a:lvl3pPr marL="255984" indent="-127992">
              <a:lnSpc>
                <a:spcPct val="100000"/>
              </a:lnSpc>
              <a:spcBef>
                <a:spcPts val="0"/>
              </a:spcBef>
              <a:defRPr sz="2200" b="0" i="0">
                <a:solidFill>
                  <a:schemeClr val="tx1"/>
                </a:solidFill>
                <a:latin typeface="IBM Plex Sans Light" panose="020B0403050203000203" pitchFamily="34" charset="0"/>
              </a:defRPr>
            </a:lvl3pPr>
            <a:lvl4pPr marL="383976" indent="-127992">
              <a:lnSpc>
                <a:spcPct val="100000"/>
              </a:lnSpc>
              <a:spcBef>
                <a:spcPts val="0"/>
              </a:spcBef>
              <a:defRPr sz="2200" b="0" i="0">
                <a:solidFill>
                  <a:schemeClr val="tx1"/>
                </a:solidFill>
                <a:latin typeface="IBM Plex Sans Light" panose="020B0403050203000203" pitchFamily="34" charset="0"/>
              </a:defRPr>
            </a:lvl4pPr>
            <a:lvl5pPr>
              <a:lnSpc>
                <a:spcPct val="110000"/>
              </a:lnSpc>
              <a:spcBef>
                <a:spcPts val="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3047603"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6093683" y="283464"/>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9142810" y="284958"/>
            <a:ext cx="0" cy="571579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11769265" y="6469420"/>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Light" panose="020B04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284126" y="6402118"/>
            <a:ext cx="2477765" cy="190500"/>
          </a:xfrm>
        </p:spPr>
        <p:txBody>
          <a:bodyPr/>
          <a:lstStyle>
            <a:lvl1pPr>
              <a:defRPr b="0" i="0">
                <a:latin typeface="IBM Plex Sans Light" panose="020B0403050203000203" pitchFamily="34" charset="0"/>
              </a:defRPr>
            </a:lvl1pPr>
          </a:lstStyle>
          <a:p>
            <a:endParaRPr lang="en-US" dirty="0"/>
          </a:p>
        </p:txBody>
      </p:sp>
      <p:sp>
        <p:nvSpPr>
          <p:cNvPr id="16" name="Text Placeholder 6">
            <a:extLst>
              <a:ext uri="{FF2B5EF4-FFF2-40B4-BE49-F238E27FC236}">
                <a16:creationId xmlns:a16="http://schemas.microsoft.com/office/drawing/2014/main" id="{F4F49B39-EB32-770F-5644-D3D938710775}"/>
              </a:ext>
            </a:extLst>
          </p:cNvPr>
          <p:cNvSpPr>
            <a:spLocks noGrp="1"/>
          </p:cNvSpPr>
          <p:nvPr>
            <p:ph type="body" sz="quarter" idx="10"/>
          </p:nvPr>
        </p:nvSpPr>
        <p:spPr>
          <a:xfrm>
            <a:off x="3333316" y="1714500"/>
            <a:ext cx="2481639" cy="4286251"/>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6">
            <a:extLst>
              <a:ext uri="{FF2B5EF4-FFF2-40B4-BE49-F238E27FC236}">
                <a16:creationId xmlns:a16="http://schemas.microsoft.com/office/drawing/2014/main" id="{5D25B5E4-5513-DB6F-04BF-4A2A85E85763}"/>
              </a:ext>
            </a:extLst>
          </p:cNvPr>
          <p:cNvSpPr>
            <a:spLocks noGrp="1"/>
          </p:cNvSpPr>
          <p:nvPr>
            <p:ph type="body" sz="quarter" idx="20"/>
          </p:nvPr>
        </p:nvSpPr>
        <p:spPr>
          <a:xfrm>
            <a:off x="6368782" y="1714500"/>
            <a:ext cx="2481639" cy="4286251"/>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6">
            <a:extLst>
              <a:ext uri="{FF2B5EF4-FFF2-40B4-BE49-F238E27FC236}">
                <a16:creationId xmlns:a16="http://schemas.microsoft.com/office/drawing/2014/main" id="{EC86775E-92B8-3897-2210-2993F34BA628}"/>
              </a:ext>
            </a:extLst>
          </p:cNvPr>
          <p:cNvSpPr>
            <a:spLocks noGrp="1"/>
          </p:cNvSpPr>
          <p:nvPr>
            <p:ph type="body" sz="quarter" idx="21"/>
          </p:nvPr>
        </p:nvSpPr>
        <p:spPr>
          <a:xfrm>
            <a:off x="9428523" y="1714500"/>
            <a:ext cx="2481639" cy="4286251"/>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defTabSz="580535">
              <a:lnSpc>
                <a:spcPct val="100000"/>
              </a:lnSpc>
              <a:spcBef>
                <a:spcPts val="0"/>
              </a:spcBef>
              <a:defRPr sz="1800" b="0" i="0">
                <a:solidFill>
                  <a:schemeClr val="tx1"/>
                </a:solidFill>
                <a:latin typeface="IBM Plex Sans Light" panose="020B0403050203000203" pitchFamily="34" charset="0"/>
              </a:defRPr>
            </a:lvl2pPr>
            <a:lvl3pPr defTabSz="580535">
              <a:lnSpc>
                <a:spcPct val="100000"/>
              </a:lnSpc>
              <a:spcBef>
                <a:spcPts val="0"/>
              </a:spcBef>
              <a:defRPr sz="1800" b="0" i="0">
                <a:solidFill>
                  <a:schemeClr val="tx1"/>
                </a:solidFill>
                <a:latin typeface="IBM Plex Sans Light" panose="020B0403050203000203" pitchFamily="34" charset="0"/>
              </a:defRPr>
            </a:lvl3pPr>
            <a:lvl4pPr defTabSz="580535">
              <a:lnSpc>
                <a:spcPct val="100000"/>
              </a:lnSpc>
              <a:spcBef>
                <a:spcPts val="0"/>
              </a:spcBef>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101780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8000" y="192024"/>
            <a:ext cx="5049878" cy="5239544"/>
          </a:xfrm>
        </p:spPr>
        <p:txBody>
          <a:bodyPr/>
          <a:lstStyle>
            <a:lvl1pPr>
              <a:lnSpc>
                <a:spcPct val="100000"/>
              </a:lnSpc>
              <a:defRPr sz="4299">
                <a:solidFill>
                  <a:schemeClr val="tx2"/>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288888" y="6263482"/>
            <a:ext cx="819044" cy="304800"/>
          </a:xfrm>
          <a:prstGeom prst="rect">
            <a:avLst/>
          </a:prstGeom>
        </p:spPr>
      </p:pic>
    </p:spTree>
    <p:extLst>
      <p:ext uri="{BB962C8B-B14F-4D97-AF65-F5344CB8AC3E}">
        <p14:creationId xmlns:p14="http://schemas.microsoft.com/office/powerpoint/2010/main" val="1803250692"/>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Video or imagery, half, ins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192600"/>
            <a:ext cx="2474591" cy="762795"/>
          </a:xfrm>
        </p:spPr>
        <p:txBody>
          <a:bodyPr/>
          <a:lstStyle>
            <a:lvl1pPr>
              <a:lnSpc>
                <a:spcPct val="100000"/>
              </a:lnSpc>
              <a:defRPr sz="3199" b="0" i="0">
                <a:solidFill>
                  <a:schemeClr val="tx2"/>
                </a:solidFill>
                <a:latin typeface="IBM Plex Sans Light" panose="020B0403050203000203" pitchFamily="34"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lvl1pPr>
              <a:defRPr b="0" i="0">
                <a:latin typeface="IBM Plex Sans Light" panose="020B0403050203000203" pitchFamily="34" charset="0"/>
              </a:defRPr>
            </a:lvl1pPr>
          </a:lstStyle>
          <a:p>
            <a:endParaRPr lang="en-US" dirty="0"/>
          </a:p>
        </p:txBody>
      </p:sp>
      <p:sp>
        <p:nvSpPr>
          <p:cNvPr id="5" name="Picture Placeholder 10">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6380919" y="284958"/>
            <a:ext cx="5523781" cy="6287294"/>
          </a:xfrm>
          <a:prstGeom prst="rect">
            <a:avLst/>
          </a:prstGeom>
          <a:solidFill>
            <a:srgbClr val="E0E0E0"/>
          </a:solidFill>
        </p:spPr>
        <p:txBody>
          <a:bodyPr anchor="ctr"/>
          <a:lstStyle>
            <a:lvl1pPr algn="ctr">
              <a:defRPr b="0" i="0">
                <a:solidFill>
                  <a:schemeClr val="accent5"/>
                </a:solidFill>
                <a:latin typeface="IBM Plex Sans Light" panose="020B0403050203000203" pitchFamily="34" charset="0"/>
              </a:defRPr>
            </a:lvl1pPr>
          </a:lstStyle>
          <a:p>
            <a:r>
              <a:rPr lang="en-US" dirty="0"/>
              <a:t>Place imagery here</a:t>
            </a:r>
          </a:p>
        </p:txBody>
      </p:sp>
      <p:sp>
        <p:nvSpPr>
          <p:cNvPr id="6" name="Text Placeholder 6">
            <a:extLst>
              <a:ext uri="{FF2B5EF4-FFF2-40B4-BE49-F238E27FC236}">
                <a16:creationId xmlns:a16="http://schemas.microsoft.com/office/drawing/2014/main" id="{F97050FE-79BA-7876-7C87-1EBC54ABDE3B}"/>
              </a:ext>
            </a:extLst>
          </p:cNvPr>
          <p:cNvSpPr>
            <a:spLocks noGrp="1"/>
          </p:cNvSpPr>
          <p:nvPr>
            <p:ph type="body" sz="quarter" idx="21"/>
          </p:nvPr>
        </p:nvSpPr>
        <p:spPr>
          <a:xfrm>
            <a:off x="275970" y="1714500"/>
            <a:ext cx="2485921" cy="4286251"/>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marL="163769"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38"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07"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0F1D7D74-3344-9F6B-7157-4A7E1AB48342}"/>
              </a:ext>
            </a:extLst>
          </p:cNvPr>
          <p:cNvSpPr>
            <a:spLocks noGrp="1"/>
          </p:cNvSpPr>
          <p:nvPr>
            <p:ph type="body" sz="quarter" idx="22"/>
          </p:nvPr>
        </p:nvSpPr>
        <p:spPr>
          <a:xfrm>
            <a:off x="3334110" y="1714500"/>
            <a:ext cx="2485921" cy="4286251"/>
          </a:xfrm>
          <a:prstGeom prst="rect">
            <a:avLst/>
          </a:prstGeom>
        </p:spPr>
        <p:txBody>
          <a:bodyPr/>
          <a:lstStyle>
            <a:lvl1pPr defTabSz="580535">
              <a:lnSpc>
                <a:spcPct val="100000"/>
              </a:lnSpc>
              <a:spcBef>
                <a:spcPts val="0"/>
              </a:spcBef>
              <a:defRPr sz="1800" b="0" i="0">
                <a:solidFill>
                  <a:schemeClr val="tx1"/>
                </a:solidFill>
                <a:latin typeface="IBM Plex Sans Light" panose="020B0403050203000203" pitchFamily="34" charset="0"/>
              </a:defRPr>
            </a:lvl1pPr>
            <a:lvl2pPr marL="163769"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2pPr>
            <a:lvl3pPr marL="329338"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3pPr>
            <a:lvl4pPr marL="493107" indent="-163769" defTabSz="580535">
              <a:lnSpc>
                <a:spcPct val="100000"/>
              </a:lnSpc>
              <a:spcBef>
                <a:spcPts val="0"/>
              </a:spcBef>
              <a:buFont typeface="Arial" panose="020B0604020202020204" pitchFamily="34" charset="0"/>
              <a:buChar char="•"/>
              <a:defRPr sz="1800" b="0" i="0">
                <a:solidFill>
                  <a:schemeClr val="tx1"/>
                </a:solidFill>
                <a:latin typeface="IBM Plex Sans Light" panose="020B0403050203000203" pitchFamily="34" charset="0"/>
              </a:defRPr>
            </a:lvl4pPr>
            <a:lvl5pPr defTabSz="580535">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56395450"/>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lvl1pPr>
              <a:defRPr>
                <a:solidFill>
                  <a:schemeClr val="tx1"/>
                </a:solidFill>
              </a:defRPr>
            </a:lvl1pPr>
          </a:lstStyle>
          <a:p>
            <a:r>
              <a:rPr lang="pt-BR"/>
              <a:t>Clique para editar o título Mestre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2"/>
          <p:cNvSpPr>
            <a:spLocks noGrp="1"/>
          </p:cNvSpPr>
          <p:nvPr>
            <p:ph type="body" sz="quarter" idx="12"/>
          </p:nvPr>
        </p:nvSpPr>
        <p:spPr>
          <a:xfrm>
            <a:off x="6388609" y="1658112"/>
            <a:ext cx="549850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Data Fabric / March,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797583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189" y="318757"/>
            <a:ext cx="10922000" cy="1030818"/>
          </a:xfrm>
        </p:spPr>
        <p:txBody>
          <a:bodyPr/>
          <a:lstStyle>
            <a:lvl1pPr>
              <a:defRPr b="0">
                <a:latin typeface="IBM Plex Sans" panose="020B0503050203000203" pitchFamily="34" charset="0"/>
              </a:defRPr>
            </a:lvl1pPr>
          </a:lstStyle>
          <a:p>
            <a:r>
              <a:rPr lang="en-US" dirty="0"/>
              <a:t>Click to edit Master title style</a:t>
            </a:r>
          </a:p>
        </p:txBody>
      </p:sp>
      <p:sp>
        <p:nvSpPr>
          <p:cNvPr id="3" name="Content Placeholder 2"/>
          <p:cNvSpPr>
            <a:spLocks noGrp="1"/>
          </p:cNvSpPr>
          <p:nvPr>
            <p:ph idx="1"/>
          </p:nvPr>
        </p:nvSpPr>
        <p:spPr>
          <a:xfrm>
            <a:off x="338189" y="1430024"/>
            <a:ext cx="10922000" cy="4497918"/>
          </a:xfrm>
        </p:spPr>
        <p:txBody>
          <a:bodyPr/>
          <a:lstStyle>
            <a:lvl1pPr marL="228432" indent="-228432">
              <a:buFont typeface="Wingdings" charset="2"/>
              <a:buChar char="§"/>
              <a:defRPr sz="2398">
                <a:latin typeface="IBM Plex Sans" panose="020B0503050203000203" pitchFamily="34" charset="0"/>
              </a:defRPr>
            </a:lvl1pPr>
            <a:lvl2pPr>
              <a:defRPr>
                <a:latin typeface="IBM Plex Sans" panose="020B0503050203000203" pitchFamily="34" charset="0"/>
              </a:defRPr>
            </a:lvl2pPr>
            <a:lvl3pPr>
              <a:defRPr>
                <a:latin typeface="IBM Plex Sans" panose="020B0503050203000203" pitchFamily="34" charset="0"/>
              </a:defRPr>
            </a:lvl3pPr>
            <a:lvl4pPr>
              <a:defRPr>
                <a:latin typeface="IBM Plex Sans" panose="020B0503050203000203" pitchFamily="34" charset="0"/>
              </a:defRPr>
            </a:lvl4pPr>
            <a:lvl5pPr>
              <a:defRPr>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3776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759" indent="0">
              <a:buNone/>
              <a:defRPr/>
            </a:lvl3pPr>
            <a:lvl4pPr marL="579844" indent="0">
              <a:buNone/>
              <a:defRPr/>
            </a:lvl4pPr>
            <a:lvl5pPr marL="84225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759" indent="0">
              <a:buNone/>
              <a:defRPr/>
            </a:lvl3pPr>
            <a:lvl4pPr marL="579844" indent="0">
              <a:buNone/>
              <a:defRPr/>
            </a:lvl4pPr>
            <a:lvl5pPr marL="84225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814124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99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6380919" y="284958"/>
            <a:ext cx="5523781" cy="6287294"/>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88000" y="763524"/>
            <a:ext cx="5049180" cy="4668838"/>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88000" y="288036"/>
            <a:ext cx="5049180" cy="285751"/>
          </a:xfrm>
        </p:spPr>
        <p:txBody>
          <a:bodyPr/>
          <a:lstStyle>
            <a:lvl1pPr>
              <a:spcBef>
                <a:spcPts val="0"/>
              </a:spcBef>
              <a:defRPr sz="14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4" name="Picture 3">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288888" y="6263482"/>
            <a:ext cx="819044" cy="304800"/>
          </a:xfrm>
          <a:prstGeom prst="rect">
            <a:avLst/>
          </a:prstGeom>
        </p:spPr>
      </p:pic>
    </p:spTree>
    <p:extLst>
      <p:ext uri="{BB962C8B-B14F-4D97-AF65-F5344CB8AC3E}">
        <p14:creationId xmlns:p14="http://schemas.microsoft.com/office/powerpoint/2010/main" val="35525664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5"/>
            <a:ext cx="2477765" cy="2286794"/>
          </a:xfrm>
        </p:spPr>
        <p:txBody>
          <a:bodyPr/>
          <a:lstStyle>
            <a:lvl1pPr>
              <a:lnSpc>
                <a:spcPct val="100000"/>
              </a:lnSpc>
              <a:defRPr sz="3199">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6380919" y="284958"/>
            <a:ext cx="2476178" cy="5715794"/>
          </a:xfrm>
        </p:spPr>
        <p:txBody>
          <a:bodyPr/>
          <a:lstStyle>
            <a:lvl1pPr defTabSz="580535">
              <a:spcBef>
                <a:spcPts val="0"/>
              </a:spcBef>
              <a:defRPr>
                <a:solidFill>
                  <a:schemeClr val="tx1"/>
                </a:solidFill>
              </a:defRPr>
            </a:lvl1pPr>
            <a:lvl2pPr defTabSz="580535">
              <a:spcBef>
                <a:spcPts val="0"/>
              </a:spcBef>
              <a:defRPr>
                <a:solidFill>
                  <a:schemeClr val="tx1"/>
                </a:solidFill>
              </a:defRPr>
            </a:lvl2pPr>
            <a:lvl3pPr defTabSz="580535">
              <a:spcBef>
                <a:spcPts val="0"/>
              </a:spcBef>
              <a:defRPr>
                <a:solidFill>
                  <a:schemeClr val="tx1"/>
                </a:solidFill>
              </a:defRPr>
            </a:lvl3pPr>
            <a:lvl4pPr defTabSz="580535">
              <a:spcBef>
                <a:spcPts val="0"/>
              </a:spcBef>
              <a:defRPr>
                <a:solidFill>
                  <a:schemeClr val="tx1"/>
                </a:solidFill>
              </a:defRPr>
            </a:lvl4pPr>
            <a:lvl5pPr defTabSz="580535">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9430110" y="284958"/>
            <a:ext cx="2474591" cy="5715794"/>
          </a:xfrm>
        </p:spPr>
        <p:txBody>
          <a:bodyPr/>
          <a:lstStyle>
            <a:lvl1pPr defTabSz="580535">
              <a:spcBef>
                <a:spcPts val="0"/>
              </a:spcBef>
              <a:defRPr>
                <a:solidFill>
                  <a:schemeClr val="tx1"/>
                </a:solidFill>
              </a:defRPr>
            </a:lvl1pPr>
            <a:lvl2pPr defTabSz="580535">
              <a:spcBef>
                <a:spcPts val="0"/>
              </a:spcBef>
              <a:defRPr>
                <a:solidFill>
                  <a:schemeClr val="tx1"/>
                </a:solidFill>
              </a:defRPr>
            </a:lvl2pPr>
            <a:lvl3pPr defTabSz="580535">
              <a:spcBef>
                <a:spcPts val="0"/>
              </a:spcBef>
              <a:defRPr>
                <a:solidFill>
                  <a:schemeClr val="tx1"/>
                </a:solidFill>
              </a:defRPr>
            </a:lvl3pPr>
            <a:lvl4pPr defTabSz="580535">
              <a:spcBef>
                <a:spcPts val="0"/>
              </a:spcBef>
              <a:defRPr>
                <a:solidFill>
                  <a:schemeClr val="tx1"/>
                </a:solidFill>
              </a:defRPr>
            </a:lvl4pPr>
            <a:lvl5pPr defTabSz="580535">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62519178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9" y="192024"/>
            <a:ext cx="5524575" cy="1429544"/>
          </a:xfrm>
        </p:spPr>
        <p:txBody>
          <a:bodyPr rIns="457200"/>
          <a:lstStyle>
            <a:lvl1pPr>
              <a:lnSpc>
                <a:spcPct val="100000"/>
              </a:lnSpc>
              <a:defRPr sz="3199">
                <a:solidFill>
                  <a:schemeClr val="tx2"/>
                </a:solidFill>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368147869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87301" y="210313"/>
            <a:ext cx="8569796" cy="4095751"/>
          </a:xfrm>
        </p:spPr>
        <p:txBody>
          <a:bodyPr/>
          <a:lstStyle>
            <a:lvl1pPr>
              <a:defRPr sz="8598"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11767910" y="6469420"/>
            <a:ext cx="136791"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284126" y="6402118"/>
            <a:ext cx="2477765" cy="190500"/>
          </a:xfrm>
        </p:spPr>
        <p:txBody>
          <a:bodyPr/>
          <a:lstStyle/>
          <a:p>
            <a:endParaRPr lang="en-US" dirty="0"/>
          </a:p>
        </p:txBody>
      </p:sp>
    </p:spTree>
    <p:extLst>
      <p:ext uri="{BB962C8B-B14F-4D97-AF65-F5344CB8AC3E}">
        <p14:creationId xmlns:p14="http://schemas.microsoft.com/office/powerpoint/2010/main" val="1759707103"/>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11767910" y="6469508"/>
            <a:ext cx="136791" cy="123111"/>
          </a:xfrm>
          <a:prstGeom prst="rect">
            <a:avLst/>
          </a:prstGeom>
          <a:ln w="12700">
            <a:miter lim="400000"/>
          </a:ln>
        </p:spPr>
        <p:txBody>
          <a:bodyPr wrap="none" lIns="0" tIns="0" rIns="0" bIns="0" anchor="b" anchorCtr="0">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87999" y="288036"/>
            <a:ext cx="11293592"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287300" y="1663700"/>
            <a:ext cx="11293592" cy="4334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84126" y="6402118"/>
            <a:ext cx="2477765" cy="190500"/>
          </a:xfrm>
          <a:prstGeom prst="rect">
            <a:avLst/>
          </a:prstGeom>
        </p:spPr>
        <p:txBody>
          <a:bodyPr vert="horz" lIns="0" tIns="0" rIns="0" bIns="0" rtlCol="0" anchor="b"/>
          <a:lstStyle>
            <a:lvl1pPr algn="l">
              <a:defRPr sz="800" b="0" i="0">
                <a:solidFill>
                  <a:schemeClr val="tx1"/>
                </a:solidFill>
                <a:latin typeface="IBM Plex Sans" panose="020B0503050203000203" pitchFamily="34" charset="0"/>
              </a:defRPr>
            </a:lvl1pPr>
          </a:lstStyle>
          <a:p>
            <a:r>
              <a:rPr lang="en-US"/>
              <a:t>Footer text (optional)</a:t>
            </a:r>
            <a:endParaRPr lang="en-US" dirty="0"/>
          </a:p>
        </p:txBody>
      </p:sp>
    </p:spTree>
    <p:extLst>
      <p:ext uri="{BB962C8B-B14F-4D97-AF65-F5344CB8AC3E}">
        <p14:creationId xmlns:p14="http://schemas.microsoft.com/office/powerpoint/2010/main" val="1819397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ransition spd="med"/>
  <p:hf hdr="0" dt="0"/>
  <p:txStyles>
    <p:titleStyle>
      <a:lvl1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chemeClr val="tx2"/>
          </a:solidFill>
          <a:uFillTx/>
          <a:latin typeface="+mj-lt"/>
          <a:ea typeface="+mj-ea"/>
          <a:cs typeface="+mj-cs"/>
          <a:sym typeface="IBM Plex Sans Light"/>
        </a:defRPr>
      </a:lvl1pPr>
      <a:lvl2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2pPr>
      <a:lvl3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3pPr>
      <a:lvl4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4pPr>
      <a:lvl5pPr marL="0" marR="0" indent="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5pPr>
      <a:lvl6pPr marL="0" marR="0" indent="181250"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6pPr>
      <a:lvl7pPr marL="0" marR="0" indent="36250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7pPr>
      <a:lvl8pPr marL="0" marR="0" indent="543751"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8pPr>
      <a:lvl9pPr marL="0" marR="0" indent="725002" algn="l" defTabSz="1218971" rtl="0" eaLnBrk="1" latinLnBrk="0" hangingPunct="1">
        <a:lnSpc>
          <a:spcPct val="90000"/>
        </a:lnSpc>
        <a:spcBef>
          <a:spcPts val="0"/>
        </a:spcBef>
        <a:spcAft>
          <a:spcPts val="0"/>
        </a:spcAft>
        <a:buClrTx/>
        <a:buSzTx/>
        <a:buFontTx/>
        <a:buNone/>
        <a:tabLst/>
        <a:defRPr sz="3199" b="0" i="0" u="none" strike="noStrike" cap="none" spc="0" baseline="0">
          <a:solidFill>
            <a:srgbClr val="000000"/>
          </a:solidFill>
          <a:uFillTx/>
          <a:latin typeface="+mj-lt"/>
          <a:ea typeface="+mj-ea"/>
          <a:cs typeface="+mj-cs"/>
          <a:sym typeface="IBM Plex Sans Light"/>
        </a:defRPr>
      </a:lvl9pPr>
    </p:titleStyle>
    <p:bodyStyle>
      <a:lvl1pPr marL="0" marR="0" indent="0" algn="l" defTabSz="1218971" rtl="0" eaLnBrk="1" latinLnBrk="0" hangingPunct="1">
        <a:lnSpc>
          <a:spcPct val="110000"/>
        </a:lnSpc>
        <a:spcBef>
          <a:spcPts val="0"/>
        </a:spcBef>
        <a:spcAft>
          <a:spcPts val="0"/>
        </a:spcAft>
        <a:buClrTx/>
        <a:buSzTx/>
        <a:buFontTx/>
        <a:buNone/>
        <a:tabLst/>
        <a:defRPr sz="1800" b="0" i="0" u="none" strike="noStrike" cap="none" spc="0" baseline="0">
          <a:solidFill>
            <a:schemeClr val="tx1"/>
          </a:solidFill>
          <a:uFillTx/>
          <a:latin typeface="+mj-lt"/>
          <a:ea typeface="+mj-ea"/>
          <a:cs typeface="+mj-cs"/>
          <a:sym typeface="IBM Plex Sans Light"/>
        </a:defRPr>
      </a:lvl1pPr>
      <a:lvl2pPr marL="164561"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2pPr>
      <a:lvl3pPr marL="329122"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3pPr>
      <a:lvl4pPr marL="493683" marR="0" indent="-164561" algn="l" defTabSz="1218971" rtl="0" eaLnBrk="1" latinLnBrk="0" hangingPunct="1">
        <a:lnSpc>
          <a:spcPct val="110000"/>
        </a:lnSpc>
        <a:spcBef>
          <a:spcPts val="0"/>
        </a:spcBef>
        <a:spcAft>
          <a:spcPts val="0"/>
        </a:spcAft>
        <a:buClrTx/>
        <a:buSzPct val="100000"/>
        <a:buFontTx/>
        <a:buChar char="–"/>
        <a:tabLst/>
        <a:defRPr sz="1800" b="0" i="0" u="none" strike="noStrike" cap="none" spc="0" baseline="0">
          <a:solidFill>
            <a:schemeClr val="tx1"/>
          </a:solidFill>
          <a:uFillTx/>
          <a:latin typeface="+mj-lt"/>
          <a:ea typeface="+mj-ea"/>
          <a:cs typeface="+mj-cs"/>
          <a:sym typeface="IBM Plex Sans Light"/>
        </a:defRPr>
      </a:lvl4pPr>
      <a:lvl5pPr marL="571393" marR="0" indent="-228557" algn="l" defTabSz="1218971" rtl="0" eaLnBrk="1" latinLnBrk="0" hangingPunct="1">
        <a:lnSpc>
          <a:spcPct val="110000"/>
        </a:lnSpc>
        <a:spcBef>
          <a:spcPts val="1450"/>
        </a:spcBef>
        <a:spcAft>
          <a:spcPts val="0"/>
        </a:spcAft>
        <a:buClrTx/>
        <a:buSzPct val="100000"/>
        <a:buFont typeface="Arial" panose="020B0604020202020204" pitchFamily="34" charset="0"/>
        <a:buChar char="•"/>
        <a:tabLst/>
        <a:defRPr sz="1800" b="0" i="0" u="none" strike="noStrike" cap="none" spc="0" baseline="0">
          <a:solidFill>
            <a:srgbClr val="000000"/>
          </a:solidFill>
          <a:uFillTx/>
          <a:latin typeface="+mj-lt"/>
          <a:ea typeface="+mj-ea"/>
          <a:cs typeface="+mj-cs"/>
          <a:sym typeface="IBM Plex Sans Light"/>
        </a:defRPr>
      </a:lvl5pPr>
      <a:lvl6pPr marL="921358"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6pPr>
      <a:lvl7pPr marL="11026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7pPr>
      <a:lvl8pPr marL="128385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8pPr>
      <a:lvl9pPr marL="1465109" marR="0" indent="-194468" algn="l" defTabSz="1218971" rtl="0" eaLnBrk="1" latinLnBrk="0" hangingPunct="1">
        <a:lnSpc>
          <a:spcPct val="100000"/>
        </a:lnSpc>
        <a:spcBef>
          <a:spcPts val="1450"/>
        </a:spcBef>
        <a:spcAft>
          <a:spcPts val="0"/>
        </a:spcAft>
        <a:buClrTx/>
        <a:buSzPct val="100000"/>
        <a:buFontTx/>
        <a:buChar char="»"/>
        <a:tabLst/>
        <a:defRPr sz="1800" b="0" i="0" u="none" strike="noStrike" cap="none" spc="0" baseline="0">
          <a:solidFill>
            <a:srgbClr val="000000"/>
          </a:solidFill>
          <a:uFillTx/>
          <a:latin typeface="+mj-lt"/>
          <a:ea typeface="+mj-ea"/>
          <a:cs typeface="+mj-cs"/>
          <a:sym typeface="IBM Plex Sans Light"/>
        </a:defRPr>
      </a:lvl9pPr>
    </p:bodyStyle>
    <p:otherStyle>
      <a:lvl1pPr marL="0" marR="0" indent="0"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1pPr>
      <a:lvl2pPr marL="0" marR="0" indent="171464"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2pPr>
      <a:lvl3pPr marL="0" marR="0" indent="342926"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3pPr>
      <a:lvl4pPr marL="0" marR="0" indent="514390"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4pPr>
      <a:lvl5pPr marL="0" marR="0" indent="685854"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5pPr>
      <a:lvl6pPr marL="0" marR="0" indent="857318"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6pPr>
      <a:lvl7pPr marL="0" marR="0" indent="1028782"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7pPr>
      <a:lvl8pPr marL="0" marR="0" indent="1200245"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8pPr>
      <a:lvl9pPr marL="0" marR="0" indent="1371708" algn="r" defTabSz="914473" rtl="0" eaLnBrk="1" latinLnBrk="0" hangingPunct="1">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1620">
          <p15:clr>
            <a:srgbClr val="0F62FE"/>
          </p15:clr>
        </p15:guide>
        <p15:guide id="3" pos="136">
          <p15:clr>
            <a:srgbClr val="EE5396"/>
          </p15:clr>
        </p15:guide>
        <p15:guide id="4" pos="1440">
          <p15:clr>
            <a:srgbClr val="0F62FE"/>
          </p15:clr>
        </p15:guide>
        <p15:guide id="5" pos="718">
          <p15:clr>
            <a:srgbClr val="EE5396"/>
          </p15:clr>
        </p15:guide>
        <p15:guide id="6" pos="2158">
          <p15:clr>
            <a:srgbClr val="EE5396"/>
          </p15:clr>
        </p15:guide>
        <p15:guide id="7" pos="2744">
          <p15:clr>
            <a:srgbClr val="EE5396"/>
          </p15:clr>
        </p15:guide>
        <p15:guide id="8" pos="3015">
          <p15:clr>
            <a:srgbClr val="EE5396"/>
          </p15:clr>
        </p15:guide>
        <p15:guide id="9" pos="1575">
          <p15:clr>
            <a:srgbClr val="EE5396"/>
          </p15:clr>
        </p15:guide>
        <p15:guide id="10" pos="1305">
          <p15:clr>
            <a:srgbClr val="EE5396"/>
          </p15:clr>
        </p15:guide>
        <p15:guide id="11" pos="3597">
          <p15:clr>
            <a:srgbClr val="EE5396"/>
          </p15:clr>
        </p15:guide>
        <p15:guide id="13" pos="4184">
          <p15:clr>
            <a:srgbClr val="EE5396"/>
          </p15:clr>
        </p15:guide>
        <p15:guide id="14" pos="4454">
          <p15:clr>
            <a:srgbClr val="EE5396"/>
          </p15:clr>
        </p15:guide>
        <p15:guide id="15" pos="5039">
          <p15:clr>
            <a:srgbClr val="EE5396"/>
          </p15:clr>
        </p15:guide>
        <p15:guide id="16" pos="5622">
          <p15:clr>
            <a:srgbClr val="EE5396"/>
          </p15:clr>
        </p15:guide>
        <p15:guide id="17" orient="horz" pos="810">
          <p15:clr>
            <a:srgbClr val="0F62FE"/>
          </p15:clr>
        </p15:guide>
        <p15:guide id="19" orient="horz" pos="1215">
          <p15:clr>
            <a:srgbClr val="EE5396"/>
          </p15:clr>
        </p15:guide>
        <p15:guide id="20" orient="horz" pos="405">
          <p15:clr>
            <a:srgbClr val="EE5396"/>
          </p15:clr>
        </p15:guide>
        <p15:guide id="21" orient="horz" pos="137">
          <p15:clr>
            <a:srgbClr val="EE5396"/>
          </p15:clr>
        </p15:guide>
        <p15:guide id="22" orient="horz" pos="2025">
          <p15:clr>
            <a:srgbClr val="EE5396"/>
          </p15:clr>
        </p15:guide>
        <p15:guide id="24" orient="horz" pos="2834">
          <p15:clr>
            <a:srgbClr val="EE5396"/>
          </p15:clr>
        </p15:guide>
        <p15:guide id="25" orient="horz" pos="3102">
          <p15:clr>
            <a:srgbClr val="EE5396"/>
          </p15:clr>
        </p15:guide>
        <p15:guide id="26" pos="2880">
          <p15:clr>
            <a:srgbClr val="0F62FE"/>
          </p15:clr>
        </p15:guide>
        <p15:guide id="27" pos="4319">
          <p15:clr>
            <a:srgbClr val="0F62FE"/>
          </p15:clr>
        </p15:guide>
        <p15:guide id="28" orient="horz" pos="2430">
          <p15:clr>
            <a:srgbClr val="0F62FE"/>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ibm.com/account/reg/us-en/signup?formid=urx-52810" TargetMode="External"/><Relationship Id="rId2" Type="http://schemas.openxmlformats.org/officeDocument/2006/relationships/notesSlide" Target="../notesSlides/notesSlide7.xml"/><Relationship Id="rId1" Type="http://schemas.openxmlformats.org/officeDocument/2006/relationships/slideLayout" Target="../slideLayouts/slideLayout5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huggingface/evaluate/tree/main/metrics/accuracy" TargetMode="External"/><Relationship Id="rId13" Type="http://schemas.openxmlformats.org/officeDocument/2006/relationships/hyperlink" Target="https://github.com/huggingface/evaluate/tree/main/metrics/brier_score" TargetMode="External"/><Relationship Id="rId18" Type="http://schemas.openxmlformats.org/officeDocument/2006/relationships/hyperlink" Target="https://github.com/huggingface/evaluate/tree/main/metrics/bleu" TargetMode="External"/><Relationship Id="rId26" Type="http://schemas.openxmlformats.org/officeDocument/2006/relationships/hyperlink" Target="https://github.com/huggingface/evaluate/tree/main/metrics/nist_mt" TargetMode="External"/><Relationship Id="rId3" Type="http://schemas.openxmlformats.org/officeDocument/2006/relationships/hyperlink" Target="https://github.com/huggingface/evaluate/tree/main/metrics/sari" TargetMode="External"/><Relationship Id="rId21" Type="http://schemas.openxmlformats.org/officeDocument/2006/relationships/hyperlink" Target="https://github.com/huggingface/evaluate/tree/main/metrics/charcut_mt" TargetMode="External"/><Relationship Id="rId7" Type="http://schemas.openxmlformats.org/officeDocument/2006/relationships/hyperlink" Target="https://huggingface.co/tasks/sentence-similarity#:~:text=Sentence%20Similarity%20is%20the%20task,similar)%20they%20are%20between%20them." TargetMode="External"/><Relationship Id="rId12" Type="http://schemas.openxmlformats.org/officeDocument/2006/relationships/hyperlink" Target="https://github.com/huggingface/evaluate/tree/main/metrics/f1" TargetMode="External"/><Relationship Id="rId17" Type="http://schemas.openxmlformats.org/officeDocument/2006/relationships/hyperlink" Target="https://github.com/huggingface/evaluate/tree/main/metrics/seqeval" TargetMode="External"/><Relationship Id="rId25" Type="http://schemas.openxmlformats.org/officeDocument/2006/relationships/hyperlink" Target="https://github.com/huggingface/evaluate/tree/main/metrics/ter" TargetMode="External"/><Relationship Id="rId2" Type="http://schemas.openxmlformats.org/officeDocument/2006/relationships/hyperlink" Target="https://github.com/huggingface/evaluate/tree/main/metrics/rouge" TargetMode="External"/><Relationship Id="rId16" Type="http://schemas.openxmlformats.org/officeDocument/2006/relationships/hyperlink" Target="https://github.com/huggingface/evaluate/tree/main/measurements/label_distribution" TargetMode="External"/><Relationship Id="rId20" Type="http://schemas.openxmlformats.org/officeDocument/2006/relationships/hyperlink" Target="https://github.com/huggingface/evaluate/tree/main/metrics/character" TargetMode="External"/><Relationship Id="rId29" Type="http://schemas.openxmlformats.org/officeDocument/2006/relationships/hyperlink" Target="https://github.com/huggingface/evaluate/tree/main/metrics/xtreme_s" TargetMode="External"/><Relationship Id="rId1" Type="http://schemas.openxmlformats.org/officeDocument/2006/relationships/slideLayout" Target="../slideLayouts/slideLayout30.xml"/><Relationship Id="rId6" Type="http://schemas.openxmlformats.org/officeDocument/2006/relationships/hyperlink" Target="https://github.com/huggingface/evaluate/tree/main/metrics/meteor" TargetMode="External"/><Relationship Id="rId11" Type="http://schemas.openxmlformats.org/officeDocument/2006/relationships/hyperlink" Target="https://github.com/huggingface/evaluate/tree/main/metrics/roc_auc" TargetMode="External"/><Relationship Id="rId24" Type="http://schemas.openxmlformats.org/officeDocument/2006/relationships/hyperlink" Target="https://github.com/huggingface/evaluate/tree/main/metrics/super_glue" TargetMode="External"/><Relationship Id="rId5" Type="http://schemas.openxmlformats.org/officeDocument/2006/relationships/hyperlink" Target="https://github.com/huggingface/evaluate/tree/main/metrics/bleurt" TargetMode="External"/><Relationship Id="rId15" Type="http://schemas.openxmlformats.org/officeDocument/2006/relationships/hyperlink" Target="https://github.com/huggingface/evaluate/tree/main/metrics/matthews_correlation" TargetMode="External"/><Relationship Id="rId23" Type="http://schemas.openxmlformats.org/officeDocument/2006/relationships/hyperlink" Target="https://github.com/huggingface/evaluate/tree/main/metrics/google_bleu" TargetMode="External"/><Relationship Id="rId28" Type="http://schemas.openxmlformats.org/officeDocument/2006/relationships/hyperlink" Target="https://github.com/huggingface/evaluate/tree/main/metrics/sacrebleu" TargetMode="External"/><Relationship Id="rId10" Type="http://schemas.openxmlformats.org/officeDocument/2006/relationships/hyperlink" Target="https://github.com/huggingface/evaluate/tree/main/metrics/recall" TargetMode="External"/><Relationship Id="rId19" Type="http://schemas.openxmlformats.org/officeDocument/2006/relationships/hyperlink" Target="https://github.com/huggingface/evaluate/tree/main/metrics/exact_match" TargetMode="External"/><Relationship Id="rId4" Type="http://schemas.openxmlformats.org/officeDocument/2006/relationships/hyperlink" Target="https://github.com/huggingface/evaluate/tree/main/metrics/wiki_split" TargetMode="External"/><Relationship Id="rId9" Type="http://schemas.openxmlformats.org/officeDocument/2006/relationships/hyperlink" Target="https://github.com/huggingface/evaluate/tree/main/metrics/precision" TargetMode="External"/><Relationship Id="rId14" Type="http://schemas.openxmlformats.org/officeDocument/2006/relationships/hyperlink" Target="https://github.com/huggingface/evaluate/tree/main/metrics/glue" TargetMode="External"/><Relationship Id="rId22" Type="http://schemas.openxmlformats.org/officeDocument/2006/relationships/hyperlink" Target="https://github.com/huggingface/evaluate/tree/main/metrics/chrf" TargetMode="External"/><Relationship Id="rId27" Type="http://schemas.openxmlformats.org/officeDocument/2006/relationships/hyperlink" Target="https://github.com/huggingface/evaluate/tree/main/metrics/poseval" TargetMode="External"/><Relationship Id="rId30" Type="http://schemas.openxmlformats.org/officeDocument/2006/relationships/hyperlink" Target="https://github.com/textstat/textst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image" Target="../media/image4.png"/><Relationship Id="rId7" Type="http://schemas.openxmlformats.org/officeDocument/2006/relationships/hyperlink" Target="http://www.flickr.com/photos/117168856@N06/12486714985/" TargetMode="External"/><Relationship Id="rId2" Type="http://schemas.openxmlformats.org/officeDocument/2006/relationships/image" Target="../media/image3.jpeg"/><Relationship Id="rId1" Type="http://schemas.openxmlformats.org/officeDocument/2006/relationships/slideLayout" Target="../slideLayouts/slideLayout5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75EF2415-35D2-8647-C7AA-847EC33693F6}"/>
              </a:ext>
            </a:extLst>
          </p:cNvPr>
          <p:cNvSpPr/>
          <p:nvPr/>
        </p:nvSpPr>
        <p:spPr>
          <a:xfrm>
            <a:off x="6091305" y="2559"/>
            <a:ext cx="6103149" cy="6852577"/>
          </a:xfrm>
          <a:prstGeom prst="rect">
            <a:avLst/>
          </a:prstGeom>
          <a:solidFill>
            <a:schemeClr val="bg2">
              <a:lumMod val="95000"/>
            </a:schemeClr>
          </a:solidFill>
          <a:ln w="12700" cap="flat">
            <a:noFill/>
            <a:miter lim="400000"/>
          </a:ln>
          <a:effectLst/>
        </p:spPr>
        <p:txBody>
          <a:bodyPr wrap="square" lIns="121887" tIns="121887" rIns="121887" bIns="121887" numCol="1" anchor="t">
            <a:noAutofit/>
          </a:bodyPr>
          <a:lstStyle/>
          <a:p>
            <a:pPr defTabSz="1218986">
              <a:lnSpc>
                <a:spcPct val="90000"/>
              </a:lnSpc>
              <a:spcBef>
                <a:spcPts val="1466"/>
              </a:spcBef>
              <a:defRPr sz="1400">
                <a:solidFill>
                  <a:srgbClr val="000000"/>
                </a:solidFill>
              </a:defRPr>
            </a:pPr>
            <a:endParaRPr sz="1866">
              <a:solidFill>
                <a:srgbClr val="000000"/>
              </a:solidFill>
              <a:latin typeface="IBM Plex Sans Light"/>
            </a:endParaRPr>
          </a:p>
        </p:txBody>
      </p:sp>
      <p:sp>
        <p:nvSpPr>
          <p:cNvPr id="8" name="TextBox 7">
            <a:extLst>
              <a:ext uri="{FF2B5EF4-FFF2-40B4-BE49-F238E27FC236}">
                <a16:creationId xmlns:a16="http://schemas.microsoft.com/office/drawing/2014/main" id="{A18B3F74-9FF4-6B79-4390-C20D019C8AF9}"/>
              </a:ext>
            </a:extLst>
          </p:cNvPr>
          <p:cNvSpPr txBox="1"/>
          <p:nvPr/>
        </p:nvSpPr>
        <p:spPr>
          <a:xfrm>
            <a:off x="6360260" y="1121143"/>
            <a:ext cx="5565235" cy="560922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228557" indent="-228557" defTabSz="914518">
              <a:spcBef>
                <a:spcPts val="600"/>
              </a:spcBef>
              <a:spcAft>
                <a:spcPts val="300"/>
              </a:spcAft>
              <a:buFont typeface="Arial" panose="020B0604020202020204" pitchFamily="34" charset="0"/>
              <a:buChar char="•"/>
              <a:defRPr/>
            </a:pPr>
            <a:r>
              <a:rPr lang="en-US" sz="1600" b="1" dirty="0">
                <a:solidFill>
                  <a:srgbClr val="000000"/>
                </a:solidFill>
                <a:latin typeface="IBM Plex Sans Light" panose="020B0403050203000203" pitchFamily="34" charset="0"/>
              </a:rPr>
              <a:t>Confidence Drift</a:t>
            </a:r>
            <a:r>
              <a:rPr lang="en-US" sz="1600" dirty="0">
                <a:solidFill>
                  <a:srgbClr val="000000"/>
                </a:solidFill>
                <a:latin typeface="IBM Plex Sans Light" panose="020B0403050203000203" pitchFamily="34" charset="0"/>
              </a:rPr>
              <a:t>: Identify change in the LLM confidence when predicting a class.  </a:t>
            </a:r>
            <a:br>
              <a:rPr lang="en-US" sz="1600" dirty="0">
                <a:solidFill>
                  <a:srgbClr val="000000"/>
                </a:solidFill>
                <a:latin typeface="IBM Plex Sans Light" panose="020B0403050203000203" pitchFamily="34" charset="0"/>
              </a:rPr>
            </a:b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E.g., LLM was analyzing test report and was classifying it as either “Urgent – Meet Doctor” or “Normal”.   If test reports are different than what model was trained on, its confidence will drop.  This will be identified using confidence drift.</a:t>
            </a:r>
          </a:p>
          <a:p>
            <a:pPr marL="228557" indent="-228557" defTabSz="914518">
              <a:spcBef>
                <a:spcPts val="600"/>
              </a:spcBef>
              <a:spcAft>
                <a:spcPts val="300"/>
              </a:spcAft>
              <a:buFont typeface="Arial" panose="020B0604020202020204" pitchFamily="34" charset="0"/>
              <a:buChar char="•"/>
              <a:defRPr/>
            </a:pPr>
            <a:endParaRPr lang="en-US" sz="1600"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1600" b="1" dirty="0">
                <a:solidFill>
                  <a:srgbClr val="000000"/>
                </a:solidFill>
                <a:latin typeface="IBM Plex Sans Light" panose="020B0403050203000203" pitchFamily="34" charset="0"/>
              </a:rPr>
              <a:t>Distribution Drift</a:t>
            </a:r>
            <a:r>
              <a:rPr lang="en-US" sz="1600" dirty="0">
                <a:solidFill>
                  <a:srgbClr val="000000"/>
                </a:solidFill>
                <a:latin typeface="IBM Plex Sans Light" panose="020B0403050203000203" pitchFamily="34" charset="0"/>
              </a:rPr>
              <a:t>: Identifies changes in the distribution of the prediction as well as input to the LLM.</a:t>
            </a:r>
            <a:br>
              <a:rPr lang="en-US" sz="1600" dirty="0">
                <a:solidFill>
                  <a:srgbClr val="000000"/>
                </a:solidFill>
                <a:latin typeface="IBM Plex Sans Light" panose="020B0403050203000203" pitchFamily="34" charset="0"/>
              </a:rPr>
            </a:b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E.g., LLM was classifying “Malignant” 15% of the times and ”Benign” 85%. It has changed to 25% / 75%.</a:t>
            </a:r>
            <a:br>
              <a:rPr lang="en-US" sz="1600" dirty="0">
                <a:solidFill>
                  <a:srgbClr val="000000"/>
                </a:solidFill>
                <a:latin typeface="IBM Plex Sans Light" panose="020B0403050203000203" pitchFamily="34" charset="0"/>
              </a:rPr>
            </a:br>
            <a:endParaRPr lang="en-US" sz="1600"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1600" b="1" dirty="0">
                <a:solidFill>
                  <a:srgbClr val="000000"/>
                </a:solidFill>
                <a:latin typeface="IBM Plex Sans Light" panose="020B0403050203000203" pitchFamily="34" charset="0"/>
              </a:rPr>
              <a:t>Root Cause Analysis:  We will not only identify the drift, but also identify the root cause for it. </a:t>
            </a:r>
            <a:br>
              <a:rPr lang="en-US" sz="1600" b="1" dirty="0">
                <a:solidFill>
                  <a:srgbClr val="000000"/>
                </a:solidFill>
                <a:latin typeface="IBM Plex Sans Light" panose="020B0403050203000203" pitchFamily="34" charset="0"/>
              </a:rPr>
            </a:br>
            <a:br>
              <a:rPr lang="en-US" sz="1600" b="1"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E.g., The increase in Malignant is predominantly from State=NY.  This could point to some wrong data processing pipeline sending wrong data to the LLM.</a:t>
            </a:r>
            <a:endParaRPr lang="en-US" dirty="0">
              <a:solidFill>
                <a:srgbClr val="000000"/>
              </a:solidFill>
              <a:latin typeface="IBM Plex Sans Light" panose="020B0403050203000203" pitchFamily="34" charset="0"/>
            </a:endParaRPr>
          </a:p>
        </p:txBody>
      </p:sp>
      <p:sp>
        <p:nvSpPr>
          <p:cNvPr id="5" name="TextBox 4">
            <a:extLst>
              <a:ext uri="{FF2B5EF4-FFF2-40B4-BE49-F238E27FC236}">
                <a16:creationId xmlns:a16="http://schemas.microsoft.com/office/drawing/2014/main" id="{1E149AEF-52C8-B8B9-D008-3CE61435A4B9}"/>
              </a:ext>
            </a:extLst>
          </p:cNvPr>
          <p:cNvSpPr txBox="1"/>
          <p:nvPr/>
        </p:nvSpPr>
        <p:spPr>
          <a:xfrm>
            <a:off x="664278" y="1052180"/>
            <a:ext cx="5158070" cy="2091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222191" indent="-223333" defTabSz="1218971">
              <a:spcBef>
                <a:spcPts val="1450"/>
              </a:spcBef>
              <a:buSzPct val="100000"/>
              <a:buFontTx/>
              <a:buChar char="–"/>
            </a:pPr>
            <a:endParaRPr lang="en-US" sz="674" kern="0" dirty="0">
              <a:solidFill>
                <a:srgbClr val="000000"/>
              </a:solidFill>
              <a:latin typeface="IBM Plex Sans Light"/>
              <a:sym typeface="IBM Plex Sans Light"/>
            </a:endParaRPr>
          </a:p>
        </p:txBody>
      </p:sp>
      <p:sp>
        <p:nvSpPr>
          <p:cNvPr id="18" name="Title 17">
            <a:extLst>
              <a:ext uri="{FF2B5EF4-FFF2-40B4-BE49-F238E27FC236}">
                <a16:creationId xmlns:a16="http://schemas.microsoft.com/office/drawing/2014/main" id="{6DFDAE85-6088-FF85-33F7-2ECFC9D88DB7}"/>
              </a:ext>
            </a:extLst>
          </p:cNvPr>
          <p:cNvSpPr>
            <a:spLocks noGrp="1"/>
          </p:cNvSpPr>
          <p:nvPr>
            <p:ph type="title"/>
          </p:nvPr>
        </p:nvSpPr>
        <p:spPr>
          <a:xfrm>
            <a:off x="288756" y="192868"/>
            <a:ext cx="5518301" cy="662472"/>
          </a:xfrm>
        </p:spPr>
        <p:txBody>
          <a:bodyPr/>
          <a:lstStyle/>
          <a:p>
            <a:r>
              <a:rPr lang="en-US" sz="2200" dirty="0"/>
              <a:t>Types of Drift in LLMs</a:t>
            </a:r>
          </a:p>
        </p:txBody>
      </p:sp>
      <p:sp>
        <p:nvSpPr>
          <p:cNvPr id="19" name="Footer Placeholder">
            <a:extLst>
              <a:ext uri="{FF2B5EF4-FFF2-40B4-BE49-F238E27FC236}">
                <a16:creationId xmlns:a16="http://schemas.microsoft.com/office/drawing/2014/main" id="{DA242396-6DAB-26C5-5E3D-C459D54DDEF0}"/>
              </a:ext>
            </a:extLst>
          </p:cNvPr>
          <p:cNvSpPr txBox="1">
            <a:spLocks/>
          </p:cNvSpPr>
          <p:nvPr/>
        </p:nvSpPr>
        <p:spPr>
          <a:xfrm>
            <a:off x="306398" y="6400029"/>
            <a:ext cx="5484884" cy="22219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b="0" i="0" kern="1200">
                <a:solidFill>
                  <a:schemeClr val="tx1"/>
                </a:solidFill>
                <a:latin typeface="Arial" panose="020B0604020202020204"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defTabSz="914497">
              <a:defRPr/>
            </a:pPr>
            <a:r>
              <a:rPr lang="en-US" sz="800" dirty="0">
                <a:solidFill>
                  <a:srgbClr val="000000"/>
                </a:solidFill>
                <a:latin typeface="IBM Plex Sans Light" panose="020B0403050203000203" pitchFamily="34" charset="0"/>
              </a:rPr>
              <a:t>IBM Data and AI / © 2023 IBM Corporation</a:t>
            </a:r>
          </a:p>
        </p:txBody>
      </p:sp>
      <p:sp>
        <p:nvSpPr>
          <p:cNvPr id="3" name="TextBox 2">
            <a:extLst>
              <a:ext uri="{FF2B5EF4-FFF2-40B4-BE49-F238E27FC236}">
                <a16:creationId xmlns:a16="http://schemas.microsoft.com/office/drawing/2014/main" id="{B470D419-D577-8FA7-EB89-89D51036AC3A}"/>
              </a:ext>
            </a:extLst>
          </p:cNvPr>
          <p:cNvSpPr txBox="1"/>
          <p:nvPr/>
        </p:nvSpPr>
        <p:spPr>
          <a:xfrm>
            <a:off x="226046" y="1121144"/>
            <a:ext cx="5565235" cy="553997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228557" indent="-228557" defTabSz="914518">
              <a:spcBef>
                <a:spcPts val="600"/>
              </a:spcBef>
              <a:spcAft>
                <a:spcPts val="300"/>
              </a:spcAft>
              <a:buFont typeface="Arial" panose="020B0604020202020204" pitchFamily="34" charset="0"/>
              <a:buChar char="•"/>
              <a:defRPr/>
            </a:pPr>
            <a:r>
              <a:rPr lang="en-US" sz="1600" b="1" dirty="0">
                <a:solidFill>
                  <a:srgbClr val="000000"/>
                </a:solidFill>
                <a:latin typeface="IBM Plex Sans Light" panose="020B0403050203000203" pitchFamily="34" charset="0"/>
              </a:rPr>
              <a:t>Metadata Drift: </a:t>
            </a:r>
            <a:r>
              <a:rPr lang="en-US" sz="1600" dirty="0">
                <a:solidFill>
                  <a:srgbClr val="000000"/>
                </a:solidFill>
                <a:latin typeface="IBM Plex Sans Light" panose="020B0403050203000203" pitchFamily="34" charset="0"/>
              </a:rPr>
              <a:t>Identifies change in structure of Input and Output to the LLM.  E.g., number of words, paragraphs, sentences, characters, etc. </a:t>
            </a:r>
            <a:br>
              <a:rPr lang="en-US" sz="1600" dirty="0">
                <a:solidFill>
                  <a:srgbClr val="000000"/>
                </a:solidFill>
                <a:latin typeface="IBM Plex Sans Light" panose="020B0403050203000203" pitchFamily="34" charset="0"/>
              </a:rPr>
            </a:b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Input structure: LLM approved for summarizing customer emails.  Now being used to summarize customer phone calls. </a:t>
            </a: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Output structure: Customer sentiment classification output changes to “Happy” to “Customer is happy”</a:t>
            </a:r>
          </a:p>
          <a:p>
            <a:pPr marL="228557" indent="-228557" defTabSz="914518">
              <a:spcBef>
                <a:spcPts val="600"/>
              </a:spcBef>
              <a:spcAft>
                <a:spcPts val="300"/>
              </a:spcAft>
              <a:buFont typeface="Arial" panose="020B0604020202020204" pitchFamily="34" charset="0"/>
              <a:buChar char="•"/>
              <a:defRPr/>
            </a:pPr>
            <a:endParaRPr lang="en-US" sz="1600"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1600" b="1" dirty="0">
                <a:solidFill>
                  <a:srgbClr val="000000"/>
                </a:solidFill>
                <a:latin typeface="IBM Plex Sans Light" panose="020B0403050203000203" pitchFamily="34" charset="0"/>
              </a:rPr>
              <a:t>Content Drift</a:t>
            </a:r>
            <a:r>
              <a:rPr lang="en-US" sz="1600" dirty="0">
                <a:solidFill>
                  <a:srgbClr val="000000"/>
                </a:solidFill>
                <a:latin typeface="IBM Plex Sans Light" panose="020B0403050203000203" pitchFamily="34" charset="0"/>
              </a:rPr>
              <a:t>: Change in topic of the data which is sent to input or output of LLM.</a:t>
            </a:r>
            <a:br>
              <a:rPr lang="en-US" sz="1600" dirty="0">
                <a:solidFill>
                  <a:srgbClr val="000000"/>
                </a:solidFill>
                <a:latin typeface="IBM Plex Sans Light" panose="020B0403050203000203" pitchFamily="34" charset="0"/>
              </a:rPr>
            </a:b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LLM was approved to summarize drug trials for diabetes and heart disease but is now being used for cancer documents.</a:t>
            </a:r>
            <a:br>
              <a:rPr lang="en-US" sz="1600" dirty="0">
                <a:solidFill>
                  <a:srgbClr val="000000"/>
                </a:solidFill>
                <a:latin typeface="IBM Plex Sans Light" panose="020B0403050203000203" pitchFamily="34" charset="0"/>
              </a:rPr>
            </a:br>
            <a:br>
              <a:rPr lang="en-US" sz="1600" dirty="0">
                <a:solidFill>
                  <a:srgbClr val="000000"/>
                </a:solidFill>
                <a:latin typeface="IBM Plex Sans Light" panose="020B0403050203000203" pitchFamily="34" charset="0"/>
              </a:rPr>
            </a:br>
            <a:r>
              <a:rPr lang="en-US" sz="1600" dirty="0">
                <a:solidFill>
                  <a:srgbClr val="000000"/>
                </a:solidFill>
                <a:latin typeface="IBM Plex Sans Light" panose="020B0403050203000203" pitchFamily="34" charset="0"/>
              </a:rPr>
              <a:t>Also identifies keywords which are signifying the drift.</a:t>
            </a:r>
          </a:p>
          <a:p>
            <a:pPr marL="54854" indent="-54854" defTabSz="914518">
              <a:spcBef>
                <a:spcPts val="600"/>
              </a:spcBef>
              <a:spcAft>
                <a:spcPts val="300"/>
              </a:spcAft>
              <a:buFont typeface="System Font Regular"/>
              <a:buChar char="–"/>
              <a:defRPr/>
            </a:pPr>
            <a:endParaRPr lang="en-US" dirty="0">
              <a:solidFill>
                <a:srgbClr val="000000"/>
              </a:solidFill>
              <a:latin typeface="IBM Plex Sans Light" panose="020B0403050203000203" pitchFamily="34" charset="0"/>
            </a:endParaRPr>
          </a:p>
          <a:p>
            <a:pPr marL="54854" indent="-54854" defTabSz="914518">
              <a:spcBef>
                <a:spcPts val="600"/>
              </a:spcBef>
              <a:spcAft>
                <a:spcPts val="300"/>
              </a:spcAft>
              <a:buFont typeface="System Font Regular"/>
              <a:buChar char="–"/>
              <a:defRPr/>
            </a:pPr>
            <a:endParaRPr lang="en-US" dirty="0">
              <a:solidFill>
                <a:srgbClr val="000000"/>
              </a:solidFill>
              <a:latin typeface="IBM Plex Sans Light" panose="020B0403050203000203" pitchFamily="34" charset="0"/>
            </a:endParaRPr>
          </a:p>
        </p:txBody>
      </p:sp>
    </p:spTree>
    <p:extLst>
      <p:ext uri="{BB962C8B-B14F-4D97-AF65-F5344CB8AC3E}">
        <p14:creationId xmlns:p14="http://schemas.microsoft.com/office/powerpoint/2010/main" val="412696254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8991178" y="894"/>
            <a:ext cx="3200030" cy="6856214"/>
          </a:xfrm>
          <a:prstGeom prst="rect">
            <a:avLst/>
          </a:prstGeom>
          <a:solidFill>
            <a:srgbClr val="E8F5FE">
              <a:alpha val="100000"/>
            </a:srgbClr>
          </a:solidFill>
          <a:ln/>
        </p:spPr>
        <p:txBody>
          <a:bodyPr/>
          <a:lstStyle/>
          <a:p>
            <a:pPr defTabSz="457018">
              <a:defRPr/>
            </a:pPr>
            <a:endParaRPr lang="en-US" sz="900">
              <a:solidFill>
                <a:srgbClr val="000000"/>
              </a:solidFill>
              <a:latin typeface="IBM Plex Sans Light"/>
            </a:endParaRPr>
          </a:p>
        </p:txBody>
      </p:sp>
      <p:pic>
        <p:nvPicPr>
          <p:cNvPr id="3"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7555" y="286569"/>
            <a:ext cx="6349" cy="5738906"/>
          </a:xfrm>
          <a:prstGeom prst="rect">
            <a:avLst/>
          </a:prstGeom>
        </p:spPr>
      </p:pic>
      <p:pic>
        <p:nvPicPr>
          <p:cNvPr id="4" name="Image 1"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760" y="286569"/>
            <a:ext cx="6349" cy="5738906"/>
          </a:xfrm>
          <a:prstGeom prst="rect">
            <a:avLst/>
          </a:prstGeom>
        </p:spPr>
      </p:pic>
      <p:pic>
        <p:nvPicPr>
          <p:cNvPr id="5" name="Image 2"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91177" y="286569"/>
            <a:ext cx="6349" cy="5738906"/>
          </a:xfrm>
          <a:prstGeom prst="rect">
            <a:avLst/>
          </a:prstGeom>
        </p:spPr>
      </p:pic>
      <p:pic>
        <p:nvPicPr>
          <p:cNvPr id="6" name="Image 3" descr=" "/>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00761" y="2260905"/>
            <a:ext cx="5790416" cy="6348"/>
          </a:xfrm>
          <a:prstGeom prst="rect">
            <a:avLst/>
          </a:prstGeom>
        </p:spPr>
      </p:pic>
      <p:sp>
        <p:nvSpPr>
          <p:cNvPr id="7" name="Shape 1"/>
          <p:cNvSpPr/>
          <p:nvPr/>
        </p:nvSpPr>
        <p:spPr>
          <a:xfrm>
            <a:off x="3518216" y="572244"/>
            <a:ext cx="2368230" cy="1199838"/>
          </a:xfrm>
          <a:prstGeom prst="rect">
            <a:avLst/>
          </a:prstGeom>
          <a:noFill/>
          <a:ln/>
        </p:spPr>
        <p:txBody>
          <a:bodyPr/>
          <a:lstStyle/>
          <a:p>
            <a:pPr defTabSz="914217">
              <a:defRPr/>
            </a:pPr>
            <a:endParaRPr lang="en-US" sz="900">
              <a:solidFill>
                <a:srgbClr val="000000"/>
              </a:solidFill>
              <a:latin typeface="IBM Plex Sans Light"/>
            </a:endParaRPr>
          </a:p>
        </p:txBody>
      </p:sp>
      <p:sp>
        <p:nvSpPr>
          <p:cNvPr id="8" name="Text 2"/>
          <p:cNvSpPr/>
          <p:nvPr/>
        </p:nvSpPr>
        <p:spPr>
          <a:xfrm>
            <a:off x="3518218" y="572244"/>
            <a:ext cx="2427488" cy="516332"/>
          </a:xfrm>
          <a:prstGeom prst="rect">
            <a:avLst/>
          </a:prstGeom>
          <a:noFill/>
          <a:ln/>
        </p:spPr>
        <p:txBody>
          <a:bodyPr wrap="square" lIns="0" tIns="0" rIns="0" bIns="0" rtlCol="0" anchor="t"/>
          <a:lstStyle/>
          <a:p>
            <a:pPr defTabSz="914217">
              <a:lnSpc>
                <a:spcPts val="1820"/>
              </a:lnSpc>
              <a:defRPr/>
            </a:pPr>
            <a:r>
              <a:rPr lang="en-US" sz="1400" dirty="0">
                <a:solidFill>
                  <a:srgbClr val="0F62FE">
                    <a:alpha val="100000"/>
                  </a:srgbClr>
                </a:solidFill>
                <a:latin typeface="IBM Plex Sans Medm" pitchFamily="34" charset="0"/>
                <a:ea typeface="IBM Plex Sans Medm" pitchFamily="34" charset="-122"/>
                <a:cs typeface="IBM Plex Sans Medm" pitchFamily="34" charset="-120"/>
              </a:rPr>
              <a:t>1. Quick and easy deployment</a:t>
            </a:r>
            <a:endParaRPr lang="en-US" sz="1400" dirty="0">
              <a:solidFill>
                <a:srgbClr val="000000"/>
              </a:solidFill>
              <a:latin typeface="IBM Plex Sans Light"/>
            </a:endParaRPr>
          </a:p>
        </p:txBody>
      </p:sp>
      <p:sp>
        <p:nvSpPr>
          <p:cNvPr id="9" name="Text 3"/>
          <p:cNvSpPr/>
          <p:nvPr/>
        </p:nvSpPr>
        <p:spPr>
          <a:xfrm>
            <a:off x="3518218" y="1109737"/>
            <a:ext cx="2419022" cy="641184"/>
          </a:xfrm>
          <a:prstGeom prst="rect">
            <a:avLst/>
          </a:prstGeom>
          <a:noFill/>
          <a:ln/>
        </p:spPr>
        <p:txBody>
          <a:bodyPr wrap="square" lIns="0" tIns="0" rIns="0" bIns="0" rtlCol="0" anchor="t"/>
          <a:lstStyle/>
          <a:p>
            <a:pPr marL="342762" lvl="1" indent="-171382" defTabSz="914217">
              <a:lnSpc>
                <a:spcPts val="1560"/>
              </a:lnSpc>
              <a:buSzPct val="100000"/>
              <a:buFontTx/>
              <a:buChar char="•"/>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No agents needed</a:t>
            </a:r>
          </a:p>
          <a:p>
            <a:pPr marL="342762" lvl="1" indent="-171382" defTabSz="914217">
              <a:lnSpc>
                <a:spcPts val="1560"/>
              </a:lnSpc>
              <a:buSzPct val="100000"/>
              <a:buFontTx/>
              <a:buChar char="•"/>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Deploying minimum cloud assets in your cloud providers</a:t>
            </a:r>
            <a:endParaRPr lang="en-US" sz="1200" dirty="0">
              <a:solidFill>
                <a:srgbClr val="000000"/>
              </a:solidFill>
              <a:latin typeface="IBM Plex Sans Light"/>
            </a:endParaRPr>
          </a:p>
        </p:txBody>
      </p:sp>
      <p:sp>
        <p:nvSpPr>
          <p:cNvPr id="10" name="Shape 4"/>
          <p:cNvSpPr/>
          <p:nvPr/>
        </p:nvSpPr>
        <p:spPr>
          <a:xfrm>
            <a:off x="3518216" y="2508490"/>
            <a:ext cx="2368230" cy="3332882"/>
          </a:xfrm>
          <a:prstGeom prst="rect">
            <a:avLst/>
          </a:prstGeom>
          <a:noFill/>
          <a:ln/>
        </p:spPr>
        <p:txBody>
          <a:bodyPr/>
          <a:lstStyle/>
          <a:p>
            <a:pPr defTabSz="914217">
              <a:defRPr/>
            </a:pPr>
            <a:endParaRPr lang="en-US" sz="900">
              <a:solidFill>
                <a:srgbClr val="000000"/>
              </a:solidFill>
              <a:latin typeface="IBM Plex Sans Light"/>
            </a:endParaRPr>
          </a:p>
        </p:txBody>
      </p:sp>
      <p:sp>
        <p:nvSpPr>
          <p:cNvPr id="11" name="Text 5"/>
          <p:cNvSpPr/>
          <p:nvPr/>
        </p:nvSpPr>
        <p:spPr>
          <a:xfrm>
            <a:off x="3518218" y="2508490"/>
            <a:ext cx="2427488" cy="287792"/>
          </a:xfrm>
          <a:prstGeom prst="rect">
            <a:avLst/>
          </a:prstGeom>
          <a:noFill/>
          <a:ln/>
        </p:spPr>
        <p:txBody>
          <a:bodyPr wrap="square" lIns="0" tIns="0" rIns="0" bIns="0" rtlCol="0" anchor="t"/>
          <a:lstStyle/>
          <a:p>
            <a:pPr defTabSz="914217">
              <a:lnSpc>
                <a:spcPts val="1820"/>
              </a:lnSpc>
              <a:defRPr/>
            </a:pPr>
            <a:r>
              <a:rPr lang="en-US" sz="1400" dirty="0">
                <a:solidFill>
                  <a:srgbClr val="0F62FE">
                    <a:alpha val="100000"/>
                  </a:srgbClr>
                </a:solidFill>
                <a:latin typeface="IBM Plex Sans Medm" pitchFamily="34" charset="0"/>
                <a:ea typeface="IBM Plex Sans Medm" pitchFamily="34" charset="-122"/>
                <a:cs typeface="IBM Plex Sans Medm" pitchFamily="34" charset="-120"/>
              </a:rPr>
              <a:t>3. Secure AI deployments</a:t>
            </a:r>
            <a:endParaRPr lang="en-US" sz="1400" dirty="0">
              <a:solidFill>
                <a:srgbClr val="000000"/>
              </a:solidFill>
              <a:latin typeface="IBM Plex Sans Light"/>
            </a:endParaRPr>
          </a:p>
        </p:txBody>
      </p:sp>
      <p:sp>
        <p:nvSpPr>
          <p:cNvPr id="12" name="Text 6"/>
          <p:cNvSpPr/>
          <p:nvPr/>
        </p:nvSpPr>
        <p:spPr>
          <a:xfrm>
            <a:off x="3518218" y="2889390"/>
            <a:ext cx="2419022" cy="3396366"/>
          </a:xfrm>
          <a:prstGeom prst="rect">
            <a:avLst/>
          </a:prstGeom>
          <a:noFill/>
          <a:ln/>
        </p:spPr>
        <p:txBody>
          <a:bodyPr wrap="square" lIns="0" tIns="0" rIns="0" bIns="0" rtlCol="0" anchor="t"/>
          <a:lstStyle/>
          <a:p>
            <a:pPr marL="171382" indent="-171382" defTabSz="914217">
              <a:lnSpc>
                <a:spcPts val="1560"/>
              </a:lnSpc>
              <a:buFont typeface="Arial" panose="020B0604020202020204" pitchFamily="34" charset="0"/>
              <a:buChar char="•"/>
              <a:defRPr/>
            </a:pPr>
            <a:r>
              <a:rPr lang="en-US" sz="1200" b="1" dirty="0">
                <a:solidFill>
                  <a:srgbClr val="262626">
                    <a:alpha val="100000"/>
                  </a:srgbClr>
                </a:solidFill>
                <a:latin typeface="IBM Plex Sans Light" pitchFamily="34" charset="0"/>
                <a:ea typeface="IBM Plex Sans Light" pitchFamily="34" charset="-122"/>
                <a:cs typeface="IBM Plex Sans Light" pitchFamily="34" charset="-120"/>
              </a:rPr>
              <a:t>Secure the data </a:t>
            </a:r>
            <a:r>
              <a:rPr lang="en-US" sz="1200" dirty="0">
                <a:solidFill>
                  <a:srgbClr val="262626">
                    <a:alpha val="100000"/>
                  </a:srgbClr>
                </a:solidFill>
                <a:latin typeface="IBM Plex Sans Light" pitchFamily="34" charset="0"/>
                <a:ea typeface="IBM Plex Sans Light" pitchFamily="34" charset="-122"/>
                <a:cs typeface="IBM Plex Sans Light" pitchFamily="34" charset="-120"/>
              </a:rPr>
              <a:t>by alerting on sensitive business data used for training AI that is publicly exposed, unprotected, or vulnerable to theft </a:t>
            </a:r>
            <a:endParaRPr lang="en-US" sz="1200" dirty="0">
              <a:solidFill>
                <a:srgbClr val="000000"/>
              </a:solidFill>
              <a:latin typeface="IBM Plex Sans Light"/>
            </a:endParaRPr>
          </a:p>
          <a:p>
            <a:pPr marL="171382" indent="-171382" defTabSz="914217">
              <a:lnSpc>
                <a:spcPts val="1560"/>
              </a:lnSpc>
              <a:buFont typeface="Arial" panose="020B0604020202020204" pitchFamily="34" charset="0"/>
              <a:buChar char="•"/>
              <a:defRPr/>
            </a:pPr>
            <a:r>
              <a:rPr lang="en-US" sz="1200" b="1" dirty="0">
                <a:solidFill>
                  <a:srgbClr val="262626">
                    <a:alpha val="100000"/>
                  </a:srgbClr>
                </a:solidFill>
                <a:latin typeface="IBM Plex Sans Light" pitchFamily="34" charset="0"/>
                <a:ea typeface="IBM Plex Sans Light" pitchFamily="34" charset="-122"/>
                <a:cs typeface="IBM Plex Sans Light" pitchFamily="34" charset="-120"/>
              </a:rPr>
              <a:t>Secure AI models </a:t>
            </a:r>
            <a:r>
              <a:rPr lang="en-US" sz="1200" dirty="0">
                <a:solidFill>
                  <a:srgbClr val="262626">
                    <a:alpha val="100000"/>
                  </a:srgbClr>
                </a:solidFill>
                <a:latin typeface="IBM Plex Sans Light" pitchFamily="34" charset="0"/>
                <a:ea typeface="IBM Plex Sans Light" pitchFamily="34" charset="-122"/>
                <a:cs typeface="IBM Plex Sans Light" pitchFamily="34" charset="-120"/>
              </a:rPr>
              <a:t>by monitoring who in the organization can access, modify, or configure AI models during training or in production </a:t>
            </a:r>
            <a:endParaRPr lang="en-US" sz="1200" dirty="0">
              <a:solidFill>
                <a:srgbClr val="000000"/>
              </a:solidFill>
              <a:latin typeface="IBM Plex Sans Light"/>
            </a:endParaRPr>
          </a:p>
          <a:p>
            <a:pPr marL="171382" indent="-171382" defTabSz="914217">
              <a:lnSpc>
                <a:spcPts val="1560"/>
              </a:lnSpc>
              <a:buFont typeface="Arial" panose="020B0604020202020204" pitchFamily="34" charset="0"/>
              <a:buChar char="•"/>
              <a:defRPr/>
            </a:pPr>
            <a:r>
              <a:rPr lang="en-US" sz="1200" b="1" dirty="0">
                <a:solidFill>
                  <a:srgbClr val="262626">
                    <a:alpha val="100000"/>
                  </a:srgbClr>
                </a:solidFill>
                <a:latin typeface="IBM Plex Sans Light" pitchFamily="34" charset="0"/>
                <a:ea typeface="IBM Plex Sans Light" pitchFamily="34" charset="-122"/>
                <a:cs typeface="IBM Plex Sans Light" pitchFamily="34" charset="-120"/>
              </a:rPr>
              <a:t>Secure the usage of AI i</a:t>
            </a:r>
            <a:r>
              <a:rPr lang="en-US" sz="1200" dirty="0">
                <a:solidFill>
                  <a:srgbClr val="262626">
                    <a:alpha val="100000"/>
                  </a:srgbClr>
                </a:solidFill>
                <a:latin typeface="IBM Plex Sans Light" pitchFamily="34" charset="0"/>
                <a:ea typeface="IBM Plex Sans Light" pitchFamily="34" charset="-122"/>
                <a:cs typeface="IBM Plex Sans Light" pitchFamily="34" charset="-120"/>
              </a:rPr>
              <a:t>n applications by detecting excessive permissions and functionality that may lead to prompt injection attempts through chatbots deployed by the enterprise</a:t>
            </a:r>
            <a:endParaRPr lang="en-US" sz="1200" dirty="0">
              <a:solidFill>
                <a:srgbClr val="000000"/>
              </a:solidFill>
              <a:latin typeface="IBM Plex Sans Light"/>
            </a:endParaRPr>
          </a:p>
        </p:txBody>
      </p:sp>
      <p:sp>
        <p:nvSpPr>
          <p:cNvPr id="13" name="Shape 7"/>
          <p:cNvSpPr/>
          <p:nvPr/>
        </p:nvSpPr>
        <p:spPr>
          <a:xfrm>
            <a:off x="6407076" y="572244"/>
            <a:ext cx="2368230" cy="1168096"/>
          </a:xfrm>
          <a:prstGeom prst="rect">
            <a:avLst/>
          </a:prstGeom>
          <a:noFill/>
          <a:ln/>
        </p:spPr>
        <p:txBody>
          <a:bodyPr/>
          <a:lstStyle/>
          <a:p>
            <a:pPr defTabSz="914217">
              <a:defRPr/>
            </a:pPr>
            <a:endParaRPr lang="en-US" sz="900">
              <a:solidFill>
                <a:srgbClr val="000000"/>
              </a:solidFill>
              <a:latin typeface="IBM Plex Sans Light"/>
            </a:endParaRPr>
          </a:p>
        </p:txBody>
      </p:sp>
      <p:sp>
        <p:nvSpPr>
          <p:cNvPr id="14" name="Text 8"/>
          <p:cNvSpPr/>
          <p:nvPr/>
        </p:nvSpPr>
        <p:spPr>
          <a:xfrm>
            <a:off x="6407076" y="572244"/>
            <a:ext cx="2427488" cy="287792"/>
          </a:xfrm>
          <a:prstGeom prst="rect">
            <a:avLst/>
          </a:prstGeom>
          <a:noFill/>
          <a:ln/>
        </p:spPr>
        <p:txBody>
          <a:bodyPr wrap="square" lIns="0" tIns="0" rIns="0" bIns="0" rtlCol="0" anchor="t"/>
          <a:lstStyle/>
          <a:p>
            <a:pPr defTabSz="914217">
              <a:lnSpc>
                <a:spcPts val="1820"/>
              </a:lnSpc>
              <a:defRPr/>
            </a:pPr>
            <a:r>
              <a:rPr lang="en-US" sz="1400" dirty="0">
                <a:solidFill>
                  <a:srgbClr val="0F62FE">
                    <a:alpha val="100000"/>
                  </a:srgbClr>
                </a:solidFill>
                <a:latin typeface="IBM Plex Sans Medm" pitchFamily="34" charset="0"/>
                <a:ea typeface="IBM Plex Sans Medm" pitchFamily="34" charset="-122"/>
                <a:cs typeface="IBM Plex Sans Medm" pitchFamily="34" charset="-120"/>
              </a:rPr>
              <a:t>2. Discover AI models</a:t>
            </a:r>
            <a:endParaRPr lang="en-US" sz="1400" dirty="0">
              <a:solidFill>
                <a:srgbClr val="000000"/>
              </a:solidFill>
              <a:latin typeface="IBM Plex Sans Light"/>
            </a:endParaRPr>
          </a:p>
        </p:txBody>
      </p:sp>
      <p:sp>
        <p:nvSpPr>
          <p:cNvPr id="15" name="Text 9"/>
          <p:cNvSpPr/>
          <p:nvPr/>
        </p:nvSpPr>
        <p:spPr>
          <a:xfrm>
            <a:off x="6407077" y="953145"/>
            <a:ext cx="2419022" cy="837982"/>
          </a:xfrm>
          <a:prstGeom prst="rect">
            <a:avLst/>
          </a:prstGeom>
          <a:noFill/>
          <a:ln/>
        </p:spPr>
        <p:txBody>
          <a:bodyPr wrap="square" lIns="0" tIns="0" rIns="0" bIns="0" rtlCol="0" anchor="t"/>
          <a:lstStyle/>
          <a:p>
            <a:pPr defTabSz="914217">
              <a:lnSpc>
                <a:spcPts val="1560"/>
              </a:lnSpc>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Discover AI models used within the organization, including “Shadow AI” that may be unknown to security and compliance teams</a:t>
            </a:r>
            <a:endParaRPr lang="en-US" sz="1200" dirty="0">
              <a:solidFill>
                <a:srgbClr val="000000"/>
              </a:solidFill>
              <a:latin typeface="IBM Plex Sans Light"/>
            </a:endParaRPr>
          </a:p>
        </p:txBody>
      </p:sp>
      <p:sp>
        <p:nvSpPr>
          <p:cNvPr id="16" name="Text 10"/>
          <p:cNvSpPr/>
          <p:nvPr/>
        </p:nvSpPr>
        <p:spPr>
          <a:xfrm>
            <a:off x="9429267" y="953146"/>
            <a:ext cx="2419022" cy="1034780"/>
          </a:xfrm>
          <a:prstGeom prst="rect">
            <a:avLst/>
          </a:prstGeom>
          <a:noFill/>
          <a:ln/>
        </p:spPr>
        <p:txBody>
          <a:bodyPr wrap="square" lIns="0" tIns="0" rIns="0" bIns="0" rtlCol="0" anchor="t"/>
          <a:lstStyle/>
          <a:p>
            <a:pPr marL="171382" indent="-171382" defTabSz="914217">
              <a:lnSpc>
                <a:spcPts val="1560"/>
              </a:lnSpc>
              <a:buFont typeface="Wingdings" pitchFamily="2" charset="2"/>
              <a:buChar char="ü"/>
              <a:defRPr/>
            </a:pPr>
            <a:endParaRPr lang="en-US" sz="1200" dirty="0">
              <a:solidFill>
                <a:srgbClr val="000000"/>
              </a:solidFill>
              <a:latin typeface="IBM Plex Sans Light"/>
            </a:endParaRPr>
          </a:p>
        </p:txBody>
      </p:sp>
      <p:sp>
        <p:nvSpPr>
          <p:cNvPr id="18" name="Text 12"/>
          <p:cNvSpPr/>
          <p:nvPr/>
        </p:nvSpPr>
        <p:spPr>
          <a:xfrm>
            <a:off x="9429267" y="2333910"/>
            <a:ext cx="2268760" cy="837982"/>
          </a:xfrm>
          <a:prstGeom prst="rect">
            <a:avLst/>
          </a:prstGeom>
          <a:noFill/>
          <a:ln/>
        </p:spPr>
        <p:txBody>
          <a:bodyPr wrap="square" lIns="0" tIns="0" rIns="0" bIns="0" rtlCol="0" anchor="t"/>
          <a:lstStyle/>
          <a:p>
            <a:pPr marL="171382" indent="-171382" defTabSz="914217">
              <a:lnSpc>
                <a:spcPts val="1560"/>
              </a:lnSpc>
              <a:buFont typeface="Wingdings" pitchFamily="2" charset="2"/>
              <a:buChar char="ü"/>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Comprehensive capabilities across security and governance domains integrating with</a:t>
            </a:r>
            <a:r>
              <a:rPr lang="he-IL" sz="1200" dirty="0">
                <a:solidFill>
                  <a:srgbClr val="262626">
                    <a:alpha val="100000"/>
                  </a:srgbClr>
                </a:solidFill>
                <a:latin typeface="IBM Plex Sans Light" pitchFamily="34" charset="0"/>
                <a:ea typeface="IBM Plex Sans Light" pitchFamily="34" charset="-122"/>
                <a:cs typeface="IBM Plex Sans Light" pitchFamily="34" charset="-120"/>
              </a:rPr>
              <a:t> </a:t>
            </a:r>
            <a:r>
              <a:rPr lang="en-US" sz="1200" dirty="0">
                <a:solidFill>
                  <a:srgbClr val="262626">
                    <a:alpha val="100000"/>
                  </a:srgbClr>
                </a:solidFill>
                <a:latin typeface="IBM Plex Sans Light" pitchFamily="34" charset="0"/>
                <a:ea typeface="IBM Plex Sans Light" pitchFamily="34" charset="-122"/>
                <a:cs typeface="IBM Plex Sans Light" pitchFamily="34" charset="-120"/>
              </a:rPr>
              <a:t>IBM </a:t>
            </a:r>
            <a:r>
              <a:rPr lang="en-US" sz="1200" dirty="0" err="1">
                <a:solidFill>
                  <a:srgbClr val="262626">
                    <a:alpha val="100000"/>
                  </a:srgbClr>
                </a:solidFill>
                <a:latin typeface="IBM Plex Sans Light" pitchFamily="34" charset="0"/>
                <a:ea typeface="IBM Plex Sans Light" pitchFamily="34" charset="-122"/>
                <a:cs typeface="IBM Plex Sans Light" pitchFamily="34" charset="-120"/>
              </a:rPr>
              <a:t>watsonx.governance</a:t>
            </a:r>
            <a:endParaRPr lang="en-US" sz="1200" dirty="0">
              <a:solidFill>
                <a:srgbClr val="000000"/>
              </a:solidFill>
              <a:latin typeface="IBM Plex Sans Light"/>
            </a:endParaRPr>
          </a:p>
        </p:txBody>
      </p:sp>
      <p:sp>
        <p:nvSpPr>
          <p:cNvPr id="19" name="Shape 13"/>
          <p:cNvSpPr/>
          <p:nvPr/>
        </p:nvSpPr>
        <p:spPr>
          <a:xfrm>
            <a:off x="6407076" y="2508490"/>
            <a:ext cx="2368230" cy="1364894"/>
          </a:xfrm>
          <a:prstGeom prst="rect">
            <a:avLst/>
          </a:prstGeom>
          <a:noFill/>
          <a:ln/>
        </p:spPr>
        <p:txBody>
          <a:bodyPr/>
          <a:lstStyle/>
          <a:p>
            <a:pPr defTabSz="914217">
              <a:defRPr/>
            </a:pPr>
            <a:endParaRPr lang="en-US" sz="900">
              <a:solidFill>
                <a:srgbClr val="000000"/>
              </a:solidFill>
              <a:latin typeface="IBM Plex Sans Light"/>
            </a:endParaRPr>
          </a:p>
        </p:txBody>
      </p:sp>
      <p:sp>
        <p:nvSpPr>
          <p:cNvPr id="20" name="Text 14"/>
          <p:cNvSpPr/>
          <p:nvPr/>
        </p:nvSpPr>
        <p:spPr>
          <a:xfrm>
            <a:off x="6407076" y="2508490"/>
            <a:ext cx="2427488" cy="287792"/>
          </a:xfrm>
          <a:prstGeom prst="rect">
            <a:avLst/>
          </a:prstGeom>
          <a:noFill/>
          <a:ln/>
        </p:spPr>
        <p:txBody>
          <a:bodyPr wrap="square" lIns="0" tIns="0" rIns="0" bIns="0" rtlCol="0" anchor="t"/>
          <a:lstStyle/>
          <a:p>
            <a:pPr defTabSz="914217">
              <a:lnSpc>
                <a:spcPts val="1820"/>
              </a:lnSpc>
              <a:defRPr/>
            </a:pPr>
            <a:r>
              <a:rPr lang="en-US" sz="1400" dirty="0">
                <a:solidFill>
                  <a:srgbClr val="0F62FE">
                    <a:alpha val="100000"/>
                  </a:srgbClr>
                </a:solidFill>
                <a:latin typeface="IBM Plex Sans Medm" pitchFamily="34" charset="0"/>
                <a:ea typeface="IBM Plex Sans Medm" pitchFamily="34" charset="-122"/>
                <a:cs typeface="IBM Plex Sans Medm" pitchFamily="34" charset="-120"/>
              </a:rPr>
              <a:t>4. Ensure AI compliance
</a:t>
            </a:r>
            <a:endParaRPr lang="en-US" sz="1400" dirty="0">
              <a:solidFill>
                <a:srgbClr val="000000"/>
              </a:solidFill>
              <a:latin typeface="IBM Plex Sans Light"/>
            </a:endParaRPr>
          </a:p>
        </p:txBody>
      </p:sp>
      <p:sp>
        <p:nvSpPr>
          <p:cNvPr id="21" name="Text 15"/>
          <p:cNvSpPr/>
          <p:nvPr/>
        </p:nvSpPr>
        <p:spPr>
          <a:xfrm>
            <a:off x="6407077" y="2889391"/>
            <a:ext cx="2419022" cy="1034780"/>
          </a:xfrm>
          <a:prstGeom prst="rect">
            <a:avLst/>
          </a:prstGeom>
          <a:noFill/>
          <a:ln/>
        </p:spPr>
        <p:txBody>
          <a:bodyPr wrap="square" lIns="0" tIns="0" rIns="0" bIns="0" rtlCol="0" anchor="t"/>
          <a:lstStyle/>
          <a:p>
            <a:pPr defTabSz="914217">
              <a:lnSpc>
                <a:spcPts val="1560"/>
              </a:lnSpc>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Ensure AI data is compliant with data privacy and AI regulations by providing best-practices and recommendations, helping mitigate security and privacy risks</a:t>
            </a:r>
            <a:endParaRPr lang="en-US" sz="1200" dirty="0">
              <a:solidFill>
                <a:srgbClr val="000000"/>
              </a:solidFill>
              <a:latin typeface="IBM Plex Sans Light"/>
            </a:endParaRPr>
          </a:p>
        </p:txBody>
      </p:sp>
      <p:sp>
        <p:nvSpPr>
          <p:cNvPr id="22" name="Shape 16"/>
          <p:cNvSpPr/>
          <p:nvPr/>
        </p:nvSpPr>
        <p:spPr>
          <a:xfrm>
            <a:off x="286506" y="204041"/>
            <a:ext cx="2793621" cy="4259740"/>
          </a:xfrm>
          <a:prstGeom prst="rect">
            <a:avLst/>
          </a:prstGeom>
          <a:noFill/>
          <a:ln/>
        </p:spPr>
        <p:txBody>
          <a:bodyPr/>
          <a:lstStyle/>
          <a:p>
            <a:pPr defTabSz="914217">
              <a:defRPr/>
            </a:pPr>
            <a:endParaRPr lang="en-US" sz="900">
              <a:solidFill>
                <a:srgbClr val="000000"/>
              </a:solidFill>
              <a:latin typeface="IBM Plex Sans Light"/>
            </a:endParaRPr>
          </a:p>
        </p:txBody>
      </p:sp>
      <p:sp>
        <p:nvSpPr>
          <p:cNvPr id="23" name="Text 17"/>
          <p:cNvSpPr/>
          <p:nvPr/>
        </p:nvSpPr>
        <p:spPr>
          <a:xfrm>
            <a:off x="286506" y="204040"/>
            <a:ext cx="2886742" cy="766034"/>
          </a:xfrm>
          <a:prstGeom prst="rect">
            <a:avLst/>
          </a:prstGeom>
          <a:noFill/>
          <a:ln/>
        </p:spPr>
        <p:txBody>
          <a:bodyPr wrap="square" lIns="0" tIns="0" rIns="0" bIns="0" rtlCol="0" anchor="t"/>
          <a:lstStyle/>
          <a:p>
            <a:pPr defTabSz="914217">
              <a:lnSpc>
                <a:spcPts val="2638"/>
              </a:lnSpc>
              <a:defRPr/>
            </a:pPr>
            <a:r>
              <a:rPr lang="en-US" sz="2200" dirty="0">
                <a:solidFill>
                  <a:srgbClr val="262626">
                    <a:alpha val="100000"/>
                  </a:srgbClr>
                </a:solidFill>
                <a:latin typeface="IBM Plex Sans Light" pitchFamily="34" charset="0"/>
                <a:ea typeface="IBM Plex Sans Light" pitchFamily="34" charset="-122"/>
                <a:cs typeface="IBM Plex Sans Light" pitchFamily="34" charset="-120"/>
              </a:rPr>
              <a:t>IBM Guardium </a:t>
            </a:r>
            <a:endParaRPr lang="en-US" sz="2200" dirty="0">
              <a:solidFill>
                <a:srgbClr val="000000"/>
              </a:solidFill>
              <a:latin typeface="IBM Plex Sans Light"/>
            </a:endParaRPr>
          </a:p>
          <a:p>
            <a:pPr defTabSz="914217">
              <a:lnSpc>
                <a:spcPts val="2638"/>
              </a:lnSpc>
              <a:defRPr/>
            </a:pPr>
            <a:r>
              <a:rPr lang="en-US" sz="2200" dirty="0">
                <a:solidFill>
                  <a:srgbClr val="0F62FE">
                    <a:alpha val="100000"/>
                  </a:srgbClr>
                </a:solidFill>
                <a:latin typeface="IBM Plex Sans Light" pitchFamily="34" charset="0"/>
                <a:ea typeface="IBM Plex Sans Light" pitchFamily="34" charset="-122"/>
                <a:cs typeface="IBM Plex Sans Light" pitchFamily="34" charset="-120"/>
              </a:rPr>
              <a:t>AI Security</a:t>
            </a:r>
            <a:endParaRPr lang="en-US" sz="2200" dirty="0">
              <a:solidFill>
                <a:srgbClr val="000000"/>
              </a:solidFill>
              <a:latin typeface="IBM Plex Sans Light"/>
            </a:endParaRPr>
          </a:p>
        </p:txBody>
      </p:sp>
      <p:sp>
        <p:nvSpPr>
          <p:cNvPr id="24" name="Text 18"/>
          <p:cNvSpPr/>
          <p:nvPr/>
        </p:nvSpPr>
        <p:spPr>
          <a:xfrm>
            <a:off x="286506" y="1118202"/>
            <a:ext cx="2419022" cy="3396366"/>
          </a:xfrm>
          <a:prstGeom prst="rect">
            <a:avLst/>
          </a:prstGeom>
          <a:noFill/>
          <a:ln/>
        </p:spPr>
        <p:txBody>
          <a:bodyPr wrap="square" lIns="0" tIns="0" rIns="0" bIns="0" rtlCol="0" anchor="t"/>
          <a:lstStyle/>
          <a:p>
            <a:pPr defTabSz="457018">
              <a:lnSpc>
                <a:spcPct val="110000"/>
              </a:lnSpc>
              <a:defRPr/>
            </a:pPr>
            <a:r>
              <a:rPr lang="en-US" sz="1200" dirty="0">
                <a:solidFill>
                  <a:srgbClr val="000000"/>
                </a:solidFill>
                <a:latin typeface="IBM Plex Sans Light"/>
              </a:rPr>
              <a:t>Secure generative AI deployments</a:t>
            </a:r>
          </a:p>
          <a:p>
            <a:pPr defTabSz="914217">
              <a:lnSpc>
                <a:spcPts val="1560"/>
              </a:lnSpc>
              <a:defRPr/>
            </a:pPr>
            <a:endParaRPr lang="en-US" sz="1200" dirty="0">
              <a:solidFill>
                <a:srgbClr val="000000"/>
              </a:solidFill>
              <a:latin typeface="IBM Plex Sans Light"/>
            </a:endParaRPr>
          </a:p>
          <a:p>
            <a:pPr defTabSz="914217">
              <a:lnSpc>
                <a:spcPts val="1560"/>
              </a:lnSpc>
              <a:defRPr/>
            </a:pPr>
            <a:r>
              <a:rPr lang="en-US" sz="1200" dirty="0">
                <a:solidFill>
                  <a:srgbClr val="262626">
                    <a:alpha val="100000"/>
                  </a:srgbClr>
                </a:solidFill>
                <a:latin typeface="IBM Plex Sans Light" pitchFamily="34" charset="0"/>
                <a:ea typeface="IBM Plex Sans Light" pitchFamily="34" charset="-122"/>
                <a:cs typeface="IBM Plex Sans Light" pitchFamily="34" charset="-120"/>
              </a:rPr>
              <a:t>Guardium AI Security aims to help organizations discover their AI models across their cloud workloads, identify risks around data, model, and application usage, and maintain a strong AI posture.</a:t>
            </a:r>
          </a:p>
          <a:p>
            <a:pPr defTabSz="914217">
              <a:lnSpc>
                <a:spcPts val="1560"/>
              </a:lnSpc>
              <a:defRPr/>
            </a:pPr>
            <a:endParaRPr lang="en-US" sz="1200" dirty="0">
              <a:solidFill>
                <a:srgbClr val="262626">
                  <a:alpha val="100000"/>
                </a:srgbClr>
              </a:solidFill>
              <a:latin typeface="IBM Plex Sans Light" pitchFamily="34" charset="0"/>
            </a:endParaRPr>
          </a:p>
          <a:p>
            <a:pPr defTabSz="914217">
              <a:lnSpc>
                <a:spcPts val="1560"/>
              </a:lnSpc>
              <a:defRPr/>
            </a:pPr>
            <a:r>
              <a:rPr lang="en-US" sz="1200" dirty="0">
                <a:solidFill>
                  <a:srgbClr val="262626">
                    <a:alpha val="100000"/>
                  </a:srgbClr>
                </a:solidFill>
                <a:latin typeface="IBM Plex Sans Light" pitchFamily="34" charset="0"/>
              </a:rPr>
              <a:t>Currently in Private Preview until launch 4Q 2024</a:t>
            </a:r>
          </a:p>
        </p:txBody>
      </p:sp>
      <p:sp>
        <p:nvSpPr>
          <p:cNvPr id="25" name="Shape 19"/>
          <p:cNvSpPr/>
          <p:nvPr/>
        </p:nvSpPr>
        <p:spPr>
          <a:xfrm>
            <a:off x="286506" y="6450814"/>
            <a:ext cx="11618926" cy="152360"/>
          </a:xfrm>
          <a:prstGeom prst="rect">
            <a:avLst/>
          </a:prstGeom>
          <a:noFill/>
          <a:ln/>
        </p:spPr>
        <p:txBody>
          <a:bodyPr/>
          <a:lstStyle/>
          <a:p>
            <a:pPr defTabSz="914217">
              <a:defRPr/>
            </a:pPr>
            <a:endParaRPr lang="en-US" sz="900">
              <a:solidFill>
                <a:srgbClr val="000000"/>
              </a:solidFill>
              <a:latin typeface="IBM Plex Sans Light"/>
            </a:endParaRPr>
          </a:p>
        </p:txBody>
      </p:sp>
      <p:sp>
        <p:nvSpPr>
          <p:cNvPr id="28" name="Text 21"/>
          <p:cNvSpPr/>
          <p:nvPr/>
        </p:nvSpPr>
        <p:spPr>
          <a:xfrm>
            <a:off x="11744587" y="6450813"/>
            <a:ext cx="160845" cy="186218"/>
          </a:xfrm>
          <a:prstGeom prst="rect">
            <a:avLst/>
          </a:prstGeom>
          <a:noFill/>
          <a:ln/>
        </p:spPr>
        <p:txBody>
          <a:bodyPr wrap="square" lIns="0" tIns="0" rIns="0" bIns="0" rtlCol="0" anchor="t"/>
          <a:lstStyle/>
          <a:p>
            <a:pPr algn="r" defTabSz="914217">
              <a:lnSpc>
                <a:spcPts val="1200"/>
              </a:lnSpc>
              <a:defRPr/>
            </a:pPr>
            <a:r>
              <a:rPr lang="en-US" sz="800" dirty="0">
                <a:solidFill>
                  <a:srgbClr val="000000">
                    <a:alpha val="100000"/>
                  </a:srgbClr>
                </a:solidFill>
                <a:latin typeface="IBM Plex Sans Regular" pitchFamily="34" charset="0"/>
                <a:ea typeface="IBM Plex Sans Regular" pitchFamily="34" charset="-122"/>
                <a:cs typeface="IBM Plex Sans Regular" pitchFamily="34" charset="-120"/>
              </a:rPr>
              <a:t>04</a:t>
            </a:r>
            <a:endParaRPr lang="en-US" sz="800" dirty="0">
              <a:solidFill>
                <a:srgbClr val="000000"/>
              </a:solidFill>
              <a:latin typeface="IBM Plex Sans Light"/>
            </a:endParaRPr>
          </a:p>
        </p:txBody>
      </p:sp>
      <p:sp>
        <p:nvSpPr>
          <p:cNvPr id="29" name="Text 22"/>
          <p:cNvSpPr/>
          <p:nvPr/>
        </p:nvSpPr>
        <p:spPr>
          <a:xfrm>
            <a:off x="9429267" y="572244"/>
            <a:ext cx="2427488" cy="287792"/>
          </a:xfrm>
          <a:prstGeom prst="rect">
            <a:avLst/>
          </a:prstGeom>
          <a:noFill/>
          <a:ln/>
        </p:spPr>
        <p:txBody>
          <a:bodyPr wrap="square" lIns="0" tIns="0" rIns="0" bIns="0" rtlCol="0" anchor="t"/>
          <a:lstStyle/>
          <a:p>
            <a:pPr defTabSz="914217">
              <a:lnSpc>
                <a:spcPts val="1820"/>
              </a:lnSpc>
              <a:defRPr/>
            </a:pPr>
            <a:r>
              <a:rPr lang="en-US" sz="1400" dirty="0">
                <a:solidFill>
                  <a:srgbClr val="0F62FE">
                    <a:alpha val="100000"/>
                  </a:srgbClr>
                </a:solidFill>
                <a:latin typeface="IBM Plex Sans Medm" pitchFamily="34" charset="0"/>
                <a:ea typeface="IBM Plex Sans Medm" pitchFamily="34" charset="-122"/>
                <a:cs typeface="IBM Plex Sans Medm" pitchFamily="34" charset="-120"/>
              </a:rPr>
              <a:t>Key differentiators</a:t>
            </a:r>
            <a:endParaRPr lang="en-US" sz="1400" dirty="0">
              <a:solidFill>
                <a:srgbClr val="000000"/>
              </a:solidFill>
              <a:latin typeface="IBM Plex Sans Light"/>
            </a:endParaRPr>
          </a:p>
        </p:txBody>
      </p:sp>
      <p:sp>
        <p:nvSpPr>
          <p:cNvPr id="30" name="Footer Placeholder 3">
            <a:extLst>
              <a:ext uri="{FF2B5EF4-FFF2-40B4-BE49-F238E27FC236}">
                <a16:creationId xmlns:a16="http://schemas.microsoft.com/office/drawing/2014/main" id="{307B6E6B-981A-0A63-43CD-0632ADE1DDC2}"/>
              </a:ext>
            </a:extLst>
          </p:cNvPr>
          <p:cNvSpPr txBox="1">
            <a:spLocks/>
          </p:cNvSpPr>
          <p:nvPr/>
        </p:nvSpPr>
        <p:spPr>
          <a:xfrm>
            <a:off x="286506" y="6547965"/>
            <a:ext cx="5451190" cy="113452"/>
          </a:xfrm>
          <a:prstGeom prst="rect">
            <a:avLst/>
          </a:prstGeom>
        </p:spPr>
        <p:txBody>
          <a:bodyPr vert="horz" lIns="0" tIns="0" rIns="0" bIns="0" rtlCol="0" anchor="b"/>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1829013">
              <a:defRPr/>
            </a:pPr>
            <a:r>
              <a:rPr lang="en-US" sz="800" dirty="0">
                <a:solidFill>
                  <a:srgbClr val="000000"/>
                </a:solidFill>
                <a:latin typeface="IBM Plex Sans Light"/>
              </a:rPr>
              <a:t>Security Software / Copyright © 2024 IBM / </a:t>
            </a:r>
            <a:r>
              <a:rPr lang="en-US" sz="800" b="1" dirty="0">
                <a:solidFill>
                  <a:srgbClr val="C00000"/>
                </a:solidFill>
              </a:rPr>
              <a:t>IBM CONFIDENTIAL</a:t>
            </a:r>
            <a:endParaRPr lang="en-US" sz="800" b="1" dirty="0">
              <a:solidFill>
                <a:srgbClr val="C00000"/>
              </a:solidFill>
              <a:latin typeface="IBM Plex Sans Light"/>
            </a:endParaRPr>
          </a:p>
        </p:txBody>
      </p:sp>
      <p:sp>
        <p:nvSpPr>
          <p:cNvPr id="26" name="Text 12">
            <a:extLst>
              <a:ext uri="{FF2B5EF4-FFF2-40B4-BE49-F238E27FC236}">
                <a16:creationId xmlns:a16="http://schemas.microsoft.com/office/drawing/2014/main" id="{84ACA865-E21E-267E-90E0-7368D9AB8D45}"/>
              </a:ext>
            </a:extLst>
          </p:cNvPr>
          <p:cNvSpPr/>
          <p:nvPr/>
        </p:nvSpPr>
        <p:spPr>
          <a:xfrm>
            <a:off x="9429267" y="3521051"/>
            <a:ext cx="2133313" cy="837982"/>
          </a:xfrm>
          <a:prstGeom prst="rect">
            <a:avLst/>
          </a:prstGeom>
          <a:noFill/>
          <a:ln/>
        </p:spPr>
        <p:txBody>
          <a:bodyPr wrap="square" lIns="0" tIns="0" rIns="0" bIns="0" rtlCol="0" anchor="t"/>
          <a:lstStyle/>
          <a:p>
            <a:pPr marL="171382" indent="-171382" defTabSz="914217">
              <a:lnSpc>
                <a:spcPts val="1560"/>
              </a:lnSpc>
              <a:buFont typeface="Wingdings" pitchFamily="2" charset="2"/>
              <a:buChar char="ü"/>
              <a:defRPr/>
            </a:pPr>
            <a:r>
              <a:rPr lang="en-US" sz="1200" dirty="0">
                <a:solidFill>
                  <a:srgbClr val="262626">
                    <a:alpha val="100000"/>
                  </a:srgbClr>
                </a:solidFill>
                <a:latin typeface="IBM Plex Sans Light" pitchFamily="34" charset="0"/>
              </a:rPr>
              <a:t>Growing list of supported AI service providers including IBM watsonx.ai, Azure OpenAI, OpenAI, Google, etc.</a:t>
            </a:r>
            <a:endParaRPr lang="en-US" sz="1200" dirty="0">
              <a:solidFill>
                <a:srgbClr val="000000"/>
              </a:solidFill>
              <a:latin typeface="IBM Plex Sans Light"/>
            </a:endParaRPr>
          </a:p>
        </p:txBody>
      </p:sp>
      <p:sp>
        <p:nvSpPr>
          <p:cNvPr id="32" name="TextBox 31">
            <a:extLst>
              <a:ext uri="{FF2B5EF4-FFF2-40B4-BE49-F238E27FC236}">
                <a16:creationId xmlns:a16="http://schemas.microsoft.com/office/drawing/2014/main" id="{CC1336B1-884E-7E06-ED5B-23DE811528C0}"/>
              </a:ext>
            </a:extLst>
          </p:cNvPr>
          <p:cNvSpPr txBox="1"/>
          <p:nvPr/>
        </p:nvSpPr>
        <p:spPr>
          <a:xfrm>
            <a:off x="9389056" y="896336"/>
            <a:ext cx="2268760" cy="1311193"/>
          </a:xfrm>
          <a:prstGeom prst="rect">
            <a:avLst/>
          </a:prstGeom>
          <a:noFill/>
        </p:spPr>
        <p:txBody>
          <a:bodyPr wrap="square">
            <a:spAutoFit/>
          </a:bodyPr>
          <a:lstStyle/>
          <a:p>
            <a:pPr marL="171382" indent="-171382" defTabSz="914217">
              <a:lnSpc>
                <a:spcPts val="1560"/>
              </a:lnSpc>
              <a:buFont typeface="Wingdings" pitchFamily="2" charset="2"/>
              <a:buChar char="ü"/>
              <a:defRPr/>
            </a:pPr>
            <a:r>
              <a:rPr lang="en-US" sz="1200" dirty="0">
                <a:solidFill>
                  <a:srgbClr val="262626">
                    <a:alpha val="100000"/>
                  </a:srgbClr>
                </a:solidFill>
                <a:latin typeface="IBM Plex Sans Light" pitchFamily="34" charset="0"/>
              </a:rPr>
              <a:t>Built on a proven, end-to-end data security platform, Guardium, using a common set of services available across apps for faster time to value</a:t>
            </a:r>
          </a:p>
        </p:txBody>
      </p:sp>
      <p:sp>
        <p:nvSpPr>
          <p:cNvPr id="33" name="Rectangle 32">
            <a:extLst>
              <a:ext uri="{FF2B5EF4-FFF2-40B4-BE49-F238E27FC236}">
                <a16:creationId xmlns:a16="http://schemas.microsoft.com/office/drawing/2014/main" id="{7CFF8994-43D0-B54B-4B70-AB72450BFE1C}"/>
              </a:ext>
            </a:extLst>
          </p:cNvPr>
          <p:cNvSpPr/>
          <p:nvPr/>
        </p:nvSpPr>
        <p:spPr bwMode="auto">
          <a:xfrm>
            <a:off x="196885" y="3383032"/>
            <a:ext cx="2013890" cy="654823"/>
          </a:xfrm>
          <a:prstGeom prst="rect">
            <a:avLst/>
          </a:prstGeom>
          <a:no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28" tIns="91428" rIns="91428" bIns="91428" numCol="1" rtlCol="0" anchor="t" anchorCtr="0" compatLnSpc="1">
            <a:prstTxWarp prst="textNoShape">
              <a:avLst/>
            </a:prstTxWarp>
          </a:bodyPr>
          <a:lstStyle/>
          <a:p>
            <a:pPr defTabSz="914217" fontAlgn="base">
              <a:spcBef>
                <a:spcPct val="0"/>
              </a:spcBef>
              <a:spcAft>
                <a:spcPct val="0"/>
              </a:spcAft>
            </a:pPr>
            <a:r>
              <a:rPr lang="en-US" sz="1200" dirty="0">
                <a:solidFill>
                  <a:srgbClr val="FFFFFF"/>
                </a:solidFill>
                <a:latin typeface="IBM Plex Sans Light"/>
                <a:hlinkClick r:id="rId7"/>
              </a:rPr>
              <a:t>Sign up for the Private Preview</a:t>
            </a:r>
            <a:endParaRPr lang="en-US" sz="1200" dirty="0">
              <a:solidFill>
                <a:srgbClr val="FFFFFF"/>
              </a:solidFill>
              <a:latin typeface="IBM Plex Sans Light"/>
            </a:endParaRPr>
          </a:p>
        </p:txBody>
      </p:sp>
    </p:spTree>
    <p:extLst>
      <p:ext uri="{BB962C8B-B14F-4D97-AF65-F5344CB8AC3E}">
        <p14:creationId xmlns:p14="http://schemas.microsoft.com/office/powerpoint/2010/main" val="294953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75EF2415-35D2-8647-C7AA-847EC33693F6}"/>
              </a:ext>
            </a:extLst>
          </p:cNvPr>
          <p:cNvSpPr/>
          <p:nvPr/>
        </p:nvSpPr>
        <p:spPr>
          <a:xfrm>
            <a:off x="6400722" y="2712"/>
            <a:ext cx="6103149" cy="6852577"/>
          </a:xfrm>
          <a:prstGeom prst="rect">
            <a:avLst/>
          </a:prstGeom>
          <a:solidFill>
            <a:schemeClr val="bg2">
              <a:lumMod val="95000"/>
            </a:schemeClr>
          </a:solidFill>
          <a:ln w="12700" cap="flat">
            <a:noFill/>
            <a:miter lim="400000"/>
          </a:ln>
          <a:effectLst/>
        </p:spPr>
        <p:txBody>
          <a:bodyPr wrap="square" lIns="121887" tIns="121887" rIns="121887" bIns="121887" numCol="1" anchor="t">
            <a:noAutofit/>
          </a:bodyPr>
          <a:lstStyle/>
          <a:p>
            <a:pPr defTabSz="1218986">
              <a:lnSpc>
                <a:spcPct val="90000"/>
              </a:lnSpc>
              <a:spcBef>
                <a:spcPts val="1466"/>
              </a:spcBef>
              <a:defRPr sz="1400">
                <a:solidFill>
                  <a:srgbClr val="000000"/>
                </a:solidFill>
              </a:defRPr>
            </a:pPr>
            <a:endParaRPr sz="1866">
              <a:solidFill>
                <a:srgbClr val="000000"/>
              </a:solidFill>
              <a:latin typeface="IBM Plex Sans Light"/>
            </a:endParaRPr>
          </a:p>
        </p:txBody>
      </p:sp>
      <p:sp>
        <p:nvSpPr>
          <p:cNvPr id="5" name="TextBox 4">
            <a:extLst>
              <a:ext uri="{FF2B5EF4-FFF2-40B4-BE49-F238E27FC236}">
                <a16:creationId xmlns:a16="http://schemas.microsoft.com/office/drawing/2014/main" id="{1E149AEF-52C8-B8B9-D008-3CE61435A4B9}"/>
              </a:ext>
            </a:extLst>
          </p:cNvPr>
          <p:cNvSpPr txBox="1"/>
          <p:nvPr/>
        </p:nvSpPr>
        <p:spPr>
          <a:xfrm>
            <a:off x="664278" y="1052180"/>
            <a:ext cx="5158070" cy="2091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222191" indent="-223333" defTabSz="1218971">
              <a:spcBef>
                <a:spcPts val="1450"/>
              </a:spcBef>
              <a:buSzPct val="100000"/>
              <a:buFontTx/>
              <a:buChar char="–"/>
            </a:pPr>
            <a:endParaRPr lang="en-US" sz="674" kern="0" dirty="0">
              <a:solidFill>
                <a:srgbClr val="000000"/>
              </a:solidFill>
              <a:latin typeface="IBM Plex Sans Light"/>
              <a:sym typeface="IBM Plex Sans Light"/>
            </a:endParaRPr>
          </a:p>
        </p:txBody>
      </p:sp>
      <p:sp>
        <p:nvSpPr>
          <p:cNvPr id="18" name="Title 17">
            <a:extLst>
              <a:ext uri="{FF2B5EF4-FFF2-40B4-BE49-F238E27FC236}">
                <a16:creationId xmlns:a16="http://schemas.microsoft.com/office/drawing/2014/main" id="{6DFDAE85-6088-FF85-33F7-2ECFC9D88DB7}"/>
              </a:ext>
            </a:extLst>
          </p:cNvPr>
          <p:cNvSpPr>
            <a:spLocks noGrp="1"/>
          </p:cNvSpPr>
          <p:nvPr>
            <p:ph type="title"/>
          </p:nvPr>
        </p:nvSpPr>
        <p:spPr>
          <a:xfrm>
            <a:off x="288756" y="192868"/>
            <a:ext cx="5518301" cy="662472"/>
          </a:xfrm>
        </p:spPr>
        <p:txBody>
          <a:bodyPr/>
          <a:lstStyle/>
          <a:p>
            <a:r>
              <a:rPr lang="en-US" sz="2666" b="1" dirty="0"/>
              <a:t>LLM Health and Monitoring</a:t>
            </a:r>
          </a:p>
        </p:txBody>
      </p:sp>
      <p:sp>
        <p:nvSpPr>
          <p:cNvPr id="19" name="Footer Placeholder">
            <a:extLst>
              <a:ext uri="{FF2B5EF4-FFF2-40B4-BE49-F238E27FC236}">
                <a16:creationId xmlns:a16="http://schemas.microsoft.com/office/drawing/2014/main" id="{DA242396-6DAB-26C5-5E3D-C459D54DDEF0}"/>
              </a:ext>
            </a:extLst>
          </p:cNvPr>
          <p:cNvSpPr txBox="1">
            <a:spLocks/>
          </p:cNvSpPr>
          <p:nvPr/>
        </p:nvSpPr>
        <p:spPr>
          <a:xfrm>
            <a:off x="306398" y="6400029"/>
            <a:ext cx="5484884" cy="22219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b="0" i="0" kern="1200">
                <a:solidFill>
                  <a:schemeClr val="tx1"/>
                </a:solidFill>
                <a:latin typeface="Arial" panose="020B0604020202020204"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defTabSz="914497">
              <a:defRPr/>
            </a:pPr>
            <a:r>
              <a:rPr lang="en-US" sz="800" dirty="0">
                <a:solidFill>
                  <a:srgbClr val="000000"/>
                </a:solidFill>
                <a:latin typeface="IBM Plex Sans Light" panose="020B0403050203000203" pitchFamily="34" charset="0"/>
              </a:rPr>
              <a:t>IBM Data and AI / © 2023 IBM Corporation</a:t>
            </a:r>
          </a:p>
        </p:txBody>
      </p:sp>
      <p:sp>
        <p:nvSpPr>
          <p:cNvPr id="3" name="TextBox 2">
            <a:extLst>
              <a:ext uri="{FF2B5EF4-FFF2-40B4-BE49-F238E27FC236}">
                <a16:creationId xmlns:a16="http://schemas.microsoft.com/office/drawing/2014/main" id="{B470D419-D577-8FA7-EB89-89D51036AC3A}"/>
              </a:ext>
            </a:extLst>
          </p:cNvPr>
          <p:cNvSpPr txBox="1"/>
          <p:nvPr/>
        </p:nvSpPr>
        <p:spPr>
          <a:xfrm>
            <a:off x="226046" y="1121143"/>
            <a:ext cx="11716837" cy="396974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Latency and Throughput </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Number of scoring requests/ API Calls</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Cost / Number of tokens</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Payload sizes</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Number of users</a:t>
            </a:r>
            <a:endParaRPr lang="en-US" sz="2133" dirty="0">
              <a:solidFill>
                <a:srgbClr val="000000"/>
              </a:solidFill>
              <a:latin typeface="IBM Plex Sans Light" panose="020B0403050203000203" pitchFamily="34" charset="0"/>
            </a:endParaRPr>
          </a:p>
        </p:txBody>
      </p:sp>
    </p:spTree>
    <p:extLst>
      <p:ext uri="{BB962C8B-B14F-4D97-AF65-F5344CB8AC3E}">
        <p14:creationId xmlns:p14="http://schemas.microsoft.com/office/powerpoint/2010/main" val="388156640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6AD92BBB-1922-344D-204A-B1606F9C23BE}"/>
              </a:ext>
            </a:extLst>
          </p:cNvPr>
          <p:cNvSpPr>
            <a:spLocks noGrp="1"/>
          </p:cNvSpPr>
          <p:nvPr>
            <p:ph type="title"/>
          </p:nvPr>
        </p:nvSpPr>
        <p:spPr>
          <a:xfrm>
            <a:off x="288754" y="177598"/>
            <a:ext cx="6592310" cy="389191"/>
          </a:xfrm>
        </p:spPr>
        <p:txBody>
          <a:bodyPr/>
          <a:lstStyle/>
          <a:p>
            <a:r>
              <a:rPr lang="en-US" sz="2500" dirty="0">
                <a:latin typeface="IBM Plex Sans Text" panose="020B0503050203000203" pitchFamily="34" charset="0"/>
              </a:rPr>
              <a:t>Metrics for evaluating Large Language Models</a:t>
            </a:r>
          </a:p>
        </p:txBody>
      </p:sp>
      <p:sp>
        <p:nvSpPr>
          <p:cNvPr id="41" name="Text Placeholder 40">
            <a:extLst>
              <a:ext uri="{FF2B5EF4-FFF2-40B4-BE49-F238E27FC236}">
                <a16:creationId xmlns:a16="http://schemas.microsoft.com/office/drawing/2014/main" id="{6E131657-308E-9AF7-5E16-10E253E7CB0C}"/>
              </a:ext>
            </a:extLst>
          </p:cNvPr>
          <p:cNvSpPr>
            <a:spLocks noGrp="1"/>
          </p:cNvSpPr>
          <p:nvPr>
            <p:ph type="body" sz="quarter" idx="11"/>
          </p:nvPr>
        </p:nvSpPr>
        <p:spPr>
          <a:xfrm>
            <a:off x="288756" y="662014"/>
            <a:ext cx="2474268" cy="3777376"/>
          </a:xfrm>
        </p:spPr>
        <p:txBody>
          <a:bodyPr/>
          <a:lstStyle/>
          <a:p>
            <a:r>
              <a:rPr lang="en-US" sz="1500" dirty="0">
                <a:latin typeface="IBM Plex Sans Text" panose="020B0503050203000203" pitchFamily="34" charset="0"/>
              </a:rPr>
              <a:t>Text Summarization Metrics</a:t>
            </a:r>
          </a:p>
          <a:p>
            <a:endParaRPr lang="en-US" dirty="0"/>
          </a:p>
          <a:p>
            <a:pPr marL="142848" indent="-142848">
              <a:buFont typeface="Arial" panose="020B0604020202020204" pitchFamily="34" charset="0"/>
              <a:buChar char="•"/>
            </a:pPr>
            <a:r>
              <a:rPr lang="en-IN" sz="1250" dirty="0">
                <a:solidFill>
                  <a:srgbClr val="000000"/>
                </a:solidFill>
                <a:hlinkClick r:id="rId2"/>
              </a:rPr>
              <a:t>ROUGE</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3"/>
              </a:rPr>
              <a:t>SARI</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4"/>
              </a:rPr>
              <a:t>WIKI_SPLIT</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5"/>
              </a:rPr>
              <a:t>BLEURT</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6"/>
              </a:rPr>
              <a:t>METEOR</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7"/>
              </a:rPr>
              <a:t>Sentence Similarity - Jaccard Similarity</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7"/>
              </a:rPr>
              <a:t>Sentence Similarity - Cosine Similarity</a:t>
            </a:r>
            <a:endParaRPr lang="en-IN" sz="1250" dirty="0">
              <a:solidFill>
                <a:srgbClr val="000000"/>
              </a:solidFill>
            </a:endParaRPr>
          </a:p>
          <a:p>
            <a:pPr marL="142848" indent="-142848">
              <a:buFont typeface="Arial" panose="020B0604020202020204" pitchFamily="34" charset="0"/>
              <a:buChar char="•"/>
            </a:pPr>
            <a:endParaRPr lang="en-IN" sz="90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endParaRPr lang="en-IN" sz="1100" dirty="0">
              <a:solidFill>
                <a:srgbClr val="000000"/>
              </a:solidFill>
            </a:endParaRPr>
          </a:p>
        </p:txBody>
      </p:sp>
      <p:sp>
        <p:nvSpPr>
          <p:cNvPr id="42" name="Text Placeholder 41">
            <a:extLst>
              <a:ext uri="{FF2B5EF4-FFF2-40B4-BE49-F238E27FC236}">
                <a16:creationId xmlns:a16="http://schemas.microsoft.com/office/drawing/2014/main" id="{D0D62751-A785-409F-E80E-36A17A0975A5}"/>
              </a:ext>
            </a:extLst>
          </p:cNvPr>
          <p:cNvSpPr>
            <a:spLocks noGrp="1"/>
          </p:cNvSpPr>
          <p:nvPr>
            <p:ph type="body" sz="quarter" idx="12"/>
          </p:nvPr>
        </p:nvSpPr>
        <p:spPr>
          <a:xfrm>
            <a:off x="3044536" y="662013"/>
            <a:ext cx="2474268" cy="4139103"/>
          </a:xfrm>
        </p:spPr>
        <p:txBody>
          <a:bodyPr/>
          <a:lstStyle/>
          <a:p>
            <a:r>
              <a:rPr lang="en-US" sz="1500" dirty="0">
                <a:latin typeface="IBM Plex Sans Text" panose="020B0503050203000203" pitchFamily="34" charset="0"/>
              </a:rPr>
              <a:t>Text Classification Metrics</a:t>
            </a:r>
          </a:p>
          <a:p>
            <a:endParaRPr lang="en-US" dirty="0"/>
          </a:p>
          <a:p>
            <a:pPr marL="142848" indent="-142848">
              <a:buFont typeface="Arial" panose="020B0604020202020204" pitchFamily="34" charset="0"/>
              <a:buChar char="•"/>
            </a:pPr>
            <a:r>
              <a:rPr lang="en-IN" sz="1250" dirty="0">
                <a:solidFill>
                  <a:srgbClr val="000000"/>
                </a:solidFill>
                <a:hlinkClick r:id="rId8"/>
              </a:rPr>
              <a:t>Accuracy</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9"/>
              </a:rPr>
              <a:t>Precision</a:t>
            </a:r>
            <a:endParaRPr lang="en-IN" sz="1250" dirty="0">
              <a:solidFill>
                <a:srgbClr val="000000"/>
              </a:solidFill>
            </a:endParaRPr>
          </a:p>
          <a:p>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0"/>
              </a:rPr>
              <a:t>Recall</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1"/>
              </a:rPr>
              <a:t>ROC AUC</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2"/>
              </a:rPr>
              <a:t>F1 Score</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3"/>
              </a:rPr>
              <a:t>Brier Score</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4"/>
              </a:rPr>
              <a:t>GLUE metrics</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5"/>
              </a:rPr>
              <a:t>Matthews Correlation Coefficient</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pPr marL="142848" indent="-142848">
              <a:buFont typeface="Arial" panose="020B0604020202020204" pitchFamily="34" charset="0"/>
              <a:buChar char="•"/>
            </a:pPr>
            <a:r>
              <a:rPr lang="en-IN" sz="1250" dirty="0">
                <a:solidFill>
                  <a:srgbClr val="000000"/>
                </a:solidFill>
                <a:hlinkClick r:id="rId16"/>
              </a:rPr>
              <a:t>Label Skew</a:t>
            </a:r>
            <a:endParaRPr lang="en-IN" sz="1250" dirty="0">
              <a:solidFill>
                <a:srgbClr val="000000"/>
              </a:solidFill>
            </a:endParaRPr>
          </a:p>
          <a:p>
            <a:pPr marL="142848" indent="-142848">
              <a:buFont typeface="Arial" panose="020B0604020202020204" pitchFamily="34" charset="0"/>
              <a:buChar char="•"/>
            </a:pPr>
            <a:endParaRPr lang="en-IN" sz="1250" dirty="0">
              <a:solidFill>
                <a:srgbClr val="000000"/>
              </a:solidFill>
            </a:endParaRPr>
          </a:p>
          <a:p>
            <a:endParaRPr lang="en-US" sz="1250" dirty="0"/>
          </a:p>
        </p:txBody>
      </p:sp>
      <p:sp>
        <p:nvSpPr>
          <p:cNvPr id="43" name="Text Placeholder 42">
            <a:extLst>
              <a:ext uri="{FF2B5EF4-FFF2-40B4-BE49-F238E27FC236}">
                <a16:creationId xmlns:a16="http://schemas.microsoft.com/office/drawing/2014/main" id="{DD24D0B9-3AD2-2386-8606-68397F99A64D}"/>
              </a:ext>
            </a:extLst>
          </p:cNvPr>
          <p:cNvSpPr>
            <a:spLocks noGrp="1"/>
          </p:cNvSpPr>
          <p:nvPr>
            <p:ph type="body" sz="quarter" idx="13"/>
          </p:nvPr>
        </p:nvSpPr>
        <p:spPr>
          <a:xfrm>
            <a:off x="6096001" y="662014"/>
            <a:ext cx="2474268" cy="1107061"/>
          </a:xfrm>
        </p:spPr>
        <p:txBody>
          <a:bodyPr/>
          <a:lstStyle/>
          <a:p>
            <a:r>
              <a:rPr lang="en-IN" sz="1500" kern="1200" dirty="0">
                <a:latin typeface="IBM Plex Sans Text" panose="020B0503050203000203" pitchFamily="34" charset="0"/>
              </a:rPr>
              <a:t>Entity Extraction Metrics</a:t>
            </a:r>
          </a:p>
          <a:p>
            <a:endParaRPr lang="en-IN" dirty="0"/>
          </a:p>
          <a:p>
            <a:pPr marL="142848" indent="-142848">
              <a:buFont typeface="Arial" panose="020B0604020202020204" pitchFamily="34" charset="0"/>
              <a:buChar char="•"/>
            </a:pPr>
            <a:r>
              <a:rPr lang="en-IN" sz="1250" dirty="0">
                <a:solidFill>
                  <a:srgbClr val="000000"/>
                </a:solidFill>
                <a:hlinkClick r:id="rId17"/>
              </a:rPr>
              <a:t>Seq eval</a:t>
            </a:r>
            <a:endParaRPr lang="en-IN" sz="1250" dirty="0"/>
          </a:p>
          <a:p>
            <a:endParaRPr lang="en-US" dirty="0"/>
          </a:p>
        </p:txBody>
      </p:sp>
      <p:sp>
        <p:nvSpPr>
          <p:cNvPr id="44" name="Text Placeholder 43">
            <a:extLst>
              <a:ext uri="{FF2B5EF4-FFF2-40B4-BE49-F238E27FC236}">
                <a16:creationId xmlns:a16="http://schemas.microsoft.com/office/drawing/2014/main" id="{D65F3B09-33A0-1976-A468-7142B8D52772}"/>
              </a:ext>
            </a:extLst>
          </p:cNvPr>
          <p:cNvSpPr>
            <a:spLocks noGrp="1"/>
          </p:cNvSpPr>
          <p:nvPr>
            <p:ph type="body" sz="quarter" idx="14"/>
          </p:nvPr>
        </p:nvSpPr>
        <p:spPr>
          <a:xfrm>
            <a:off x="288756" y="4439390"/>
            <a:ext cx="2474268" cy="2357889"/>
          </a:xfrm>
        </p:spPr>
        <p:txBody>
          <a:bodyPr/>
          <a:lstStyle/>
          <a:p>
            <a:r>
              <a:rPr lang="en-IN" sz="1500" dirty="0">
                <a:latin typeface="IBM Plex Sans Text" panose="020B0503050203000203" pitchFamily="34" charset="0"/>
              </a:rPr>
              <a:t>Content Generation, Q&amp;A Evaluation Metrics</a:t>
            </a:r>
          </a:p>
          <a:p>
            <a:endParaRPr lang="en-IN" dirty="0"/>
          </a:p>
          <a:p>
            <a:pPr marL="171419" indent="-171419">
              <a:buFont typeface="Arial" panose="020B0604020202020204" pitchFamily="34" charset="0"/>
              <a:buChar char="•"/>
            </a:pPr>
            <a:r>
              <a:rPr lang="en-IN" sz="1250" dirty="0">
                <a:solidFill>
                  <a:srgbClr val="000000"/>
                </a:solidFill>
                <a:hlinkClick r:id="rId18"/>
              </a:rPr>
              <a:t>BLEU</a:t>
            </a:r>
            <a:endParaRPr lang="en-IN" sz="1250" dirty="0">
              <a:solidFill>
                <a:srgbClr val="000000"/>
              </a:solidFill>
            </a:endParaRPr>
          </a:p>
          <a:p>
            <a:pPr marL="171419" indent="-171419">
              <a:buFont typeface="Arial" panose="020B0604020202020204" pitchFamily="34" charset="0"/>
              <a:buChar char="•"/>
            </a:pPr>
            <a:endParaRPr lang="en-IN" sz="1250" dirty="0">
              <a:solidFill>
                <a:srgbClr val="000000"/>
              </a:solidFill>
              <a:hlinkClick r:id="rId19"/>
            </a:endParaRPr>
          </a:p>
          <a:p>
            <a:pPr marL="171419" indent="-171419">
              <a:buFont typeface="Arial" panose="020B0604020202020204" pitchFamily="34" charset="0"/>
              <a:buChar char="•"/>
            </a:pPr>
            <a:r>
              <a:rPr lang="en-IN" sz="1250" dirty="0">
                <a:solidFill>
                  <a:srgbClr val="000000"/>
                </a:solidFill>
                <a:hlinkClick r:id="rId19"/>
              </a:rPr>
              <a:t>exact_match</a:t>
            </a:r>
            <a:endParaRPr lang="en-IN" sz="1250" dirty="0">
              <a:solidFill>
                <a:srgbClr val="000000"/>
              </a:solidFill>
            </a:endParaRPr>
          </a:p>
          <a:p>
            <a:pPr marL="171419" indent="-171419">
              <a:buFont typeface="Arial" panose="020B0604020202020204" pitchFamily="34" charset="0"/>
              <a:buChar char="•"/>
            </a:pPr>
            <a:endParaRPr lang="en-IN" sz="1250" dirty="0">
              <a:solidFill>
                <a:srgbClr val="000000"/>
              </a:solidFill>
            </a:endParaRPr>
          </a:p>
          <a:p>
            <a:pPr marL="171419" indent="-171419">
              <a:buFont typeface="Arial" panose="020B0604020202020204" pitchFamily="34" charset="0"/>
              <a:buChar char="•"/>
            </a:pPr>
            <a:r>
              <a:rPr lang="en-IN" sz="1250" dirty="0">
                <a:solidFill>
                  <a:srgbClr val="000000"/>
                </a:solidFill>
              </a:rPr>
              <a:t>Perplexity</a:t>
            </a:r>
            <a:r>
              <a:rPr lang="en-IN" sz="1250" dirty="0">
                <a:solidFill>
                  <a:schemeClr val="accent6"/>
                </a:solidFill>
              </a:rPr>
              <a:t>**</a:t>
            </a:r>
            <a:endParaRPr lang="en-IN" sz="1250" dirty="0">
              <a:solidFill>
                <a:srgbClr val="000000"/>
              </a:solidFill>
            </a:endParaRPr>
          </a:p>
          <a:p>
            <a:pPr marL="171419" indent="-171419">
              <a:buFont typeface="Arial" panose="020B0604020202020204" pitchFamily="34" charset="0"/>
              <a:buChar char="•"/>
            </a:pPr>
            <a:endParaRPr lang="en-IN" sz="1250" dirty="0">
              <a:solidFill>
                <a:srgbClr val="000000"/>
              </a:solidFill>
            </a:endParaRPr>
          </a:p>
          <a:p>
            <a:pPr marL="171419" indent="-171419">
              <a:buFont typeface="Arial" panose="020B0604020202020204" pitchFamily="34" charset="0"/>
              <a:buChar char="•"/>
            </a:pPr>
            <a:r>
              <a:rPr lang="en-IN" sz="1250" dirty="0" err="1">
                <a:solidFill>
                  <a:srgbClr val="000000"/>
                </a:solidFill>
              </a:rPr>
              <a:t>rl_reliability</a:t>
            </a:r>
            <a:r>
              <a:rPr lang="en-IN" sz="1800" kern="1200" dirty="0">
                <a:solidFill>
                  <a:schemeClr val="accent6"/>
                </a:solidFill>
                <a:latin typeface="+mn-lt"/>
                <a:ea typeface="+mn-ea"/>
                <a:cs typeface="+mn-cs"/>
              </a:rPr>
              <a:t>**</a:t>
            </a:r>
            <a:endParaRPr lang="en-US" sz="1800" kern="1200" dirty="0">
              <a:solidFill>
                <a:schemeClr val="accent6"/>
              </a:solidFill>
              <a:latin typeface="+mn-lt"/>
              <a:ea typeface="+mn-ea"/>
              <a:cs typeface="+mn-cs"/>
            </a:endParaRPr>
          </a:p>
        </p:txBody>
      </p:sp>
      <p:sp>
        <p:nvSpPr>
          <p:cNvPr id="4" name="Slide Number Placeholder 3">
            <a:extLst>
              <a:ext uri="{FF2B5EF4-FFF2-40B4-BE49-F238E27FC236}">
                <a16:creationId xmlns:a16="http://schemas.microsoft.com/office/drawing/2014/main" id="{C0335729-B4D2-78C7-8701-BE3D0562E917}"/>
              </a:ext>
            </a:extLst>
          </p:cNvPr>
          <p:cNvSpPr>
            <a:spLocks noGrp="1"/>
          </p:cNvSpPr>
          <p:nvPr>
            <p:ph type="sldNum" sz="quarter" idx="4"/>
          </p:nvPr>
        </p:nvSpPr>
        <p:spPr>
          <a:xfrm>
            <a:off x="11782116" y="6469016"/>
            <a:ext cx="121828" cy="123111"/>
          </a:xfrm>
        </p:spPr>
        <p:txBody>
          <a:bodyPr/>
          <a:lstStyle/>
          <a:p>
            <a:pPr defTabSz="914473"/>
            <a:fld id="{86CB4B4D-7CA3-9044-876B-883B54F8677D}" type="slidenum">
              <a:rPr lang="en-US">
                <a:solidFill>
                  <a:srgbClr val="000000"/>
                </a:solidFill>
              </a:rPr>
              <a:pPr defTabSz="914473"/>
              <a:t>3</a:t>
            </a:fld>
            <a:endParaRPr lang="en-US" dirty="0">
              <a:solidFill>
                <a:srgbClr val="000000"/>
              </a:solidFill>
            </a:endParaRPr>
          </a:p>
        </p:txBody>
      </p:sp>
      <p:sp>
        <p:nvSpPr>
          <p:cNvPr id="47" name="Text Placeholder 41">
            <a:extLst>
              <a:ext uri="{FF2B5EF4-FFF2-40B4-BE49-F238E27FC236}">
                <a16:creationId xmlns:a16="http://schemas.microsoft.com/office/drawing/2014/main" id="{C423F100-DE06-0666-3391-92B2B026DD71}"/>
              </a:ext>
            </a:extLst>
          </p:cNvPr>
          <p:cNvSpPr txBox="1">
            <a:spLocks/>
          </p:cNvSpPr>
          <p:nvPr/>
        </p:nvSpPr>
        <p:spPr>
          <a:xfrm>
            <a:off x="6096001" y="1480392"/>
            <a:ext cx="2474268" cy="4715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mj-lt"/>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3250590"/>
            <a:r>
              <a:rPr lang="en-IN" sz="1500" dirty="0">
                <a:solidFill>
                  <a:srgbClr val="000000"/>
                </a:solidFill>
                <a:latin typeface="IBM Plex Sans Text" panose="020B0503050203000203" pitchFamily="34" charset="0"/>
              </a:rPr>
              <a:t>Language Translation Evaluation Metrics</a:t>
            </a:r>
          </a:p>
          <a:p>
            <a:pPr defTabSz="3250590"/>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0"/>
              </a:rPr>
              <a:t>Character</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hlinkClick r:id="rId21"/>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1"/>
              </a:rPr>
              <a:t>charcut_mt</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2"/>
              </a:rPr>
              <a:t>Chrf</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3"/>
              </a:rPr>
              <a:t>google_bleu</a:t>
            </a:r>
            <a:endParaRPr lang="en-IN" sz="1250" dirty="0">
              <a:solidFill>
                <a:srgbClr val="000000"/>
              </a:solidFill>
              <a:latin typeface="IBM Plex Sans Light"/>
            </a:endParaRPr>
          </a:p>
          <a:p>
            <a:pPr defTabSz="3250590"/>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4"/>
              </a:rPr>
              <a:t>super_glue</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5"/>
              </a:rPr>
              <a:t>TER</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6"/>
              </a:rPr>
              <a:t>nist_mt</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7"/>
              </a:rPr>
              <a:t>Poseval</a:t>
            </a:r>
            <a:endParaRPr lang="en-IN" sz="1250" dirty="0">
              <a:solidFill>
                <a:srgbClr val="000000"/>
              </a:solidFill>
              <a:latin typeface="IBM Plex Sans Light"/>
            </a:endParaRPr>
          </a:p>
          <a:p>
            <a:pPr defTabSz="3250590"/>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8"/>
              </a:rPr>
              <a:t>sacrebleu</a:t>
            </a:r>
            <a:endParaRPr lang="en-IN" sz="1250" dirty="0">
              <a:solidFill>
                <a:srgbClr val="000000"/>
              </a:solidFill>
              <a:latin typeface="IBM Plex Sans Light"/>
            </a:endParaRPr>
          </a:p>
          <a:p>
            <a:pPr defTabSz="3250590"/>
            <a:endParaRPr lang="en-IN" sz="1250" dirty="0">
              <a:solidFill>
                <a:srgbClr val="000000"/>
              </a:solidFill>
              <a:latin typeface="IBM Plex Sans Light"/>
            </a:endParaRPr>
          </a:p>
          <a:p>
            <a:pPr marL="142848" indent="-142848" defTabSz="3250590">
              <a:buFont typeface="Arial" panose="020B0604020202020204" pitchFamily="34" charset="0"/>
              <a:buChar char="•"/>
            </a:pPr>
            <a:r>
              <a:rPr lang="en-IN" sz="1250" dirty="0">
                <a:solidFill>
                  <a:srgbClr val="000000"/>
                </a:solidFill>
                <a:latin typeface="IBM Plex Sans Light"/>
                <a:hlinkClick r:id="rId29"/>
              </a:rPr>
              <a:t>XTREME-S</a:t>
            </a:r>
            <a:endParaRPr lang="en-IN" sz="1250" dirty="0">
              <a:solidFill>
                <a:srgbClr val="000000"/>
              </a:solidFill>
              <a:latin typeface="IBM Plex Sans Light"/>
            </a:endParaRPr>
          </a:p>
          <a:p>
            <a:pPr marL="142848" indent="-142848" defTabSz="3250590">
              <a:buFont typeface="Arial" panose="020B0604020202020204" pitchFamily="34" charset="0"/>
              <a:buChar char="•"/>
            </a:pPr>
            <a:endParaRPr lang="en-IN" sz="900" dirty="0">
              <a:solidFill>
                <a:srgbClr val="000000"/>
              </a:solidFill>
              <a:latin typeface="IBM Plex Sans Light"/>
            </a:endParaRPr>
          </a:p>
          <a:p>
            <a:pPr marL="142848" indent="-142848" defTabSz="3250590">
              <a:buFont typeface="Arial" panose="020B0604020202020204" pitchFamily="34" charset="0"/>
              <a:buChar char="•"/>
            </a:pPr>
            <a:endParaRPr lang="en-IN" sz="900" dirty="0">
              <a:solidFill>
                <a:srgbClr val="000000"/>
              </a:solidFill>
              <a:latin typeface="IBM Plex Sans Light"/>
            </a:endParaRPr>
          </a:p>
          <a:p>
            <a:pPr marL="142848" indent="-142848" defTabSz="3250590">
              <a:buFont typeface="Arial" panose="020B0604020202020204" pitchFamily="34" charset="0"/>
              <a:buChar char="•"/>
            </a:pPr>
            <a:endParaRPr lang="en-IN" sz="900" dirty="0">
              <a:solidFill>
                <a:srgbClr val="000000"/>
              </a:solidFill>
              <a:latin typeface="IBM Plex Sans Light"/>
            </a:endParaRPr>
          </a:p>
          <a:p>
            <a:pPr defTabSz="3250590"/>
            <a:endParaRPr lang="en-IN" sz="1400" dirty="0">
              <a:solidFill>
                <a:srgbClr val="000000"/>
              </a:solidFill>
              <a:latin typeface="IBM Plex Sans Light"/>
            </a:endParaRPr>
          </a:p>
          <a:p>
            <a:pPr defTabSz="3250590"/>
            <a:endParaRPr lang="en-IN" sz="1400" dirty="0">
              <a:solidFill>
                <a:srgbClr val="000000"/>
              </a:solidFill>
              <a:latin typeface="IBM Plex Sans Light"/>
            </a:endParaRPr>
          </a:p>
        </p:txBody>
      </p:sp>
      <p:sp>
        <p:nvSpPr>
          <p:cNvPr id="48" name="Text Placeholder 41">
            <a:extLst>
              <a:ext uri="{FF2B5EF4-FFF2-40B4-BE49-F238E27FC236}">
                <a16:creationId xmlns:a16="http://schemas.microsoft.com/office/drawing/2014/main" id="{C037A5D3-9699-F0CE-9ACF-F3A39A21326F}"/>
              </a:ext>
            </a:extLst>
          </p:cNvPr>
          <p:cNvSpPr txBox="1">
            <a:spLocks/>
          </p:cNvSpPr>
          <p:nvPr/>
        </p:nvSpPr>
        <p:spPr>
          <a:xfrm>
            <a:off x="8851781" y="1350547"/>
            <a:ext cx="2474268" cy="3717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mj-lt"/>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3250590"/>
            <a:r>
              <a:rPr lang="en-IN" sz="1500" dirty="0">
                <a:solidFill>
                  <a:srgbClr val="000000"/>
                </a:solidFill>
                <a:latin typeface="IBM Plex Sans Text" panose="020B0503050203000203" pitchFamily="34" charset="0"/>
              </a:rPr>
              <a:t>Reference-Free Metrics</a:t>
            </a:r>
          </a:p>
          <a:p>
            <a:pPr defTabSz="3250590"/>
            <a:endParaRPr lang="en-IN" sz="1400" dirty="0">
              <a:solidFill>
                <a:srgbClr val="000000"/>
              </a:solidFill>
              <a:latin typeface="IBM Plex Sans Light"/>
            </a:endParaRPr>
          </a:p>
          <a:p>
            <a:pPr marL="171419" indent="-171419" defTabSz="3250590">
              <a:buFont typeface="Arial" panose="020B0604020202020204" pitchFamily="34" charset="0"/>
              <a:buChar char="•"/>
            </a:pPr>
            <a:r>
              <a:rPr lang="en-IN" sz="1250" dirty="0" err="1">
                <a:solidFill>
                  <a:srgbClr val="000000"/>
                </a:solidFill>
                <a:latin typeface="IBM Plex Sans Light"/>
              </a:rPr>
              <a:t>Levenshtein</a:t>
            </a:r>
            <a:r>
              <a:rPr lang="en-IN" sz="1250" dirty="0">
                <a:solidFill>
                  <a:srgbClr val="000000"/>
                </a:solidFill>
                <a:latin typeface="IBM Plex Sans Light"/>
              </a:rPr>
              <a:t> distance based Diversity metrics</a:t>
            </a:r>
          </a:p>
          <a:p>
            <a:pPr marL="171419" indent="-171419" defTabSz="3250590">
              <a:buFont typeface="Arial" panose="020B0604020202020204" pitchFamily="34" charset="0"/>
              <a:buChar char="•"/>
            </a:pPr>
            <a:endParaRPr lang="en-IN" sz="1250" dirty="0">
              <a:solidFill>
                <a:srgbClr val="000000"/>
              </a:solidFill>
              <a:latin typeface="IBM Plex Sans Light"/>
            </a:endParaRPr>
          </a:p>
          <a:p>
            <a:pPr marL="171419" indent="-171419" defTabSz="3250590">
              <a:buFont typeface="Arial" panose="020B0604020202020204" pitchFamily="34" charset="0"/>
              <a:buChar char="•"/>
            </a:pPr>
            <a:r>
              <a:rPr lang="en-IN" sz="1250" dirty="0">
                <a:solidFill>
                  <a:srgbClr val="000000"/>
                </a:solidFill>
                <a:latin typeface="IBM Plex Sans Light"/>
                <a:hlinkClick r:id="rId30"/>
              </a:rPr>
              <a:t>Textstat</a:t>
            </a:r>
            <a:r>
              <a:rPr lang="en-IN" sz="1250" dirty="0">
                <a:solidFill>
                  <a:srgbClr val="000000"/>
                </a:solidFill>
                <a:latin typeface="IBM Plex Sans Light"/>
              </a:rPr>
              <a:t> toolkit based </a:t>
            </a:r>
            <a:r>
              <a:rPr lang="en-IN" sz="1250" dirty="0" err="1">
                <a:solidFill>
                  <a:srgbClr val="000000"/>
                </a:solidFill>
                <a:latin typeface="IBM Plex Sans Light"/>
              </a:rPr>
              <a:t>flesch</a:t>
            </a:r>
            <a:r>
              <a:rPr lang="en-IN" sz="1250" dirty="0">
                <a:solidFill>
                  <a:srgbClr val="000000"/>
                </a:solidFill>
                <a:latin typeface="IBM Plex Sans Light"/>
              </a:rPr>
              <a:t> metrics to determine readability, complexity, and grade level.</a:t>
            </a:r>
          </a:p>
          <a:p>
            <a:pPr marL="171419" indent="-171419" defTabSz="3250590">
              <a:buFont typeface="Arial" panose="020B0604020202020204" pitchFamily="34" charset="0"/>
              <a:buChar char="•"/>
            </a:pPr>
            <a:endParaRPr lang="en-IN" sz="1250" dirty="0">
              <a:solidFill>
                <a:srgbClr val="000000"/>
              </a:solidFill>
              <a:latin typeface="IBM Plex Sans Light"/>
            </a:endParaRPr>
          </a:p>
          <a:p>
            <a:pPr marL="171419" indent="-171419" defTabSz="3250590">
              <a:buFont typeface="Arial" panose="020B0604020202020204" pitchFamily="34" charset="0"/>
              <a:buChar char="•"/>
            </a:pPr>
            <a:r>
              <a:rPr lang="en-IN" sz="1250" dirty="0" err="1">
                <a:solidFill>
                  <a:srgbClr val="000000"/>
                </a:solidFill>
                <a:latin typeface="IBM Plex Sans Light"/>
              </a:rPr>
              <a:t>blanchelp</a:t>
            </a:r>
            <a:r>
              <a:rPr lang="en-IN" sz="1250" dirty="0">
                <a:solidFill>
                  <a:srgbClr val="FA4D56"/>
                </a:solidFill>
                <a:latin typeface="IBM Plex Sans Light"/>
              </a:rPr>
              <a:t>**</a:t>
            </a:r>
            <a:endParaRPr lang="en-IN" sz="1250" dirty="0">
              <a:solidFill>
                <a:srgbClr val="000000"/>
              </a:solidFill>
              <a:latin typeface="IBM Plex Sans Light"/>
            </a:endParaRPr>
          </a:p>
          <a:p>
            <a:pPr marL="171419" indent="-171419" defTabSz="3250590">
              <a:buFont typeface="Arial" panose="020B0604020202020204" pitchFamily="34" charset="0"/>
              <a:buChar char="•"/>
            </a:pPr>
            <a:endParaRPr lang="en-IN" sz="1250" dirty="0">
              <a:solidFill>
                <a:srgbClr val="000000"/>
              </a:solidFill>
              <a:latin typeface="IBM Plex Sans Light"/>
            </a:endParaRPr>
          </a:p>
          <a:p>
            <a:pPr marL="171419" indent="-171419" defTabSz="3250590">
              <a:buFont typeface="Arial" panose="020B0604020202020204" pitchFamily="34" charset="0"/>
              <a:buChar char="•"/>
            </a:pPr>
            <a:r>
              <a:rPr lang="en-IN" sz="1250" dirty="0">
                <a:solidFill>
                  <a:srgbClr val="000000"/>
                </a:solidFill>
                <a:latin typeface="IBM Plex Sans Light"/>
              </a:rPr>
              <a:t>Shannon</a:t>
            </a:r>
            <a:r>
              <a:rPr lang="en-IN" sz="1250" dirty="0">
                <a:solidFill>
                  <a:srgbClr val="FA4D56"/>
                </a:solidFill>
                <a:latin typeface="IBM Plex Sans Light"/>
              </a:rPr>
              <a:t>**</a:t>
            </a:r>
            <a:endParaRPr lang="en-IN" sz="1250" dirty="0">
              <a:solidFill>
                <a:srgbClr val="000000"/>
              </a:solidFill>
              <a:latin typeface="IBM Plex Sans Light"/>
            </a:endParaRPr>
          </a:p>
          <a:p>
            <a:pPr marL="171419" indent="-171419" defTabSz="3250590">
              <a:buFont typeface="Arial" panose="020B0604020202020204" pitchFamily="34" charset="0"/>
              <a:buChar char="•"/>
            </a:pPr>
            <a:endParaRPr lang="en-IN" sz="1250" dirty="0">
              <a:solidFill>
                <a:srgbClr val="000000"/>
              </a:solidFill>
              <a:latin typeface="IBM Plex Sans Light"/>
            </a:endParaRPr>
          </a:p>
          <a:p>
            <a:pPr marL="171419" indent="-171419" defTabSz="3250590">
              <a:buFont typeface="Arial" panose="020B0604020202020204" pitchFamily="34" charset="0"/>
              <a:buChar char="•"/>
            </a:pPr>
            <a:r>
              <a:rPr lang="en-IN" sz="1250" dirty="0" err="1">
                <a:solidFill>
                  <a:srgbClr val="000000"/>
                </a:solidFill>
                <a:latin typeface="IBM Plex Sans Light"/>
              </a:rPr>
              <a:t>BartScore</a:t>
            </a:r>
            <a:endParaRPr lang="en-IN" sz="1250" dirty="0">
              <a:solidFill>
                <a:srgbClr val="000000"/>
              </a:solidFill>
              <a:latin typeface="IBM Plex Sans Light"/>
            </a:endParaRPr>
          </a:p>
          <a:p>
            <a:pPr marL="171419" indent="-171419" defTabSz="3250590">
              <a:buFont typeface="Arial" panose="020B0604020202020204" pitchFamily="34" charset="0"/>
              <a:buChar char="•"/>
            </a:pPr>
            <a:endParaRPr lang="en-IN" sz="1250" dirty="0">
              <a:solidFill>
                <a:srgbClr val="000000"/>
              </a:solidFill>
              <a:latin typeface="IBM Plex Sans Light"/>
            </a:endParaRPr>
          </a:p>
          <a:p>
            <a:pPr marL="171419" indent="-171419" defTabSz="3250590">
              <a:buFont typeface="Arial" panose="020B0604020202020204" pitchFamily="34" charset="0"/>
              <a:buChar char="•"/>
            </a:pPr>
            <a:r>
              <a:rPr lang="en-IN" sz="1250" dirty="0" err="1">
                <a:solidFill>
                  <a:srgbClr val="000000"/>
                </a:solidFill>
                <a:latin typeface="IBM Plex Sans Light"/>
              </a:rPr>
              <a:t>Rquge</a:t>
            </a:r>
            <a:endParaRPr lang="en-IN" sz="1250" dirty="0">
              <a:solidFill>
                <a:srgbClr val="000000"/>
              </a:solidFill>
              <a:latin typeface="IBM Plex Sans Light"/>
            </a:endParaRPr>
          </a:p>
          <a:p>
            <a:pPr marL="171419" indent="-171419" defTabSz="3250590">
              <a:buFont typeface="Arial" panose="020B0604020202020204" pitchFamily="34" charset="0"/>
              <a:buChar char="•"/>
            </a:pPr>
            <a:endParaRPr lang="en-IN" sz="1250" dirty="0">
              <a:solidFill>
                <a:srgbClr val="000000"/>
              </a:solidFill>
              <a:latin typeface="IBM Plex Sans Light"/>
            </a:endParaRPr>
          </a:p>
          <a:p>
            <a:pPr defTabSz="3250590"/>
            <a:endParaRPr lang="en-IN" sz="1400" dirty="0">
              <a:solidFill>
                <a:srgbClr val="000000"/>
              </a:solidFill>
              <a:latin typeface="IBM Plex Sans Light"/>
            </a:endParaRPr>
          </a:p>
        </p:txBody>
      </p:sp>
      <p:sp>
        <p:nvSpPr>
          <p:cNvPr id="50" name="Text Placeholder 43">
            <a:extLst>
              <a:ext uri="{FF2B5EF4-FFF2-40B4-BE49-F238E27FC236}">
                <a16:creationId xmlns:a16="http://schemas.microsoft.com/office/drawing/2014/main" id="{455C881D-E9A2-18B7-41AD-56439307D63A}"/>
              </a:ext>
            </a:extLst>
          </p:cNvPr>
          <p:cNvSpPr txBox="1">
            <a:spLocks/>
          </p:cNvSpPr>
          <p:nvPr/>
        </p:nvSpPr>
        <p:spPr>
          <a:xfrm>
            <a:off x="3044535" y="5197052"/>
            <a:ext cx="2474268" cy="16002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mj-lt"/>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3250590"/>
            <a:r>
              <a:rPr lang="en-IN" sz="1500" dirty="0">
                <a:solidFill>
                  <a:srgbClr val="000000"/>
                </a:solidFill>
                <a:latin typeface="IBM Plex Sans Text" panose="020B0503050203000203" pitchFamily="34" charset="0"/>
              </a:rPr>
              <a:t>Generic</a:t>
            </a:r>
          </a:p>
          <a:p>
            <a:pPr defTabSz="3250590"/>
            <a:endParaRPr lang="en-IN" sz="1400" kern="0" dirty="0">
              <a:solidFill>
                <a:srgbClr val="000000"/>
              </a:solidFill>
              <a:latin typeface="IBM Plex Sans Light"/>
            </a:endParaRPr>
          </a:p>
          <a:p>
            <a:pPr marL="171419" indent="-171419" defTabSz="3250590">
              <a:buFont typeface="Arial" panose="020B0604020202020204" pitchFamily="34" charset="0"/>
              <a:buChar char="•"/>
            </a:pPr>
            <a:r>
              <a:rPr lang="en-IN" sz="1250" kern="0" dirty="0">
                <a:solidFill>
                  <a:srgbClr val="000000"/>
                </a:solidFill>
                <a:latin typeface="IBM Plex Sans Light"/>
              </a:rPr>
              <a:t>HAP Detection</a:t>
            </a:r>
            <a:r>
              <a:rPr lang="en-IN" sz="1250" kern="0" dirty="0">
                <a:solidFill>
                  <a:srgbClr val="FA4D56"/>
                </a:solidFill>
                <a:latin typeface="IBM Plex Sans Light"/>
              </a:rPr>
              <a:t>**</a:t>
            </a:r>
          </a:p>
          <a:p>
            <a:pPr marL="171419" indent="-171419" defTabSz="3250590">
              <a:buFont typeface="Arial" panose="020B0604020202020204" pitchFamily="34" charset="0"/>
              <a:buChar char="•"/>
            </a:pPr>
            <a:endParaRPr lang="en-IN" sz="1250" kern="0" dirty="0">
              <a:solidFill>
                <a:srgbClr val="000000"/>
              </a:solidFill>
              <a:latin typeface="IBM Plex Sans Light"/>
            </a:endParaRPr>
          </a:p>
          <a:p>
            <a:pPr marL="171419" indent="-171419" defTabSz="3250590">
              <a:buFont typeface="Arial" panose="020B0604020202020204" pitchFamily="34" charset="0"/>
              <a:buChar char="•"/>
            </a:pPr>
            <a:r>
              <a:rPr lang="en-IN" sz="1250" kern="0" dirty="0">
                <a:solidFill>
                  <a:srgbClr val="000000"/>
                </a:solidFill>
                <a:latin typeface="IBM Plex Sans Light"/>
              </a:rPr>
              <a:t>PII Detection</a:t>
            </a:r>
            <a:r>
              <a:rPr lang="en-IN" sz="1250" kern="0" dirty="0">
                <a:solidFill>
                  <a:srgbClr val="FA4D56"/>
                </a:solidFill>
                <a:latin typeface="IBM Plex Sans Light"/>
              </a:rPr>
              <a:t>**</a:t>
            </a:r>
          </a:p>
          <a:p>
            <a:pPr defTabSz="3250590"/>
            <a:endParaRPr lang="en-IN" sz="1400" kern="0" dirty="0">
              <a:solidFill>
                <a:srgbClr val="000000"/>
              </a:solidFill>
              <a:latin typeface="IBM Plex Sans Light"/>
            </a:endParaRPr>
          </a:p>
          <a:p>
            <a:pPr defTabSz="3250590"/>
            <a:endParaRPr lang="en-US" sz="1400" kern="0" dirty="0">
              <a:solidFill>
                <a:srgbClr val="000000"/>
              </a:solidFill>
              <a:latin typeface="IBM Plex Sans Light"/>
            </a:endParaRPr>
          </a:p>
        </p:txBody>
      </p:sp>
    </p:spTree>
    <p:extLst>
      <p:ext uri="{BB962C8B-B14F-4D97-AF65-F5344CB8AC3E}">
        <p14:creationId xmlns:p14="http://schemas.microsoft.com/office/powerpoint/2010/main" val="2447979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0184EE-C310-4D33-DE1F-1DB9296340BA}"/>
              </a:ext>
            </a:extLst>
          </p:cNvPr>
          <p:cNvSpPr>
            <a:spLocks noGrp="1"/>
          </p:cNvSpPr>
          <p:nvPr>
            <p:ph type="title"/>
          </p:nvPr>
        </p:nvSpPr>
        <p:spPr>
          <a:xfrm>
            <a:off x="289512" y="288855"/>
            <a:ext cx="11340169" cy="762595"/>
          </a:xfrm>
        </p:spPr>
        <p:txBody>
          <a:bodyPr lIns="0" tIns="0" rIns="0" bIns="0">
            <a:noAutofit/>
          </a:bodyPr>
          <a:lstStyle/>
          <a:p>
            <a:r>
              <a:rPr lang="en-US" sz="2400" dirty="0"/>
              <a:t>Small Models for RAG metrics: Accurate and 5X-10X cheaper!</a:t>
            </a:r>
          </a:p>
        </p:txBody>
      </p:sp>
      <p:sp>
        <p:nvSpPr>
          <p:cNvPr id="3" name="Slide Number Placeholder 2">
            <a:extLst>
              <a:ext uri="{FF2B5EF4-FFF2-40B4-BE49-F238E27FC236}">
                <a16:creationId xmlns:a16="http://schemas.microsoft.com/office/drawing/2014/main" id="{E733830C-D148-FBE2-F460-67A999D59A07}"/>
              </a:ext>
            </a:extLst>
          </p:cNvPr>
          <p:cNvSpPr>
            <a:spLocks noGrp="1"/>
          </p:cNvSpPr>
          <p:nvPr>
            <p:ph type="sldNum" sz="quarter" idx="10"/>
          </p:nvPr>
        </p:nvSpPr>
        <p:spPr>
          <a:xfrm>
            <a:off x="11766434" y="6451528"/>
            <a:ext cx="136754" cy="123078"/>
          </a:xfrm>
        </p:spPr>
        <p:txBody>
          <a:bodyPr wrap="none" lIns="0" tIns="0" rIns="0" bIns="0" anchor="b" anchorCtr="0">
            <a:normAutofit/>
          </a:bodyPr>
          <a:lstStyle/>
          <a:p>
            <a:pPr defTabSz="914473">
              <a:spcAft>
                <a:spcPts val="800"/>
              </a:spcAft>
            </a:pPr>
            <a:fld id="{86CB4B4D-7CA3-9044-876B-883B54F8677D}" type="slidenum">
              <a:rPr lang="en-US">
                <a:solidFill>
                  <a:srgbClr val="000000"/>
                </a:solidFill>
              </a:rPr>
              <a:pPr defTabSz="914473">
                <a:spcAft>
                  <a:spcPts val="800"/>
                </a:spcAft>
              </a:pPr>
              <a:t>4</a:t>
            </a:fld>
            <a:endParaRPr lang="en-US">
              <a:solidFill>
                <a:srgbClr val="000000"/>
              </a:solidFill>
            </a:endParaRPr>
          </a:p>
        </p:txBody>
      </p:sp>
      <p:sp>
        <p:nvSpPr>
          <p:cNvPr id="4" name="Footer Placeholder 3">
            <a:extLst>
              <a:ext uri="{FF2B5EF4-FFF2-40B4-BE49-F238E27FC236}">
                <a16:creationId xmlns:a16="http://schemas.microsoft.com/office/drawing/2014/main" id="{AE60652F-5C5D-8E5F-6C5F-081082D00DCA}"/>
              </a:ext>
            </a:extLst>
          </p:cNvPr>
          <p:cNvSpPr>
            <a:spLocks noGrp="1"/>
          </p:cNvSpPr>
          <p:nvPr>
            <p:ph type="ftr" sz="quarter" idx="12"/>
          </p:nvPr>
        </p:nvSpPr>
        <p:spPr>
          <a:xfrm>
            <a:off x="285640" y="6401344"/>
            <a:ext cx="2477120" cy="190450"/>
          </a:xfrm>
        </p:spPr>
        <p:txBody>
          <a:bodyPr vert="horz" lIns="0" tIns="0" rIns="0" bIns="0" rtlCol="0" anchor="b">
            <a:normAutofit/>
          </a:bodyPr>
          <a:lstStyle/>
          <a:p>
            <a:pPr defTabSz="914473">
              <a:spcAft>
                <a:spcPts val="800"/>
              </a:spcAft>
            </a:pPr>
            <a:r>
              <a:rPr lang="en-US">
                <a:solidFill>
                  <a:srgbClr val="000000"/>
                </a:solidFill>
              </a:rPr>
              <a:t>watsonx</a:t>
            </a:r>
          </a:p>
        </p:txBody>
      </p:sp>
      <p:sp>
        <p:nvSpPr>
          <p:cNvPr id="2" name="TextBox 1">
            <a:extLst>
              <a:ext uri="{FF2B5EF4-FFF2-40B4-BE49-F238E27FC236}">
                <a16:creationId xmlns:a16="http://schemas.microsoft.com/office/drawing/2014/main" id="{336C0431-4F50-4864-9329-229D61CED2A2}"/>
              </a:ext>
            </a:extLst>
          </p:cNvPr>
          <p:cNvSpPr txBox="1"/>
          <p:nvPr/>
        </p:nvSpPr>
        <p:spPr>
          <a:xfrm>
            <a:off x="5437800" y="1260727"/>
            <a:ext cx="1218883" cy="348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3250630">
              <a:spcBef>
                <a:spcPts val="3866"/>
              </a:spcBef>
              <a:buSzPct val="100000"/>
            </a:pPr>
            <a:r>
              <a:rPr lang="en-US" sz="2000" kern="0" dirty="0">
                <a:solidFill>
                  <a:srgbClr val="000000"/>
                </a:solidFill>
                <a:latin typeface="IBM Plex Sans Light"/>
                <a:sym typeface="IBM Plex Sans Light"/>
              </a:rPr>
              <a:t>Do you offer loan for </a:t>
            </a:r>
            <a:br>
              <a:rPr lang="en-US" sz="2000" kern="0" dirty="0">
                <a:solidFill>
                  <a:srgbClr val="000000"/>
                </a:solidFill>
                <a:latin typeface="IBM Plex Sans Light"/>
                <a:sym typeface="IBM Plex Sans Light"/>
              </a:rPr>
            </a:br>
            <a:r>
              <a:rPr lang="en-US" sz="2000" kern="0" dirty="0">
                <a:solidFill>
                  <a:srgbClr val="000000"/>
                </a:solidFill>
                <a:latin typeface="IBM Plex Sans Light"/>
                <a:sym typeface="IBM Plex Sans Light"/>
              </a:rPr>
              <a:t>used cars?</a:t>
            </a:r>
          </a:p>
        </p:txBody>
      </p:sp>
      <p:sp>
        <p:nvSpPr>
          <p:cNvPr id="24" name="Rounded Rectangle 23">
            <a:extLst>
              <a:ext uri="{FF2B5EF4-FFF2-40B4-BE49-F238E27FC236}">
                <a16:creationId xmlns:a16="http://schemas.microsoft.com/office/drawing/2014/main" id="{67E30916-1604-6ACB-CDC1-F50FED004E96}"/>
              </a:ext>
            </a:extLst>
          </p:cNvPr>
          <p:cNvSpPr/>
          <p:nvPr/>
        </p:nvSpPr>
        <p:spPr bwMode="auto">
          <a:xfrm>
            <a:off x="285640" y="1357370"/>
            <a:ext cx="3101734" cy="924657"/>
          </a:xfrm>
          <a:prstGeom prst="roundRect">
            <a:avLst/>
          </a:prstGeom>
          <a:solidFill>
            <a:srgbClr val="FFF1F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888" tIns="121888" rIns="121888" bIns="121888" numCol="1" rtlCol="0" anchor="t" anchorCtr="0" compatLnSpc="1">
            <a:prstTxWarp prst="textNoShape">
              <a:avLst/>
            </a:prstTxWarp>
          </a:bodyPr>
          <a:lstStyle/>
          <a:p>
            <a:pPr defTabSz="1218986" fontAlgn="base">
              <a:spcBef>
                <a:spcPct val="0"/>
              </a:spcBef>
              <a:spcAft>
                <a:spcPct val="0"/>
              </a:spcAft>
            </a:pPr>
            <a:endParaRPr lang="en-US" sz="1866" dirty="0">
              <a:solidFill>
                <a:srgbClr val="FFFFFF"/>
              </a:solidFill>
              <a:latin typeface="IBM Plex Sans Light"/>
            </a:endParaRPr>
          </a:p>
        </p:txBody>
      </p:sp>
      <p:sp>
        <p:nvSpPr>
          <p:cNvPr id="25" name="TextBox 24">
            <a:extLst>
              <a:ext uri="{FF2B5EF4-FFF2-40B4-BE49-F238E27FC236}">
                <a16:creationId xmlns:a16="http://schemas.microsoft.com/office/drawing/2014/main" id="{ACBF4E12-3586-AE2F-A5C1-E93E4EC82EFF}"/>
              </a:ext>
            </a:extLst>
          </p:cNvPr>
          <p:cNvSpPr txBox="1"/>
          <p:nvPr/>
        </p:nvSpPr>
        <p:spPr>
          <a:xfrm>
            <a:off x="1201360" y="1485973"/>
            <a:ext cx="1270292" cy="925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914473"/>
            <a:r>
              <a:rPr lang="en-IN" sz="2133" dirty="0">
                <a:solidFill>
                  <a:srgbClr val="000000"/>
                </a:solidFill>
                <a:latin typeface="Helvetica Neue" panose="02000503000000020004" pitchFamily="2" charset="0"/>
              </a:rPr>
              <a:t>RAG </a:t>
            </a:r>
            <a:r>
              <a:rPr lang="en-IN" sz="2133" dirty="0" err="1">
                <a:solidFill>
                  <a:srgbClr val="000000"/>
                </a:solidFill>
                <a:latin typeface="Helvetica Neue" panose="02000503000000020004" pitchFamily="2" charset="0"/>
              </a:rPr>
              <a:t>ChatBot</a:t>
            </a:r>
            <a:r>
              <a:rPr lang="en-IN" sz="2133" dirty="0">
                <a:solidFill>
                  <a:srgbClr val="000000"/>
                </a:solidFill>
                <a:latin typeface="Helvetica Neue" panose="02000503000000020004" pitchFamily="2" charset="0"/>
              </a:rPr>
              <a:t> for Bank</a:t>
            </a:r>
            <a:br>
              <a:rPr lang="en-IN" sz="2133" dirty="0">
                <a:solidFill>
                  <a:srgbClr val="000000"/>
                </a:solidFill>
                <a:latin typeface="Helvetica Neue" panose="02000503000000020004" pitchFamily="2" charset="0"/>
              </a:rPr>
            </a:br>
            <a:r>
              <a:rPr lang="en-IN" sz="1400" dirty="0">
                <a:solidFill>
                  <a:srgbClr val="000000"/>
                </a:solidFill>
                <a:latin typeface="Helvetica Neue" panose="02000503000000020004" pitchFamily="2" charset="0"/>
              </a:rPr>
              <a:t>(</a:t>
            </a:r>
            <a:r>
              <a:rPr lang="en-IN" sz="1400" dirty="0" err="1">
                <a:solidFill>
                  <a:srgbClr val="000000"/>
                </a:solidFill>
                <a:latin typeface="Helvetica Neue" panose="02000503000000020004" pitchFamily="2" charset="0"/>
              </a:rPr>
              <a:t>watsonx</a:t>
            </a:r>
            <a:r>
              <a:rPr lang="en-IN" sz="1400" dirty="0">
                <a:solidFill>
                  <a:srgbClr val="000000"/>
                </a:solidFill>
                <a:latin typeface="Helvetica Neue" panose="02000503000000020004" pitchFamily="2" charset="0"/>
              </a:rPr>
              <a:t>, AWS, Azure, etc.)</a:t>
            </a:r>
            <a:endParaRPr lang="en-US" sz="2400" kern="0" dirty="0">
              <a:solidFill>
                <a:srgbClr val="000000"/>
              </a:solidFill>
              <a:latin typeface="IBM Plex Sans Light"/>
              <a:sym typeface="IBM Plex Sans Light"/>
            </a:endParaRPr>
          </a:p>
        </p:txBody>
      </p:sp>
      <p:cxnSp>
        <p:nvCxnSpPr>
          <p:cNvPr id="31" name="Straight Arrow Connector 30">
            <a:extLst>
              <a:ext uri="{FF2B5EF4-FFF2-40B4-BE49-F238E27FC236}">
                <a16:creationId xmlns:a16="http://schemas.microsoft.com/office/drawing/2014/main" id="{AEC8BC03-94C0-C001-E814-58CBDC33FED4}"/>
              </a:ext>
            </a:extLst>
          </p:cNvPr>
          <p:cNvCxnSpPr>
            <a:cxnSpLocks/>
          </p:cNvCxnSpPr>
          <p:nvPr/>
        </p:nvCxnSpPr>
        <p:spPr bwMode="auto">
          <a:xfrm>
            <a:off x="3397907" y="2028458"/>
            <a:ext cx="1894736" cy="312773"/>
          </a:xfrm>
          <a:prstGeom prst="straightConnector1">
            <a:avLst/>
          </a:prstGeom>
          <a:ln w="127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B44F019-7F38-E5F4-1C13-2743A62C4712}"/>
              </a:ext>
            </a:extLst>
          </p:cNvPr>
          <p:cNvCxnSpPr>
            <a:cxnSpLocks/>
          </p:cNvCxnSpPr>
          <p:nvPr/>
        </p:nvCxnSpPr>
        <p:spPr bwMode="auto">
          <a:xfrm flipH="1">
            <a:off x="3387369" y="1442643"/>
            <a:ext cx="1433320" cy="211946"/>
          </a:xfrm>
          <a:prstGeom prst="straightConnector1">
            <a:avLst/>
          </a:prstGeom>
          <a:ln w="127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69FB4BDD-0EC8-5417-89C1-B54FFFB8D30A}"/>
              </a:ext>
            </a:extLst>
          </p:cNvPr>
          <p:cNvSpPr txBox="1"/>
          <p:nvPr/>
        </p:nvSpPr>
        <p:spPr>
          <a:xfrm>
            <a:off x="8810723" y="2755048"/>
            <a:ext cx="1270292" cy="253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914473"/>
            <a:r>
              <a:rPr lang="en-IN" sz="1866" dirty="0">
                <a:solidFill>
                  <a:srgbClr val="FF0000"/>
                </a:solidFill>
                <a:latin typeface="Helvetica Neue" panose="02000503000000020004" pitchFamily="2" charset="0"/>
              </a:rPr>
              <a:t>Hallucination = True! </a:t>
            </a:r>
            <a:endParaRPr lang="en-US" sz="3733" kern="0" dirty="0">
              <a:solidFill>
                <a:srgbClr val="FF0000"/>
              </a:solidFill>
              <a:latin typeface="IBM Plex Sans Light"/>
              <a:sym typeface="IBM Plex Sans Light"/>
            </a:endParaRPr>
          </a:p>
        </p:txBody>
      </p:sp>
      <p:sp>
        <p:nvSpPr>
          <p:cNvPr id="44" name="TextBox 43">
            <a:extLst>
              <a:ext uri="{FF2B5EF4-FFF2-40B4-BE49-F238E27FC236}">
                <a16:creationId xmlns:a16="http://schemas.microsoft.com/office/drawing/2014/main" id="{1BF97DBB-6129-50B0-2C29-4C8827991D94}"/>
              </a:ext>
            </a:extLst>
          </p:cNvPr>
          <p:cNvSpPr txBox="1"/>
          <p:nvPr/>
        </p:nvSpPr>
        <p:spPr>
          <a:xfrm>
            <a:off x="4784397" y="2166987"/>
            <a:ext cx="2095827" cy="348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3250630">
              <a:spcBef>
                <a:spcPts val="3866"/>
              </a:spcBef>
              <a:buSzPct val="100000"/>
            </a:pPr>
            <a:r>
              <a:rPr lang="en-US" sz="2000" kern="0" dirty="0">
                <a:solidFill>
                  <a:srgbClr val="000000"/>
                </a:solidFill>
                <a:latin typeface="IBM Plex Sans Light"/>
                <a:sym typeface="IBM Plex Sans Light"/>
              </a:rPr>
              <a:t>No </a:t>
            </a:r>
            <a:br>
              <a:rPr lang="en-US" sz="2000" kern="0" dirty="0">
                <a:solidFill>
                  <a:srgbClr val="000000"/>
                </a:solidFill>
                <a:latin typeface="IBM Plex Sans Light"/>
                <a:sym typeface="IBM Plex Sans Light"/>
              </a:rPr>
            </a:br>
            <a:r>
              <a:rPr lang="en-US" sz="2000" kern="0" dirty="0">
                <a:solidFill>
                  <a:srgbClr val="000000"/>
                </a:solidFill>
                <a:latin typeface="IBM Plex Sans Light"/>
                <a:sym typeface="IBM Plex Sans Light"/>
              </a:rPr>
              <a:t>(correct answer = Yes!)</a:t>
            </a:r>
          </a:p>
        </p:txBody>
      </p:sp>
      <p:grpSp>
        <p:nvGrpSpPr>
          <p:cNvPr id="50" name="Group 49">
            <a:extLst>
              <a:ext uri="{FF2B5EF4-FFF2-40B4-BE49-F238E27FC236}">
                <a16:creationId xmlns:a16="http://schemas.microsoft.com/office/drawing/2014/main" id="{744C744B-3550-8C80-BC60-47F233A41DF7}"/>
              </a:ext>
            </a:extLst>
          </p:cNvPr>
          <p:cNvGrpSpPr/>
          <p:nvPr/>
        </p:nvGrpSpPr>
        <p:grpSpPr>
          <a:xfrm>
            <a:off x="8258792" y="1532470"/>
            <a:ext cx="2374161" cy="1118761"/>
            <a:chOff x="6194515" y="1148981"/>
            <a:chExt cx="1781085" cy="839289"/>
          </a:xfrm>
        </p:grpSpPr>
        <p:sp>
          <p:nvSpPr>
            <p:cNvPr id="16" name="Rounded Rectangle 15">
              <a:extLst>
                <a:ext uri="{FF2B5EF4-FFF2-40B4-BE49-F238E27FC236}">
                  <a16:creationId xmlns:a16="http://schemas.microsoft.com/office/drawing/2014/main" id="{823295FD-ACDA-9047-7D7D-9E51B67A069D}"/>
                </a:ext>
              </a:extLst>
            </p:cNvPr>
            <p:cNvSpPr/>
            <p:nvPr/>
          </p:nvSpPr>
          <p:spPr bwMode="auto">
            <a:xfrm>
              <a:off x="6194515" y="1148981"/>
              <a:ext cx="1781085" cy="655636"/>
            </a:xfrm>
            <a:prstGeom prst="roundRect">
              <a:avLst/>
            </a:prstGeom>
            <a:solidFill>
              <a:srgbClr val="E5F6FF"/>
            </a:solidFill>
            <a:ln w="19050">
              <a:solidFill>
                <a:srgbClr val="A8A8A8"/>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121888" tIns="121888" rIns="121888" bIns="121888" numCol="1" rtlCol="0" anchor="t" anchorCtr="0" compatLnSpc="1">
              <a:prstTxWarp prst="textNoShape">
                <a:avLst/>
              </a:prstTxWarp>
            </a:bodyPr>
            <a:lstStyle/>
            <a:p>
              <a:pPr algn="ctr" defTabSz="1218986" fontAlgn="base">
                <a:spcBef>
                  <a:spcPct val="0"/>
                </a:spcBef>
                <a:spcAft>
                  <a:spcPct val="0"/>
                </a:spcAft>
              </a:pPr>
              <a:endParaRPr lang="en-US" sz="533" dirty="0">
                <a:solidFill>
                  <a:srgbClr val="000000"/>
                </a:solidFill>
                <a:latin typeface="IBM Plex Sans Light"/>
              </a:endParaRPr>
            </a:p>
          </p:txBody>
        </p:sp>
        <p:sp>
          <p:nvSpPr>
            <p:cNvPr id="49" name="TextBox 48">
              <a:extLst>
                <a:ext uri="{FF2B5EF4-FFF2-40B4-BE49-F238E27FC236}">
                  <a16:creationId xmlns:a16="http://schemas.microsoft.com/office/drawing/2014/main" id="{2AE3A40D-659F-2DEC-EC2F-740C89775004}"/>
                </a:ext>
              </a:extLst>
            </p:cNvPr>
            <p:cNvSpPr txBox="1"/>
            <p:nvPr/>
          </p:nvSpPr>
          <p:spPr>
            <a:xfrm>
              <a:off x="6608573" y="1294003"/>
              <a:ext cx="952967" cy="694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ctr" defTabSz="914473"/>
              <a:r>
                <a:rPr lang="en-IN" sz="1600" kern="0" dirty="0" err="1">
                  <a:solidFill>
                    <a:srgbClr val="000000"/>
                  </a:solidFill>
                  <a:latin typeface="Helvetica Neue" panose="02000503000000020004" pitchFamily="2" charset="0"/>
                  <a:sym typeface="IBM Plex Sans Light"/>
                </a:rPr>
                <a:t>watsonx.governance</a:t>
              </a:r>
              <a:br>
                <a:rPr lang="en-IN" sz="1600" kern="0" dirty="0">
                  <a:solidFill>
                    <a:srgbClr val="000000"/>
                  </a:solidFill>
                  <a:latin typeface="Helvetica Neue" panose="02000503000000020004" pitchFamily="2" charset="0"/>
                  <a:sym typeface="IBM Plex Sans Light"/>
                </a:rPr>
              </a:br>
              <a:r>
                <a:rPr lang="en-IN" sz="1600" kern="0" dirty="0">
                  <a:solidFill>
                    <a:srgbClr val="000000"/>
                  </a:solidFill>
                  <a:latin typeface="Helvetica Neue" panose="02000503000000020004" pitchFamily="2" charset="0"/>
                  <a:sym typeface="IBM Plex Sans Light"/>
                </a:rPr>
                <a:t>Hallucination Detector</a:t>
              </a:r>
              <a:endParaRPr lang="en-US" sz="1866" kern="0" dirty="0">
                <a:solidFill>
                  <a:srgbClr val="000000"/>
                </a:solidFill>
                <a:latin typeface="IBM Plex Sans Light"/>
                <a:sym typeface="IBM Plex Sans Light"/>
              </a:endParaRPr>
            </a:p>
          </p:txBody>
        </p:sp>
      </p:grpSp>
      <p:cxnSp>
        <p:nvCxnSpPr>
          <p:cNvPr id="51" name="Straight Arrow Connector 50">
            <a:extLst>
              <a:ext uri="{FF2B5EF4-FFF2-40B4-BE49-F238E27FC236}">
                <a16:creationId xmlns:a16="http://schemas.microsoft.com/office/drawing/2014/main" id="{C22CCF43-A19D-12FF-D7A3-4215FB6F9BE3}"/>
              </a:ext>
            </a:extLst>
          </p:cNvPr>
          <p:cNvCxnSpPr>
            <a:cxnSpLocks/>
          </p:cNvCxnSpPr>
          <p:nvPr/>
        </p:nvCxnSpPr>
        <p:spPr bwMode="auto">
          <a:xfrm>
            <a:off x="6983480" y="1532469"/>
            <a:ext cx="1275310" cy="189510"/>
          </a:xfrm>
          <a:prstGeom prst="straightConnector1">
            <a:avLst/>
          </a:prstGeom>
          <a:ln w="12700">
            <a:solidFill>
              <a:schemeClr val="tx1"/>
            </a:solidFill>
            <a:prstDash val="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8B59EC1-E04E-5CAA-B4EE-C39232B9E904}"/>
              </a:ext>
            </a:extLst>
          </p:cNvPr>
          <p:cNvCxnSpPr>
            <a:cxnSpLocks/>
          </p:cNvCxnSpPr>
          <p:nvPr/>
        </p:nvCxnSpPr>
        <p:spPr bwMode="auto">
          <a:xfrm flipV="1">
            <a:off x="6337258" y="2188506"/>
            <a:ext cx="1921530" cy="130081"/>
          </a:xfrm>
          <a:prstGeom prst="straightConnector1">
            <a:avLst/>
          </a:prstGeom>
          <a:ln w="12700">
            <a:solidFill>
              <a:schemeClr val="tx1"/>
            </a:solidFill>
            <a:prstDash val="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C72E482-6C13-D87F-B50D-E5A8A26911AF}"/>
              </a:ext>
            </a:extLst>
          </p:cNvPr>
          <p:cNvCxnSpPr>
            <a:cxnSpLocks/>
          </p:cNvCxnSpPr>
          <p:nvPr/>
        </p:nvCxnSpPr>
        <p:spPr bwMode="auto">
          <a:xfrm>
            <a:off x="9445869" y="2400168"/>
            <a:ext cx="0" cy="363495"/>
          </a:xfrm>
          <a:prstGeom prst="straightConnector1">
            <a:avLst/>
          </a:prstGeom>
          <a:ln w="12700">
            <a:solidFill>
              <a:schemeClr val="tx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58" name="Rectangle">
            <a:extLst>
              <a:ext uri="{FF2B5EF4-FFF2-40B4-BE49-F238E27FC236}">
                <a16:creationId xmlns:a16="http://schemas.microsoft.com/office/drawing/2014/main" id="{92BAABD2-EFF5-8556-4340-24CE4972E040}"/>
              </a:ext>
            </a:extLst>
          </p:cNvPr>
          <p:cNvSpPr/>
          <p:nvPr/>
        </p:nvSpPr>
        <p:spPr>
          <a:xfrm>
            <a:off x="1587" y="3628239"/>
            <a:ext cx="12188826" cy="3222347"/>
          </a:xfrm>
          <a:prstGeom prst="rect">
            <a:avLst/>
          </a:prstGeom>
          <a:solidFill>
            <a:schemeClr val="bg2">
              <a:lumMod val="95000"/>
            </a:schemeClr>
          </a:solidFill>
          <a:ln w="12700" cap="flat">
            <a:noFill/>
            <a:miter lim="400000"/>
          </a:ln>
          <a:effectLst/>
        </p:spPr>
        <p:txBody>
          <a:bodyPr wrap="square" lIns="121871" tIns="121871" rIns="121871" bIns="121871" numCol="1" anchor="t">
            <a:noAutofit/>
          </a:bodyPr>
          <a:lstStyle/>
          <a:p>
            <a:pPr defTabSz="1219002">
              <a:lnSpc>
                <a:spcPct val="90000"/>
              </a:lnSpc>
              <a:spcBef>
                <a:spcPts val="1466"/>
              </a:spcBef>
              <a:defRPr sz="1400">
                <a:solidFill>
                  <a:srgbClr val="000000"/>
                </a:solidFill>
              </a:defRPr>
            </a:pPr>
            <a:endParaRPr sz="1866">
              <a:solidFill>
                <a:srgbClr val="000000"/>
              </a:solidFill>
              <a:latin typeface="IBM Plex Sans Light"/>
            </a:endParaRPr>
          </a:p>
        </p:txBody>
      </p:sp>
      <p:sp>
        <p:nvSpPr>
          <p:cNvPr id="7" name="TextBox 6">
            <a:extLst>
              <a:ext uri="{FF2B5EF4-FFF2-40B4-BE49-F238E27FC236}">
                <a16:creationId xmlns:a16="http://schemas.microsoft.com/office/drawing/2014/main" id="{5EFE42B0-17DD-9DD9-ABAC-04CC69F8E29E}"/>
              </a:ext>
            </a:extLst>
          </p:cNvPr>
          <p:cNvSpPr txBox="1"/>
          <p:nvPr/>
        </p:nvSpPr>
        <p:spPr>
          <a:xfrm>
            <a:off x="285639" y="3840253"/>
            <a:ext cx="5528204" cy="27288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rtlCol="0">
            <a:normAutofit fontScale="92500" lnSpcReduction="20000"/>
          </a:bodyPr>
          <a:lstStyle/>
          <a:p>
            <a:pPr defTabSz="1218986">
              <a:lnSpc>
                <a:spcPct val="110000"/>
              </a:lnSpc>
              <a:spcAft>
                <a:spcPts val="800"/>
              </a:spcAft>
              <a:buSzPct val="100000"/>
            </a:pPr>
            <a:r>
              <a:rPr lang="en-US" sz="1600" b="1" kern="0" dirty="0" err="1">
                <a:solidFill>
                  <a:srgbClr val="000000"/>
                </a:solidFill>
                <a:latin typeface="IBM Plex Sans Light"/>
                <a:sym typeface="IBM Plex Sans Light"/>
              </a:rPr>
              <a:t>Watsonx.governance</a:t>
            </a:r>
            <a:r>
              <a:rPr lang="en-US" sz="1600" b="1" kern="0" dirty="0">
                <a:solidFill>
                  <a:srgbClr val="000000"/>
                </a:solidFill>
                <a:latin typeface="IBM Plex Sans Light"/>
                <a:sym typeface="IBM Plex Sans Light"/>
              </a:rPr>
              <a:t> uses small, purpose-built models to compute Hallucination detection, Answer Relevance, Context relevance, etc., (RAG metrics) in LLM Applications</a:t>
            </a:r>
          </a:p>
          <a:p>
            <a:pPr defTabSz="1218986">
              <a:lnSpc>
                <a:spcPct val="110000"/>
              </a:lnSpc>
              <a:spcAft>
                <a:spcPts val="800"/>
              </a:spcAft>
              <a:buSzPct val="100000"/>
            </a:pPr>
            <a:r>
              <a:rPr lang="en-US" sz="1600" b="1" kern="0" dirty="0">
                <a:solidFill>
                  <a:srgbClr val="000000"/>
                </a:solidFill>
                <a:latin typeface="IBM Plex Sans Light"/>
                <a:sym typeface="IBM Plex Sans Light"/>
              </a:rPr>
              <a:t>Details: </a:t>
            </a:r>
            <a:r>
              <a:rPr lang="en-US" sz="1600" b="1" kern="0" dirty="0" err="1">
                <a:solidFill>
                  <a:srgbClr val="000000"/>
                </a:solidFill>
                <a:latin typeface="IBM Plex Sans Light"/>
                <a:sym typeface="IBM Plex Sans Light"/>
              </a:rPr>
              <a:t>watsonx.governance</a:t>
            </a:r>
            <a:r>
              <a:rPr lang="en-US" sz="1600" b="1" kern="0" dirty="0">
                <a:solidFill>
                  <a:srgbClr val="000000"/>
                </a:solidFill>
                <a:latin typeface="IBM Plex Sans Light"/>
                <a:sym typeface="IBM Plex Sans Light"/>
              </a:rPr>
              <a:t>  Hallucination Detection:</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Purpose built model to detect Hallucinations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Small in size (around 400 M parameters)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Runs on CPUs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Can process 100% of data</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Avoids incorrect answers and prevents loss of business </a:t>
            </a:r>
          </a:p>
          <a:p>
            <a:pPr marL="228560" indent="-228560" defTabSz="1218986">
              <a:lnSpc>
                <a:spcPct val="110000"/>
              </a:lnSpc>
              <a:spcAft>
                <a:spcPts val="800"/>
              </a:spcAft>
              <a:buSzPct val="100000"/>
              <a:buFont typeface="Arial" panose="020B0604020202020204" pitchFamily="34" charset="0"/>
              <a:buChar char="•"/>
            </a:pPr>
            <a:endParaRPr lang="en-US" sz="1600" kern="0" dirty="0">
              <a:solidFill>
                <a:srgbClr val="000000"/>
              </a:solidFill>
              <a:latin typeface="IBM Plex Sans Light"/>
              <a:sym typeface="IBM Plex Sans Light"/>
            </a:endParaRPr>
          </a:p>
        </p:txBody>
      </p:sp>
      <p:cxnSp>
        <p:nvCxnSpPr>
          <p:cNvPr id="60" name="Straight Connector 59">
            <a:extLst>
              <a:ext uri="{FF2B5EF4-FFF2-40B4-BE49-F238E27FC236}">
                <a16:creationId xmlns:a16="http://schemas.microsoft.com/office/drawing/2014/main" id="{1A6A699F-0487-ADE2-179C-12C730D2D7D2}"/>
              </a:ext>
            </a:extLst>
          </p:cNvPr>
          <p:cNvCxnSpPr>
            <a:cxnSpLocks/>
            <a:stCxn id="58" idx="0"/>
            <a:endCxn id="58" idx="2"/>
          </p:cNvCxnSpPr>
          <p:nvPr/>
        </p:nvCxnSpPr>
        <p:spPr bwMode="auto">
          <a:xfrm>
            <a:off x="6096000" y="3628239"/>
            <a:ext cx="0" cy="322234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3FA63FF7-9A7A-2312-EFE6-0BAFC8A411F4}"/>
              </a:ext>
            </a:extLst>
          </p:cNvPr>
          <p:cNvSpPr txBox="1"/>
          <p:nvPr/>
        </p:nvSpPr>
        <p:spPr>
          <a:xfrm>
            <a:off x="6511525" y="3840254"/>
            <a:ext cx="5528204" cy="2575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rtlCol="0">
            <a:normAutofit/>
          </a:bodyPr>
          <a:lstStyle/>
          <a:p>
            <a:pPr defTabSz="1218986">
              <a:lnSpc>
                <a:spcPct val="110000"/>
              </a:lnSpc>
              <a:spcAft>
                <a:spcPts val="800"/>
              </a:spcAft>
              <a:buSzPct val="100000"/>
            </a:pPr>
            <a:r>
              <a:rPr lang="en-US" sz="1600" b="1" kern="0" dirty="0">
                <a:solidFill>
                  <a:srgbClr val="000000"/>
                </a:solidFill>
                <a:latin typeface="IBM Plex Sans Light"/>
                <a:sym typeface="IBM Plex Sans Light"/>
              </a:rPr>
              <a:t>Hallucination Detection by Competition</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Use very large models such as GPT-4</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Needs multiple GPUs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Recommend to process only a small fraction of the data</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Can lead to loss of business / revenue</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5X-10X more expensive!</a:t>
            </a:r>
          </a:p>
          <a:p>
            <a:pPr marL="228560" indent="-228560" defTabSz="1218986">
              <a:lnSpc>
                <a:spcPct val="110000"/>
              </a:lnSpc>
              <a:spcAft>
                <a:spcPts val="800"/>
              </a:spcAft>
              <a:buSzPct val="100000"/>
              <a:buFont typeface="Arial" panose="020B0604020202020204" pitchFamily="34" charset="0"/>
              <a:buChar char="•"/>
            </a:pPr>
            <a:endParaRPr lang="en-US" sz="1600" kern="0" dirty="0">
              <a:solidFill>
                <a:srgbClr val="000000"/>
              </a:solidFill>
              <a:latin typeface="IBM Plex Sans Light"/>
              <a:sym typeface="IBM Plex Sans Light"/>
            </a:endParaRPr>
          </a:p>
        </p:txBody>
      </p:sp>
      <p:cxnSp>
        <p:nvCxnSpPr>
          <p:cNvPr id="70" name="Straight Connector 69">
            <a:extLst>
              <a:ext uri="{FF2B5EF4-FFF2-40B4-BE49-F238E27FC236}">
                <a16:creationId xmlns:a16="http://schemas.microsoft.com/office/drawing/2014/main" id="{A26D8265-D495-5FF5-85D6-4E7B3E5794CC}"/>
              </a:ext>
            </a:extLst>
          </p:cNvPr>
          <p:cNvCxnSpPr/>
          <p:nvPr/>
        </p:nvCxnSpPr>
        <p:spPr bwMode="auto">
          <a:xfrm flipV="1">
            <a:off x="1587" y="3616880"/>
            <a:ext cx="12188826" cy="1764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098989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C7C5-5F26-EC77-659D-5583A137F612}"/>
              </a:ext>
            </a:extLst>
          </p:cNvPr>
          <p:cNvSpPr>
            <a:spLocks noGrp="1"/>
          </p:cNvSpPr>
          <p:nvPr>
            <p:ph type="title"/>
          </p:nvPr>
        </p:nvSpPr>
        <p:spPr>
          <a:xfrm>
            <a:off x="338939" y="331144"/>
            <a:ext cx="8753396" cy="787727"/>
          </a:xfrm>
        </p:spPr>
        <p:txBody>
          <a:bodyPr/>
          <a:lstStyle/>
          <a:p>
            <a:r>
              <a:rPr lang="en-US" sz="2666" dirty="0"/>
              <a:t>Red-teaming &amp; Guardrails – two sides of the same coin</a:t>
            </a:r>
          </a:p>
        </p:txBody>
      </p:sp>
      <p:sp>
        <p:nvSpPr>
          <p:cNvPr id="3" name="Content Placeholder 2">
            <a:extLst>
              <a:ext uri="{FF2B5EF4-FFF2-40B4-BE49-F238E27FC236}">
                <a16:creationId xmlns:a16="http://schemas.microsoft.com/office/drawing/2014/main" id="{F76960CC-50E6-A558-4136-9C0201DA3B59}"/>
              </a:ext>
            </a:extLst>
          </p:cNvPr>
          <p:cNvSpPr>
            <a:spLocks noGrp="1"/>
          </p:cNvSpPr>
          <p:nvPr>
            <p:ph idx="1"/>
          </p:nvPr>
        </p:nvSpPr>
        <p:spPr>
          <a:xfrm>
            <a:off x="424402" y="1463840"/>
            <a:ext cx="5170311" cy="4496746"/>
          </a:xfrm>
        </p:spPr>
        <p:txBody>
          <a:bodyPr/>
          <a:lstStyle/>
          <a:p>
            <a:r>
              <a:rPr lang="en-US" sz="2133" dirty="0" err="1"/>
              <a:t>GenAI</a:t>
            </a:r>
            <a:r>
              <a:rPr lang="en-US" sz="2133" dirty="0"/>
              <a:t> risks are preventing wide deployment of </a:t>
            </a:r>
            <a:r>
              <a:rPr lang="en-US" sz="2133" dirty="0" err="1"/>
              <a:t>GenAI</a:t>
            </a:r>
            <a:r>
              <a:rPr lang="en-US" sz="2133" dirty="0"/>
              <a:t> applications</a:t>
            </a:r>
          </a:p>
          <a:p>
            <a:pPr lvl="3"/>
            <a:r>
              <a:rPr lang="en-US" dirty="0"/>
              <a:t>Overcoming the “Deployment Hill”</a:t>
            </a:r>
          </a:p>
          <a:p>
            <a:pPr lvl="1"/>
            <a:endParaRPr lang="en-US" dirty="0"/>
          </a:p>
          <a:p>
            <a:endParaRPr lang="en-US" dirty="0"/>
          </a:p>
          <a:p>
            <a:pPr marL="0" indent="0">
              <a:buNone/>
            </a:pPr>
            <a:endParaRPr lang="en-US" dirty="0"/>
          </a:p>
          <a:p>
            <a:r>
              <a:rPr lang="en-US" sz="2133" dirty="0"/>
              <a:t>Customers want a common approach to address </a:t>
            </a:r>
            <a:r>
              <a:rPr lang="en-US" sz="2133" dirty="0" err="1"/>
              <a:t>GenAI</a:t>
            </a:r>
            <a:r>
              <a:rPr lang="en-US" sz="2133" dirty="0"/>
              <a:t> Risk that includes</a:t>
            </a:r>
          </a:p>
          <a:p>
            <a:pPr lvl="3"/>
            <a:r>
              <a:rPr lang="en-US" dirty="0"/>
              <a:t>Pre-deployment risk testing (red-teaming): A fire safety inspection </a:t>
            </a:r>
          </a:p>
          <a:p>
            <a:pPr lvl="3"/>
            <a:r>
              <a:rPr lang="en-US" dirty="0"/>
              <a:t>Runtime guardrails: A smoke alarm</a:t>
            </a:r>
          </a:p>
          <a:p>
            <a:endParaRPr lang="en-US" dirty="0"/>
          </a:p>
          <a:p>
            <a:pPr marL="0" indent="0">
              <a:buNone/>
            </a:pPr>
            <a:endParaRPr lang="en-US" dirty="0"/>
          </a:p>
        </p:txBody>
      </p:sp>
      <p:pic>
        <p:nvPicPr>
          <p:cNvPr id="5" name="Picture 4" descr="Two chocolate coins with a logo on them&#10;&#10;Description automatically generated">
            <a:extLst>
              <a:ext uri="{FF2B5EF4-FFF2-40B4-BE49-F238E27FC236}">
                <a16:creationId xmlns:a16="http://schemas.microsoft.com/office/drawing/2014/main" id="{94866F29-8EF6-C0E2-4441-B5252D657C5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921442" y="447"/>
            <a:ext cx="2449476" cy="1069817"/>
          </a:xfrm>
          <a:prstGeom prst="rect">
            <a:avLst/>
          </a:prstGeom>
        </p:spPr>
      </p:pic>
      <p:pic>
        <p:nvPicPr>
          <p:cNvPr id="7" name="Graphic 6" descr="Climbing outline">
            <a:extLst>
              <a:ext uri="{FF2B5EF4-FFF2-40B4-BE49-F238E27FC236}">
                <a16:creationId xmlns:a16="http://schemas.microsoft.com/office/drawing/2014/main" id="{FA22BC32-7A72-C869-47CA-F9C5CE87FC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313459" y="5464543"/>
            <a:ext cx="1030003" cy="1030003"/>
          </a:xfrm>
          <a:prstGeom prst="rect">
            <a:avLst/>
          </a:prstGeom>
        </p:spPr>
      </p:pic>
      <p:pic>
        <p:nvPicPr>
          <p:cNvPr id="14" name="Graphic 13" descr="Climbing outline">
            <a:extLst>
              <a:ext uri="{FF2B5EF4-FFF2-40B4-BE49-F238E27FC236}">
                <a16:creationId xmlns:a16="http://schemas.microsoft.com/office/drawing/2014/main" id="{05457370-1BC9-7BB5-0E29-9C8CF42026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2165490" y="2664683"/>
            <a:ext cx="853297" cy="853297"/>
          </a:xfrm>
          <a:prstGeom prst="rect">
            <a:avLst/>
          </a:prstGeom>
        </p:spPr>
      </p:pic>
      <p:sp>
        <p:nvSpPr>
          <p:cNvPr id="19" name="TextBox 18">
            <a:extLst>
              <a:ext uri="{FF2B5EF4-FFF2-40B4-BE49-F238E27FC236}">
                <a16:creationId xmlns:a16="http://schemas.microsoft.com/office/drawing/2014/main" id="{3BFD783F-A79C-40AB-C9AF-C3381AA19C1D}"/>
              </a:ext>
            </a:extLst>
          </p:cNvPr>
          <p:cNvSpPr txBox="1"/>
          <p:nvPr/>
        </p:nvSpPr>
        <p:spPr>
          <a:xfrm>
            <a:off x="1094624" y="6418388"/>
            <a:ext cx="901209" cy="235898"/>
          </a:xfrm>
          <a:prstGeom prst="rect">
            <a:avLst/>
          </a:prstGeom>
          <a:noFill/>
        </p:spPr>
        <p:txBody>
          <a:bodyPr wrap="none" rtlCol="0">
            <a:spAutoFit/>
          </a:bodyPr>
          <a:lstStyle/>
          <a:p>
            <a:pPr defTabSz="914473"/>
            <a:r>
              <a:rPr lang="en-US" sz="933" b="1" dirty="0">
                <a:solidFill>
                  <a:srgbClr val="FF0000"/>
                </a:solidFill>
                <a:latin typeface="IBM Plex Sans Light"/>
              </a:rPr>
              <a:t>Red-teaming</a:t>
            </a:r>
          </a:p>
        </p:txBody>
      </p:sp>
      <p:pic>
        <p:nvPicPr>
          <p:cNvPr id="21" name="Picture 20" descr="Cartoon checklist and pencil">
            <a:extLst>
              <a:ext uri="{FF2B5EF4-FFF2-40B4-BE49-F238E27FC236}">
                <a16:creationId xmlns:a16="http://schemas.microsoft.com/office/drawing/2014/main" id="{9131124C-188E-98E2-DB33-DF8C92F23631}"/>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231659" y="5540699"/>
            <a:ext cx="806341" cy="877691"/>
          </a:xfrm>
          <a:prstGeom prst="rect">
            <a:avLst/>
          </a:prstGeom>
        </p:spPr>
      </p:pic>
      <p:pic>
        <p:nvPicPr>
          <p:cNvPr id="23" name="Picture 22" descr="A white smoke detector with a round white surface&#10;&#10;Description automatically generated">
            <a:extLst>
              <a:ext uri="{FF2B5EF4-FFF2-40B4-BE49-F238E27FC236}">
                <a16:creationId xmlns:a16="http://schemas.microsoft.com/office/drawing/2014/main" id="{54919F34-E133-897A-0DA5-6903F96C576A}"/>
              </a:ext>
            </a:extLst>
          </p:cNvPr>
          <p:cNvPicPr>
            <a:picLocks noChangeAspect="1"/>
          </p:cNvPicPr>
          <p:nvPr/>
        </p:nvPicPr>
        <p:blipFill>
          <a:blip r:embed="rId6" cstate="email">
            <a:extLst>
              <a:ext uri="{28A0092B-C50C-407E-A947-70E740481C1C}">
                <a14:useLocalDpi xmlns:a14="http://schemas.microsoft.com/office/drawing/2010/main"/>
              </a:ext>
              <a:ext uri="{837473B0-CC2E-450A-ABE3-18F120FF3D39}">
                <a1611:picAttrSrcUrl xmlns:a1611="http://schemas.microsoft.com/office/drawing/2016/11/main" r:id="rId7"/>
              </a:ext>
            </a:extLst>
          </a:blip>
          <a:stretch>
            <a:fillRect/>
          </a:stretch>
        </p:blipFill>
        <p:spPr>
          <a:xfrm>
            <a:off x="3685635" y="5388387"/>
            <a:ext cx="1030003" cy="1030003"/>
          </a:xfrm>
          <a:prstGeom prst="rect">
            <a:avLst/>
          </a:prstGeom>
        </p:spPr>
      </p:pic>
      <p:sp>
        <p:nvSpPr>
          <p:cNvPr id="24" name="TextBox 23">
            <a:extLst>
              <a:ext uri="{FF2B5EF4-FFF2-40B4-BE49-F238E27FC236}">
                <a16:creationId xmlns:a16="http://schemas.microsoft.com/office/drawing/2014/main" id="{FADADA6B-0B3A-EC94-186D-54BBB50C9B41}"/>
              </a:ext>
            </a:extLst>
          </p:cNvPr>
          <p:cNvSpPr txBox="1"/>
          <p:nvPr/>
        </p:nvSpPr>
        <p:spPr>
          <a:xfrm>
            <a:off x="7388549" y="7273779"/>
            <a:ext cx="1188197" cy="230832"/>
          </a:xfrm>
          <a:prstGeom prst="rect">
            <a:avLst/>
          </a:prstGeom>
          <a:noFill/>
        </p:spPr>
        <p:txBody>
          <a:bodyPr wrap="square" rtlCol="0">
            <a:spAutoFit/>
          </a:bodyPr>
          <a:lstStyle/>
          <a:p>
            <a:pPr defTabSz="914473"/>
            <a:r>
              <a:rPr lang="en-US" sz="450">
                <a:solidFill>
                  <a:srgbClr val="000000"/>
                </a:solidFill>
                <a:latin typeface="IBM Plex Sans Light"/>
                <a:hlinkClick r:id="rId7" tooltip="http://www.flickr.com/photos/117168856@N06/12486714985/"/>
              </a:rPr>
              <a:t>This Photo</a:t>
            </a:r>
            <a:r>
              <a:rPr lang="en-US" sz="450">
                <a:solidFill>
                  <a:srgbClr val="000000"/>
                </a:solidFill>
                <a:latin typeface="IBM Plex Sans Light"/>
              </a:rPr>
              <a:t> by Unknown Author is licensed under </a:t>
            </a:r>
            <a:r>
              <a:rPr lang="en-US" sz="450">
                <a:solidFill>
                  <a:srgbClr val="000000"/>
                </a:solidFill>
                <a:latin typeface="IBM Plex Sans Light"/>
                <a:hlinkClick r:id="rId8" tooltip="https://creativecommons.org/licenses/by-nc-sa/3.0/"/>
              </a:rPr>
              <a:t>CC BY-SA-NC</a:t>
            </a:r>
            <a:endParaRPr lang="en-US" sz="450">
              <a:solidFill>
                <a:srgbClr val="000000"/>
              </a:solidFill>
              <a:latin typeface="IBM Plex Sans Light"/>
            </a:endParaRPr>
          </a:p>
        </p:txBody>
      </p:sp>
      <p:sp>
        <p:nvSpPr>
          <p:cNvPr id="18" name="TextBox 17">
            <a:extLst>
              <a:ext uri="{FF2B5EF4-FFF2-40B4-BE49-F238E27FC236}">
                <a16:creationId xmlns:a16="http://schemas.microsoft.com/office/drawing/2014/main" id="{71271F87-1C1C-A1A7-7082-9A03F7887F4B}"/>
              </a:ext>
            </a:extLst>
          </p:cNvPr>
          <p:cNvSpPr txBox="1"/>
          <p:nvPr/>
        </p:nvSpPr>
        <p:spPr>
          <a:xfrm>
            <a:off x="3914005" y="6418388"/>
            <a:ext cx="756938" cy="235898"/>
          </a:xfrm>
          <a:prstGeom prst="rect">
            <a:avLst/>
          </a:prstGeom>
          <a:noFill/>
        </p:spPr>
        <p:txBody>
          <a:bodyPr wrap="none" rtlCol="0">
            <a:spAutoFit/>
          </a:bodyPr>
          <a:lstStyle/>
          <a:p>
            <a:pPr defTabSz="914473"/>
            <a:r>
              <a:rPr lang="en-US" sz="933" b="1" dirty="0">
                <a:solidFill>
                  <a:srgbClr val="FF0000"/>
                </a:solidFill>
                <a:latin typeface="IBM Plex Sans Light"/>
              </a:rPr>
              <a:t>Guardrails</a:t>
            </a:r>
          </a:p>
        </p:txBody>
      </p:sp>
      <p:cxnSp>
        <p:nvCxnSpPr>
          <p:cNvPr id="6" name="Straight Connector 5">
            <a:extLst>
              <a:ext uri="{FF2B5EF4-FFF2-40B4-BE49-F238E27FC236}">
                <a16:creationId xmlns:a16="http://schemas.microsoft.com/office/drawing/2014/main" id="{067C0B51-36D8-AEA2-4FC5-D8ED396C4E2D}"/>
              </a:ext>
            </a:extLst>
          </p:cNvPr>
          <p:cNvCxnSpPr/>
          <p:nvPr/>
        </p:nvCxnSpPr>
        <p:spPr bwMode="auto">
          <a:xfrm>
            <a:off x="6096000" y="1128346"/>
            <a:ext cx="0" cy="534724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A318646-4C6D-F733-5B98-E4A2E22163A9}"/>
              </a:ext>
            </a:extLst>
          </p:cNvPr>
          <p:cNvSpPr txBox="1"/>
          <p:nvPr/>
        </p:nvSpPr>
        <p:spPr>
          <a:xfrm>
            <a:off x="6597289" y="1542855"/>
            <a:ext cx="5528204" cy="4814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rtlCol="0">
            <a:normAutofit/>
          </a:bodyPr>
          <a:lstStyle/>
          <a:p>
            <a:pPr defTabSz="1218986">
              <a:lnSpc>
                <a:spcPct val="110000"/>
              </a:lnSpc>
              <a:spcAft>
                <a:spcPts val="800"/>
              </a:spcAft>
              <a:buSzPct val="100000"/>
            </a:pPr>
            <a:r>
              <a:rPr lang="en-US" sz="1600" b="1" kern="0" dirty="0" err="1">
                <a:solidFill>
                  <a:srgbClr val="000000"/>
                </a:solidFill>
                <a:latin typeface="IBM Plex Sans Light"/>
                <a:sym typeface="IBM Plex Sans Light"/>
              </a:rPr>
              <a:t>watsonx.governance</a:t>
            </a:r>
            <a:r>
              <a:rPr lang="en-US" sz="1600" b="1" kern="0" dirty="0">
                <a:solidFill>
                  <a:srgbClr val="000000"/>
                </a:solidFill>
                <a:latin typeface="IBM Plex Sans Light"/>
                <a:sym typeface="IBM Plex Sans Light"/>
              </a:rPr>
              <a:t> provides support for red-teaming and runtime guardrails for the following*:</a:t>
            </a:r>
          </a:p>
          <a:p>
            <a:pPr defTabSz="1218986">
              <a:lnSpc>
                <a:spcPct val="110000"/>
              </a:lnSpc>
              <a:spcAft>
                <a:spcPts val="800"/>
              </a:spcAft>
              <a:buSzPct val="100000"/>
            </a:pPr>
            <a:endParaRPr lang="en-US" sz="1600" b="1" kern="0" dirty="0">
              <a:solidFill>
                <a:srgbClr val="000000"/>
              </a:solidFill>
              <a:latin typeface="IBM Plex Sans Light"/>
              <a:sym typeface="IBM Plex Sans Light"/>
            </a:endParaRP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Prompt Injection attacks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Explicit hateful, abusive, and profane language</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Sensitive personal identifiable information</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Fairness: Social biases and stigmas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Taboo topics (e.g., violence, religion)</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System Prompt Leakage</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Natural Robustness</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Implicit hateful and abusive language</a:t>
            </a:r>
          </a:p>
          <a:p>
            <a:pPr marL="228560" indent="-228560" defTabSz="1218986">
              <a:lnSpc>
                <a:spcPct val="110000"/>
              </a:lnSpc>
              <a:spcAft>
                <a:spcPts val="800"/>
              </a:spcAft>
              <a:buSzPct val="100000"/>
              <a:buFont typeface="Arial" panose="020B0604020202020204" pitchFamily="34" charset="0"/>
              <a:buChar char="•"/>
            </a:pPr>
            <a:r>
              <a:rPr lang="en-US" sz="1600" b="1" kern="0" dirty="0">
                <a:solidFill>
                  <a:srgbClr val="000000"/>
                </a:solidFill>
                <a:latin typeface="IBM Plex Sans Light"/>
                <a:sym typeface="IBM Plex Sans Light"/>
              </a:rPr>
              <a:t>AI-generated vs. Human-written text</a:t>
            </a:r>
          </a:p>
        </p:txBody>
      </p:sp>
      <p:sp>
        <p:nvSpPr>
          <p:cNvPr id="9" name="TextBox 8">
            <a:extLst>
              <a:ext uri="{FF2B5EF4-FFF2-40B4-BE49-F238E27FC236}">
                <a16:creationId xmlns:a16="http://schemas.microsoft.com/office/drawing/2014/main" id="{08A2709E-991D-2B2A-833D-6F34EBFE7E21}"/>
              </a:ext>
            </a:extLst>
          </p:cNvPr>
          <p:cNvSpPr txBox="1"/>
          <p:nvPr/>
        </p:nvSpPr>
        <p:spPr>
          <a:xfrm>
            <a:off x="9799770" y="6418389"/>
            <a:ext cx="2183611" cy="235898"/>
          </a:xfrm>
          <a:prstGeom prst="rect">
            <a:avLst/>
          </a:prstGeom>
          <a:noFill/>
        </p:spPr>
        <p:txBody>
          <a:bodyPr wrap="none" rtlCol="0">
            <a:spAutoFit/>
          </a:bodyPr>
          <a:lstStyle/>
          <a:p>
            <a:pPr defTabSz="914473"/>
            <a:r>
              <a:rPr lang="en-US" sz="933" b="1" dirty="0">
                <a:solidFill>
                  <a:srgbClr val="000000"/>
                </a:solidFill>
                <a:latin typeface="IBM Plex Sans Light"/>
              </a:rPr>
              <a:t>* Some of these are part of roadmap</a:t>
            </a:r>
          </a:p>
        </p:txBody>
      </p:sp>
    </p:spTree>
    <p:extLst>
      <p:ext uri="{BB962C8B-B14F-4D97-AF65-F5344CB8AC3E}">
        <p14:creationId xmlns:p14="http://schemas.microsoft.com/office/powerpoint/2010/main" val="1027622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75EF2415-35D2-8647-C7AA-847EC33693F6}"/>
              </a:ext>
            </a:extLst>
          </p:cNvPr>
          <p:cNvSpPr/>
          <p:nvPr/>
        </p:nvSpPr>
        <p:spPr>
          <a:xfrm>
            <a:off x="6400722" y="2712"/>
            <a:ext cx="6103149" cy="6852577"/>
          </a:xfrm>
          <a:prstGeom prst="rect">
            <a:avLst/>
          </a:prstGeom>
          <a:solidFill>
            <a:schemeClr val="bg2">
              <a:lumMod val="95000"/>
            </a:schemeClr>
          </a:solidFill>
          <a:ln w="12700" cap="flat">
            <a:noFill/>
            <a:miter lim="400000"/>
          </a:ln>
          <a:effectLst/>
        </p:spPr>
        <p:txBody>
          <a:bodyPr wrap="square" lIns="121887" tIns="121887" rIns="121887" bIns="121887" numCol="1" anchor="t">
            <a:noAutofit/>
          </a:bodyPr>
          <a:lstStyle/>
          <a:p>
            <a:pPr defTabSz="1218986">
              <a:lnSpc>
                <a:spcPct val="90000"/>
              </a:lnSpc>
              <a:spcBef>
                <a:spcPts val="1466"/>
              </a:spcBef>
              <a:defRPr sz="1400">
                <a:solidFill>
                  <a:srgbClr val="000000"/>
                </a:solidFill>
              </a:defRPr>
            </a:pPr>
            <a:endParaRPr sz="1866">
              <a:solidFill>
                <a:srgbClr val="000000"/>
              </a:solidFill>
              <a:latin typeface="IBM Plex Sans Light"/>
            </a:endParaRPr>
          </a:p>
        </p:txBody>
      </p:sp>
      <p:sp>
        <p:nvSpPr>
          <p:cNvPr id="5" name="TextBox 4">
            <a:extLst>
              <a:ext uri="{FF2B5EF4-FFF2-40B4-BE49-F238E27FC236}">
                <a16:creationId xmlns:a16="http://schemas.microsoft.com/office/drawing/2014/main" id="{1E149AEF-52C8-B8B9-D008-3CE61435A4B9}"/>
              </a:ext>
            </a:extLst>
          </p:cNvPr>
          <p:cNvSpPr txBox="1"/>
          <p:nvPr/>
        </p:nvSpPr>
        <p:spPr>
          <a:xfrm>
            <a:off x="664278" y="1052180"/>
            <a:ext cx="5158070" cy="2091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222191" indent="-223333" defTabSz="1218971">
              <a:spcBef>
                <a:spcPts val="1450"/>
              </a:spcBef>
              <a:buSzPct val="100000"/>
              <a:buFontTx/>
              <a:buChar char="–"/>
            </a:pPr>
            <a:endParaRPr lang="en-US" sz="674" kern="0" dirty="0">
              <a:solidFill>
                <a:srgbClr val="000000"/>
              </a:solidFill>
              <a:latin typeface="IBM Plex Sans Light"/>
              <a:sym typeface="IBM Plex Sans Light"/>
            </a:endParaRPr>
          </a:p>
        </p:txBody>
      </p:sp>
      <p:sp>
        <p:nvSpPr>
          <p:cNvPr id="18" name="Title 17">
            <a:extLst>
              <a:ext uri="{FF2B5EF4-FFF2-40B4-BE49-F238E27FC236}">
                <a16:creationId xmlns:a16="http://schemas.microsoft.com/office/drawing/2014/main" id="{6DFDAE85-6088-FF85-33F7-2ECFC9D88DB7}"/>
              </a:ext>
            </a:extLst>
          </p:cNvPr>
          <p:cNvSpPr>
            <a:spLocks noGrp="1"/>
          </p:cNvSpPr>
          <p:nvPr>
            <p:ph type="title"/>
          </p:nvPr>
        </p:nvSpPr>
        <p:spPr>
          <a:xfrm>
            <a:off x="288755" y="192868"/>
            <a:ext cx="10396577" cy="662472"/>
          </a:xfrm>
        </p:spPr>
        <p:txBody>
          <a:bodyPr/>
          <a:lstStyle/>
          <a:p>
            <a:r>
              <a:rPr lang="en-US" sz="2666" b="1" dirty="0"/>
              <a:t>Fairness</a:t>
            </a:r>
          </a:p>
        </p:txBody>
      </p:sp>
      <p:sp>
        <p:nvSpPr>
          <p:cNvPr id="19" name="Footer Placeholder">
            <a:extLst>
              <a:ext uri="{FF2B5EF4-FFF2-40B4-BE49-F238E27FC236}">
                <a16:creationId xmlns:a16="http://schemas.microsoft.com/office/drawing/2014/main" id="{DA242396-6DAB-26C5-5E3D-C459D54DDEF0}"/>
              </a:ext>
            </a:extLst>
          </p:cNvPr>
          <p:cNvSpPr txBox="1">
            <a:spLocks/>
          </p:cNvSpPr>
          <p:nvPr/>
        </p:nvSpPr>
        <p:spPr>
          <a:xfrm>
            <a:off x="306398" y="6400029"/>
            <a:ext cx="5484884" cy="222191"/>
          </a:xfrm>
          <a:prstGeom prst="rect">
            <a:avLst/>
          </a:prstGeom>
        </p:spPr>
        <p:txBody>
          <a:bodyPr vert="horz" lIns="0" tIns="0" rIns="0" bIns="0" rtlCol="0" anchor="ctr"/>
          <a:lstStyle>
            <a:defPPr>
              <a:defRPr lang="en-US"/>
            </a:defPPr>
            <a:lvl1pPr marL="0" marR="0" indent="0" algn="l" defTabSz="685992" rtl="0" eaLnBrk="1" fontAlgn="auto" latinLnBrk="0" hangingPunct="1">
              <a:lnSpc>
                <a:spcPct val="100000"/>
              </a:lnSpc>
              <a:spcBef>
                <a:spcPts val="0"/>
              </a:spcBef>
              <a:spcAft>
                <a:spcPts val="0"/>
              </a:spcAft>
              <a:buClrTx/>
              <a:buSzTx/>
              <a:buFontTx/>
              <a:buNone/>
              <a:tabLst/>
              <a:defRPr sz="600" b="0" i="0" kern="1200">
                <a:solidFill>
                  <a:schemeClr val="tx1"/>
                </a:solidFill>
                <a:latin typeface="Arial" panose="020B0604020202020204"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defTabSz="914497">
              <a:defRPr/>
            </a:pPr>
            <a:r>
              <a:rPr lang="en-US" sz="800" dirty="0">
                <a:solidFill>
                  <a:srgbClr val="000000"/>
                </a:solidFill>
                <a:latin typeface="IBM Plex Sans Light" panose="020B0403050203000203" pitchFamily="34" charset="0"/>
              </a:rPr>
              <a:t>IBM Data and AI / © 2023 IBM Corporation</a:t>
            </a:r>
          </a:p>
        </p:txBody>
      </p:sp>
      <p:sp>
        <p:nvSpPr>
          <p:cNvPr id="3" name="TextBox 2">
            <a:extLst>
              <a:ext uri="{FF2B5EF4-FFF2-40B4-BE49-F238E27FC236}">
                <a16:creationId xmlns:a16="http://schemas.microsoft.com/office/drawing/2014/main" id="{B470D419-D577-8FA7-EB89-89D51036AC3A}"/>
              </a:ext>
            </a:extLst>
          </p:cNvPr>
          <p:cNvSpPr txBox="1"/>
          <p:nvPr/>
        </p:nvSpPr>
        <p:spPr>
          <a:xfrm>
            <a:off x="237582" y="1475486"/>
            <a:ext cx="11716837" cy="429797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Equality of Opportunity and Equality of Odds based fairness metrics</a:t>
            </a:r>
          </a:p>
          <a:p>
            <a:pPr marL="685793" lvl="1"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Is it making errors at the same rate for different groups of people</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Demographic Parity:</a:t>
            </a:r>
          </a:p>
          <a:p>
            <a:pPr marL="685793" lvl="1"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The LLM is picking up Whites 70% of the times for drug trial whereas it is picking up Asians 20% of the times.</a:t>
            </a: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endParaRPr lang="en-US" sz="2133" b="1" dirty="0">
              <a:solidFill>
                <a:srgbClr val="000000"/>
              </a:solidFill>
              <a:latin typeface="IBM Plex Sans Light" panose="020B0403050203000203" pitchFamily="34" charset="0"/>
            </a:endParaRPr>
          </a:p>
          <a:p>
            <a:pPr marL="228557" indent="-228557" defTabSz="914518">
              <a:spcBef>
                <a:spcPts val="600"/>
              </a:spcBef>
              <a:spcAft>
                <a:spcPts val="300"/>
              </a:spcAft>
              <a:buFont typeface="Arial" panose="020B0604020202020204" pitchFamily="34" charset="0"/>
              <a:buChar char="•"/>
              <a:defRPr/>
            </a:pPr>
            <a:r>
              <a:rPr lang="en-US" sz="2133" b="1" dirty="0">
                <a:solidFill>
                  <a:srgbClr val="000000"/>
                </a:solidFill>
                <a:latin typeface="IBM Plex Sans Light" panose="020B0403050203000203" pitchFamily="34" charset="0"/>
              </a:rPr>
              <a:t>Extraction of protected attributes (Gender)</a:t>
            </a:r>
          </a:p>
        </p:txBody>
      </p:sp>
    </p:spTree>
    <p:extLst>
      <p:ext uri="{BB962C8B-B14F-4D97-AF65-F5344CB8AC3E}">
        <p14:creationId xmlns:p14="http://schemas.microsoft.com/office/powerpoint/2010/main" val="223357984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79E55-0352-E71C-40CF-202C3A6E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C64B5-E3E3-E94B-4D64-C0C450FB889D}"/>
              </a:ext>
            </a:extLst>
          </p:cNvPr>
          <p:cNvSpPr>
            <a:spLocks noGrp="1"/>
          </p:cNvSpPr>
          <p:nvPr>
            <p:ph type="title"/>
          </p:nvPr>
        </p:nvSpPr>
        <p:spPr>
          <a:xfrm>
            <a:off x="305556" y="317907"/>
            <a:ext cx="10846469" cy="1131846"/>
          </a:xfrm>
        </p:spPr>
        <p:txBody>
          <a:bodyPr/>
          <a:lstStyle/>
          <a:p>
            <a:r>
              <a:rPr lang="en-US" dirty="0"/>
              <a:t>Pushing payload data to </a:t>
            </a:r>
            <a:r>
              <a:rPr lang="en-US" dirty="0" err="1">
                <a:ln w="0"/>
                <a:effectLst>
                  <a:outerShdw blurRad="38100" dist="19050" dir="2700000" algn="tl" rotWithShape="0">
                    <a:srgbClr val="000000">
                      <a:alpha val="40000"/>
                    </a:srgbClr>
                  </a:outerShdw>
                </a:effectLst>
                <a:latin typeface="IBM Plex Sans" panose="020B0503050203000203" pitchFamily="34" charset="0"/>
                <a:cs typeface="Arial"/>
              </a:rPr>
              <a:t>watsonx.gov</a:t>
            </a:r>
            <a:br>
              <a:rPr lang="en-US" dirty="0">
                <a:ln w="0"/>
                <a:effectLst>
                  <a:outerShdw blurRad="38100" dist="19050" dir="2700000" algn="tl" rotWithShape="0">
                    <a:srgbClr val="000000">
                      <a:alpha val="40000"/>
                    </a:srgbClr>
                  </a:outerShdw>
                </a:effectLst>
                <a:latin typeface="IBM Plex Sans" panose="020B0503050203000203" pitchFamily="34" charset="0"/>
                <a:cs typeface="Arial"/>
              </a:rPr>
            </a:br>
            <a:br>
              <a:rPr lang="en-US" dirty="0"/>
            </a:br>
            <a:br>
              <a:rPr lang="en-US" dirty="0"/>
            </a:br>
            <a:br>
              <a:rPr lang="en-US" dirty="0"/>
            </a:br>
            <a:br>
              <a:rPr lang="en-US" dirty="0"/>
            </a:br>
            <a:br>
              <a:rPr lang="en-US" dirty="0"/>
            </a:br>
            <a:endParaRPr lang="en-US" dirty="0"/>
          </a:p>
        </p:txBody>
      </p:sp>
      <p:sp>
        <p:nvSpPr>
          <p:cNvPr id="6" name="Slide Number Placeholder 5">
            <a:extLst>
              <a:ext uri="{FF2B5EF4-FFF2-40B4-BE49-F238E27FC236}">
                <a16:creationId xmlns:a16="http://schemas.microsoft.com/office/drawing/2014/main" id="{2802AE1D-B019-D9EE-97C9-E4818194832D}"/>
              </a:ext>
            </a:extLst>
          </p:cNvPr>
          <p:cNvSpPr>
            <a:spLocks noGrp="1"/>
          </p:cNvSpPr>
          <p:nvPr>
            <p:ph type="sldNum" sz="quarter" idx="11"/>
          </p:nvPr>
        </p:nvSpPr>
        <p:spPr>
          <a:xfrm>
            <a:off x="31625629" y="17455807"/>
            <a:ext cx="121828" cy="123111"/>
          </a:xfrm>
        </p:spPr>
        <p:txBody>
          <a:bodyPr/>
          <a:lstStyle/>
          <a:p>
            <a:pPr defTabSz="914450"/>
            <a:fld id="{59395FB3-9C97-154F-86B2-7E381B951268}" type="slidenum">
              <a:rPr lang="en-US">
                <a:solidFill>
                  <a:srgbClr val="FFFFFF"/>
                </a:solidFill>
                <a:latin typeface="IBM Plex Sans"/>
              </a:rPr>
              <a:pPr defTabSz="914450"/>
              <a:t>7</a:t>
            </a:fld>
            <a:endParaRPr lang="en-US" dirty="0">
              <a:solidFill>
                <a:srgbClr val="FFFFFF"/>
              </a:solidFill>
              <a:latin typeface="IBM Plex Sans"/>
            </a:endParaRPr>
          </a:p>
        </p:txBody>
      </p:sp>
      <p:grpSp>
        <p:nvGrpSpPr>
          <p:cNvPr id="3" name="Group 2">
            <a:extLst>
              <a:ext uri="{FF2B5EF4-FFF2-40B4-BE49-F238E27FC236}">
                <a16:creationId xmlns:a16="http://schemas.microsoft.com/office/drawing/2014/main" id="{2E11D40D-65FC-5177-37DF-E4A902D5E104}"/>
              </a:ext>
            </a:extLst>
          </p:cNvPr>
          <p:cNvGrpSpPr/>
          <p:nvPr/>
        </p:nvGrpSpPr>
        <p:grpSpPr>
          <a:xfrm>
            <a:off x="1107120" y="3300236"/>
            <a:ext cx="9243336" cy="2013371"/>
            <a:chOff x="1473730" y="2481429"/>
            <a:chExt cx="9244540" cy="2013633"/>
          </a:xfrm>
        </p:grpSpPr>
        <p:grpSp>
          <p:nvGrpSpPr>
            <p:cNvPr id="21" name="Group 20">
              <a:extLst>
                <a:ext uri="{FF2B5EF4-FFF2-40B4-BE49-F238E27FC236}">
                  <a16:creationId xmlns:a16="http://schemas.microsoft.com/office/drawing/2014/main" id="{48F825B6-A579-BD3C-E373-4559437F8D69}"/>
                </a:ext>
              </a:extLst>
            </p:cNvPr>
            <p:cNvGrpSpPr/>
            <p:nvPr/>
          </p:nvGrpSpPr>
          <p:grpSpPr>
            <a:xfrm>
              <a:off x="1473730" y="2481429"/>
              <a:ext cx="9244540" cy="2013633"/>
              <a:chOff x="4251295" y="3282333"/>
              <a:chExt cx="6933405" cy="1510225"/>
            </a:xfrm>
          </p:grpSpPr>
          <p:sp>
            <p:nvSpPr>
              <p:cNvPr id="22" name="Rounded Rectangle 3">
                <a:extLst>
                  <a:ext uri="{FF2B5EF4-FFF2-40B4-BE49-F238E27FC236}">
                    <a16:creationId xmlns:a16="http://schemas.microsoft.com/office/drawing/2014/main" id="{779FD257-3C16-58E3-4D21-7FCC857ACF49}"/>
                  </a:ext>
                </a:extLst>
              </p:cNvPr>
              <p:cNvSpPr/>
              <p:nvPr/>
            </p:nvSpPr>
            <p:spPr>
              <a:xfrm>
                <a:off x="5213354" y="3862403"/>
                <a:ext cx="1068476" cy="304688"/>
              </a:xfrm>
              <a:prstGeom prst="roundRect">
                <a:avLst/>
              </a:prstGeom>
              <a:solidFill>
                <a:srgbClr val="FFC000"/>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Application</a:t>
                </a:r>
              </a:p>
            </p:txBody>
          </p:sp>
          <p:sp>
            <p:nvSpPr>
              <p:cNvPr id="23" name="Rounded Rectangle 5">
                <a:extLst>
                  <a:ext uri="{FF2B5EF4-FFF2-40B4-BE49-F238E27FC236}">
                    <a16:creationId xmlns:a16="http://schemas.microsoft.com/office/drawing/2014/main" id="{8F59A0F7-9D0F-A589-A483-A180E5E261F5}"/>
                  </a:ext>
                </a:extLst>
              </p:cNvPr>
              <p:cNvSpPr/>
              <p:nvPr/>
            </p:nvSpPr>
            <p:spPr>
              <a:xfrm>
                <a:off x="5207824" y="4352491"/>
                <a:ext cx="1074006" cy="410121"/>
              </a:xfrm>
              <a:prstGeom prst="roundRect">
                <a:avLst/>
              </a:prstGeom>
              <a:solidFill>
                <a:srgbClr val="A5CAFF"/>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Model (</a:t>
                </a:r>
                <a:r>
                  <a:rPr lang="en-US" sz="1600" dirty="0" err="1">
                    <a:solidFill>
                      <a:srgbClr val="000000"/>
                    </a:solidFill>
                    <a:latin typeface="IBM Plex Sans" panose="020B0503050203000203" pitchFamily="34" charset="0"/>
                    <a:cs typeface="Arial"/>
                  </a:rPr>
                  <a:t>watsonx.ai</a:t>
                </a:r>
                <a:r>
                  <a:rPr lang="en-US" sz="1600" dirty="0">
                    <a:solidFill>
                      <a:srgbClr val="000000"/>
                    </a:solidFill>
                    <a:latin typeface="IBM Plex Sans" panose="020B0503050203000203" pitchFamily="34" charset="0"/>
                    <a:cs typeface="Arial"/>
                  </a:rPr>
                  <a:t>)</a:t>
                </a:r>
              </a:p>
            </p:txBody>
          </p:sp>
          <p:sp>
            <p:nvSpPr>
              <p:cNvPr id="24" name="Snip and Round Single Corner of Rectangle 7">
                <a:extLst>
                  <a:ext uri="{FF2B5EF4-FFF2-40B4-BE49-F238E27FC236}">
                    <a16:creationId xmlns:a16="http://schemas.microsoft.com/office/drawing/2014/main" id="{09FE915C-0A06-4019-460F-D9CFEC5DD62D}"/>
                  </a:ext>
                </a:extLst>
              </p:cNvPr>
              <p:cNvSpPr/>
              <p:nvPr/>
            </p:nvSpPr>
            <p:spPr>
              <a:xfrm>
                <a:off x="9328954" y="4390406"/>
                <a:ext cx="1352480" cy="334292"/>
              </a:xfrm>
              <a:prstGeom prst="snipRoundRect">
                <a:avLst/>
              </a:prstGeom>
              <a:solidFill>
                <a:srgbClr val="A5CAFF"/>
              </a:solidFill>
            </p:spPr>
            <p:txBody>
              <a:bodyPr wrap="square" lIns="0" tIns="0" rIns="0" bIns="0" rtlCol="0" anchor="ctr">
                <a:noAutofit/>
              </a:bodyPr>
              <a:lstStyle/>
              <a:p>
                <a:pPr algn="ctr" defTabSz="809539">
                  <a:defRPr/>
                </a:pPr>
                <a:r>
                  <a:rPr lang="en-US" sz="1600" kern="0" dirty="0" err="1">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rPr>
                  <a:t>watsonx.gov</a:t>
                </a:r>
                <a:endParaRPr lang="en-US" sz="1600" kern="0" dirty="0">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endParaRPr>
              </a:p>
            </p:txBody>
          </p:sp>
          <p:cxnSp>
            <p:nvCxnSpPr>
              <p:cNvPr id="25" name="Straight Arrow Connector 24">
                <a:extLst>
                  <a:ext uri="{FF2B5EF4-FFF2-40B4-BE49-F238E27FC236}">
                    <a16:creationId xmlns:a16="http://schemas.microsoft.com/office/drawing/2014/main" id="{7E1E4D08-8146-6CD3-3ACC-6392F3662A8D}"/>
                  </a:ext>
                </a:extLst>
              </p:cNvPr>
              <p:cNvCxnSpPr>
                <a:cxnSpLocks/>
                <a:stCxn id="23" idx="0"/>
                <a:endCxn id="22" idx="2"/>
              </p:cNvCxnSpPr>
              <p:nvPr/>
            </p:nvCxnSpPr>
            <p:spPr>
              <a:xfrm flipV="1">
                <a:off x="5744827" y="4167091"/>
                <a:ext cx="2765" cy="185400"/>
              </a:xfrm>
              <a:prstGeom prst="straightConnector1">
                <a:avLst/>
              </a:prstGeom>
              <a:noFill/>
              <a:ln w="25400" cap="flat" cmpd="sng" algn="ctr">
                <a:solidFill>
                  <a:srgbClr val="69A6FF"/>
                </a:solidFill>
                <a:prstDash val="solid"/>
                <a:headEnd type="triangle"/>
                <a:tailEnd type="none"/>
              </a:ln>
              <a:effectLst>
                <a:outerShdw blurRad="40000" dist="20000" dir="5400000" rotWithShape="0">
                  <a:srgbClr val="000000">
                    <a:alpha val="38000"/>
                  </a:srgbClr>
                </a:outerShdw>
              </a:effectLst>
            </p:spPr>
          </p:cxnSp>
          <p:cxnSp>
            <p:nvCxnSpPr>
              <p:cNvPr id="26" name="Straight Arrow Connector 25">
                <a:extLst>
                  <a:ext uri="{FF2B5EF4-FFF2-40B4-BE49-F238E27FC236}">
                    <a16:creationId xmlns:a16="http://schemas.microsoft.com/office/drawing/2014/main" id="{6C9F4A68-91E5-FFB4-80E1-D46E46EAC597}"/>
                  </a:ext>
                </a:extLst>
              </p:cNvPr>
              <p:cNvCxnSpPr>
                <a:cxnSpLocks/>
                <a:stCxn id="23" idx="3"/>
                <a:endCxn id="24" idx="2"/>
              </p:cNvCxnSpPr>
              <p:nvPr/>
            </p:nvCxnSpPr>
            <p:spPr>
              <a:xfrm>
                <a:off x="6281830" y="4557552"/>
                <a:ext cx="3047124" cy="0"/>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sp>
            <p:nvSpPr>
              <p:cNvPr id="27" name="TextBox 26">
                <a:extLst>
                  <a:ext uri="{FF2B5EF4-FFF2-40B4-BE49-F238E27FC236}">
                    <a16:creationId xmlns:a16="http://schemas.microsoft.com/office/drawing/2014/main" id="{9FC821C7-D782-BE4F-7C73-7C6DB111BEAD}"/>
                  </a:ext>
                </a:extLst>
              </p:cNvPr>
              <p:cNvSpPr txBox="1"/>
              <p:nvPr/>
            </p:nvSpPr>
            <p:spPr>
              <a:xfrm>
                <a:off x="6679017" y="4037445"/>
                <a:ext cx="2343150" cy="438638"/>
              </a:xfrm>
              <a:prstGeom prst="rect">
                <a:avLst/>
              </a:prstGeom>
              <a:noFill/>
            </p:spPr>
            <p:txBody>
              <a:bodyPr wrap="square" rtlCol="0">
                <a:spAutoFit/>
              </a:bodyPr>
              <a:lstStyle/>
              <a:p>
                <a:pPr algn="ctr" defTabSz="809539">
                  <a:defRPr/>
                </a:pPr>
                <a:r>
                  <a:rPr lang="en-US" sz="1600" kern="0" dirty="0">
                    <a:solidFill>
                      <a:srgbClr val="000000"/>
                    </a:solidFill>
                    <a:latin typeface="IBM Plex Sans" panose="020B0503050203000203" pitchFamily="34" charset="0"/>
                  </a:rPr>
                  <a:t>Model Input , Output</a:t>
                </a:r>
              </a:p>
              <a:p>
                <a:pPr algn="ctr" defTabSz="809539">
                  <a:defRPr/>
                </a:pPr>
                <a:r>
                  <a:rPr lang="en-US" sz="1600" kern="0" dirty="0">
                    <a:solidFill>
                      <a:srgbClr val="000000"/>
                    </a:solidFill>
                    <a:latin typeface="IBM Plex Sans" panose="020B0503050203000203" pitchFamily="34" charset="0"/>
                  </a:rPr>
                  <a:t> &amp; Compliance parameters</a:t>
                </a:r>
              </a:p>
            </p:txBody>
          </p:sp>
          <p:sp>
            <p:nvSpPr>
              <p:cNvPr id="28" name="Rectangle 27">
                <a:extLst>
                  <a:ext uri="{FF2B5EF4-FFF2-40B4-BE49-F238E27FC236}">
                    <a16:creationId xmlns:a16="http://schemas.microsoft.com/office/drawing/2014/main" id="{8ADE69E4-A5D5-5041-18D0-5A7DE299BF8B}"/>
                  </a:ext>
                </a:extLst>
              </p:cNvPr>
              <p:cNvSpPr/>
              <p:nvPr/>
            </p:nvSpPr>
            <p:spPr>
              <a:xfrm>
                <a:off x="4251295" y="3282333"/>
                <a:ext cx="6933405" cy="1510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50"/>
                <a:endParaRPr lang="en-US" sz="1350">
                  <a:solidFill>
                    <a:srgbClr val="000000"/>
                  </a:solidFill>
                  <a:latin typeface="IBM Plex Sans"/>
                </a:endParaRPr>
              </a:p>
            </p:txBody>
          </p:sp>
          <p:sp>
            <p:nvSpPr>
              <p:cNvPr id="29" name="Rectangle 28">
                <a:extLst>
                  <a:ext uri="{FF2B5EF4-FFF2-40B4-BE49-F238E27FC236}">
                    <a16:creationId xmlns:a16="http://schemas.microsoft.com/office/drawing/2014/main" id="{A0604075-627F-8720-0B41-DBB455BE9C9C}"/>
                  </a:ext>
                </a:extLst>
              </p:cNvPr>
              <p:cNvSpPr/>
              <p:nvPr/>
            </p:nvSpPr>
            <p:spPr>
              <a:xfrm>
                <a:off x="4251295" y="3290302"/>
                <a:ext cx="4735327" cy="284634"/>
              </a:xfrm>
              <a:prstGeom prst="rect">
                <a:avLst/>
              </a:prstGeom>
            </p:spPr>
            <p:txBody>
              <a:bodyPr wrap="none">
                <a:spAutoFit/>
              </a:bodyPr>
              <a:lstStyle/>
              <a:p>
                <a:pPr defTabSz="809539"/>
                <a:r>
                  <a:rPr lang="en-US" sz="1866" b="1" dirty="0" err="1">
                    <a:solidFill>
                      <a:srgbClr val="000000"/>
                    </a:solidFill>
                    <a:latin typeface="IBM Plex Sans" panose="020B0503050203000203" pitchFamily="34" charset="0"/>
                  </a:rPr>
                  <a:t>watsonx.ai</a:t>
                </a:r>
                <a:r>
                  <a:rPr lang="en-US" sz="1866" dirty="0">
                    <a:solidFill>
                      <a:srgbClr val="000000"/>
                    </a:solidFill>
                    <a:latin typeface="IBM Plex Sans" panose="020B0503050203000203" pitchFamily="34" charset="0"/>
                  </a:rPr>
                  <a:t> pushes model input &amp; Output to </a:t>
                </a:r>
                <a:r>
                  <a:rPr lang="en-US" sz="1866" dirty="0" err="1">
                    <a:solidFill>
                      <a:srgbClr val="000000"/>
                    </a:solidFill>
                    <a:latin typeface="IBM Plex Sans" panose="020B0503050203000203" pitchFamily="34" charset="0"/>
                  </a:rPr>
                  <a:t>watsonx.gov</a:t>
                </a:r>
                <a:endParaRPr lang="en-US" sz="1866" dirty="0">
                  <a:solidFill>
                    <a:srgbClr val="000000"/>
                  </a:solidFill>
                  <a:latin typeface="IBM Plex Sans" panose="020B0503050203000203" pitchFamily="34" charset="0"/>
                </a:endParaRPr>
              </a:p>
            </p:txBody>
          </p:sp>
        </p:grpSp>
        <p:sp>
          <p:nvSpPr>
            <p:cNvPr id="30" name="Can 29">
              <a:extLst>
                <a:ext uri="{FF2B5EF4-FFF2-40B4-BE49-F238E27FC236}">
                  <a16:creationId xmlns:a16="http://schemas.microsoft.com/office/drawing/2014/main" id="{357C5575-0A18-BDC0-904B-7C557001D6F3}"/>
                </a:ext>
              </a:extLst>
            </p:cNvPr>
            <p:cNvSpPr/>
            <p:nvPr/>
          </p:nvSpPr>
          <p:spPr>
            <a:xfrm>
              <a:off x="9435525" y="2593952"/>
              <a:ext cx="1129143" cy="725756"/>
            </a:xfrm>
            <a:prstGeom prst="can">
              <a:avLst/>
            </a:prstGeom>
            <a:solidFill>
              <a:schemeClr val="accent1"/>
            </a:solidFill>
            <a:ln>
              <a:solidFill>
                <a:schemeClr val="bg2"/>
              </a:solidFill>
            </a:ln>
          </p:spPr>
          <p:txBody>
            <a:bodyPr wrap="square" lIns="0" tIns="0" rIns="0" bIns="0" rtlCol="0" anchor="ctr">
              <a:noAutofit/>
            </a:bodyPr>
            <a:lstStyle/>
            <a:p>
              <a:pPr algn="ctr" defTabSz="914450"/>
              <a:r>
                <a:rPr lang="en-US" sz="1200" dirty="0">
                  <a:solidFill>
                    <a:srgbClr val="FFFFFF"/>
                  </a:solidFill>
                  <a:latin typeface="Arial"/>
                  <a:cs typeface="Arial"/>
                </a:rPr>
                <a:t>Data </a:t>
              </a:r>
            </a:p>
            <a:p>
              <a:pPr algn="ctr" defTabSz="914450"/>
              <a:r>
                <a:rPr lang="en-US" sz="1200" dirty="0">
                  <a:solidFill>
                    <a:srgbClr val="FFFFFF"/>
                  </a:solidFill>
                  <a:latin typeface="Arial"/>
                  <a:cs typeface="Arial"/>
                </a:rPr>
                <a:t>Mart</a:t>
              </a:r>
            </a:p>
          </p:txBody>
        </p:sp>
        <p:cxnSp>
          <p:nvCxnSpPr>
            <p:cNvPr id="33" name="Straight Arrow Connector 32">
              <a:extLst>
                <a:ext uri="{FF2B5EF4-FFF2-40B4-BE49-F238E27FC236}">
                  <a16:creationId xmlns:a16="http://schemas.microsoft.com/office/drawing/2014/main" id="{3A3E5AA6-49EA-EA1C-28C5-3C5309F71860}"/>
                </a:ext>
              </a:extLst>
            </p:cNvPr>
            <p:cNvCxnSpPr>
              <a:cxnSpLocks/>
              <a:stCxn id="24" idx="3"/>
            </p:cNvCxnSpPr>
            <p:nvPr/>
          </p:nvCxnSpPr>
          <p:spPr>
            <a:xfrm flipV="1">
              <a:off x="9145596" y="3319709"/>
              <a:ext cx="806339" cy="639150"/>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grpSp>
      <p:sp>
        <p:nvSpPr>
          <p:cNvPr id="16" name="Content Placeholder 1">
            <a:extLst>
              <a:ext uri="{FF2B5EF4-FFF2-40B4-BE49-F238E27FC236}">
                <a16:creationId xmlns:a16="http://schemas.microsoft.com/office/drawing/2014/main" id="{EB5508E4-39AE-B137-87EF-FB375A80B6BA}"/>
              </a:ext>
            </a:extLst>
          </p:cNvPr>
          <p:cNvSpPr txBox="1">
            <a:spLocks/>
          </p:cNvSpPr>
          <p:nvPr/>
        </p:nvSpPr>
        <p:spPr>
          <a:xfrm>
            <a:off x="489911" y="1447802"/>
            <a:ext cx="10846469" cy="2439053"/>
          </a:xfrm>
          <a:prstGeom prst="rect">
            <a:avLst/>
          </a:prstGeom>
        </p:spPr>
        <p:txBody>
          <a:bodyPr>
            <a:normAutofit/>
          </a:bodyPr>
          <a:lst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defTabSz="812627">
              <a:spcBef>
                <a:spcPts val="1956"/>
              </a:spcBef>
            </a:pPr>
            <a:r>
              <a:rPr lang="en-US" sz="2000" dirty="0" err="1">
                <a:solidFill>
                  <a:srgbClr val="000000"/>
                </a:solidFill>
                <a:latin typeface="IBM Plex Sans Light"/>
              </a:rPr>
              <a:t>watsonx.governance</a:t>
            </a:r>
            <a:r>
              <a:rPr lang="en-US" sz="2000" dirty="0">
                <a:solidFill>
                  <a:srgbClr val="000000"/>
                </a:solidFill>
                <a:latin typeface="IBM Plex Sans Light"/>
              </a:rPr>
              <a:t> needs the model input and output (prediction, model confidence, </a:t>
            </a:r>
            <a:r>
              <a:rPr lang="en-US" sz="2000" dirty="0" err="1">
                <a:solidFill>
                  <a:srgbClr val="000000"/>
                </a:solidFill>
                <a:latin typeface="IBM Plex Sans Light"/>
              </a:rPr>
              <a:t>etc</a:t>
            </a:r>
            <a:r>
              <a:rPr lang="en-US" sz="2000" dirty="0">
                <a:solidFill>
                  <a:srgbClr val="000000"/>
                </a:solidFill>
                <a:latin typeface="IBM Plex Sans Light"/>
              </a:rPr>
              <a:t>) to monitor different LLM/model metrics.</a:t>
            </a:r>
          </a:p>
          <a:p>
            <a:pPr defTabSz="812627">
              <a:spcBef>
                <a:spcPts val="1956"/>
              </a:spcBef>
            </a:pPr>
            <a:r>
              <a:rPr lang="en-US" sz="2000" dirty="0">
                <a:solidFill>
                  <a:srgbClr val="000000"/>
                </a:solidFill>
                <a:latin typeface="IBM Plex Sans Light"/>
              </a:rPr>
              <a:t>The model input and output can be sent to </a:t>
            </a:r>
            <a:r>
              <a:rPr lang="en-US" sz="2000" dirty="0" err="1">
                <a:solidFill>
                  <a:srgbClr val="000000"/>
                </a:solidFill>
                <a:latin typeface="IBM Plex Sans Light"/>
              </a:rPr>
              <a:t>watsonx.governance</a:t>
            </a:r>
            <a:r>
              <a:rPr lang="en-US" sz="2000" dirty="0">
                <a:solidFill>
                  <a:srgbClr val="000000"/>
                </a:solidFill>
                <a:latin typeface="IBM Plex Sans Light"/>
              </a:rPr>
              <a:t> using a published REST API</a:t>
            </a:r>
          </a:p>
        </p:txBody>
      </p:sp>
    </p:spTree>
    <p:extLst>
      <p:ext uri="{BB962C8B-B14F-4D97-AF65-F5344CB8AC3E}">
        <p14:creationId xmlns:p14="http://schemas.microsoft.com/office/powerpoint/2010/main" val="355763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9D427-8E74-3520-23F8-E114E73A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66434-4995-0744-C570-CE3E754246DF}"/>
              </a:ext>
            </a:extLst>
          </p:cNvPr>
          <p:cNvSpPr>
            <a:spLocks noGrp="1"/>
          </p:cNvSpPr>
          <p:nvPr>
            <p:ph type="title"/>
          </p:nvPr>
        </p:nvSpPr>
        <p:spPr>
          <a:xfrm>
            <a:off x="305556" y="317907"/>
            <a:ext cx="10846469" cy="1131846"/>
          </a:xfrm>
        </p:spPr>
        <p:txBody>
          <a:bodyPr/>
          <a:lstStyle/>
          <a:p>
            <a:r>
              <a:rPr lang="en-US" dirty="0"/>
              <a:t>Pushing Payload data to </a:t>
            </a:r>
            <a:r>
              <a:rPr lang="en-US" dirty="0" err="1">
                <a:ln w="0"/>
                <a:effectLst>
                  <a:outerShdw blurRad="38100" dist="19050" dir="2700000" algn="tl" rotWithShape="0">
                    <a:srgbClr val="000000">
                      <a:alpha val="40000"/>
                    </a:srgbClr>
                  </a:outerShdw>
                </a:effectLst>
                <a:latin typeface="IBM Plex Sans" panose="020B0503050203000203" pitchFamily="34" charset="0"/>
                <a:cs typeface="Arial"/>
              </a:rPr>
              <a:t>watsonx.gov</a:t>
            </a:r>
            <a:br>
              <a:rPr lang="en-US" dirty="0">
                <a:ln w="0"/>
                <a:effectLst>
                  <a:outerShdw blurRad="38100" dist="19050" dir="2700000" algn="tl" rotWithShape="0">
                    <a:srgbClr val="000000">
                      <a:alpha val="40000"/>
                    </a:srgbClr>
                  </a:outerShdw>
                </a:effectLst>
                <a:latin typeface="IBM Plex Sans" panose="020B0503050203000203" pitchFamily="34" charset="0"/>
                <a:cs typeface="Arial"/>
              </a:rPr>
            </a:br>
            <a:br>
              <a:rPr lang="en-US" dirty="0"/>
            </a:br>
            <a:br>
              <a:rPr lang="en-US" dirty="0"/>
            </a:br>
            <a:br>
              <a:rPr lang="en-US" dirty="0"/>
            </a:br>
            <a:br>
              <a:rPr lang="en-US" dirty="0"/>
            </a:br>
            <a:br>
              <a:rPr lang="en-US" dirty="0"/>
            </a:br>
            <a:endParaRPr lang="en-US" dirty="0"/>
          </a:p>
        </p:txBody>
      </p:sp>
      <p:sp>
        <p:nvSpPr>
          <p:cNvPr id="6" name="Slide Number Placeholder 5">
            <a:extLst>
              <a:ext uri="{FF2B5EF4-FFF2-40B4-BE49-F238E27FC236}">
                <a16:creationId xmlns:a16="http://schemas.microsoft.com/office/drawing/2014/main" id="{08437414-BF63-84BF-6394-48723E9C3037}"/>
              </a:ext>
            </a:extLst>
          </p:cNvPr>
          <p:cNvSpPr>
            <a:spLocks noGrp="1"/>
          </p:cNvSpPr>
          <p:nvPr>
            <p:ph type="sldNum" sz="quarter" idx="11"/>
          </p:nvPr>
        </p:nvSpPr>
        <p:spPr>
          <a:xfrm>
            <a:off x="31625629" y="17455807"/>
            <a:ext cx="121828" cy="123111"/>
          </a:xfrm>
        </p:spPr>
        <p:txBody>
          <a:bodyPr/>
          <a:lstStyle/>
          <a:p>
            <a:pPr defTabSz="914450"/>
            <a:fld id="{59395FB3-9C97-154F-86B2-7E381B951268}" type="slidenum">
              <a:rPr lang="en-US">
                <a:solidFill>
                  <a:srgbClr val="FFFFFF"/>
                </a:solidFill>
                <a:latin typeface="IBM Plex Sans"/>
              </a:rPr>
              <a:pPr defTabSz="914450"/>
              <a:t>8</a:t>
            </a:fld>
            <a:endParaRPr lang="en-US" dirty="0">
              <a:solidFill>
                <a:srgbClr val="FFFFFF"/>
              </a:solidFill>
              <a:latin typeface="IBM Plex Sans"/>
            </a:endParaRPr>
          </a:p>
        </p:txBody>
      </p:sp>
      <p:grpSp>
        <p:nvGrpSpPr>
          <p:cNvPr id="10" name="Group 9">
            <a:extLst>
              <a:ext uri="{FF2B5EF4-FFF2-40B4-BE49-F238E27FC236}">
                <a16:creationId xmlns:a16="http://schemas.microsoft.com/office/drawing/2014/main" id="{8D7C7622-9478-9341-1FCC-87FB715CF2E9}"/>
              </a:ext>
            </a:extLst>
          </p:cNvPr>
          <p:cNvGrpSpPr/>
          <p:nvPr/>
        </p:nvGrpSpPr>
        <p:grpSpPr>
          <a:xfrm>
            <a:off x="1474331" y="1336013"/>
            <a:ext cx="9243336" cy="2196372"/>
            <a:chOff x="4251295" y="1272988"/>
            <a:chExt cx="6933405" cy="1647493"/>
          </a:xfrm>
        </p:grpSpPr>
        <p:sp>
          <p:nvSpPr>
            <p:cNvPr id="11" name="Rounded Rectangle 3">
              <a:extLst>
                <a:ext uri="{FF2B5EF4-FFF2-40B4-BE49-F238E27FC236}">
                  <a16:creationId xmlns:a16="http://schemas.microsoft.com/office/drawing/2014/main" id="{604CCFD0-263D-DD12-70B8-F351FA7F8588}"/>
                </a:ext>
              </a:extLst>
            </p:cNvPr>
            <p:cNvSpPr/>
            <p:nvPr/>
          </p:nvSpPr>
          <p:spPr>
            <a:xfrm>
              <a:off x="6165873" y="1860517"/>
              <a:ext cx="1233067" cy="304688"/>
            </a:xfrm>
            <a:prstGeom prst="roundRect">
              <a:avLst/>
            </a:prstGeom>
            <a:solidFill>
              <a:srgbClr val="FFC000"/>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Model</a:t>
              </a:r>
            </a:p>
          </p:txBody>
        </p:sp>
        <p:sp>
          <p:nvSpPr>
            <p:cNvPr id="12" name="Rounded Rectangle 4">
              <a:extLst>
                <a:ext uri="{FF2B5EF4-FFF2-40B4-BE49-F238E27FC236}">
                  <a16:creationId xmlns:a16="http://schemas.microsoft.com/office/drawing/2014/main" id="{147248A6-4B94-FD55-62C9-D1EB3C6E3F40}"/>
                </a:ext>
              </a:extLst>
            </p:cNvPr>
            <p:cNvSpPr/>
            <p:nvPr/>
          </p:nvSpPr>
          <p:spPr>
            <a:xfrm>
              <a:off x="6080148" y="2317550"/>
              <a:ext cx="1416182" cy="482218"/>
            </a:xfrm>
            <a:prstGeom prst="roundRect">
              <a:avLst/>
            </a:prstGeom>
            <a:solidFill>
              <a:srgbClr val="69A6FF">
                <a:lumMod val="60000"/>
                <a:lumOff val="40000"/>
              </a:srgbClr>
            </a:solidFill>
          </p:spPr>
          <p:txBody>
            <a:bodyPr wrap="square" lIns="0" tIns="0" rIns="0" bIns="0" rtlCol="0" anchor="ctr">
              <a:noAutofit/>
            </a:bodyPr>
            <a:lstStyle/>
            <a:p>
              <a:pPr algn="ctr" defTabSz="809539">
                <a:defRPr/>
              </a:pPr>
              <a:r>
                <a:rPr lang="en-US" sz="1600" kern="0" dirty="0" err="1">
                  <a:solidFill>
                    <a:srgbClr val="000000"/>
                  </a:solidFill>
                  <a:latin typeface="IBM Plex Sans" panose="020B0503050203000203" pitchFamily="34" charset="0"/>
                  <a:cs typeface="Arial"/>
                </a:rPr>
                <a:t>Watsonx.gov</a:t>
              </a:r>
              <a:r>
                <a:rPr lang="en-US" sz="1600" kern="0" dirty="0">
                  <a:solidFill>
                    <a:srgbClr val="000000"/>
                  </a:solidFill>
                  <a:latin typeface="IBM Plex Sans" panose="020B0503050203000203" pitchFamily="34" charset="0"/>
                  <a:cs typeface="Arial"/>
                </a:rPr>
                <a:t> Proxy Deployment</a:t>
              </a:r>
            </a:p>
          </p:txBody>
        </p:sp>
        <p:sp>
          <p:nvSpPr>
            <p:cNvPr id="13" name="Rounded Rectangle 5">
              <a:extLst>
                <a:ext uri="{FF2B5EF4-FFF2-40B4-BE49-F238E27FC236}">
                  <a16:creationId xmlns:a16="http://schemas.microsoft.com/office/drawing/2014/main" id="{8F618B72-9B9C-DC76-285C-24708776F2A7}"/>
                </a:ext>
              </a:extLst>
            </p:cNvPr>
            <p:cNvSpPr/>
            <p:nvPr/>
          </p:nvSpPr>
          <p:spPr>
            <a:xfrm>
              <a:off x="4387829" y="2398841"/>
              <a:ext cx="1233067" cy="304688"/>
            </a:xfrm>
            <a:prstGeom prst="roundRect">
              <a:avLst/>
            </a:prstGeom>
            <a:solidFill>
              <a:srgbClr val="FFC000"/>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Application</a:t>
              </a:r>
            </a:p>
          </p:txBody>
        </p:sp>
        <p:sp>
          <p:nvSpPr>
            <p:cNvPr id="14" name="Snip and Round Single Corner of Rectangle 7">
              <a:extLst>
                <a:ext uri="{FF2B5EF4-FFF2-40B4-BE49-F238E27FC236}">
                  <a16:creationId xmlns:a16="http://schemas.microsoft.com/office/drawing/2014/main" id="{648F04B7-00BE-A7A3-D6AA-A8898EEB1315}"/>
                </a:ext>
              </a:extLst>
            </p:cNvPr>
            <p:cNvSpPr/>
            <p:nvPr/>
          </p:nvSpPr>
          <p:spPr>
            <a:xfrm>
              <a:off x="9295910" y="2379791"/>
              <a:ext cx="1416182" cy="334292"/>
            </a:xfrm>
            <a:prstGeom prst="snipRoundRect">
              <a:avLst/>
            </a:prstGeom>
            <a:solidFill>
              <a:srgbClr val="69A6FF">
                <a:lumMod val="60000"/>
                <a:lumOff val="40000"/>
              </a:srgbClr>
            </a:solidFill>
          </p:spPr>
          <p:txBody>
            <a:bodyPr wrap="square" lIns="0" tIns="0" rIns="0" bIns="0" rtlCol="0" anchor="ctr">
              <a:noAutofit/>
            </a:bodyPr>
            <a:lstStyle/>
            <a:p>
              <a:pPr algn="ctr" defTabSz="809539">
                <a:defRPr/>
              </a:pPr>
              <a:r>
                <a:rPr lang="en-US" sz="1600" kern="0" dirty="0" err="1">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rPr>
                <a:t>watsonx.gov</a:t>
              </a:r>
              <a:endParaRPr lang="en-US" sz="1600" kern="0" dirty="0">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endParaRPr>
            </a:p>
          </p:txBody>
        </p:sp>
        <p:cxnSp>
          <p:nvCxnSpPr>
            <p:cNvPr id="15" name="Straight Arrow Connector 14">
              <a:extLst>
                <a:ext uri="{FF2B5EF4-FFF2-40B4-BE49-F238E27FC236}">
                  <a16:creationId xmlns:a16="http://schemas.microsoft.com/office/drawing/2014/main" id="{D3B41507-A024-9C6F-BB3D-F5D81042A7BE}"/>
                </a:ext>
              </a:extLst>
            </p:cNvPr>
            <p:cNvCxnSpPr>
              <a:cxnSpLocks/>
              <a:stCxn id="13" idx="3"/>
              <a:endCxn id="12" idx="1"/>
            </p:cNvCxnSpPr>
            <p:nvPr/>
          </p:nvCxnSpPr>
          <p:spPr>
            <a:xfrm>
              <a:off x="5620896" y="2551185"/>
              <a:ext cx="459252" cy="7474"/>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cxnSp>
          <p:nvCxnSpPr>
            <p:cNvPr id="16" name="Straight Arrow Connector 15">
              <a:extLst>
                <a:ext uri="{FF2B5EF4-FFF2-40B4-BE49-F238E27FC236}">
                  <a16:creationId xmlns:a16="http://schemas.microsoft.com/office/drawing/2014/main" id="{815BC92E-7C99-C9AE-B920-AF80E1C200EF}"/>
                </a:ext>
              </a:extLst>
            </p:cNvPr>
            <p:cNvCxnSpPr>
              <a:cxnSpLocks/>
              <a:stCxn id="12" idx="0"/>
              <a:endCxn id="11" idx="2"/>
            </p:cNvCxnSpPr>
            <p:nvPr/>
          </p:nvCxnSpPr>
          <p:spPr>
            <a:xfrm flipH="1" flipV="1">
              <a:off x="6782407" y="2165205"/>
              <a:ext cx="5832" cy="152345"/>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7BF1D796-5D1E-4600-0892-253E011DE405}"/>
                </a:ext>
              </a:extLst>
            </p:cNvPr>
            <p:cNvCxnSpPr>
              <a:cxnSpLocks/>
              <a:stCxn id="12" idx="3"/>
              <a:endCxn id="14" idx="2"/>
            </p:cNvCxnSpPr>
            <p:nvPr/>
          </p:nvCxnSpPr>
          <p:spPr>
            <a:xfrm flipV="1">
              <a:off x="7496330" y="2546937"/>
              <a:ext cx="1799580" cy="11722"/>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sp>
          <p:nvSpPr>
            <p:cNvPr id="18" name="TextBox 17">
              <a:extLst>
                <a:ext uri="{FF2B5EF4-FFF2-40B4-BE49-F238E27FC236}">
                  <a16:creationId xmlns:a16="http://schemas.microsoft.com/office/drawing/2014/main" id="{9779FEB6-77CA-0490-64D9-D49AED192D45}"/>
                </a:ext>
              </a:extLst>
            </p:cNvPr>
            <p:cNvSpPr txBox="1"/>
            <p:nvPr/>
          </p:nvSpPr>
          <p:spPr>
            <a:xfrm>
              <a:off x="7333100" y="2099494"/>
              <a:ext cx="2126041" cy="438638"/>
            </a:xfrm>
            <a:prstGeom prst="rect">
              <a:avLst/>
            </a:prstGeom>
            <a:noFill/>
          </p:spPr>
          <p:txBody>
            <a:bodyPr wrap="square" rtlCol="0">
              <a:spAutoFit/>
            </a:bodyPr>
            <a:lstStyle/>
            <a:p>
              <a:pPr algn="ctr" defTabSz="809539">
                <a:defRPr/>
              </a:pPr>
              <a:r>
                <a:rPr lang="en-US" sz="1600" kern="0" dirty="0">
                  <a:solidFill>
                    <a:srgbClr val="000000"/>
                  </a:solidFill>
                  <a:latin typeface="IBM Plex Sans" panose="020B0503050203000203" pitchFamily="34" charset="0"/>
                </a:rPr>
                <a:t>Model Input , Output &amp; Compliance parameters</a:t>
              </a:r>
            </a:p>
          </p:txBody>
        </p:sp>
        <p:sp>
          <p:nvSpPr>
            <p:cNvPr id="19" name="Rectangle 18">
              <a:extLst>
                <a:ext uri="{FF2B5EF4-FFF2-40B4-BE49-F238E27FC236}">
                  <a16:creationId xmlns:a16="http://schemas.microsoft.com/office/drawing/2014/main" id="{FA20668B-1F39-706E-B602-09FA3B0A1DE0}"/>
                </a:ext>
              </a:extLst>
            </p:cNvPr>
            <p:cNvSpPr/>
            <p:nvPr/>
          </p:nvSpPr>
          <p:spPr>
            <a:xfrm>
              <a:off x="4251295" y="1272988"/>
              <a:ext cx="6933405" cy="16474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50"/>
              <a:endParaRPr lang="en-US" sz="1350">
                <a:solidFill>
                  <a:srgbClr val="000000"/>
                </a:solidFill>
                <a:latin typeface="IBM Plex Sans"/>
              </a:endParaRPr>
            </a:p>
          </p:txBody>
        </p:sp>
        <p:sp>
          <p:nvSpPr>
            <p:cNvPr id="20" name="Rectangle 19">
              <a:extLst>
                <a:ext uri="{FF2B5EF4-FFF2-40B4-BE49-F238E27FC236}">
                  <a16:creationId xmlns:a16="http://schemas.microsoft.com/office/drawing/2014/main" id="{4BE34A31-200E-EE0A-A13B-2D5C762121D2}"/>
                </a:ext>
              </a:extLst>
            </p:cNvPr>
            <p:cNvSpPr/>
            <p:nvPr/>
          </p:nvSpPr>
          <p:spPr>
            <a:xfrm>
              <a:off x="4251295" y="1272988"/>
              <a:ext cx="4643943" cy="284634"/>
            </a:xfrm>
            <a:prstGeom prst="rect">
              <a:avLst/>
            </a:prstGeom>
          </p:spPr>
          <p:txBody>
            <a:bodyPr wrap="none">
              <a:spAutoFit/>
            </a:bodyPr>
            <a:lstStyle/>
            <a:p>
              <a:pPr defTabSz="809539"/>
              <a:r>
                <a:rPr lang="en-US" sz="1866" b="1" dirty="0">
                  <a:solidFill>
                    <a:srgbClr val="000000"/>
                  </a:solidFill>
                  <a:latin typeface="IBM Plex Sans" panose="020B0503050203000203" pitchFamily="34" charset="0"/>
                </a:rPr>
                <a:t>Model Deployed in Third Party Environment – Auto PL</a:t>
              </a:r>
              <a:endParaRPr lang="en-US" sz="1866" dirty="0">
                <a:solidFill>
                  <a:srgbClr val="000000"/>
                </a:solidFill>
                <a:latin typeface="IBM Plex Sans" panose="020B0503050203000203" pitchFamily="34" charset="0"/>
              </a:endParaRPr>
            </a:p>
          </p:txBody>
        </p:sp>
      </p:grpSp>
      <p:grpSp>
        <p:nvGrpSpPr>
          <p:cNvPr id="21" name="Group 20">
            <a:extLst>
              <a:ext uri="{FF2B5EF4-FFF2-40B4-BE49-F238E27FC236}">
                <a16:creationId xmlns:a16="http://schemas.microsoft.com/office/drawing/2014/main" id="{3DE78B1E-EA8A-BE75-CCA2-B56DC6EC97C3}"/>
              </a:ext>
            </a:extLst>
          </p:cNvPr>
          <p:cNvGrpSpPr/>
          <p:nvPr/>
        </p:nvGrpSpPr>
        <p:grpSpPr>
          <a:xfrm>
            <a:off x="1474332" y="4263944"/>
            <a:ext cx="9243336" cy="2013371"/>
            <a:chOff x="4251295" y="3282333"/>
            <a:chExt cx="6933405" cy="1510225"/>
          </a:xfrm>
        </p:grpSpPr>
        <p:sp>
          <p:nvSpPr>
            <p:cNvPr id="22" name="Rounded Rectangle 3">
              <a:extLst>
                <a:ext uri="{FF2B5EF4-FFF2-40B4-BE49-F238E27FC236}">
                  <a16:creationId xmlns:a16="http://schemas.microsoft.com/office/drawing/2014/main" id="{F4D0A1D3-7004-BC40-B040-C936AA094A36}"/>
                </a:ext>
              </a:extLst>
            </p:cNvPr>
            <p:cNvSpPr/>
            <p:nvPr/>
          </p:nvSpPr>
          <p:spPr>
            <a:xfrm>
              <a:off x="5213354" y="3862403"/>
              <a:ext cx="1068476" cy="304688"/>
            </a:xfrm>
            <a:prstGeom prst="roundRect">
              <a:avLst/>
            </a:prstGeom>
            <a:solidFill>
              <a:srgbClr val="FFC000"/>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Model</a:t>
              </a:r>
            </a:p>
          </p:txBody>
        </p:sp>
        <p:sp>
          <p:nvSpPr>
            <p:cNvPr id="23" name="Rounded Rectangle 5">
              <a:extLst>
                <a:ext uri="{FF2B5EF4-FFF2-40B4-BE49-F238E27FC236}">
                  <a16:creationId xmlns:a16="http://schemas.microsoft.com/office/drawing/2014/main" id="{344B8686-2684-D1C2-B39D-899170ABC639}"/>
                </a:ext>
              </a:extLst>
            </p:cNvPr>
            <p:cNvSpPr/>
            <p:nvPr/>
          </p:nvSpPr>
          <p:spPr>
            <a:xfrm>
              <a:off x="5218884" y="4390406"/>
              <a:ext cx="1068476" cy="304688"/>
            </a:xfrm>
            <a:prstGeom prst="roundRect">
              <a:avLst/>
            </a:prstGeom>
            <a:solidFill>
              <a:srgbClr val="FFC000"/>
            </a:solidFill>
          </p:spPr>
          <p:txBody>
            <a:bodyPr wrap="square" lIns="0" tIns="0" rIns="0" bIns="0" rtlCol="0" anchor="ctr">
              <a:noAutofit/>
            </a:bodyPr>
            <a:lstStyle/>
            <a:p>
              <a:pPr algn="ctr" defTabSz="809539"/>
              <a:r>
                <a:rPr lang="en-US" sz="1600" dirty="0">
                  <a:solidFill>
                    <a:srgbClr val="000000"/>
                  </a:solidFill>
                  <a:latin typeface="IBM Plex Sans" panose="020B0503050203000203" pitchFamily="34" charset="0"/>
                  <a:cs typeface="Arial"/>
                </a:rPr>
                <a:t>Application</a:t>
              </a:r>
            </a:p>
          </p:txBody>
        </p:sp>
        <p:sp>
          <p:nvSpPr>
            <p:cNvPr id="24" name="Snip and Round Single Corner of Rectangle 7">
              <a:extLst>
                <a:ext uri="{FF2B5EF4-FFF2-40B4-BE49-F238E27FC236}">
                  <a16:creationId xmlns:a16="http://schemas.microsoft.com/office/drawing/2014/main" id="{8A9DDDF4-8B0E-55FD-3245-424D5C94E5D2}"/>
                </a:ext>
              </a:extLst>
            </p:cNvPr>
            <p:cNvSpPr/>
            <p:nvPr/>
          </p:nvSpPr>
          <p:spPr>
            <a:xfrm>
              <a:off x="9328954" y="4390406"/>
              <a:ext cx="1383137" cy="334292"/>
            </a:xfrm>
            <a:prstGeom prst="snipRoundRect">
              <a:avLst/>
            </a:prstGeom>
            <a:solidFill>
              <a:srgbClr val="69A6FF">
                <a:lumMod val="60000"/>
                <a:lumOff val="40000"/>
              </a:srgbClr>
            </a:solidFill>
          </p:spPr>
          <p:txBody>
            <a:bodyPr wrap="square" lIns="0" tIns="0" rIns="0" bIns="0" rtlCol="0" anchor="ctr">
              <a:noAutofit/>
            </a:bodyPr>
            <a:lstStyle/>
            <a:p>
              <a:pPr algn="ctr" defTabSz="809539">
                <a:defRPr/>
              </a:pPr>
              <a:r>
                <a:rPr lang="en-US" sz="1600" kern="0" dirty="0" err="1">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rPr>
                <a:t>watsonx.gov</a:t>
              </a:r>
              <a:endParaRPr lang="en-US" sz="1600" kern="0" dirty="0">
                <a:ln w="0"/>
                <a:solidFill>
                  <a:srgbClr val="000000"/>
                </a:solidFill>
                <a:effectLst>
                  <a:outerShdw blurRad="38100" dist="19050" dir="2700000" algn="tl" rotWithShape="0">
                    <a:srgbClr val="000000">
                      <a:alpha val="40000"/>
                    </a:srgbClr>
                  </a:outerShdw>
                </a:effectLst>
                <a:latin typeface="IBM Plex Sans" panose="020B0503050203000203" pitchFamily="34" charset="0"/>
                <a:cs typeface="Arial"/>
              </a:endParaRPr>
            </a:p>
          </p:txBody>
        </p:sp>
        <p:cxnSp>
          <p:nvCxnSpPr>
            <p:cNvPr id="25" name="Straight Arrow Connector 24">
              <a:extLst>
                <a:ext uri="{FF2B5EF4-FFF2-40B4-BE49-F238E27FC236}">
                  <a16:creationId xmlns:a16="http://schemas.microsoft.com/office/drawing/2014/main" id="{252975AE-22BE-5428-4D9E-B96D07E65F45}"/>
                </a:ext>
              </a:extLst>
            </p:cNvPr>
            <p:cNvCxnSpPr>
              <a:cxnSpLocks/>
              <a:stCxn id="23" idx="0"/>
              <a:endCxn id="22" idx="2"/>
            </p:cNvCxnSpPr>
            <p:nvPr/>
          </p:nvCxnSpPr>
          <p:spPr>
            <a:xfrm flipH="1" flipV="1">
              <a:off x="5747592" y="4167091"/>
              <a:ext cx="5530" cy="223315"/>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cxnSp>
          <p:nvCxnSpPr>
            <p:cNvPr id="26" name="Straight Arrow Connector 25">
              <a:extLst>
                <a:ext uri="{FF2B5EF4-FFF2-40B4-BE49-F238E27FC236}">
                  <a16:creationId xmlns:a16="http://schemas.microsoft.com/office/drawing/2014/main" id="{0CBC6D8B-B72B-9A4D-1785-0BE66ABF39E2}"/>
                </a:ext>
              </a:extLst>
            </p:cNvPr>
            <p:cNvCxnSpPr>
              <a:cxnSpLocks/>
              <a:stCxn id="23" idx="3"/>
              <a:endCxn id="24" idx="2"/>
            </p:cNvCxnSpPr>
            <p:nvPr/>
          </p:nvCxnSpPr>
          <p:spPr>
            <a:xfrm>
              <a:off x="6287360" y="4542750"/>
              <a:ext cx="3041594" cy="14802"/>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sp>
          <p:nvSpPr>
            <p:cNvPr id="27" name="TextBox 26">
              <a:extLst>
                <a:ext uri="{FF2B5EF4-FFF2-40B4-BE49-F238E27FC236}">
                  <a16:creationId xmlns:a16="http://schemas.microsoft.com/office/drawing/2014/main" id="{8BFB7BC8-85CA-0E57-8B8A-FAB8851FDA28}"/>
                </a:ext>
              </a:extLst>
            </p:cNvPr>
            <p:cNvSpPr txBox="1"/>
            <p:nvPr/>
          </p:nvSpPr>
          <p:spPr>
            <a:xfrm>
              <a:off x="6892926" y="4130302"/>
              <a:ext cx="2343150" cy="438638"/>
            </a:xfrm>
            <a:prstGeom prst="rect">
              <a:avLst/>
            </a:prstGeom>
            <a:noFill/>
          </p:spPr>
          <p:txBody>
            <a:bodyPr wrap="square" rtlCol="0">
              <a:spAutoFit/>
            </a:bodyPr>
            <a:lstStyle/>
            <a:p>
              <a:pPr algn="ctr" defTabSz="809539">
                <a:defRPr/>
              </a:pPr>
              <a:r>
                <a:rPr lang="en-US" sz="1600" kern="0" dirty="0">
                  <a:solidFill>
                    <a:srgbClr val="000000"/>
                  </a:solidFill>
                  <a:latin typeface="IBM Plex Sans" panose="020B0503050203000203" pitchFamily="34" charset="0"/>
                </a:rPr>
                <a:t>Model Input , Output</a:t>
              </a:r>
            </a:p>
            <a:p>
              <a:pPr algn="ctr" defTabSz="809539">
                <a:defRPr/>
              </a:pPr>
              <a:r>
                <a:rPr lang="en-US" sz="1600" kern="0" dirty="0">
                  <a:solidFill>
                    <a:srgbClr val="000000"/>
                  </a:solidFill>
                  <a:latin typeface="IBM Plex Sans" panose="020B0503050203000203" pitchFamily="34" charset="0"/>
                </a:rPr>
                <a:t> &amp; Compliance parameters</a:t>
              </a:r>
            </a:p>
          </p:txBody>
        </p:sp>
        <p:sp>
          <p:nvSpPr>
            <p:cNvPr id="28" name="Rectangle 27">
              <a:extLst>
                <a:ext uri="{FF2B5EF4-FFF2-40B4-BE49-F238E27FC236}">
                  <a16:creationId xmlns:a16="http://schemas.microsoft.com/office/drawing/2014/main" id="{2D3DF05E-EC99-47BB-0E0B-64EF1DA038C5}"/>
                </a:ext>
              </a:extLst>
            </p:cNvPr>
            <p:cNvSpPr/>
            <p:nvPr/>
          </p:nvSpPr>
          <p:spPr>
            <a:xfrm>
              <a:off x="4251295" y="3282333"/>
              <a:ext cx="6933405" cy="15102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50"/>
              <a:endParaRPr lang="en-US" sz="1350">
                <a:solidFill>
                  <a:srgbClr val="000000"/>
                </a:solidFill>
                <a:latin typeface="IBM Plex Sans"/>
              </a:endParaRPr>
            </a:p>
          </p:txBody>
        </p:sp>
        <p:sp>
          <p:nvSpPr>
            <p:cNvPr id="29" name="Rectangle 28">
              <a:extLst>
                <a:ext uri="{FF2B5EF4-FFF2-40B4-BE49-F238E27FC236}">
                  <a16:creationId xmlns:a16="http://schemas.microsoft.com/office/drawing/2014/main" id="{5FC5DA5E-35DC-F146-DD2F-DBEE9A611BC1}"/>
                </a:ext>
              </a:extLst>
            </p:cNvPr>
            <p:cNvSpPr/>
            <p:nvPr/>
          </p:nvSpPr>
          <p:spPr>
            <a:xfrm>
              <a:off x="4251295" y="3290302"/>
              <a:ext cx="4863984" cy="284634"/>
            </a:xfrm>
            <a:prstGeom prst="rect">
              <a:avLst/>
            </a:prstGeom>
          </p:spPr>
          <p:txBody>
            <a:bodyPr wrap="none">
              <a:spAutoFit/>
            </a:bodyPr>
            <a:lstStyle/>
            <a:p>
              <a:pPr defTabSz="809539"/>
              <a:r>
                <a:rPr lang="en-US" sz="1866" b="1" dirty="0">
                  <a:solidFill>
                    <a:srgbClr val="000000"/>
                  </a:solidFill>
                  <a:latin typeface="IBM Plex Sans" panose="020B0503050203000203" pitchFamily="34" charset="0"/>
                </a:rPr>
                <a:t>Model Deployed in Third Party Environment – Manual PL</a:t>
              </a:r>
              <a:endParaRPr lang="en-US" sz="1866" dirty="0">
                <a:solidFill>
                  <a:srgbClr val="000000"/>
                </a:solidFill>
                <a:latin typeface="IBM Plex Sans" panose="020B0503050203000203" pitchFamily="34" charset="0"/>
              </a:endParaRPr>
            </a:p>
          </p:txBody>
        </p:sp>
      </p:grpSp>
      <p:sp>
        <p:nvSpPr>
          <p:cNvPr id="3" name="Can 2">
            <a:extLst>
              <a:ext uri="{FF2B5EF4-FFF2-40B4-BE49-F238E27FC236}">
                <a16:creationId xmlns:a16="http://schemas.microsoft.com/office/drawing/2014/main" id="{9C971069-971C-9B9F-DDE0-83F40F48B5AA}"/>
              </a:ext>
            </a:extLst>
          </p:cNvPr>
          <p:cNvSpPr/>
          <p:nvPr/>
        </p:nvSpPr>
        <p:spPr>
          <a:xfrm>
            <a:off x="9585366" y="1551808"/>
            <a:ext cx="1030007" cy="725662"/>
          </a:xfrm>
          <a:prstGeom prst="can">
            <a:avLst/>
          </a:prstGeom>
          <a:solidFill>
            <a:schemeClr val="accent1"/>
          </a:solidFill>
          <a:ln>
            <a:solidFill>
              <a:schemeClr val="bg2"/>
            </a:solidFill>
          </a:ln>
        </p:spPr>
        <p:txBody>
          <a:bodyPr wrap="square" lIns="0" tIns="0" rIns="0" bIns="0" rtlCol="0" anchor="ctr">
            <a:noAutofit/>
          </a:bodyPr>
          <a:lstStyle/>
          <a:p>
            <a:pPr algn="ctr" defTabSz="914450"/>
            <a:r>
              <a:rPr lang="en-US" sz="1200" dirty="0">
                <a:solidFill>
                  <a:srgbClr val="FFFFFF"/>
                </a:solidFill>
                <a:latin typeface="Arial"/>
                <a:cs typeface="Arial"/>
              </a:rPr>
              <a:t>Data </a:t>
            </a:r>
          </a:p>
          <a:p>
            <a:pPr algn="ctr" defTabSz="914450"/>
            <a:r>
              <a:rPr lang="en-US" sz="1200" dirty="0">
                <a:solidFill>
                  <a:srgbClr val="FFFFFF"/>
                </a:solidFill>
                <a:latin typeface="Arial"/>
                <a:cs typeface="Arial"/>
              </a:rPr>
              <a:t>Mart</a:t>
            </a:r>
          </a:p>
        </p:txBody>
      </p:sp>
      <p:sp>
        <p:nvSpPr>
          <p:cNvPr id="30" name="Can 29">
            <a:extLst>
              <a:ext uri="{FF2B5EF4-FFF2-40B4-BE49-F238E27FC236}">
                <a16:creationId xmlns:a16="http://schemas.microsoft.com/office/drawing/2014/main" id="{5A5D3785-73F7-68E9-5202-F090DEEA8099}"/>
              </a:ext>
            </a:extLst>
          </p:cNvPr>
          <p:cNvSpPr/>
          <p:nvPr/>
        </p:nvSpPr>
        <p:spPr>
          <a:xfrm>
            <a:off x="9435093" y="4376448"/>
            <a:ext cx="1000248" cy="725662"/>
          </a:xfrm>
          <a:prstGeom prst="can">
            <a:avLst/>
          </a:prstGeom>
          <a:solidFill>
            <a:schemeClr val="accent1"/>
          </a:solidFill>
          <a:ln>
            <a:solidFill>
              <a:schemeClr val="bg2"/>
            </a:solidFill>
          </a:ln>
        </p:spPr>
        <p:txBody>
          <a:bodyPr wrap="square" lIns="0" tIns="0" rIns="0" bIns="0" rtlCol="0" anchor="ctr">
            <a:noAutofit/>
          </a:bodyPr>
          <a:lstStyle/>
          <a:p>
            <a:pPr algn="ctr" defTabSz="914450"/>
            <a:r>
              <a:rPr lang="en-US" sz="1200" dirty="0">
                <a:solidFill>
                  <a:srgbClr val="FFFFFF"/>
                </a:solidFill>
                <a:latin typeface="Arial"/>
                <a:cs typeface="Arial"/>
              </a:rPr>
              <a:t>Data </a:t>
            </a:r>
          </a:p>
          <a:p>
            <a:pPr algn="ctr" defTabSz="914450"/>
            <a:r>
              <a:rPr lang="en-US" sz="1200" dirty="0">
                <a:solidFill>
                  <a:srgbClr val="FFFFFF"/>
                </a:solidFill>
                <a:latin typeface="Arial"/>
                <a:cs typeface="Arial"/>
              </a:rPr>
              <a:t>Mart</a:t>
            </a:r>
          </a:p>
        </p:txBody>
      </p:sp>
      <p:cxnSp>
        <p:nvCxnSpPr>
          <p:cNvPr id="31" name="Straight Arrow Connector 30">
            <a:extLst>
              <a:ext uri="{FF2B5EF4-FFF2-40B4-BE49-F238E27FC236}">
                <a16:creationId xmlns:a16="http://schemas.microsoft.com/office/drawing/2014/main" id="{E16D397B-9C57-F498-79EC-E5AEEB1A3C8A}"/>
              </a:ext>
            </a:extLst>
          </p:cNvPr>
          <p:cNvCxnSpPr>
            <a:cxnSpLocks/>
            <a:stCxn id="14" idx="3"/>
            <a:endCxn id="3" idx="3"/>
          </p:cNvCxnSpPr>
          <p:nvPr/>
        </p:nvCxnSpPr>
        <p:spPr>
          <a:xfrm flipV="1">
            <a:off x="9143606" y="2277470"/>
            <a:ext cx="956763" cy="534088"/>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cxnSp>
        <p:nvCxnSpPr>
          <p:cNvPr id="33" name="Straight Arrow Connector 32">
            <a:extLst>
              <a:ext uri="{FF2B5EF4-FFF2-40B4-BE49-F238E27FC236}">
                <a16:creationId xmlns:a16="http://schemas.microsoft.com/office/drawing/2014/main" id="{083C0770-4EFD-4471-83FC-D3EE8366CF16}"/>
              </a:ext>
            </a:extLst>
          </p:cNvPr>
          <p:cNvCxnSpPr>
            <a:cxnSpLocks/>
            <a:stCxn id="24" idx="3"/>
          </p:cNvCxnSpPr>
          <p:nvPr/>
        </p:nvCxnSpPr>
        <p:spPr>
          <a:xfrm flipV="1">
            <a:off x="9165634" y="5102110"/>
            <a:ext cx="785798" cy="639069"/>
          </a:xfrm>
          <a:prstGeom prst="straightConnector1">
            <a:avLst/>
          </a:prstGeom>
          <a:noFill/>
          <a:ln w="25400" cap="flat" cmpd="sng" algn="ctr">
            <a:solidFill>
              <a:srgbClr val="69A6FF"/>
            </a:solidFill>
            <a:prstDash val="solid"/>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70251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7C0E35EF-4B3E-12B1-5C62-7B4C4B306ED4}"/>
              </a:ext>
            </a:extLst>
          </p:cNvPr>
          <p:cNvCxnSpPr>
            <a:cxnSpLocks/>
          </p:cNvCxnSpPr>
          <p:nvPr/>
        </p:nvCxnSpPr>
        <p:spPr bwMode="auto">
          <a:xfrm>
            <a:off x="9792462" y="3104210"/>
            <a:ext cx="567494" cy="0"/>
          </a:xfrm>
          <a:prstGeom prst="line">
            <a:avLst/>
          </a:prstGeom>
          <a:ln w="190500">
            <a:solidFill>
              <a:srgbClr val="DEFBE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5AF20B9-4CEB-72E0-D106-98A2EF188F80}"/>
              </a:ext>
            </a:extLst>
          </p:cNvPr>
          <p:cNvCxnSpPr/>
          <p:nvPr/>
        </p:nvCxnSpPr>
        <p:spPr bwMode="auto">
          <a:xfrm>
            <a:off x="8618849" y="2099188"/>
            <a:ext cx="322364" cy="377638"/>
          </a:xfrm>
          <a:prstGeom prst="line">
            <a:avLst/>
          </a:prstGeom>
          <a:ln w="63500">
            <a:solidFill>
              <a:srgbClr val="DEFBE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32CCF14-4702-5A43-94ED-966010F2FC01}"/>
              </a:ext>
            </a:extLst>
          </p:cNvPr>
          <p:cNvCxnSpPr>
            <a:cxnSpLocks/>
          </p:cNvCxnSpPr>
          <p:nvPr/>
        </p:nvCxnSpPr>
        <p:spPr bwMode="auto">
          <a:xfrm>
            <a:off x="8050667" y="2688535"/>
            <a:ext cx="601982" cy="181460"/>
          </a:xfrm>
          <a:prstGeom prst="line">
            <a:avLst/>
          </a:prstGeom>
          <a:ln w="63500">
            <a:solidFill>
              <a:srgbClr val="DEFBE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E91CD0F5-F57D-3B14-5064-5977B253D5CC}"/>
              </a:ext>
            </a:extLst>
          </p:cNvPr>
          <p:cNvCxnSpPr>
            <a:cxnSpLocks/>
          </p:cNvCxnSpPr>
          <p:nvPr/>
        </p:nvCxnSpPr>
        <p:spPr bwMode="auto">
          <a:xfrm flipV="1">
            <a:off x="8117703" y="3382723"/>
            <a:ext cx="534946" cy="155291"/>
          </a:xfrm>
          <a:prstGeom prst="line">
            <a:avLst/>
          </a:prstGeom>
          <a:ln w="63500">
            <a:solidFill>
              <a:srgbClr val="DEFBE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9B22A7A-5F5C-CFC0-1B9B-F2042EE463FE}"/>
              </a:ext>
            </a:extLst>
          </p:cNvPr>
          <p:cNvCxnSpPr>
            <a:cxnSpLocks/>
          </p:cNvCxnSpPr>
          <p:nvPr/>
        </p:nvCxnSpPr>
        <p:spPr bwMode="auto">
          <a:xfrm flipH="1">
            <a:off x="8618849" y="3664716"/>
            <a:ext cx="398554" cy="481534"/>
          </a:xfrm>
          <a:prstGeom prst="line">
            <a:avLst/>
          </a:prstGeom>
          <a:ln w="63500">
            <a:solidFill>
              <a:srgbClr val="DEFBE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4AB2FE30-B597-FF09-EBB1-E20AE0365816}"/>
              </a:ext>
            </a:extLst>
          </p:cNvPr>
          <p:cNvSpPr/>
          <p:nvPr/>
        </p:nvSpPr>
        <p:spPr bwMode="auto">
          <a:xfrm>
            <a:off x="794" y="446"/>
            <a:ext cx="12190413" cy="968145"/>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9" tIns="45709" rIns="45709" bIns="45709" numCol="1" rtlCol="0" anchor="t" anchorCtr="0" compatLnSpc="1">
            <a:prstTxWarp prst="textNoShape">
              <a:avLst/>
            </a:prstTxWarp>
          </a:bodyPr>
          <a:lstStyle/>
          <a:p>
            <a:pPr defTabSz="457007" fontAlgn="base">
              <a:spcBef>
                <a:spcPct val="0"/>
              </a:spcBef>
              <a:spcAft>
                <a:spcPct val="0"/>
              </a:spcAft>
              <a:defRPr/>
            </a:pPr>
            <a:endParaRPr lang="en-US" sz="700" dirty="0">
              <a:solidFill>
                <a:srgbClr val="FFFFFF"/>
              </a:solidFill>
              <a:latin typeface="IBM Plex Sans Light"/>
            </a:endParaRPr>
          </a:p>
        </p:txBody>
      </p:sp>
      <p:sp>
        <p:nvSpPr>
          <p:cNvPr id="10" name="Title 1">
            <a:extLst>
              <a:ext uri="{FF2B5EF4-FFF2-40B4-BE49-F238E27FC236}">
                <a16:creationId xmlns:a16="http://schemas.microsoft.com/office/drawing/2014/main" id="{553158AC-8BA3-A6F6-0E32-D189C0736396}"/>
              </a:ext>
            </a:extLst>
          </p:cNvPr>
          <p:cNvSpPr>
            <a:spLocks noGrp="1"/>
          </p:cNvSpPr>
          <p:nvPr>
            <p:ph type="title"/>
          </p:nvPr>
        </p:nvSpPr>
        <p:spPr>
          <a:xfrm>
            <a:off x="305641" y="308225"/>
            <a:ext cx="11685731" cy="496864"/>
          </a:xfrm>
        </p:spPr>
        <p:txBody>
          <a:bodyPr/>
          <a:lstStyle/>
          <a:p>
            <a:r>
              <a:rPr lang="en-US" sz="2799" dirty="0">
                <a:solidFill>
                  <a:srgbClr val="161616"/>
                </a:solidFill>
              </a:rPr>
              <a:t>AI Gateway for IBM API Connect</a:t>
            </a:r>
            <a:endParaRPr lang="en-US" sz="2799" b="1" dirty="0">
              <a:solidFill>
                <a:srgbClr val="161616"/>
              </a:solidFill>
              <a:latin typeface="IBM Plex Sans SmBld" panose="020B0503050203000203" pitchFamily="34" charset="0"/>
            </a:endParaRPr>
          </a:p>
        </p:txBody>
      </p:sp>
      <p:sp>
        <p:nvSpPr>
          <p:cNvPr id="9" name="Footer Placeholder">
            <a:extLst>
              <a:ext uri="{FF2B5EF4-FFF2-40B4-BE49-F238E27FC236}">
                <a16:creationId xmlns:a16="http://schemas.microsoft.com/office/drawing/2014/main" id="{90E6F7A0-927A-0B05-D49A-53F0F329A658}"/>
              </a:ext>
            </a:extLst>
          </p:cNvPr>
          <p:cNvSpPr txBox="1">
            <a:spLocks/>
          </p:cNvSpPr>
          <p:nvPr/>
        </p:nvSpPr>
        <p:spPr>
          <a:xfrm>
            <a:off x="111618" y="6511273"/>
            <a:ext cx="5485599" cy="222220"/>
          </a:xfrm>
          <a:prstGeom prst="rect">
            <a:avLst/>
          </a:prstGeom>
        </p:spPr>
        <p:txBody>
          <a:bodyPr vert="horz" lIns="91428" tIns="45714" rIns="91428" bIns="4571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27">
              <a:defRPr/>
            </a:pPr>
            <a:r>
              <a:rPr lang="en-US" sz="800" dirty="0">
                <a:solidFill>
                  <a:srgbClr val="000000"/>
                </a:solidFill>
                <a:latin typeface="IBM Plex Sans Light"/>
              </a:rPr>
              <a:t>© 2024 IBM Corporation</a:t>
            </a:r>
          </a:p>
        </p:txBody>
      </p:sp>
      <p:sp>
        <p:nvSpPr>
          <p:cNvPr id="6" name="Slide Number Placeholder 9">
            <a:extLst>
              <a:ext uri="{FF2B5EF4-FFF2-40B4-BE49-F238E27FC236}">
                <a16:creationId xmlns:a16="http://schemas.microsoft.com/office/drawing/2014/main" id="{2C77EFF4-F879-D9E1-C18E-ACC8A964C51D}"/>
              </a:ext>
            </a:extLst>
          </p:cNvPr>
          <p:cNvSpPr txBox="1">
            <a:spLocks/>
          </p:cNvSpPr>
          <p:nvPr/>
        </p:nvSpPr>
        <p:spPr>
          <a:xfrm>
            <a:off x="11869544" y="6511265"/>
            <a:ext cx="121828" cy="123111"/>
          </a:xfrm>
          <a:prstGeom prst="rect">
            <a:avLst/>
          </a:prstGeom>
          <a:ln w="12700">
            <a:miter lim="400000"/>
          </a:ln>
        </p:spPr>
        <p:txBody>
          <a:bodyPr vert="horz" wrap="none" lIns="0" tIns="0" rIns="0" bIns="0" rtlCol="0" anchor="ctr">
            <a:spAutoFit/>
          </a:bodyPr>
          <a:lstStyle>
            <a:defPPr>
              <a:defRPr lang="en-US"/>
            </a:defPPr>
            <a:lvl1pPr marL="0" algn="r" defTabSz="685800" rtl="0" eaLnBrk="1" latinLnBrk="0" hangingPunct="1">
              <a:defRPr sz="599" b="0" i="0" kern="1200">
                <a:solidFill>
                  <a:schemeClr val="tx1"/>
                </a:solidFill>
                <a:latin typeface="IBM Plex Sans" panose="020B0503050203000203" pitchFamily="34" charset="0"/>
                <a:ea typeface="+mn-ea"/>
                <a:cs typeface="+mn-cs"/>
                <a:sym typeface="IBM Plex San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914483">
              <a:defRPr/>
            </a:pPr>
            <a:fld id="{86CB4B4D-7CA3-9044-876B-883B54F8677D}" type="slidenum">
              <a:rPr lang="en-US" sz="800">
                <a:solidFill>
                  <a:srgbClr val="000000"/>
                </a:solidFill>
              </a:rPr>
              <a:pPr defTabSz="914483">
                <a:defRPr/>
              </a:pPr>
              <a:t>9</a:t>
            </a:fld>
            <a:endParaRPr lang="en-US" sz="800" dirty="0">
              <a:solidFill>
                <a:srgbClr val="000000"/>
              </a:solidFill>
            </a:endParaRPr>
          </a:p>
        </p:txBody>
      </p:sp>
      <p:sp>
        <p:nvSpPr>
          <p:cNvPr id="8" name="TextBox 7">
            <a:extLst>
              <a:ext uri="{FF2B5EF4-FFF2-40B4-BE49-F238E27FC236}">
                <a16:creationId xmlns:a16="http://schemas.microsoft.com/office/drawing/2014/main" id="{FAEFCE0F-1272-5D8C-B9FA-6A21D337E6AC}"/>
              </a:ext>
            </a:extLst>
          </p:cNvPr>
          <p:cNvSpPr txBox="1"/>
          <p:nvPr/>
        </p:nvSpPr>
        <p:spPr>
          <a:xfrm>
            <a:off x="477459" y="1459738"/>
            <a:ext cx="5803254" cy="3341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1218956">
              <a:buSzPct val="100000"/>
              <a:defRPr/>
            </a:pPr>
            <a:r>
              <a:rPr lang="en-US" dirty="0">
                <a:solidFill>
                  <a:srgbClr val="000000"/>
                </a:solidFill>
                <a:latin typeface="IBM Plex Sans Light"/>
                <a:cs typeface="Arial" panose="020B0604020202020204" pitchFamily="34" charset="0"/>
              </a:rPr>
              <a:t>The IBM AI Gateway empowers customers to </a:t>
            </a:r>
            <a:r>
              <a:rPr lang="en-US" b="1" dirty="0">
                <a:solidFill>
                  <a:srgbClr val="000000"/>
                </a:solidFill>
                <a:latin typeface="IBM Plex Sans SmBld" panose="020B0503050203000203" pitchFamily="34" charset="0"/>
                <a:cs typeface="Arial" panose="020B0604020202020204" pitchFamily="34" charset="0"/>
              </a:rPr>
              <a:t>secure, manage and socialize use of watsonx AI models.</a:t>
            </a:r>
            <a:endParaRPr lang="en-US" dirty="0">
              <a:solidFill>
                <a:srgbClr val="000000"/>
              </a:solidFill>
              <a:latin typeface="IBM Plex Sans Light"/>
              <a:cs typeface="Arial" panose="020B0604020202020204" pitchFamily="34" charset="0"/>
            </a:endParaRPr>
          </a:p>
          <a:p>
            <a:pPr defTabSz="1218956">
              <a:buSzPct val="100000"/>
              <a:defRPr/>
            </a:pPr>
            <a:endParaRPr lang="en-US" sz="1400" dirty="0">
              <a:solidFill>
                <a:srgbClr val="000000"/>
              </a:solidFill>
              <a:latin typeface="IBM Plex Sans Light"/>
              <a:cs typeface="Arial" panose="020B0604020202020204" pitchFamily="34" charset="0"/>
            </a:endParaRPr>
          </a:p>
          <a:p>
            <a:pPr defTabSz="1218956">
              <a:buSzPct val="100000"/>
              <a:defRPr/>
            </a:pPr>
            <a:endParaRPr lang="en-US" sz="1400" dirty="0">
              <a:solidFill>
                <a:srgbClr val="000000"/>
              </a:solidFill>
              <a:latin typeface="IBM Plex Sans Light"/>
              <a:cs typeface="Arial" panose="020B0604020202020204" pitchFamily="34" charset="0"/>
            </a:endParaRPr>
          </a:p>
          <a:p>
            <a:pPr defTabSz="1218956">
              <a:buSzPct val="100000"/>
              <a:defRPr/>
            </a:pPr>
            <a:r>
              <a:rPr lang="en-US" sz="1400" dirty="0">
                <a:solidFill>
                  <a:srgbClr val="000000"/>
                </a:solidFill>
                <a:latin typeface="IBM Plex Sans Light"/>
                <a:cs typeface="Arial" panose="020B0604020202020204" pitchFamily="34" charset="0"/>
              </a:rPr>
              <a:t>Customers can now:</a:t>
            </a:r>
          </a:p>
          <a:p>
            <a:pPr defTabSz="1218956">
              <a:buSzPct val="100000"/>
              <a:defRPr/>
            </a:pPr>
            <a:endParaRPr lang="en-US" sz="1400" dirty="0">
              <a:solidFill>
                <a:srgbClr val="000000"/>
              </a:solidFill>
              <a:latin typeface="IBM Plex Sans Light"/>
              <a:cs typeface="Arial" panose="020B0604020202020204" pitchFamily="34" charset="0"/>
            </a:endParaRPr>
          </a:p>
          <a:p>
            <a:pPr marL="371401" indent="-371401" defTabSz="1218956">
              <a:buSzPct val="100000"/>
              <a:buFont typeface="+mj-lt"/>
              <a:buAutoNum type="arabicPeriod"/>
              <a:defRPr/>
            </a:pPr>
            <a:r>
              <a:rPr lang="en-US" sz="1400" dirty="0">
                <a:solidFill>
                  <a:srgbClr val="000000"/>
                </a:solidFill>
                <a:latin typeface="IBM Plex Sans Light"/>
                <a:cs typeface="Arial" panose="020B0604020202020204" pitchFamily="34" charset="0"/>
              </a:rPr>
              <a:t>Streamline enterprise AI adoption of </a:t>
            </a:r>
            <a:r>
              <a:rPr lang="en-US" sz="1400" b="1" dirty="0">
                <a:solidFill>
                  <a:srgbClr val="000000"/>
                </a:solidFill>
                <a:latin typeface="IBM Plex Sans SmBld" panose="020B0503050203000203" pitchFamily="34" charset="0"/>
                <a:cs typeface="Arial" panose="020B0604020202020204" pitchFamily="34" charset="0"/>
              </a:rPr>
              <a:t>watsonx.ai</a:t>
            </a:r>
            <a:r>
              <a:rPr lang="en-US" sz="1400" b="1" dirty="0">
                <a:solidFill>
                  <a:srgbClr val="000000"/>
                </a:solidFill>
                <a:latin typeface="IBM Plex Sans Light"/>
                <a:cs typeface="Arial" panose="020B0604020202020204" pitchFamily="34" charset="0"/>
              </a:rPr>
              <a:t> </a:t>
            </a:r>
            <a:r>
              <a:rPr lang="en-US" sz="1400" dirty="0">
                <a:solidFill>
                  <a:srgbClr val="000000"/>
                </a:solidFill>
                <a:latin typeface="IBM Plex Sans Light"/>
                <a:cs typeface="Arial" panose="020B0604020202020204" pitchFamily="34" charset="0"/>
              </a:rPr>
              <a:t>through a single point of enforcement and control</a:t>
            </a:r>
          </a:p>
          <a:p>
            <a:pPr marL="371401" indent="-371401" defTabSz="1218956">
              <a:buSzPct val="100000"/>
              <a:buFont typeface="+mj-lt"/>
              <a:buAutoNum type="arabicPeriod"/>
              <a:defRPr/>
            </a:pPr>
            <a:endParaRPr lang="en-US" sz="1400" dirty="0">
              <a:solidFill>
                <a:srgbClr val="000000"/>
              </a:solidFill>
              <a:latin typeface="IBM Plex Sans Light"/>
              <a:cs typeface="Arial" panose="020B0604020202020204" pitchFamily="34" charset="0"/>
            </a:endParaRPr>
          </a:p>
          <a:p>
            <a:pPr marL="371401" indent="-371401" defTabSz="1218956">
              <a:buSzPct val="100000"/>
              <a:buFont typeface="+mj-lt"/>
              <a:buAutoNum type="arabicPeriod"/>
              <a:defRPr/>
            </a:pPr>
            <a:r>
              <a:rPr lang="en-US" sz="1400" dirty="0">
                <a:solidFill>
                  <a:srgbClr val="000000"/>
                </a:solidFill>
                <a:latin typeface="IBM Plex Sans Light"/>
                <a:cs typeface="Arial" panose="020B0604020202020204" pitchFamily="34" charset="0"/>
              </a:rPr>
              <a:t>Democratize access for internal developers through self-service discovery and signup to watsonx.ai</a:t>
            </a:r>
          </a:p>
          <a:p>
            <a:pPr marL="371401" indent="-371401" defTabSz="1218956">
              <a:buSzPct val="100000"/>
              <a:buFont typeface="+mj-lt"/>
              <a:buAutoNum type="arabicPeriod"/>
              <a:defRPr/>
            </a:pPr>
            <a:endParaRPr lang="en-US" sz="1400" dirty="0">
              <a:solidFill>
                <a:srgbClr val="000000"/>
              </a:solidFill>
              <a:latin typeface="IBM Plex Sans Light"/>
              <a:cs typeface="Arial" panose="020B0604020202020204" pitchFamily="34" charset="0"/>
            </a:endParaRPr>
          </a:p>
          <a:p>
            <a:pPr marL="371401" indent="-371401" defTabSz="1218956">
              <a:buSzPct val="100000"/>
              <a:buFont typeface="+mj-lt"/>
              <a:buAutoNum type="arabicPeriod"/>
              <a:defRPr/>
            </a:pPr>
            <a:r>
              <a:rPr lang="en-US" sz="1400" dirty="0">
                <a:solidFill>
                  <a:srgbClr val="000000"/>
                </a:solidFill>
                <a:latin typeface="IBM Plex Sans Light"/>
                <a:cs typeface="Arial" panose="020B0604020202020204" pitchFamily="34" charset="0"/>
              </a:rPr>
              <a:t>Manage access to AI across the enterprise with AI-optimized cost quota limiting, analytics and response caching</a:t>
            </a:r>
          </a:p>
        </p:txBody>
      </p:sp>
      <p:sp>
        <p:nvSpPr>
          <p:cNvPr id="11" name="Oval 10">
            <a:extLst>
              <a:ext uri="{FF2B5EF4-FFF2-40B4-BE49-F238E27FC236}">
                <a16:creationId xmlns:a16="http://schemas.microsoft.com/office/drawing/2014/main" id="{F54DA67C-253F-0BAA-8BCF-1F6D9FF463FD}"/>
              </a:ext>
            </a:extLst>
          </p:cNvPr>
          <p:cNvSpPr>
            <a:spLocks noChangeAspect="1"/>
          </p:cNvSpPr>
          <p:nvPr/>
        </p:nvSpPr>
        <p:spPr bwMode="auto">
          <a:xfrm>
            <a:off x="8407519" y="2364401"/>
            <a:ext cx="1461935" cy="1482151"/>
          </a:xfrm>
          <a:prstGeom prst="ellipse">
            <a:avLst/>
          </a:prstGeom>
          <a:solidFill>
            <a:srgbClr val="DEFBE6"/>
          </a:solidFill>
          <a:ln w="44450">
            <a:solidFill>
              <a:srgbClr val="00B05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t" anchorCtr="0" compatLnSpc="1">
            <a:prstTxWarp prst="textNoShape">
              <a:avLst/>
            </a:prstTxWarp>
          </a:bodyPr>
          <a:lstStyle/>
          <a:p>
            <a:pPr defTabSz="457109" fontAlgn="base">
              <a:spcBef>
                <a:spcPct val="0"/>
              </a:spcBef>
              <a:spcAft>
                <a:spcPct val="0"/>
              </a:spcAft>
              <a:defRPr/>
            </a:pPr>
            <a:endParaRPr lang="en-US" sz="700" dirty="0">
              <a:solidFill>
                <a:srgbClr val="FFFFFF"/>
              </a:solidFill>
              <a:latin typeface="IBM Plex Sans Light"/>
            </a:endParaRPr>
          </a:p>
        </p:txBody>
      </p:sp>
      <p:pic>
        <p:nvPicPr>
          <p:cNvPr id="4" name="Picture 3" descr="A blue circle with white dots&#10;&#10;Description automatically generated">
            <a:extLst>
              <a:ext uri="{FF2B5EF4-FFF2-40B4-BE49-F238E27FC236}">
                <a16:creationId xmlns:a16="http://schemas.microsoft.com/office/drawing/2014/main" id="{618DBCF1-CC37-7C25-E285-95A8D631322D}"/>
              </a:ext>
            </a:extLst>
          </p:cNvPr>
          <p:cNvPicPr>
            <a:picLocks noChangeAspect="1"/>
          </p:cNvPicPr>
          <p:nvPr/>
        </p:nvPicPr>
        <p:blipFill>
          <a:blip r:embed="rId3"/>
          <a:stretch>
            <a:fillRect/>
          </a:stretch>
        </p:blipFill>
        <p:spPr>
          <a:xfrm>
            <a:off x="8838393" y="2488444"/>
            <a:ext cx="600186" cy="600186"/>
          </a:xfrm>
          <a:prstGeom prst="rect">
            <a:avLst/>
          </a:prstGeom>
        </p:spPr>
      </p:pic>
      <p:sp>
        <p:nvSpPr>
          <p:cNvPr id="5" name="TextBox 4">
            <a:extLst>
              <a:ext uri="{FF2B5EF4-FFF2-40B4-BE49-F238E27FC236}">
                <a16:creationId xmlns:a16="http://schemas.microsoft.com/office/drawing/2014/main" id="{597AFDFD-8184-CDD1-94BE-7D6C49B05B3E}"/>
              </a:ext>
            </a:extLst>
          </p:cNvPr>
          <p:cNvSpPr txBox="1"/>
          <p:nvPr/>
        </p:nvSpPr>
        <p:spPr>
          <a:xfrm>
            <a:off x="8407519" y="3164087"/>
            <a:ext cx="1461935" cy="4820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1218956">
              <a:buSzPct val="100000"/>
              <a:defRPr/>
            </a:pPr>
            <a:r>
              <a:rPr lang="en-US" sz="1400" b="1" dirty="0">
                <a:solidFill>
                  <a:srgbClr val="000000"/>
                </a:solidFill>
                <a:latin typeface="IBM Plex Sans Light"/>
                <a:cs typeface="Arial" panose="020B0604020202020204" pitchFamily="34" charset="0"/>
              </a:rPr>
              <a:t>IBM</a:t>
            </a:r>
          </a:p>
          <a:p>
            <a:pPr algn="ctr" defTabSz="1218956">
              <a:buSzPct val="100000"/>
              <a:defRPr/>
            </a:pPr>
            <a:r>
              <a:rPr lang="en-US" sz="1400" b="1" dirty="0">
                <a:solidFill>
                  <a:srgbClr val="000000"/>
                </a:solidFill>
                <a:latin typeface="IBM Plex Sans Light"/>
                <a:cs typeface="Arial" panose="020B0604020202020204" pitchFamily="34" charset="0"/>
              </a:rPr>
              <a:t>AI Gateway</a:t>
            </a:r>
          </a:p>
        </p:txBody>
      </p:sp>
      <p:sp>
        <p:nvSpPr>
          <p:cNvPr id="7" name="Rounded Rectangle 6">
            <a:extLst>
              <a:ext uri="{FF2B5EF4-FFF2-40B4-BE49-F238E27FC236}">
                <a16:creationId xmlns:a16="http://schemas.microsoft.com/office/drawing/2014/main" id="{CFC0CF95-4A1D-AE8E-E729-877D10AA0EAE}"/>
              </a:ext>
            </a:extLst>
          </p:cNvPr>
          <p:cNvSpPr/>
          <p:nvPr/>
        </p:nvSpPr>
        <p:spPr bwMode="auto">
          <a:xfrm>
            <a:off x="7640786" y="1578296"/>
            <a:ext cx="1489720" cy="609222"/>
          </a:xfrm>
          <a:prstGeom prst="roundRect">
            <a:avLst>
              <a:gd name="adj" fmla="val 41135"/>
            </a:avLst>
          </a:prstGeom>
          <a:solidFill>
            <a:srgbClr val="DEFBE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r>
              <a:rPr lang="en-US" sz="1000" dirty="0">
                <a:solidFill>
                  <a:srgbClr val="000000"/>
                </a:solidFill>
                <a:latin typeface="IBM Plex Sans Light"/>
              </a:rPr>
              <a:t>Streamline enterprise adoption through a single point of control</a:t>
            </a:r>
          </a:p>
        </p:txBody>
      </p:sp>
      <p:sp>
        <p:nvSpPr>
          <p:cNvPr id="12" name="Rounded Rectangle 11">
            <a:extLst>
              <a:ext uri="{FF2B5EF4-FFF2-40B4-BE49-F238E27FC236}">
                <a16:creationId xmlns:a16="http://schemas.microsoft.com/office/drawing/2014/main" id="{0547BD64-D44D-0A35-8645-75ABE31AB53E}"/>
              </a:ext>
            </a:extLst>
          </p:cNvPr>
          <p:cNvSpPr/>
          <p:nvPr/>
        </p:nvSpPr>
        <p:spPr bwMode="auto">
          <a:xfrm>
            <a:off x="6702362" y="2405850"/>
            <a:ext cx="1489720" cy="609222"/>
          </a:xfrm>
          <a:prstGeom prst="roundRect">
            <a:avLst>
              <a:gd name="adj" fmla="val 41135"/>
            </a:avLst>
          </a:prstGeom>
          <a:solidFill>
            <a:srgbClr val="DEFBE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r>
              <a:rPr lang="en-US" sz="1000" dirty="0">
                <a:solidFill>
                  <a:srgbClr val="000000"/>
                </a:solidFill>
                <a:latin typeface="IBM Plex Sans Light"/>
              </a:rPr>
              <a:t>Democratize internal developer access</a:t>
            </a:r>
          </a:p>
        </p:txBody>
      </p:sp>
      <p:sp>
        <p:nvSpPr>
          <p:cNvPr id="13" name="Rounded Rectangle 12">
            <a:extLst>
              <a:ext uri="{FF2B5EF4-FFF2-40B4-BE49-F238E27FC236}">
                <a16:creationId xmlns:a16="http://schemas.microsoft.com/office/drawing/2014/main" id="{8B898143-9697-460C-8A8A-F77FB0765148}"/>
              </a:ext>
            </a:extLst>
          </p:cNvPr>
          <p:cNvSpPr/>
          <p:nvPr/>
        </p:nvSpPr>
        <p:spPr bwMode="auto">
          <a:xfrm>
            <a:off x="7640786" y="4060956"/>
            <a:ext cx="1489720" cy="609222"/>
          </a:xfrm>
          <a:prstGeom prst="roundRect">
            <a:avLst>
              <a:gd name="adj" fmla="val 41135"/>
            </a:avLst>
          </a:prstGeom>
          <a:solidFill>
            <a:srgbClr val="DEFBE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r>
              <a:rPr lang="en-US" sz="1000" dirty="0">
                <a:solidFill>
                  <a:srgbClr val="000000"/>
                </a:solidFill>
                <a:latin typeface="IBM Plex Sans Light"/>
              </a:rPr>
              <a:t>Analyze usage with watsonx.ai analytics dashboard </a:t>
            </a:r>
          </a:p>
        </p:txBody>
      </p:sp>
      <p:sp>
        <p:nvSpPr>
          <p:cNvPr id="21" name="Rounded Rectangle 20">
            <a:extLst>
              <a:ext uri="{FF2B5EF4-FFF2-40B4-BE49-F238E27FC236}">
                <a16:creationId xmlns:a16="http://schemas.microsoft.com/office/drawing/2014/main" id="{4405AE50-23BB-F48C-9BED-DBC45ACB8E5E}"/>
              </a:ext>
            </a:extLst>
          </p:cNvPr>
          <p:cNvSpPr/>
          <p:nvPr/>
        </p:nvSpPr>
        <p:spPr bwMode="auto">
          <a:xfrm>
            <a:off x="6702362" y="3233403"/>
            <a:ext cx="1489720" cy="609222"/>
          </a:xfrm>
          <a:prstGeom prst="roundRect">
            <a:avLst>
              <a:gd name="adj" fmla="val 41135"/>
            </a:avLst>
          </a:prstGeom>
          <a:solidFill>
            <a:srgbClr val="DEFBE6"/>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r>
              <a:rPr lang="en-US" sz="1000" dirty="0">
                <a:solidFill>
                  <a:srgbClr val="000000"/>
                </a:solidFill>
                <a:latin typeface="IBM Plex Sans Light"/>
              </a:rPr>
              <a:t>Restrict and enforce AI-specific cost quotas</a:t>
            </a:r>
          </a:p>
        </p:txBody>
      </p:sp>
      <p:sp>
        <p:nvSpPr>
          <p:cNvPr id="36" name="Rounded Rectangle 35">
            <a:extLst>
              <a:ext uri="{FF2B5EF4-FFF2-40B4-BE49-F238E27FC236}">
                <a16:creationId xmlns:a16="http://schemas.microsoft.com/office/drawing/2014/main" id="{04B9A881-DC95-DABD-CBB1-39C75DEB97BC}"/>
              </a:ext>
            </a:extLst>
          </p:cNvPr>
          <p:cNvSpPr/>
          <p:nvPr/>
        </p:nvSpPr>
        <p:spPr bwMode="auto">
          <a:xfrm>
            <a:off x="10327993" y="2906285"/>
            <a:ext cx="1386548" cy="376129"/>
          </a:xfrm>
          <a:prstGeom prst="roundRect">
            <a:avLst>
              <a:gd name="adj" fmla="val 41135"/>
            </a:avLst>
          </a:prstGeom>
          <a:solidFill>
            <a:schemeClr val="bg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endParaRPr lang="en-US" sz="1000" dirty="0">
              <a:solidFill>
                <a:srgbClr val="000000"/>
              </a:solidFill>
              <a:latin typeface="IBM Plex Sans Light"/>
            </a:endParaRPr>
          </a:p>
        </p:txBody>
      </p:sp>
      <p:pic>
        <p:nvPicPr>
          <p:cNvPr id="6154" name="Picture 10">
            <a:extLst>
              <a:ext uri="{FF2B5EF4-FFF2-40B4-BE49-F238E27FC236}">
                <a16:creationId xmlns:a16="http://schemas.microsoft.com/office/drawing/2014/main" id="{250E95DF-3DFC-E2A3-40B0-BFD0F3F9C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2797" y="2992695"/>
            <a:ext cx="1111701" cy="19454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E5C34139-6E37-A676-248B-A19738C1EE5D}"/>
              </a:ext>
            </a:extLst>
          </p:cNvPr>
          <p:cNvSpPr txBox="1"/>
          <p:nvPr/>
        </p:nvSpPr>
        <p:spPr>
          <a:xfrm>
            <a:off x="3178744" y="5202513"/>
            <a:ext cx="5803254" cy="924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1218956">
              <a:buSzPct val="100000"/>
              <a:defRPr/>
            </a:pPr>
            <a:r>
              <a:rPr lang="en-US" dirty="0">
                <a:solidFill>
                  <a:srgbClr val="000000"/>
                </a:solidFill>
                <a:latin typeface="IBM Plex Sans Light"/>
                <a:cs typeface="Arial" panose="020B0604020202020204" pitchFamily="34" charset="0"/>
              </a:rPr>
              <a:t> </a:t>
            </a:r>
          </a:p>
          <a:p>
            <a:pPr algn="ctr" defTabSz="1218956">
              <a:buSzPct val="100000"/>
              <a:defRPr/>
            </a:pPr>
            <a:r>
              <a:rPr lang="en-US" dirty="0">
                <a:solidFill>
                  <a:srgbClr val="000000"/>
                </a:solidFill>
                <a:latin typeface="IBM Plex Sans Light"/>
                <a:cs typeface="Arial" panose="020B0604020202020204" pitchFamily="34" charset="0"/>
              </a:rPr>
              <a:t>Available in API Connect on AWS SaaS for all users</a:t>
            </a:r>
            <a:br>
              <a:rPr lang="en-US" dirty="0">
                <a:solidFill>
                  <a:srgbClr val="000000"/>
                </a:solidFill>
                <a:latin typeface="IBM Plex Sans Light"/>
                <a:cs typeface="Arial" panose="020B0604020202020204" pitchFamily="34" charset="0"/>
              </a:rPr>
            </a:br>
            <a:r>
              <a:rPr lang="en-US" dirty="0">
                <a:solidFill>
                  <a:srgbClr val="000000"/>
                </a:solidFill>
                <a:latin typeface="IBM Plex Sans Light"/>
                <a:cs typeface="Arial" panose="020B0604020202020204" pitchFamily="34" charset="0"/>
              </a:rPr>
              <a:t>(both Basic and Advanced plans)</a:t>
            </a:r>
          </a:p>
        </p:txBody>
      </p:sp>
      <p:sp>
        <p:nvSpPr>
          <p:cNvPr id="14" name="Rectangle 13">
            <a:extLst>
              <a:ext uri="{FF2B5EF4-FFF2-40B4-BE49-F238E27FC236}">
                <a16:creationId xmlns:a16="http://schemas.microsoft.com/office/drawing/2014/main" id="{8A96E600-1E7D-30CF-765C-B267F3BD05E6}"/>
              </a:ext>
            </a:extLst>
          </p:cNvPr>
          <p:cNvSpPr/>
          <p:nvPr/>
        </p:nvSpPr>
        <p:spPr bwMode="auto">
          <a:xfrm rot="1433858">
            <a:off x="9349841" y="390420"/>
            <a:ext cx="3506354" cy="297673"/>
          </a:xfrm>
          <a:prstGeom prst="rect">
            <a:avLst/>
          </a:prstGeom>
          <a:solidFill>
            <a:srgbClr val="0F62FE">
              <a:lumMod val="75000"/>
            </a:srgbClr>
          </a:solidFill>
          <a:ln w="19050" cap="flat" cmpd="sng" algn="ctr">
            <a:noFill/>
            <a:prstDash val="solid"/>
            <a:headEnd type="none" w="med" len="med"/>
            <a:tailEnd type="none" w="med" len="med"/>
          </a:ln>
          <a:effectLst/>
        </p:spPr>
        <p:txBody>
          <a:bodyPr vert="horz" wrap="square" lIns="45714" tIns="45714" rIns="45714" bIns="45714" numCol="1" rtlCol="0" anchor="ctr" anchorCtr="0" compatLnSpc="1">
            <a:prstTxWarp prst="textNoShape">
              <a:avLst/>
            </a:prstTxWarp>
          </a:bodyPr>
          <a:lstStyle/>
          <a:p>
            <a:pPr algn="ctr" defTabSz="457109" fontAlgn="base">
              <a:spcBef>
                <a:spcPct val="0"/>
              </a:spcBef>
              <a:spcAft>
                <a:spcPct val="0"/>
              </a:spcAft>
              <a:defRPr/>
            </a:pPr>
            <a:r>
              <a:rPr lang="en-US" sz="1400" b="1" kern="0" dirty="0">
                <a:solidFill>
                  <a:srgbClr val="FFFFFF"/>
                </a:solidFill>
                <a:latin typeface="IBM Plex Sans SmBld" panose="020B0503050203000203" pitchFamily="34" charset="0"/>
              </a:rPr>
              <a:t>SAFEGUARD PRODUCTION</a:t>
            </a:r>
          </a:p>
        </p:txBody>
      </p:sp>
    </p:spTree>
    <p:extLst>
      <p:ext uri="{BB962C8B-B14F-4D97-AF65-F5344CB8AC3E}">
        <p14:creationId xmlns:p14="http://schemas.microsoft.com/office/powerpoint/2010/main" val="717503444"/>
      </p:ext>
    </p:extLst>
  </p:cSld>
  <p:clrMapOvr>
    <a:masterClrMapping/>
  </p:clrMapOvr>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4_Plex" id="{CD0C5817-EB6A-6C46-8403-24AD582CFD03}" vid="{BF9B21BA-71C2-5045-909D-55899A1DBA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2543</Words>
  <Application>Microsoft Macintosh PowerPoint</Application>
  <PresentationFormat>Widescreen</PresentationFormat>
  <Paragraphs>315</Paragraphs>
  <Slides>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Aptos</vt:lpstr>
      <vt:lpstr>Arial</vt:lpstr>
      <vt:lpstr>Calibri</vt:lpstr>
      <vt:lpstr>Helvetica Neue</vt:lpstr>
      <vt:lpstr>IBM Plex Sans</vt:lpstr>
      <vt:lpstr>IBM Plex Sans ExtLt</vt:lpstr>
      <vt:lpstr>IBM Plex Sans Light</vt:lpstr>
      <vt:lpstr>IBM Plex Sans Medm</vt:lpstr>
      <vt:lpstr>IBM Plex Sans Regular</vt:lpstr>
      <vt:lpstr>IBM Plex Sans SmBld</vt:lpstr>
      <vt:lpstr>IBM Plex Sans Text</vt:lpstr>
      <vt:lpstr>System Font Regular</vt:lpstr>
      <vt:lpstr>Wingdings</vt:lpstr>
      <vt:lpstr>IBM presentation template</vt:lpstr>
      <vt:lpstr>Types of Drift in LLMs</vt:lpstr>
      <vt:lpstr>LLM Health and Monitoring</vt:lpstr>
      <vt:lpstr>Metrics for evaluating Large Language Models</vt:lpstr>
      <vt:lpstr>Small Models for RAG metrics: Accurate and 5X-10X cheaper!</vt:lpstr>
      <vt:lpstr>Red-teaming &amp; Guardrails – two sides of the same coin</vt:lpstr>
      <vt:lpstr>Fairness</vt:lpstr>
      <vt:lpstr>Pushing payload data to watsonx.gov      </vt:lpstr>
      <vt:lpstr>Pushing Payload data to watsonx.gov      </vt:lpstr>
      <vt:lpstr>AI Gateway for IBM API Connect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KATHER</dc:creator>
  <cp:lastModifiedBy>RYAN KATHER</cp:lastModifiedBy>
  <cp:revision>1</cp:revision>
  <dcterms:created xsi:type="dcterms:W3CDTF">2024-09-05T19:34:23Z</dcterms:created>
  <dcterms:modified xsi:type="dcterms:W3CDTF">2024-09-05T19:34:41Z</dcterms:modified>
</cp:coreProperties>
</file>