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7" r:id="rId24"/>
    <p:sldId id="281" r:id="rId25"/>
    <p:sldId id="282" r:id="rId26"/>
    <p:sldId id="278" r:id="rId27"/>
    <p:sldId id="279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6F52C5-0F15-4FC7-A05D-03016BBC11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30A4E4B-793D-40F4-9888-E9AB27430783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600" dirty="0"/>
            <a:t>This document details the comprehensive testing process for "Movie Ticket Booking System," a web application built using PHP and other front-end technologies.</a:t>
          </a:r>
        </a:p>
      </dgm:t>
    </dgm:pt>
    <dgm:pt modelId="{31E1236C-AFEF-4108-B4D6-2F95C2491F21}" type="parTrans" cxnId="{756EF7D7-5660-43AB-8DDD-4EEC91D57B3B}">
      <dgm:prSet/>
      <dgm:spPr/>
      <dgm:t>
        <a:bodyPr/>
        <a:lstStyle/>
        <a:p>
          <a:endParaRPr lang="en-US"/>
        </a:p>
      </dgm:t>
    </dgm:pt>
    <dgm:pt modelId="{ACFF1722-2CB6-45CE-AD9F-E93757A63F88}" type="sibTrans" cxnId="{756EF7D7-5660-43AB-8DDD-4EEC91D57B3B}">
      <dgm:prSet/>
      <dgm:spPr/>
      <dgm:t>
        <a:bodyPr/>
        <a:lstStyle/>
        <a:p>
          <a:endParaRPr lang="en-US"/>
        </a:p>
      </dgm:t>
    </dgm:pt>
    <dgm:pt modelId="{0031D5BC-B056-4AF6-83B4-FFB89D7DED17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600" dirty="0"/>
            <a:t>The project is centered on the concept of giving viewers with an online platform for purchasing tickets, picking their own and customizable seating class arrangements, and other options.</a:t>
          </a:r>
        </a:p>
      </dgm:t>
    </dgm:pt>
    <dgm:pt modelId="{5B1CBEB5-F96E-471A-817B-0EF7ACDA6941}" type="parTrans" cxnId="{D33265F5-7626-49A1-A121-4098E574D151}">
      <dgm:prSet/>
      <dgm:spPr/>
      <dgm:t>
        <a:bodyPr/>
        <a:lstStyle/>
        <a:p>
          <a:endParaRPr lang="en-US"/>
        </a:p>
      </dgm:t>
    </dgm:pt>
    <dgm:pt modelId="{8BC02215-0CF2-410B-B6E2-A5E1DC0BD97D}" type="sibTrans" cxnId="{D33265F5-7626-49A1-A121-4098E574D151}">
      <dgm:prSet/>
      <dgm:spPr/>
      <dgm:t>
        <a:bodyPr/>
        <a:lstStyle/>
        <a:p>
          <a:endParaRPr lang="en-US"/>
        </a:p>
      </dgm:t>
    </dgm:pt>
    <dgm:pt modelId="{D0CBDE9B-B11B-403F-93B7-2C8F22173CC2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600" dirty="0"/>
            <a:t>The following project takes use of the SQL Database for fast-paced data access and storage, making it very quick to book tickets, log in, log out, alter their modifications, and also contributed to providing full implementation.</a:t>
          </a:r>
        </a:p>
      </dgm:t>
    </dgm:pt>
    <dgm:pt modelId="{416D7C9A-99FF-49F6-A98F-C618A789B2C9}" type="parTrans" cxnId="{FE98EBEA-F148-436F-9682-32EDE84E461B}">
      <dgm:prSet/>
      <dgm:spPr/>
      <dgm:t>
        <a:bodyPr/>
        <a:lstStyle/>
        <a:p>
          <a:endParaRPr lang="en-US"/>
        </a:p>
      </dgm:t>
    </dgm:pt>
    <dgm:pt modelId="{C71B0DB7-A381-4CAE-9CB0-F41D1528E867}" type="sibTrans" cxnId="{FE98EBEA-F148-436F-9682-32EDE84E461B}">
      <dgm:prSet/>
      <dgm:spPr/>
      <dgm:t>
        <a:bodyPr/>
        <a:lstStyle/>
        <a:p>
          <a:endParaRPr lang="en-US"/>
        </a:p>
      </dgm:t>
    </dgm:pt>
    <dgm:pt modelId="{866225E2-1E2A-4F1E-8948-C64E26E55AA2}" type="pres">
      <dgm:prSet presAssocID="{1F6F52C5-0F15-4FC7-A05D-03016BBC1153}" presName="root" presStyleCnt="0">
        <dgm:presLayoutVars>
          <dgm:dir/>
          <dgm:resizeHandles val="exact"/>
        </dgm:presLayoutVars>
      </dgm:prSet>
      <dgm:spPr/>
    </dgm:pt>
    <dgm:pt modelId="{D59C5FE5-E6E8-4E82-82A4-CBB4ED584C62}" type="pres">
      <dgm:prSet presAssocID="{530A4E4B-793D-40F4-9888-E9AB27430783}" presName="compNode" presStyleCnt="0"/>
      <dgm:spPr/>
    </dgm:pt>
    <dgm:pt modelId="{4AFDAAFD-CD76-49C4-AA00-6B234C1BDB9C}" type="pres">
      <dgm:prSet presAssocID="{530A4E4B-793D-40F4-9888-E9AB27430783}" presName="bgRect" presStyleLbl="bgShp" presStyleIdx="0" presStyleCnt="3"/>
      <dgm:spPr/>
    </dgm:pt>
    <dgm:pt modelId="{89B72D4E-0667-4F03-A123-3F0E4973FE6A}" type="pres">
      <dgm:prSet presAssocID="{530A4E4B-793D-40F4-9888-E9AB274307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85F8AAEF-F6DC-49CD-A899-9183DF7244BB}" type="pres">
      <dgm:prSet presAssocID="{530A4E4B-793D-40F4-9888-E9AB27430783}" presName="spaceRect" presStyleCnt="0"/>
      <dgm:spPr/>
    </dgm:pt>
    <dgm:pt modelId="{0F8A3EF2-1964-467E-83D6-625C0D936174}" type="pres">
      <dgm:prSet presAssocID="{530A4E4B-793D-40F4-9888-E9AB27430783}" presName="parTx" presStyleLbl="revTx" presStyleIdx="0" presStyleCnt="3" custLinFactNeighborY="-3185">
        <dgm:presLayoutVars>
          <dgm:chMax val="0"/>
          <dgm:chPref val="0"/>
        </dgm:presLayoutVars>
      </dgm:prSet>
      <dgm:spPr/>
    </dgm:pt>
    <dgm:pt modelId="{A03807A1-0F30-469D-9920-9D1965C3EC46}" type="pres">
      <dgm:prSet presAssocID="{ACFF1722-2CB6-45CE-AD9F-E93757A63F88}" presName="sibTrans" presStyleCnt="0"/>
      <dgm:spPr/>
    </dgm:pt>
    <dgm:pt modelId="{7E331B1F-9419-4BF7-A386-C7C217ABFCFF}" type="pres">
      <dgm:prSet presAssocID="{0031D5BC-B056-4AF6-83B4-FFB89D7DED17}" presName="compNode" presStyleCnt="0"/>
      <dgm:spPr/>
    </dgm:pt>
    <dgm:pt modelId="{F3855E9C-8AB0-41F7-AAEA-EA4AC4128B78}" type="pres">
      <dgm:prSet presAssocID="{0031D5BC-B056-4AF6-83B4-FFB89D7DED17}" presName="bgRect" presStyleLbl="bgShp" presStyleIdx="1" presStyleCnt="3"/>
      <dgm:spPr/>
    </dgm:pt>
    <dgm:pt modelId="{C7B561AE-C095-416C-B55F-4AAE5499D9BC}" type="pres">
      <dgm:prSet presAssocID="{0031D5BC-B056-4AF6-83B4-FFB89D7DED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4BE8B0FA-F9F0-456E-92E7-EE67B584660A}" type="pres">
      <dgm:prSet presAssocID="{0031D5BC-B056-4AF6-83B4-FFB89D7DED17}" presName="spaceRect" presStyleCnt="0"/>
      <dgm:spPr/>
    </dgm:pt>
    <dgm:pt modelId="{969422FB-E155-4B64-B9A9-FC0733982832}" type="pres">
      <dgm:prSet presAssocID="{0031D5BC-B056-4AF6-83B4-FFB89D7DED17}" presName="parTx" presStyleLbl="revTx" presStyleIdx="1" presStyleCnt="3" custLinFactNeighborY="-4152">
        <dgm:presLayoutVars>
          <dgm:chMax val="0"/>
          <dgm:chPref val="0"/>
        </dgm:presLayoutVars>
      </dgm:prSet>
      <dgm:spPr/>
    </dgm:pt>
    <dgm:pt modelId="{22293EFC-E501-4131-8799-87ADB1AE41A4}" type="pres">
      <dgm:prSet presAssocID="{8BC02215-0CF2-410B-B6E2-A5E1DC0BD97D}" presName="sibTrans" presStyleCnt="0"/>
      <dgm:spPr/>
    </dgm:pt>
    <dgm:pt modelId="{C3B605F0-A83C-4AD3-B43F-6310DB0824C4}" type="pres">
      <dgm:prSet presAssocID="{D0CBDE9B-B11B-403F-93B7-2C8F22173CC2}" presName="compNode" presStyleCnt="0"/>
      <dgm:spPr/>
    </dgm:pt>
    <dgm:pt modelId="{93A8D571-ECF6-43DE-B5DC-1A9A7780D2DE}" type="pres">
      <dgm:prSet presAssocID="{D0CBDE9B-B11B-403F-93B7-2C8F22173CC2}" presName="bgRect" presStyleLbl="bgShp" presStyleIdx="2" presStyleCnt="3" custScaleY="112427"/>
      <dgm:spPr/>
    </dgm:pt>
    <dgm:pt modelId="{CBDDEF67-B483-4CE0-86F0-7E6743FFF39A}" type="pres">
      <dgm:prSet presAssocID="{D0CBDE9B-B11B-403F-93B7-2C8F22173C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E4CA380-711C-4DA5-8EAE-3740B6B481D9}" type="pres">
      <dgm:prSet presAssocID="{D0CBDE9B-B11B-403F-93B7-2C8F22173CC2}" presName="spaceRect" presStyleCnt="0"/>
      <dgm:spPr/>
    </dgm:pt>
    <dgm:pt modelId="{36A02FDC-B79E-4A30-88FB-7E9BFBC8AF48}" type="pres">
      <dgm:prSet presAssocID="{D0CBDE9B-B11B-403F-93B7-2C8F22173CC2}" presName="parTx" presStyleLbl="revTx" presStyleIdx="2" presStyleCnt="3" custLinFactNeighborX="-200" custLinFactNeighborY="-4668">
        <dgm:presLayoutVars>
          <dgm:chMax val="0"/>
          <dgm:chPref val="0"/>
        </dgm:presLayoutVars>
      </dgm:prSet>
      <dgm:spPr/>
    </dgm:pt>
  </dgm:ptLst>
  <dgm:cxnLst>
    <dgm:cxn modelId="{2EE05F82-0643-475B-80E1-5B20DECE2CE8}" type="presOf" srcId="{D0CBDE9B-B11B-403F-93B7-2C8F22173CC2}" destId="{36A02FDC-B79E-4A30-88FB-7E9BFBC8AF48}" srcOrd="0" destOrd="0" presId="urn:microsoft.com/office/officeart/2018/2/layout/IconVerticalSolidList"/>
    <dgm:cxn modelId="{4CBCFCA1-7E80-48AE-A6BD-AA902DBEA2AB}" type="presOf" srcId="{0031D5BC-B056-4AF6-83B4-FFB89D7DED17}" destId="{969422FB-E155-4B64-B9A9-FC0733982832}" srcOrd="0" destOrd="0" presId="urn:microsoft.com/office/officeart/2018/2/layout/IconVerticalSolidList"/>
    <dgm:cxn modelId="{42D49FC4-D9DB-40C2-8627-89BDAFB8AC39}" type="presOf" srcId="{1F6F52C5-0F15-4FC7-A05D-03016BBC1153}" destId="{866225E2-1E2A-4F1E-8948-C64E26E55AA2}" srcOrd="0" destOrd="0" presId="urn:microsoft.com/office/officeart/2018/2/layout/IconVerticalSolidList"/>
    <dgm:cxn modelId="{756EF7D7-5660-43AB-8DDD-4EEC91D57B3B}" srcId="{1F6F52C5-0F15-4FC7-A05D-03016BBC1153}" destId="{530A4E4B-793D-40F4-9888-E9AB27430783}" srcOrd="0" destOrd="0" parTransId="{31E1236C-AFEF-4108-B4D6-2F95C2491F21}" sibTransId="{ACFF1722-2CB6-45CE-AD9F-E93757A63F88}"/>
    <dgm:cxn modelId="{FE98EBEA-F148-436F-9682-32EDE84E461B}" srcId="{1F6F52C5-0F15-4FC7-A05D-03016BBC1153}" destId="{D0CBDE9B-B11B-403F-93B7-2C8F22173CC2}" srcOrd="2" destOrd="0" parTransId="{416D7C9A-99FF-49F6-A98F-C618A789B2C9}" sibTransId="{C71B0DB7-A381-4CAE-9CB0-F41D1528E867}"/>
    <dgm:cxn modelId="{D33265F5-7626-49A1-A121-4098E574D151}" srcId="{1F6F52C5-0F15-4FC7-A05D-03016BBC1153}" destId="{0031D5BC-B056-4AF6-83B4-FFB89D7DED17}" srcOrd="1" destOrd="0" parTransId="{5B1CBEB5-F96E-471A-817B-0EF7ACDA6941}" sibTransId="{8BC02215-0CF2-410B-B6E2-A5E1DC0BD97D}"/>
    <dgm:cxn modelId="{E7AC7BFF-DA7F-4BD8-9177-145ABE20F5B6}" type="presOf" srcId="{530A4E4B-793D-40F4-9888-E9AB27430783}" destId="{0F8A3EF2-1964-467E-83D6-625C0D936174}" srcOrd="0" destOrd="0" presId="urn:microsoft.com/office/officeart/2018/2/layout/IconVerticalSolidList"/>
    <dgm:cxn modelId="{ABCBCA4B-FA40-4E06-BBDE-D4005B7C664E}" type="presParOf" srcId="{866225E2-1E2A-4F1E-8948-C64E26E55AA2}" destId="{D59C5FE5-E6E8-4E82-82A4-CBB4ED584C62}" srcOrd="0" destOrd="0" presId="urn:microsoft.com/office/officeart/2018/2/layout/IconVerticalSolidList"/>
    <dgm:cxn modelId="{AE3A30FB-3BF1-4194-8CE7-563A3C8AF40E}" type="presParOf" srcId="{D59C5FE5-E6E8-4E82-82A4-CBB4ED584C62}" destId="{4AFDAAFD-CD76-49C4-AA00-6B234C1BDB9C}" srcOrd="0" destOrd="0" presId="urn:microsoft.com/office/officeart/2018/2/layout/IconVerticalSolidList"/>
    <dgm:cxn modelId="{767907D8-28FC-43EC-8865-E2411CF3F43A}" type="presParOf" srcId="{D59C5FE5-E6E8-4E82-82A4-CBB4ED584C62}" destId="{89B72D4E-0667-4F03-A123-3F0E4973FE6A}" srcOrd="1" destOrd="0" presId="urn:microsoft.com/office/officeart/2018/2/layout/IconVerticalSolidList"/>
    <dgm:cxn modelId="{93DEF55B-AC1C-4DD8-BDB1-B41A63DD7270}" type="presParOf" srcId="{D59C5FE5-E6E8-4E82-82A4-CBB4ED584C62}" destId="{85F8AAEF-F6DC-49CD-A899-9183DF7244BB}" srcOrd="2" destOrd="0" presId="urn:microsoft.com/office/officeart/2018/2/layout/IconVerticalSolidList"/>
    <dgm:cxn modelId="{31095A7D-27A6-487B-A73D-8DF104E276BB}" type="presParOf" srcId="{D59C5FE5-E6E8-4E82-82A4-CBB4ED584C62}" destId="{0F8A3EF2-1964-467E-83D6-625C0D936174}" srcOrd="3" destOrd="0" presId="urn:microsoft.com/office/officeart/2018/2/layout/IconVerticalSolidList"/>
    <dgm:cxn modelId="{7E04679C-FAE0-4062-8210-13E31A1C0C62}" type="presParOf" srcId="{866225E2-1E2A-4F1E-8948-C64E26E55AA2}" destId="{A03807A1-0F30-469D-9920-9D1965C3EC46}" srcOrd="1" destOrd="0" presId="urn:microsoft.com/office/officeart/2018/2/layout/IconVerticalSolidList"/>
    <dgm:cxn modelId="{F605361E-4EB6-4D1E-9AF8-217D5B03A738}" type="presParOf" srcId="{866225E2-1E2A-4F1E-8948-C64E26E55AA2}" destId="{7E331B1F-9419-4BF7-A386-C7C217ABFCFF}" srcOrd="2" destOrd="0" presId="urn:microsoft.com/office/officeart/2018/2/layout/IconVerticalSolidList"/>
    <dgm:cxn modelId="{AD6B79CD-B2BE-4FC2-864C-5592F69DF4DD}" type="presParOf" srcId="{7E331B1F-9419-4BF7-A386-C7C217ABFCFF}" destId="{F3855E9C-8AB0-41F7-AAEA-EA4AC4128B78}" srcOrd="0" destOrd="0" presId="urn:microsoft.com/office/officeart/2018/2/layout/IconVerticalSolidList"/>
    <dgm:cxn modelId="{BECF34E0-FFED-4688-ACBB-0F686AC31F39}" type="presParOf" srcId="{7E331B1F-9419-4BF7-A386-C7C217ABFCFF}" destId="{C7B561AE-C095-416C-B55F-4AAE5499D9BC}" srcOrd="1" destOrd="0" presId="urn:microsoft.com/office/officeart/2018/2/layout/IconVerticalSolidList"/>
    <dgm:cxn modelId="{BFA84DCA-866E-4727-B9C9-A2EE1B9D849C}" type="presParOf" srcId="{7E331B1F-9419-4BF7-A386-C7C217ABFCFF}" destId="{4BE8B0FA-F9F0-456E-92E7-EE67B584660A}" srcOrd="2" destOrd="0" presId="urn:microsoft.com/office/officeart/2018/2/layout/IconVerticalSolidList"/>
    <dgm:cxn modelId="{3A11D455-5B4B-4249-9C76-1115720A09C1}" type="presParOf" srcId="{7E331B1F-9419-4BF7-A386-C7C217ABFCFF}" destId="{969422FB-E155-4B64-B9A9-FC0733982832}" srcOrd="3" destOrd="0" presId="urn:microsoft.com/office/officeart/2018/2/layout/IconVerticalSolidList"/>
    <dgm:cxn modelId="{B9837796-FFBF-462C-877B-1D931DA18CEB}" type="presParOf" srcId="{866225E2-1E2A-4F1E-8948-C64E26E55AA2}" destId="{22293EFC-E501-4131-8799-87ADB1AE41A4}" srcOrd="3" destOrd="0" presId="urn:microsoft.com/office/officeart/2018/2/layout/IconVerticalSolidList"/>
    <dgm:cxn modelId="{3FB13BEB-E2CC-48D5-B27B-F20205DB4058}" type="presParOf" srcId="{866225E2-1E2A-4F1E-8948-C64E26E55AA2}" destId="{C3B605F0-A83C-4AD3-B43F-6310DB0824C4}" srcOrd="4" destOrd="0" presId="urn:microsoft.com/office/officeart/2018/2/layout/IconVerticalSolidList"/>
    <dgm:cxn modelId="{A7C9F710-C447-4D2A-B892-5FAEEE61DCD3}" type="presParOf" srcId="{C3B605F0-A83C-4AD3-B43F-6310DB0824C4}" destId="{93A8D571-ECF6-43DE-B5DC-1A9A7780D2DE}" srcOrd="0" destOrd="0" presId="urn:microsoft.com/office/officeart/2018/2/layout/IconVerticalSolidList"/>
    <dgm:cxn modelId="{7F86FCD0-D2D8-488B-A222-68F6FE91891B}" type="presParOf" srcId="{C3B605F0-A83C-4AD3-B43F-6310DB0824C4}" destId="{CBDDEF67-B483-4CE0-86F0-7E6743FFF39A}" srcOrd="1" destOrd="0" presId="urn:microsoft.com/office/officeart/2018/2/layout/IconVerticalSolidList"/>
    <dgm:cxn modelId="{A10FC24B-D41C-4EFE-A38F-697350A15862}" type="presParOf" srcId="{C3B605F0-A83C-4AD3-B43F-6310DB0824C4}" destId="{4E4CA380-711C-4DA5-8EAE-3740B6B481D9}" srcOrd="2" destOrd="0" presId="urn:microsoft.com/office/officeart/2018/2/layout/IconVerticalSolidList"/>
    <dgm:cxn modelId="{76207C90-459B-4386-8DED-132634F58CF6}" type="presParOf" srcId="{C3B605F0-A83C-4AD3-B43F-6310DB0824C4}" destId="{36A02FDC-B79E-4A30-88FB-7E9BFBC8AF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769BBD-BFA4-4F92-931E-B4E31E57B49D}" type="doc">
      <dgm:prSet loTypeId="urn:microsoft.com/office/officeart/2005/8/layout/vProcess5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EC881F-9F95-46D8-A390-43866640D103}">
      <dgm:prSet custT="1"/>
      <dgm:spPr>
        <a:solidFill>
          <a:schemeClr val="accent4"/>
        </a:solidFill>
      </dgm:spPr>
      <dgm:t>
        <a:bodyPr/>
        <a:lstStyle/>
        <a:p>
          <a:r>
            <a:rPr lang="en-US" sz="2400"/>
            <a:t>Theatre Module: As an admin, I want to configure my dashboard and activities.</a:t>
          </a:r>
        </a:p>
      </dgm:t>
    </dgm:pt>
    <dgm:pt modelId="{84039C93-1FBB-42E6-8E3F-8C41516C14C4}" type="parTrans" cxnId="{2846C728-2F2E-452E-BD1B-6495980B914E}">
      <dgm:prSet/>
      <dgm:spPr/>
      <dgm:t>
        <a:bodyPr/>
        <a:lstStyle/>
        <a:p>
          <a:endParaRPr lang="en-US"/>
        </a:p>
      </dgm:t>
    </dgm:pt>
    <dgm:pt modelId="{BECCF588-9FE4-4F4D-BAEF-4C91BCC672D2}" type="sibTrans" cxnId="{2846C728-2F2E-452E-BD1B-6495980B914E}">
      <dgm:prSet custT="1"/>
      <dgm:spPr/>
      <dgm:t>
        <a:bodyPr/>
        <a:lstStyle/>
        <a:p>
          <a:endParaRPr lang="en-US" sz="2400"/>
        </a:p>
      </dgm:t>
    </dgm:pt>
    <dgm:pt modelId="{0B3A8049-477E-4220-8CFE-EDC38ED74C87}">
      <dgm:prSet custT="1"/>
      <dgm:spPr>
        <a:solidFill>
          <a:schemeClr val="accent4"/>
        </a:solidFill>
      </dgm:spPr>
      <dgm:t>
        <a:bodyPr/>
        <a:lstStyle/>
        <a:p>
          <a:r>
            <a:rPr lang="en-US" sz="2400"/>
            <a:t>User login Module: As a user, I want to login/signup and logout any time.</a:t>
          </a:r>
        </a:p>
      </dgm:t>
    </dgm:pt>
    <dgm:pt modelId="{90F40FDA-966D-4A1C-9FDD-F6897ADE88B1}" type="parTrans" cxnId="{DD5DC57A-28C9-4C89-B9D1-68DBA85D7DE6}">
      <dgm:prSet/>
      <dgm:spPr/>
      <dgm:t>
        <a:bodyPr/>
        <a:lstStyle/>
        <a:p>
          <a:endParaRPr lang="en-US"/>
        </a:p>
      </dgm:t>
    </dgm:pt>
    <dgm:pt modelId="{788BAB64-CE84-49CF-BF7E-B304AE37B0C5}" type="sibTrans" cxnId="{DD5DC57A-28C9-4C89-B9D1-68DBA85D7DE6}">
      <dgm:prSet custT="1"/>
      <dgm:spPr/>
      <dgm:t>
        <a:bodyPr/>
        <a:lstStyle/>
        <a:p>
          <a:endParaRPr lang="en-US" sz="2400"/>
        </a:p>
      </dgm:t>
    </dgm:pt>
    <dgm:pt modelId="{E6B9A76A-6D4C-4066-B377-632C5215C63F}">
      <dgm:prSet custT="1"/>
      <dgm:spPr>
        <a:solidFill>
          <a:schemeClr val="accent4"/>
        </a:solidFill>
      </dgm:spPr>
      <dgm:t>
        <a:bodyPr/>
        <a:lstStyle/>
        <a:p>
          <a:r>
            <a:rPr lang="en-US" sz="2400"/>
            <a:t>Movie Selection: As a user, I want to select movies and show times.</a:t>
          </a:r>
        </a:p>
      </dgm:t>
    </dgm:pt>
    <dgm:pt modelId="{B3FA2B9E-5BEB-4A14-A83B-2E9380E80FFB}" type="parTrans" cxnId="{557CB00E-62BF-4FAD-9672-A65560659E53}">
      <dgm:prSet/>
      <dgm:spPr/>
      <dgm:t>
        <a:bodyPr/>
        <a:lstStyle/>
        <a:p>
          <a:endParaRPr lang="en-US"/>
        </a:p>
      </dgm:t>
    </dgm:pt>
    <dgm:pt modelId="{7C19F700-3593-4527-8B8C-E95457459F74}" type="sibTrans" cxnId="{557CB00E-62BF-4FAD-9672-A65560659E53}">
      <dgm:prSet custT="1"/>
      <dgm:spPr/>
      <dgm:t>
        <a:bodyPr/>
        <a:lstStyle/>
        <a:p>
          <a:endParaRPr lang="en-US" sz="2400"/>
        </a:p>
      </dgm:t>
    </dgm:pt>
    <dgm:pt modelId="{6FC7DBDF-8E15-4EAB-940B-9E22BEBB8917}">
      <dgm:prSet custT="1"/>
      <dgm:spPr>
        <a:solidFill>
          <a:schemeClr val="accent4"/>
        </a:solidFill>
      </dgm:spPr>
      <dgm:t>
        <a:bodyPr/>
        <a:lstStyle/>
        <a:p>
          <a:r>
            <a:rPr lang="en-US" sz="2400"/>
            <a:t>Watching Trailers: As a user, I want to watch trailer of the movies.</a:t>
          </a:r>
        </a:p>
      </dgm:t>
    </dgm:pt>
    <dgm:pt modelId="{2A66AEFA-9194-4D16-AB48-4B634D80A605}" type="parTrans" cxnId="{25F43C09-AE1A-4010-BC5A-46E6EB328D9C}">
      <dgm:prSet/>
      <dgm:spPr/>
      <dgm:t>
        <a:bodyPr/>
        <a:lstStyle/>
        <a:p>
          <a:endParaRPr lang="en-US"/>
        </a:p>
      </dgm:t>
    </dgm:pt>
    <dgm:pt modelId="{5EDF9C98-DE7C-4099-9B54-509CCF7F5A82}" type="sibTrans" cxnId="{25F43C09-AE1A-4010-BC5A-46E6EB328D9C}">
      <dgm:prSet custT="1"/>
      <dgm:spPr/>
      <dgm:t>
        <a:bodyPr/>
        <a:lstStyle/>
        <a:p>
          <a:endParaRPr lang="en-US" sz="2400"/>
        </a:p>
      </dgm:t>
    </dgm:pt>
    <dgm:pt modelId="{4D5A5F2F-0404-4CB9-AD21-CA1E5A0DCFFA}">
      <dgm:prSet custT="1"/>
      <dgm:spPr>
        <a:solidFill>
          <a:schemeClr val="accent4"/>
        </a:solidFill>
      </dgm:spPr>
      <dgm:t>
        <a:bodyPr/>
        <a:lstStyle/>
        <a:p>
          <a:r>
            <a:rPr lang="en-US" sz="2400"/>
            <a:t>Making payments: As a user, I want to make a payment with credit/debit card.</a:t>
          </a:r>
        </a:p>
      </dgm:t>
    </dgm:pt>
    <dgm:pt modelId="{750BB6B0-E5FC-4B51-99E5-1714300EA5DC}" type="parTrans" cxnId="{C41F30B2-CB29-40E2-A449-E6B2BA165325}">
      <dgm:prSet/>
      <dgm:spPr/>
      <dgm:t>
        <a:bodyPr/>
        <a:lstStyle/>
        <a:p>
          <a:endParaRPr lang="en-US"/>
        </a:p>
      </dgm:t>
    </dgm:pt>
    <dgm:pt modelId="{FD00532A-976A-44A5-ACC5-77B571DFCDC9}" type="sibTrans" cxnId="{C41F30B2-CB29-40E2-A449-E6B2BA165325}">
      <dgm:prSet/>
      <dgm:spPr/>
      <dgm:t>
        <a:bodyPr/>
        <a:lstStyle/>
        <a:p>
          <a:endParaRPr lang="en-US"/>
        </a:p>
      </dgm:t>
    </dgm:pt>
    <dgm:pt modelId="{FE3FCDAA-C439-4BD4-BE95-3EE0DFC762CB}" type="pres">
      <dgm:prSet presAssocID="{48769BBD-BFA4-4F92-931E-B4E31E57B49D}" presName="outerComposite" presStyleCnt="0">
        <dgm:presLayoutVars>
          <dgm:chMax val="5"/>
          <dgm:dir/>
          <dgm:resizeHandles val="exact"/>
        </dgm:presLayoutVars>
      </dgm:prSet>
      <dgm:spPr/>
    </dgm:pt>
    <dgm:pt modelId="{597AAFF9-18B1-4F0F-8495-399AE3B03D89}" type="pres">
      <dgm:prSet presAssocID="{48769BBD-BFA4-4F92-931E-B4E31E57B49D}" presName="dummyMaxCanvas" presStyleCnt="0">
        <dgm:presLayoutVars/>
      </dgm:prSet>
      <dgm:spPr/>
    </dgm:pt>
    <dgm:pt modelId="{B96D4564-4D64-481F-A3C7-E1AA32588F55}" type="pres">
      <dgm:prSet presAssocID="{48769BBD-BFA4-4F92-931E-B4E31E57B49D}" presName="FiveNodes_1" presStyleLbl="node1" presStyleIdx="0" presStyleCnt="5">
        <dgm:presLayoutVars>
          <dgm:bulletEnabled val="1"/>
        </dgm:presLayoutVars>
      </dgm:prSet>
      <dgm:spPr/>
    </dgm:pt>
    <dgm:pt modelId="{F742D059-109F-446C-9519-6F3F2B067214}" type="pres">
      <dgm:prSet presAssocID="{48769BBD-BFA4-4F92-931E-B4E31E57B49D}" presName="FiveNodes_2" presStyleLbl="node1" presStyleIdx="1" presStyleCnt="5">
        <dgm:presLayoutVars>
          <dgm:bulletEnabled val="1"/>
        </dgm:presLayoutVars>
      </dgm:prSet>
      <dgm:spPr/>
    </dgm:pt>
    <dgm:pt modelId="{8B35E65A-3355-4CB9-9C05-45581F919DC0}" type="pres">
      <dgm:prSet presAssocID="{48769BBD-BFA4-4F92-931E-B4E31E57B49D}" presName="FiveNodes_3" presStyleLbl="node1" presStyleIdx="2" presStyleCnt="5">
        <dgm:presLayoutVars>
          <dgm:bulletEnabled val="1"/>
        </dgm:presLayoutVars>
      </dgm:prSet>
      <dgm:spPr/>
    </dgm:pt>
    <dgm:pt modelId="{BA0D611E-62FC-40A2-B427-F1AF1E7208D6}" type="pres">
      <dgm:prSet presAssocID="{48769BBD-BFA4-4F92-931E-B4E31E57B49D}" presName="FiveNodes_4" presStyleLbl="node1" presStyleIdx="3" presStyleCnt="5">
        <dgm:presLayoutVars>
          <dgm:bulletEnabled val="1"/>
        </dgm:presLayoutVars>
      </dgm:prSet>
      <dgm:spPr/>
    </dgm:pt>
    <dgm:pt modelId="{6C6A7F04-78FE-4BDF-B75D-44EB31631A0E}" type="pres">
      <dgm:prSet presAssocID="{48769BBD-BFA4-4F92-931E-B4E31E57B49D}" presName="FiveNodes_5" presStyleLbl="node1" presStyleIdx="4" presStyleCnt="5">
        <dgm:presLayoutVars>
          <dgm:bulletEnabled val="1"/>
        </dgm:presLayoutVars>
      </dgm:prSet>
      <dgm:spPr/>
    </dgm:pt>
    <dgm:pt modelId="{DC16CDBD-C7E0-4B56-B290-E6EC07A75119}" type="pres">
      <dgm:prSet presAssocID="{48769BBD-BFA4-4F92-931E-B4E31E57B49D}" presName="FiveConn_1-2" presStyleLbl="fgAccFollowNode1" presStyleIdx="0" presStyleCnt="4">
        <dgm:presLayoutVars>
          <dgm:bulletEnabled val="1"/>
        </dgm:presLayoutVars>
      </dgm:prSet>
      <dgm:spPr/>
    </dgm:pt>
    <dgm:pt modelId="{4676AF81-C7CF-46F1-8D35-B5C4295EE235}" type="pres">
      <dgm:prSet presAssocID="{48769BBD-BFA4-4F92-931E-B4E31E57B49D}" presName="FiveConn_2-3" presStyleLbl="fgAccFollowNode1" presStyleIdx="1" presStyleCnt="4">
        <dgm:presLayoutVars>
          <dgm:bulletEnabled val="1"/>
        </dgm:presLayoutVars>
      </dgm:prSet>
      <dgm:spPr/>
    </dgm:pt>
    <dgm:pt modelId="{13523148-5772-4252-B78E-D22DF805C850}" type="pres">
      <dgm:prSet presAssocID="{48769BBD-BFA4-4F92-931E-B4E31E57B49D}" presName="FiveConn_3-4" presStyleLbl="fgAccFollowNode1" presStyleIdx="2" presStyleCnt="4">
        <dgm:presLayoutVars>
          <dgm:bulletEnabled val="1"/>
        </dgm:presLayoutVars>
      </dgm:prSet>
      <dgm:spPr/>
    </dgm:pt>
    <dgm:pt modelId="{EDB3F71A-3E49-4631-96E3-B64FBBA2FF0E}" type="pres">
      <dgm:prSet presAssocID="{48769BBD-BFA4-4F92-931E-B4E31E57B49D}" presName="FiveConn_4-5" presStyleLbl="fgAccFollowNode1" presStyleIdx="3" presStyleCnt="4">
        <dgm:presLayoutVars>
          <dgm:bulletEnabled val="1"/>
        </dgm:presLayoutVars>
      </dgm:prSet>
      <dgm:spPr/>
    </dgm:pt>
    <dgm:pt modelId="{BB4DD3CD-999F-4A75-8F94-D8179360EC0F}" type="pres">
      <dgm:prSet presAssocID="{48769BBD-BFA4-4F92-931E-B4E31E57B49D}" presName="FiveNodes_1_text" presStyleLbl="node1" presStyleIdx="4" presStyleCnt="5">
        <dgm:presLayoutVars>
          <dgm:bulletEnabled val="1"/>
        </dgm:presLayoutVars>
      </dgm:prSet>
      <dgm:spPr/>
    </dgm:pt>
    <dgm:pt modelId="{B2B41C44-6B28-4082-91CA-B60F3862E82F}" type="pres">
      <dgm:prSet presAssocID="{48769BBD-BFA4-4F92-931E-B4E31E57B49D}" presName="FiveNodes_2_text" presStyleLbl="node1" presStyleIdx="4" presStyleCnt="5">
        <dgm:presLayoutVars>
          <dgm:bulletEnabled val="1"/>
        </dgm:presLayoutVars>
      </dgm:prSet>
      <dgm:spPr/>
    </dgm:pt>
    <dgm:pt modelId="{1427A4FA-BAFD-4020-A58A-BB5CB8D64EEC}" type="pres">
      <dgm:prSet presAssocID="{48769BBD-BFA4-4F92-931E-B4E31E57B49D}" presName="FiveNodes_3_text" presStyleLbl="node1" presStyleIdx="4" presStyleCnt="5">
        <dgm:presLayoutVars>
          <dgm:bulletEnabled val="1"/>
        </dgm:presLayoutVars>
      </dgm:prSet>
      <dgm:spPr/>
    </dgm:pt>
    <dgm:pt modelId="{2F16CC18-26C9-481B-89B8-FFD7265880BD}" type="pres">
      <dgm:prSet presAssocID="{48769BBD-BFA4-4F92-931E-B4E31E57B49D}" presName="FiveNodes_4_text" presStyleLbl="node1" presStyleIdx="4" presStyleCnt="5">
        <dgm:presLayoutVars>
          <dgm:bulletEnabled val="1"/>
        </dgm:presLayoutVars>
      </dgm:prSet>
      <dgm:spPr/>
    </dgm:pt>
    <dgm:pt modelId="{6B82CC58-BCF5-4869-BE94-60557AEE3203}" type="pres">
      <dgm:prSet presAssocID="{48769BBD-BFA4-4F92-931E-B4E31E57B49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5F43C09-AE1A-4010-BC5A-46E6EB328D9C}" srcId="{48769BBD-BFA4-4F92-931E-B4E31E57B49D}" destId="{6FC7DBDF-8E15-4EAB-940B-9E22BEBB8917}" srcOrd="3" destOrd="0" parTransId="{2A66AEFA-9194-4D16-AB48-4B634D80A605}" sibTransId="{5EDF9C98-DE7C-4099-9B54-509CCF7F5A82}"/>
    <dgm:cxn modelId="{557CB00E-62BF-4FAD-9672-A65560659E53}" srcId="{48769BBD-BFA4-4F92-931E-B4E31E57B49D}" destId="{E6B9A76A-6D4C-4066-B377-632C5215C63F}" srcOrd="2" destOrd="0" parTransId="{B3FA2B9E-5BEB-4A14-A83B-2E9380E80FFB}" sibTransId="{7C19F700-3593-4527-8B8C-E95457459F74}"/>
    <dgm:cxn modelId="{813E8919-578E-4C86-BFD5-24E87D65E056}" type="presOf" srcId="{4D5A5F2F-0404-4CB9-AD21-CA1E5A0DCFFA}" destId="{6B82CC58-BCF5-4869-BE94-60557AEE3203}" srcOrd="1" destOrd="0" presId="urn:microsoft.com/office/officeart/2005/8/layout/vProcess5"/>
    <dgm:cxn modelId="{2846C728-2F2E-452E-BD1B-6495980B914E}" srcId="{48769BBD-BFA4-4F92-931E-B4E31E57B49D}" destId="{ABEC881F-9F95-46D8-A390-43866640D103}" srcOrd="0" destOrd="0" parTransId="{84039C93-1FBB-42E6-8E3F-8C41516C14C4}" sibTransId="{BECCF588-9FE4-4F4D-BAEF-4C91BCC672D2}"/>
    <dgm:cxn modelId="{6CD8DC2B-E858-404D-AD42-DFEDC4FBB528}" type="presOf" srcId="{E6B9A76A-6D4C-4066-B377-632C5215C63F}" destId="{1427A4FA-BAFD-4020-A58A-BB5CB8D64EEC}" srcOrd="1" destOrd="0" presId="urn:microsoft.com/office/officeart/2005/8/layout/vProcess5"/>
    <dgm:cxn modelId="{E291633D-132F-48CE-9670-17E8471EEC5B}" type="presOf" srcId="{ABEC881F-9F95-46D8-A390-43866640D103}" destId="{B96D4564-4D64-481F-A3C7-E1AA32588F55}" srcOrd="0" destOrd="0" presId="urn:microsoft.com/office/officeart/2005/8/layout/vProcess5"/>
    <dgm:cxn modelId="{5173CC46-91D8-44F3-B064-535F89011634}" type="presOf" srcId="{BECCF588-9FE4-4F4D-BAEF-4C91BCC672D2}" destId="{DC16CDBD-C7E0-4B56-B290-E6EC07A75119}" srcOrd="0" destOrd="0" presId="urn:microsoft.com/office/officeart/2005/8/layout/vProcess5"/>
    <dgm:cxn modelId="{DD5DC57A-28C9-4C89-B9D1-68DBA85D7DE6}" srcId="{48769BBD-BFA4-4F92-931E-B4E31E57B49D}" destId="{0B3A8049-477E-4220-8CFE-EDC38ED74C87}" srcOrd="1" destOrd="0" parTransId="{90F40FDA-966D-4A1C-9FDD-F6897ADE88B1}" sibTransId="{788BAB64-CE84-49CF-BF7E-B304AE37B0C5}"/>
    <dgm:cxn modelId="{92E92D81-A5E5-46AD-9980-690003B33591}" type="presOf" srcId="{6FC7DBDF-8E15-4EAB-940B-9E22BEBB8917}" destId="{2F16CC18-26C9-481B-89B8-FFD7265880BD}" srcOrd="1" destOrd="0" presId="urn:microsoft.com/office/officeart/2005/8/layout/vProcess5"/>
    <dgm:cxn modelId="{CBCC708A-11BC-458E-AAD4-2D81D468945B}" type="presOf" srcId="{ABEC881F-9F95-46D8-A390-43866640D103}" destId="{BB4DD3CD-999F-4A75-8F94-D8179360EC0F}" srcOrd="1" destOrd="0" presId="urn:microsoft.com/office/officeart/2005/8/layout/vProcess5"/>
    <dgm:cxn modelId="{21C3D590-01EE-438E-BAEE-E2C9EA4BFA22}" type="presOf" srcId="{4D5A5F2F-0404-4CB9-AD21-CA1E5A0DCFFA}" destId="{6C6A7F04-78FE-4BDF-B75D-44EB31631A0E}" srcOrd="0" destOrd="0" presId="urn:microsoft.com/office/officeart/2005/8/layout/vProcess5"/>
    <dgm:cxn modelId="{30BE6EAA-95C8-4608-A42C-3CFFB35BE15C}" type="presOf" srcId="{48769BBD-BFA4-4F92-931E-B4E31E57B49D}" destId="{FE3FCDAA-C439-4BD4-BE95-3EE0DFC762CB}" srcOrd="0" destOrd="0" presId="urn:microsoft.com/office/officeart/2005/8/layout/vProcess5"/>
    <dgm:cxn modelId="{C41F30B2-CB29-40E2-A449-E6B2BA165325}" srcId="{48769BBD-BFA4-4F92-931E-B4E31E57B49D}" destId="{4D5A5F2F-0404-4CB9-AD21-CA1E5A0DCFFA}" srcOrd="4" destOrd="0" parTransId="{750BB6B0-E5FC-4B51-99E5-1714300EA5DC}" sibTransId="{FD00532A-976A-44A5-ACC5-77B571DFCDC9}"/>
    <dgm:cxn modelId="{4F998FB5-F294-4D2B-A0E9-EA293D300458}" type="presOf" srcId="{0B3A8049-477E-4220-8CFE-EDC38ED74C87}" destId="{B2B41C44-6B28-4082-91CA-B60F3862E82F}" srcOrd="1" destOrd="0" presId="urn:microsoft.com/office/officeart/2005/8/layout/vProcess5"/>
    <dgm:cxn modelId="{367064B6-5C22-413E-B03C-B4E8FA494142}" type="presOf" srcId="{E6B9A76A-6D4C-4066-B377-632C5215C63F}" destId="{8B35E65A-3355-4CB9-9C05-45581F919DC0}" srcOrd="0" destOrd="0" presId="urn:microsoft.com/office/officeart/2005/8/layout/vProcess5"/>
    <dgm:cxn modelId="{2B69B4BE-0708-48E3-B710-28854162957E}" type="presOf" srcId="{788BAB64-CE84-49CF-BF7E-B304AE37B0C5}" destId="{4676AF81-C7CF-46F1-8D35-B5C4295EE235}" srcOrd="0" destOrd="0" presId="urn:microsoft.com/office/officeart/2005/8/layout/vProcess5"/>
    <dgm:cxn modelId="{E9DB5AC5-9BF9-4D2C-9E03-8EB856D3760B}" type="presOf" srcId="{0B3A8049-477E-4220-8CFE-EDC38ED74C87}" destId="{F742D059-109F-446C-9519-6F3F2B067214}" srcOrd="0" destOrd="0" presId="urn:microsoft.com/office/officeart/2005/8/layout/vProcess5"/>
    <dgm:cxn modelId="{09540FC8-A154-471F-BD6D-B899314587A2}" type="presOf" srcId="{7C19F700-3593-4527-8B8C-E95457459F74}" destId="{13523148-5772-4252-B78E-D22DF805C850}" srcOrd="0" destOrd="0" presId="urn:microsoft.com/office/officeart/2005/8/layout/vProcess5"/>
    <dgm:cxn modelId="{84E284E8-A74C-42BB-82C2-6C1CEEA2FBAF}" type="presOf" srcId="{6FC7DBDF-8E15-4EAB-940B-9E22BEBB8917}" destId="{BA0D611E-62FC-40A2-B427-F1AF1E7208D6}" srcOrd="0" destOrd="0" presId="urn:microsoft.com/office/officeart/2005/8/layout/vProcess5"/>
    <dgm:cxn modelId="{0F54ECEA-9786-4627-A16F-9215C7E69198}" type="presOf" srcId="{5EDF9C98-DE7C-4099-9B54-509CCF7F5A82}" destId="{EDB3F71A-3E49-4631-96E3-B64FBBA2FF0E}" srcOrd="0" destOrd="0" presId="urn:microsoft.com/office/officeart/2005/8/layout/vProcess5"/>
    <dgm:cxn modelId="{94F79D9A-4AC9-4809-AA63-0FA6D61B0A58}" type="presParOf" srcId="{FE3FCDAA-C439-4BD4-BE95-3EE0DFC762CB}" destId="{597AAFF9-18B1-4F0F-8495-399AE3B03D89}" srcOrd="0" destOrd="0" presId="urn:microsoft.com/office/officeart/2005/8/layout/vProcess5"/>
    <dgm:cxn modelId="{162CFB1F-E1A2-4A13-92D8-A19B6538F99E}" type="presParOf" srcId="{FE3FCDAA-C439-4BD4-BE95-3EE0DFC762CB}" destId="{B96D4564-4D64-481F-A3C7-E1AA32588F55}" srcOrd="1" destOrd="0" presId="urn:microsoft.com/office/officeart/2005/8/layout/vProcess5"/>
    <dgm:cxn modelId="{7F84D2D4-7DBB-4BF4-A41A-1F07419D9977}" type="presParOf" srcId="{FE3FCDAA-C439-4BD4-BE95-3EE0DFC762CB}" destId="{F742D059-109F-446C-9519-6F3F2B067214}" srcOrd="2" destOrd="0" presId="urn:microsoft.com/office/officeart/2005/8/layout/vProcess5"/>
    <dgm:cxn modelId="{F36787A9-1FB1-4890-BC7A-0866D70A71F7}" type="presParOf" srcId="{FE3FCDAA-C439-4BD4-BE95-3EE0DFC762CB}" destId="{8B35E65A-3355-4CB9-9C05-45581F919DC0}" srcOrd="3" destOrd="0" presId="urn:microsoft.com/office/officeart/2005/8/layout/vProcess5"/>
    <dgm:cxn modelId="{CC9A0182-9736-4391-98BF-F58884037BDE}" type="presParOf" srcId="{FE3FCDAA-C439-4BD4-BE95-3EE0DFC762CB}" destId="{BA0D611E-62FC-40A2-B427-F1AF1E7208D6}" srcOrd="4" destOrd="0" presId="urn:microsoft.com/office/officeart/2005/8/layout/vProcess5"/>
    <dgm:cxn modelId="{39DDC58C-6312-446A-9625-8874EA7319F8}" type="presParOf" srcId="{FE3FCDAA-C439-4BD4-BE95-3EE0DFC762CB}" destId="{6C6A7F04-78FE-4BDF-B75D-44EB31631A0E}" srcOrd="5" destOrd="0" presId="urn:microsoft.com/office/officeart/2005/8/layout/vProcess5"/>
    <dgm:cxn modelId="{E850FA60-7287-4620-ABF4-5D4E27D1FA89}" type="presParOf" srcId="{FE3FCDAA-C439-4BD4-BE95-3EE0DFC762CB}" destId="{DC16CDBD-C7E0-4B56-B290-E6EC07A75119}" srcOrd="6" destOrd="0" presId="urn:microsoft.com/office/officeart/2005/8/layout/vProcess5"/>
    <dgm:cxn modelId="{712A1F28-6909-43FA-9408-E70E80168BA7}" type="presParOf" srcId="{FE3FCDAA-C439-4BD4-BE95-3EE0DFC762CB}" destId="{4676AF81-C7CF-46F1-8D35-B5C4295EE235}" srcOrd="7" destOrd="0" presId="urn:microsoft.com/office/officeart/2005/8/layout/vProcess5"/>
    <dgm:cxn modelId="{B3211392-80BF-4A25-BEE6-574C9C2D7767}" type="presParOf" srcId="{FE3FCDAA-C439-4BD4-BE95-3EE0DFC762CB}" destId="{13523148-5772-4252-B78E-D22DF805C850}" srcOrd="8" destOrd="0" presId="urn:microsoft.com/office/officeart/2005/8/layout/vProcess5"/>
    <dgm:cxn modelId="{0BC359AE-8A10-4DDC-8E8D-9A0832A540DB}" type="presParOf" srcId="{FE3FCDAA-C439-4BD4-BE95-3EE0DFC762CB}" destId="{EDB3F71A-3E49-4631-96E3-B64FBBA2FF0E}" srcOrd="9" destOrd="0" presId="urn:microsoft.com/office/officeart/2005/8/layout/vProcess5"/>
    <dgm:cxn modelId="{715BEA4A-C8EA-4F6A-946D-742F5B895ED6}" type="presParOf" srcId="{FE3FCDAA-C439-4BD4-BE95-3EE0DFC762CB}" destId="{BB4DD3CD-999F-4A75-8F94-D8179360EC0F}" srcOrd="10" destOrd="0" presId="urn:microsoft.com/office/officeart/2005/8/layout/vProcess5"/>
    <dgm:cxn modelId="{6FD7D6AF-0BA8-4A07-AC16-A9FB12B15366}" type="presParOf" srcId="{FE3FCDAA-C439-4BD4-BE95-3EE0DFC762CB}" destId="{B2B41C44-6B28-4082-91CA-B60F3862E82F}" srcOrd="11" destOrd="0" presId="urn:microsoft.com/office/officeart/2005/8/layout/vProcess5"/>
    <dgm:cxn modelId="{6080AA28-C36D-421B-8C8F-41847DB62FD7}" type="presParOf" srcId="{FE3FCDAA-C439-4BD4-BE95-3EE0DFC762CB}" destId="{1427A4FA-BAFD-4020-A58A-BB5CB8D64EEC}" srcOrd="12" destOrd="0" presId="urn:microsoft.com/office/officeart/2005/8/layout/vProcess5"/>
    <dgm:cxn modelId="{AA6A10D8-411E-4872-BCBC-6FB4BC4BDDF7}" type="presParOf" srcId="{FE3FCDAA-C439-4BD4-BE95-3EE0DFC762CB}" destId="{2F16CC18-26C9-481B-89B8-FFD7265880BD}" srcOrd="13" destOrd="0" presId="urn:microsoft.com/office/officeart/2005/8/layout/vProcess5"/>
    <dgm:cxn modelId="{6B27AE3F-879E-470F-A012-831D1F0C3DB4}" type="presParOf" srcId="{FE3FCDAA-C439-4BD4-BE95-3EE0DFC762CB}" destId="{6B82CC58-BCF5-4869-BE94-60557AEE320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F6FBC6-7812-44FF-A830-9E0CD12DE6E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B973E2-7A8A-478E-991E-6EF6BA18C4AA}">
      <dgm:prSet/>
      <dgm:spPr/>
      <dgm:t>
        <a:bodyPr/>
        <a:lstStyle/>
        <a:p>
          <a:r>
            <a:rPr lang="en-US" dirty="0"/>
            <a:t>Usability testing</a:t>
          </a:r>
        </a:p>
      </dgm:t>
    </dgm:pt>
    <dgm:pt modelId="{52787D3A-4A0B-4498-B01A-2A465ED54DB1}" type="parTrans" cxnId="{1DE54817-FEAD-4B1F-8361-251CAEEE4318}">
      <dgm:prSet/>
      <dgm:spPr/>
      <dgm:t>
        <a:bodyPr/>
        <a:lstStyle/>
        <a:p>
          <a:endParaRPr lang="en-US"/>
        </a:p>
      </dgm:t>
    </dgm:pt>
    <dgm:pt modelId="{06E86BFC-8726-4019-8E0A-F66EAFC3E9B7}" type="sibTrans" cxnId="{1DE54817-FEAD-4B1F-8361-251CAEEE4318}">
      <dgm:prSet/>
      <dgm:spPr/>
      <dgm:t>
        <a:bodyPr/>
        <a:lstStyle/>
        <a:p>
          <a:endParaRPr lang="en-US"/>
        </a:p>
      </dgm:t>
    </dgm:pt>
    <dgm:pt modelId="{94C01D4F-1BAA-4224-9DFC-C2D9A9DEDD52}">
      <dgm:prSet/>
      <dgm:spPr/>
      <dgm:t>
        <a:bodyPr/>
        <a:lstStyle/>
        <a:p>
          <a:r>
            <a:rPr lang="en-US"/>
            <a:t>Performance testing </a:t>
          </a:r>
        </a:p>
      </dgm:t>
    </dgm:pt>
    <dgm:pt modelId="{36618E58-CF7F-419F-99D5-C7E4728B7A3C}" type="parTrans" cxnId="{F06F9593-FC1F-49B9-85A3-029935DACE33}">
      <dgm:prSet/>
      <dgm:spPr/>
      <dgm:t>
        <a:bodyPr/>
        <a:lstStyle/>
        <a:p>
          <a:endParaRPr lang="en-US"/>
        </a:p>
      </dgm:t>
    </dgm:pt>
    <dgm:pt modelId="{FF903D57-B22F-4D4A-967C-88D40D97958E}" type="sibTrans" cxnId="{F06F9593-FC1F-49B9-85A3-029935DACE33}">
      <dgm:prSet/>
      <dgm:spPr/>
      <dgm:t>
        <a:bodyPr/>
        <a:lstStyle/>
        <a:p>
          <a:endParaRPr lang="en-US"/>
        </a:p>
      </dgm:t>
    </dgm:pt>
    <dgm:pt modelId="{F99A93C1-78EA-4590-B83F-3D620267D0DB}">
      <dgm:prSet/>
      <dgm:spPr/>
      <dgm:t>
        <a:bodyPr/>
        <a:lstStyle/>
        <a:p>
          <a:r>
            <a:rPr lang="en-US" dirty="0"/>
            <a:t>Security testing</a:t>
          </a:r>
        </a:p>
      </dgm:t>
    </dgm:pt>
    <dgm:pt modelId="{3D13AA39-E2BB-40F7-8F6E-F857A64FCA96}" type="parTrans" cxnId="{83BE582B-B0D2-48B9-BABD-65011D361A94}">
      <dgm:prSet/>
      <dgm:spPr/>
      <dgm:t>
        <a:bodyPr/>
        <a:lstStyle/>
        <a:p>
          <a:endParaRPr lang="en-US"/>
        </a:p>
      </dgm:t>
    </dgm:pt>
    <dgm:pt modelId="{147A2A9D-69FE-4422-A50E-951D90D4D2BE}" type="sibTrans" cxnId="{83BE582B-B0D2-48B9-BABD-65011D361A94}">
      <dgm:prSet/>
      <dgm:spPr/>
      <dgm:t>
        <a:bodyPr/>
        <a:lstStyle/>
        <a:p>
          <a:endParaRPr lang="en-US"/>
        </a:p>
      </dgm:t>
    </dgm:pt>
    <dgm:pt modelId="{7964573A-2D3C-42BA-9990-4FD7A780B6F0}" type="pres">
      <dgm:prSet presAssocID="{84F6FBC6-7812-44FF-A830-9E0CD12DE6E8}" presName="root" presStyleCnt="0">
        <dgm:presLayoutVars>
          <dgm:dir/>
          <dgm:resizeHandles val="exact"/>
        </dgm:presLayoutVars>
      </dgm:prSet>
      <dgm:spPr/>
    </dgm:pt>
    <dgm:pt modelId="{E91E52F4-0292-4FF2-BD45-4929455D14F5}" type="pres">
      <dgm:prSet presAssocID="{C4B973E2-7A8A-478E-991E-6EF6BA18C4AA}" presName="compNode" presStyleCnt="0"/>
      <dgm:spPr/>
    </dgm:pt>
    <dgm:pt modelId="{80E98607-8602-4906-BE69-6FD4B2825893}" type="pres">
      <dgm:prSet presAssocID="{C4B973E2-7A8A-478E-991E-6EF6BA18C4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95B4E2B-8613-436E-94C9-7CB24E77994F}" type="pres">
      <dgm:prSet presAssocID="{C4B973E2-7A8A-478E-991E-6EF6BA18C4AA}" presName="spaceRect" presStyleCnt="0"/>
      <dgm:spPr/>
    </dgm:pt>
    <dgm:pt modelId="{3F09682F-833B-4AC6-8C7D-51F448BC98E0}" type="pres">
      <dgm:prSet presAssocID="{C4B973E2-7A8A-478E-991E-6EF6BA18C4AA}" presName="textRect" presStyleLbl="revTx" presStyleIdx="0" presStyleCnt="3">
        <dgm:presLayoutVars>
          <dgm:chMax val="1"/>
          <dgm:chPref val="1"/>
        </dgm:presLayoutVars>
      </dgm:prSet>
      <dgm:spPr/>
    </dgm:pt>
    <dgm:pt modelId="{BCE00CD8-32B9-4DBB-BC26-CF32A872CDC6}" type="pres">
      <dgm:prSet presAssocID="{06E86BFC-8726-4019-8E0A-F66EAFC3E9B7}" presName="sibTrans" presStyleCnt="0"/>
      <dgm:spPr/>
    </dgm:pt>
    <dgm:pt modelId="{2D0FD442-05B4-43D3-8218-C49D5187A969}" type="pres">
      <dgm:prSet presAssocID="{94C01D4F-1BAA-4224-9DFC-C2D9A9DEDD52}" presName="compNode" presStyleCnt="0"/>
      <dgm:spPr/>
    </dgm:pt>
    <dgm:pt modelId="{34D84DDD-1BB1-439F-B659-B15BCD6002AC}" type="pres">
      <dgm:prSet presAssocID="{94C01D4F-1BAA-4224-9DFC-C2D9A9DEDD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BB46287-C39F-4DA6-9E57-35CCE1ADB8AF}" type="pres">
      <dgm:prSet presAssocID="{94C01D4F-1BAA-4224-9DFC-C2D9A9DEDD52}" presName="spaceRect" presStyleCnt="0"/>
      <dgm:spPr/>
    </dgm:pt>
    <dgm:pt modelId="{78D8C09C-F79F-4120-B00C-BA80E6A27EBA}" type="pres">
      <dgm:prSet presAssocID="{94C01D4F-1BAA-4224-9DFC-C2D9A9DEDD52}" presName="textRect" presStyleLbl="revTx" presStyleIdx="1" presStyleCnt="3">
        <dgm:presLayoutVars>
          <dgm:chMax val="1"/>
          <dgm:chPref val="1"/>
        </dgm:presLayoutVars>
      </dgm:prSet>
      <dgm:spPr/>
    </dgm:pt>
    <dgm:pt modelId="{8AAA95CE-5C6F-4334-9A40-298BC2D6915B}" type="pres">
      <dgm:prSet presAssocID="{FF903D57-B22F-4D4A-967C-88D40D97958E}" presName="sibTrans" presStyleCnt="0"/>
      <dgm:spPr/>
    </dgm:pt>
    <dgm:pt modelId="{E6193E3F-E0F1-4D8E-BC16-C2253C326444}" type="pres">
      <dgm:prSet presAssocID="{F99A93C1-78EA-4590-B83F-3D620267D0DB}" presName="compNode" presStyleCnt="0"/>
      <dgm:spPr/>
    </dgm:pt>
    <dgm:pt modelId="{8A030383-8A47-4130-A95C-66C8D5CAC524}" type="pres">
      <dgm:prSet presAssocID="{F99A93C1-78EA-4590-B83F-3D620267D0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4464A1C-AB16-48BA-97AB-B896A3B89837}" type="pres">
      <dgm:prSet presAssocID="{F99A93C1-78EA-4590-B83F-3D620267D0DB}" presName="spaceRect" presStyleCnt="0"/>
      <dgm:spPr/>
    </dgm:pt>
    <dgm:pt modelId="{C936153F-F8FD-4D6B-BF29-CD3E09495958}" type="pres">
      <dgm:prSet presAssocID="{F99A93C1-78EA-4590-B83F-3D620267D0D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DE54817-FEAD-4B1F-8361-251CAEEE4318}" srcId="{84F6FBC6-7812-44FF-A830-9E0CD12DE6E8}" destId="{C4B973E2-7A8A-478E-991E-6EF6BA18C4AA}" srcOrd="0" destOrd="0" parTransId="{52787D3A-4A0B-4498-B01A-2A465ED54DB1}" sibTransId="{06E86BFC-8726-4019-8E0A-F66EAFC3E9B7}"/>
    <dgm:cxn modelId="{83BE582B-B0D2-48B9-BABD-65011D361A94}" srcId="{84F6FBC6-7812-44FF-A830-9E0CD12DE6E8}" destId="{F99A93C1-78EA-4590-B83F-3D620267D0DB}" srcOrd="2" destOrd="0" parTransId="{3D13AA39-E2BB-40F7-8F6E-F857A64FCA96}" sibTransId="{147A2A9D-69FE-4422-A50E-951D90D4D2BE}"/>
    <dgm:cxn modelId="{2303DA42-E894-4ED4-A445-73AD0DCB8BCF}" type="presOf" srcId="{94C01D4F-1BAA-4224-9DFC-C2D9A9DEDD52}" destId="{78D8C09C-F79F-4120-B00C-BA80E6A27EBA}" srcOrd="0" destOrd="0" presId="urn:microsoft.com/office/officeart/2018/2/layout/IconLabelList"/>
    <dgm:cxn modelId="{F6146785-33E9-4A06-B295-430304D0CED7}" type="presOf" srcId="{C4B973E2-7A8A-478E-991E-6EF6BA18C4AA}" destId="{3F09682F-833B-4AC6-8C7D-51F448BC98E0}" srcOrd="0" destOrd="0" presId="urn:microsoft.com/office/officeart/2018/2/layout/IconLabelList"/>
    <dgm:cxn modelId="{8B5C4D8D-A9AA-41A0-9BD9-8EBAED33EB88}" type="presOf" srcId="{F99A93C1-78EA-4590-B83F-3D620267D0DB}" destId="{C936153F-F8FD-4D6B-BF29-CD3E09495958}" srcOrd="0" destOrd="0" presId="urn:microsoft.com/office/officeart/2018/2/layout/IconLabelList"/>
    <dgm:cxn modelId="{F06F9593-FC1F-49B9-85A3-029935DACE33}" srcId="{84F6FBC6-7812-44FF-A830-9E0CD12DE6E8}" destId="{94C01D4F-1BAA-4224-9DFC-C2D9A9DEDD52}" srcOrd="1" destOrd="0" parTransId="{36618E58-CF7F-419F-99D5-C7E4728B7A3C}" sibTransId="{FF903D57-B22F-4D4A-967C-88D40D97958E}"/>
    <dgm:cxn modelId="{EAB7F0CB-07E2-4B11-8005-028294E79FF5}" type="presOf" srcId="{84F6FBC6-7812-44FF-A830-9E0CD12DE6E8}" destId="{7964573A-2D3C-42BA-9990-4FD7A780B6F0}" srcOrd="0" destOrd="0" presId="urn:microsoft.com/office/officeart/2018/2/layout/IconLabelList"/>
    <dgm:cxn modelId="{6C7E2DD7-4168-432A-A6A1-C3AD311CC809}" type="presParOf" srcId="{7964573A-2D3C-42BA-9990-4FD7A780B6F0}" destId="{E91E52F4-0292-4FF2-BD45-4929455D14F5}" srcOrd="0" destOrd="0" presId="urn:microsoft.com/office/officeart/2018/2/layout/IconLabelList"/>
    <dgm:cxn modelId="{A935266E-5AD1-46DE-9995-D4E1175F4F96}" type="presParOf" srcId="{E91E52F4-0292-4FF2-BD45-4929455D14F5}" destId="{80E98607-8602-4906-BE69-6FD4B2825893}" srcOrd="0" destOrd="0" presId="urn:microsoft.com/office/officeart/2018/2/layout/IconLabelList"/>
    <dgm:cxn modelId="{E05817EF-528A-4B79-878B-0C8373E67844}" type="presParOf" srcId="{E91E52F4-0292-4FF2-BD45-4929455D14F5}" destId="{D95B4E2B-8613-436E-94C9-7CB24E77994F}" srcOrd="1" destOrd="0" presId="urn:microsoft.com/office/officeart/2018/2/layout/IconLabelList"/>
    <dgm:cxn modelId="{D8E1F2D5-20AE-4D57-A05E-FBAAE162D4CC}" type="presParOf" srcId="{E91E52F4-0292-4FF2-BD45-4929455D14F5}" destId="{3F09682F-833B-4AC6-8C7D-51F448BC98E0}" srcOrd="2" destOrd="0" presId="urn:microsoft.com/office/officeart/2018/2/layout/IconLabelList"/>
    <dgm:cxn modelId="{2684749D-492D-473D-BDC8-A4DF056FEF0F}" type="presParOf" srcId="{7964573A-2D3C-42BA-9990-4FD7A780B6F0}" destId="{BCE00CD8-32B9-4DBB-BC26-CF32A872CDC6}" srcOrd="1" destOrd="0" presId="urn:microsoft.com/office/officeart/2018/2/layout/IconLabelList"/>
    <dgm:cxn modelId="{9258A129-C377-4592-9B98-D0798E057A46}" type="presParOf" srcId="{7964573A-2D3C-42BA-9990-4FD7A780B6F0}" destId="{2D0FD442-05B4-43D3-8218-C49D5187A969}" srcOrd="2" destOrd="0" presId="urn:microsoft.com/office/officeart/2018/2/layout/IconLabelList"/>
    <dgm:cxn modelId="{146099CF-16FB-4E7A-B8E9-E01F95E9AA15}" type="presParOf" srcId="{2D0FD442-05B4-43D3-8218-C49D5187A969}" destId="{34D84DDD-1BB1-439F-B659-B15BCD6002AC}" srcOrd="0" destOrd="0" presId="urn:microsoft.com/office/officeart/2018/2/layout/IconLabelList"/>
    <dgm:cxn modelId="{4447929F-DD5D-4C8C-82A7-BF96FE6CAE39}" type="presParOf" srcId="{2D0FD442-05B4-43D3-8218-C49D5187A969}" destId="{FBB46287-C39F-4DA6-9E57-35CCE1ADB8AF}" srcOrd="1" destOrd="0" presId="urn:microsoft.com/office/officeart/2018/2/layout/IconLabelList"/>
    <dgm:cxn modelId="{B72EEFED-C768-406B-A818-4D7FD625E39B}" type="presParOf" srcId="{2D0FD442-05B4-43D3-8218-C49D5187A969}" destId="{78D8C09C-F79F-4120-B00C-BA80E6A27EBA}" srcOrd="2" destOrd="0" presId="urn:microsoft.com/office/officeart/2018/2/layout/IconLabelList"/>
    <dgm:cxn modelId="{3DAE2964-D878-4338-AF52-011A65F53265}" type="presParOf" srcId="{7964573A-2D3C-42BA-9990-4FD7A780B6F0}" destId="{8AAA95CE-5C6F-4334-9A40-298BC2D6915B}" srcOrd="3" destOrd="0" presId="urn:microsoft.com/office/officeart/2018/2/layout/IconLabelList"/>
    <dgm:cxn modelId="{23FC1150-A5D1-45CA-87B0-F9061B29DAAC}" type="presParOf" srcId="{7964573A-2D3C-42BA-9990-4FD7A780B6F0}" destId="{E6193E3F-E0F1-4D8E-BC16-C2253C326444}" srcOrd="4" destOrd="0" presId="urn:microsoft.com/office/officeart/2018/2/layout/IconLabelList"/>
    <dgm:cxn modelId="{3030FBC1-7313-4C80-8FBE-9FABBE26AD13}" type="presParOf" srcId="{E6193E3F-E0F1-4D8E-BC16-C2253C326444}" destId="{8A030383-8A47-4130-A95C-66C8D5CAC524}" srcOrd="0" destOrd="0" presId="urn:microsoft.com/office/officeart/2018/2/layout/IconLabelList"/>
    <dgm:cxn modelId="{25F85211-7884-4151-802C-0197F399DC81}" type="presParOf" srcId="{E6193E3F-E0F1-4D8E-BC16-C2253C326444}" destId="{94464A1C-AB16-48BA-97AB-B896A3B89837}" srcOrd="1" destOrd="0" presId="urn:microsoft.com/office/officeart/2018/2/layout/IconLabelList"/>
    <dgm:cxn modelId="{290BB99D-4693-48A9-AA28-3D307A6E6098}" type="presParOf" srcId="{E6193E3F-E0F1-4D8E-BC16-C2253C326444}" destId="{C936153F-F8FD-4D6B-BF29-CD3E094959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DAAFD-CD76-49C4-AA00-6B234C1BDB9C}">
      <dsp:nvSpPr>
        <dsp:cNvPr id="0" name=""/>
        <dsp:cNvSpPr/>
      </dsp:nvSpPr>
      <dsp:spPr>
        <a:xfrm>
          <a:off x="0" y="61589"/>
          <a:ext cx="6226891" cy="1520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72D4E-0667-4F03-A123-3F0E4973FE6A}">
      <dsp:nvSpPr>
        <dsp:cNvPr id="0" name=""/>
        <dsp:cNvSpPr/>
      </dsp:nvSpPr>
      <dsp:spPr>
        <a:xfrm>
          <a:off x="459855" y="403630"/>
          <a:ext cx="836917" cy="8361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A3EF2-1964-467E-83D6-625C0D936174}">
      <dsp:nvSpPr>
        <dsp:cNvPr id="0" name=""/>
        <dsp:cNvSpPr/>
      </dsp:nvSpPr>
      <dsp:spPr>
        <a:xfrm>
          <a:off x="1756627" y="8632"/>
          <a:ext cx="4390903" cy="166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969" tIns="175969" rIns="175969" bIns="175969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This document details the comprehensive testing process for "Movie Ticket Booking System," a web application built using PHP and other front-end technologies.</a:t>
          </a:r>
        </a:p>
      </dsp:txBody>
      <dsp:txXfrm>
        <a:off x="1756627" y="8632"/>
        <a:ext cx="4390903" cy="1662699"/>
      </dsp:txXfrm>
    </dsp:sp>
    <dsp:sp modelId="{F3855E9C-8AB0-41F7-AAEA-EA4AC4128B78}">
      <dsp:nvSpPr>
        <dsp:cNvPr id="0" name=""/>
        <dsp:cNvSpPr/>
      </dsp:nvSpPr>
      <dsp:spPr>
        <a:xfrm>
          <a:off x="0" y="2139963"/>
          <a:ext cx="6226891" cy="1520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561AE-C095-416C-B55F-4AAE5499D9BC}">
      <dsp:nvSpPr>
        <dsp:cNvPr id="0" name=""/>
        <dsp:cNvSpPr/>
      </dsp:nvSpPr>
      <dsp:spPr>
        <a:xfrm>
          <a:off x="459855" y="2482004"/>
          <a:ext cx="836917" cy="8361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422FB-E155-4B64-B9A9-FC0733982832}">
      <dsp:nvSpPr>
        <dsp:cNvPr id="0" name=""/>
        <dsp:cNvSpPr/>
      </dsp:nvSpPr>
      <dsp:spPr>
        <a:xfrm>
          <a:off x="1756627" y="2070927"/>
          <a:ext cx="4390903" cy="166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969" tIns="175969" rIns="175969" bIns="175969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project is centered on the concept of giving viewers with an online platform for purchasing tickets, picking their own and customizable seating class arrangements, and other options.</a:t>
          </a:r>
        </a:p>
      </dsp:txBody>
      <dsp:txXfrm>
        <a:off x="1756627" y="2070927"/>
        <a:ext cx="4390903" cy="1662699"/>
      </dsp:txXfrm>
    </dsp:sp>
    <dsp:sp modelId="{93A8D571-ECF6-43DE-B5DC-1A9A7780D2DE}">
      <dsp:nvSpPr>
        <dsp:cNvPr id="0" name=""/>
        <dsp:cNvSpPr/>
      </dsp:nvSpPr>
      <dsp:spPr>
        <a:xfrm>
          <a:off x="0" y="4218337"/>
          <a:ext cx="6226891" cy="17090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DEF67-B483-4CE0-86F0-7E6743FFF39A}">
      <dsp:nvSpPr>
        <dsp:cNvPr id="0" name=""/>
        <dsp:cNvSpPr/>
      </dsp:nvSpPr>
      <dsp:spPr>
        <a:xfrm>
          <a:off x="460304" y="4654834"/>
          <a:ext cx="836917" cy="8361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02FDC-B79E-4A30-88FB-7E9BFBC8AF48}">
      <dsp:nvSpPr>
        <dsp:cNvPr id="0" name=""/>
        <dsp:cNvSpPr/>
      </dsp:nvSpPr>
      <dsp:spPr>
        <a:xfrm>
          <a:off x="1748917" y="4235178"/>
          <a:ext cx="4304596" cy="166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969" tIns="175969" rIns="175969" bIns="175969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following project takes use of the SQL Database for fast-paced data access and storage, making it very quick to book tickets, log in, log out, alter their modifications, and also contributed to providing full implementation.</a:t>
          </a:r>
        </a:p>
      </dsp:txBody>
      <dsp:txXfrm>
        <a:off x="1748917" y="4235178"/>
        <a:ext cx="4304596" cy="16626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D4564-4D64-481F-A3C7-E1AA32588F55}">
      <dsp:nvSpPr>
        <dsp:cNvPr id="0" name=""/>
        <dsp:cNvSpPr/>
      </dsp:nvSpPr>
      <dsp:spPr>
        <a:xfrm>
          <a:off x="0" y="0"/>
          <a:ext cx="8104551" cy="729954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Theatre Module: As an admin, I want to configure my dashboard and activities.</a:t>
          </a:r>
        </a:p>
      </dsp:txBody>
      <dsp:txXfrm>
        <a:off x="21380" y="21380"/>
        <a:ext cx="7231468" cy="687194"/>
      </dsp:txXfrm>
    </dsp:sp>
    <dsp:sp modelId="{F742D059-109F-446C-9519-6F3F2B067214}">
      <dsp:nvSpPr>
        <dsp:cNvPr id="0" name=""/>
        <dsp:cNvSpPr/>
      </dsp:nvSpPr>
      <dsp:spPr>
        <a:xfrm>
          <a:off x="605210" y="831336"/>
          <a:ext cx="8104551" cy="729954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User login Module: As a user, I want to login/signup and logout any time.</a:t>
          </a:r>
        </a:p>
      </dsp:txBody>
      <dsp:txXfrm>
        <a:off x="626590" y="852716"/>
        <a:ext cx="6982111" cy="687194"/>
      </dsp:txXfrm>
    </dsp:sp>
    <dsp:sp modelId="{8B35E65A-3355-4CB9-9C05-45581F919DC0}">
      <dsp:nvSpPr>
        <dsp:cNvPr id="0" name=""/>
        <dsp:cNvSpPr/>
      </dsp:nvSpPr>
      <dsp:spPr>
        <a:xfrm>
          <a:off x="1210420" y="1662673"/>
          <a:ext cx="8104551" cy="729954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Movie Selection: As a user, I want to select movies and show times.</a:t>
          </a:r>
        </a:p>
      </dsp:txBody>
      <dsp:txXfrm>
        <a:off x="1231800" y="1684053"/>
        <a:ext cx="6982111" cy="687194"/>
      </dsp:txXfrm>
    </dsp:sp>
    <dsp:sp modelId="{BA0D611E-62FC-40A2-B427-F1AF1E7208D6}">
      <dsp:nvSpPr>
        <dsp:cNvPr id="0" name=""/>
        <dsp:cNvSpPr/>
      </dsp:nvSpPr>
      <dsp:spPr>
        <a:xfrm>
          <a:off x="1815630" y="2494010"/>
          <a:ext cx="8104551" cy="729954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Watching Trailers: As a user, I want to watch trailer of the movies.</a:t>
          </a:r>
        </a:p>
      </dsp:txBody>
      <dsp:txXfrm>
        <a:off x="1837010" y="2515390"/>
        <a:ext cx="6982111" cy="687194"/>
      </dsp:txXfrm>
    </dsp:sp>
    <dsp:sp modelId="{6C6A7F04-78FE-4BDF-B75D-44EB31631A0E}">
      <dsp:nvSpPr>
        <dsp:cNvPr id="0" name=""/>
        <dsp:cNvSpPr/>
      </dsp:nvSpPr>
      <dsp:spPr>
        <a:xfrm>
          <a:off x="2420840" y="3325346"/>
          <a:ext cx="8104551" cy="729954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Making payments: As a user, I want to make a payment with credit/debit card.</a:t>
          </a:r>
        </a:p>
      </dsp:txBody>
      <dsp:txXfrm>
        <a:off x="2442220" y="3346726"/>
        <a:ext cx="6982111" cy="687194"/>
      </dsp:txXfrm>
    </dsp:sp>
    <dsp:sp modelId="{DC16CDBD-C7E0-4B56-B290-E6EC07A75119}">
      <dsp:nvSpPr>
        <dsp:cNvPr id="0" name=""/>
        <dsp:cNvSpPr/>
      </dsp:nvSpPr>
      <dsp:spPr>
        <a:xfrm>
          <a:off x="7630081" y="533272"/>
          <a:ext cx="474470" cy="47447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736837" y="533272"/>
        <a:ext cx="260958" cy="357039"/>
      </dsp:txXfrm>
    </dsp:sp>
    <dsp:sp modelId="{4676AF81-C7CF-46F1-8D35-B5C4295EE235}">
      <dsp:nvSpPr>
        <dsp:cNvPr id="0" name=""/>
        <dsp:cNvSpPr/>
      </dsp:nvSpPr>
      <dsp:spPr>
        <a:xfrm>
          <a:off x="8235291" y="1364608"/>
          <a:ext cx="474470" cy="47447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342047" y="1364608"/>
        <a:ext cx="260958" cy="357039"/>
      </dsp:txXfrm>
    </dsp:sp>
    <dsp:sp modelId="{13523148-5772-4252-B78E-D22DF805C850}">
      <dsp:nvSpPr>
        <dsp:cNvPr id="0" name=""/>
        <dsp:cNvSpPr/>
      </dsp:nvSpPr>
      <dsp:spPr>
        <a:xfrm>
          <a:off x="8840501" y="2183779"/>
          <a:ext cx="474470" cy="47447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47257" y="2183779"/>
        <a:ext cx="260958" cy="357039"/>
      </dsp:txXfrm>
    </dsp:sp>
    <dsp:sp modelId="{EDB3F71A-3E49-4631-96E3-B64FBBA2FF0E}">
      <dsp:nvSpPr>
        <dsp:cNvPr id="0" name=""/>
        <dsp:cNvSpPr/>
      </dsp:nvSpPr>
      <dsp:spPr>
        <a:xfrm>
          <a:off x="9445711" y="3023226"/>
          <a:ext cx="474470" cy="47447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552467" y="3023226"/>
        <a:ext cx="260958" cy="3570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98607-8602-4906-BE69-6FD4B2825893}">
      <dsp:nvSpPr>
        <dsp:cNvPr id="0" name=""/>
        <dsp:cNvSpPr/>
      </dsp:nvSpPr>
      <dsp:spPr>
        <a:xfrm>
          <a:off x="919867" y="525899"/>
          <a:ext cx="1444966" cy="14449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9682F-833B-4AC6-8C7D-51F448BC98E0}">
      <dsp:nvSpPr>
        <dsp:cNvPr id="0" name=""/>
        <dsp:cNvSpPr/>
      </dsp:nvSpPr>
      <dsp:spPr>
        <a:xfrm>
          <a:off x="36832" y="2352963"/>
          <a:ext cx="32110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Usability testing</a:t>
          </a:r>
        </a:p>
      </dsp:txBody>
      <dsp:txXfrm>
        <a:off x="36832" y="2352963"/>
        <a:ext cx="3211037" cy="720000"/>
      </dsp:txXfrm>
    </dsp:sp>
    <dsp:sp modelId="{34D84DDD-1BB1-439F-B659-B15BCD6002AC}">
      <dsp:nvSpPr>
        <dsp:cNvPr id="0" name=""/>
        <dsp:cNvSpPr/>
      </dsp:nvSpPr>
      <dsp:spPr>
        <a:xfrm>
          <a:off x="4692837" y="525899"/>
          <a:ext cx="1444966" cy="14449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8C09C-F79F-4120-B00C-BA80E6A27EBA}">
      <dsp:nvSpPr>
        <dsp:cNvPr id="0" name=""/>
        <dsp:cNvSpPr/>
      </dsp:nvSpPr>
      <dsp:spPr>
        <a:xfrm>
          <a:off x="3809801" y="2352963"/>
          <a:ext cx="32110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Performance testing </a:t>
          </a:r>
        </a:p>
      </dsp:txBody>
      <dsp:txXfrm>
        <a:off x="3809801" y="2352963"/>
        <a:ext cx="3211037" cy="720000"/>
      </dsp:txXfrm>
    </dsp:sp>
    <dsp:sp modelId="{8A030383-8A47-4130-A95C-66C8D5CAC524}">
      <dsp:nvSpPr>
        <dsp:cNvPr id="0" name=""/>
        <dsp:cNvSpPr/>
      </dsp:nvSpPr>
      <dsp:spPr>
        <a:xfrm>
          <a:off x="8465806" y="525899"/>
          <a:ext cx="1444966" cy="14449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6153F-F8FD-4D6B-BF29-CD3E09495958}">
      <dsp:nvSpPr>
        <dsp:cNvPr id="0" name=""/>
        <dsp:cNvSpPr/>
      </dsp:nvSpPr>
      <dsp:spPr>
        <a:xfrm>
          <a:off x="7582770" y="2352963"/>
          <a:ext cx="32110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Security testing</a:t>
          </a:r>
        </a:p>
      </dsp:txBody>
      <dsp:txXfrm>
        <a:off x="7582770" y="2352963"/>
        <a:ext cx="321103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CB168-1F37-4E50-9D0F-B5D99E6EADEE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E8E92-8BEF-4F40-A124-1739F5A4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42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3B5C-7211-4CB4-97BB-885BE3BF7695}" type="datetime1">
              <a:rPr lang="en-AU" smtClean="0"/>
              <a:t>16/11/2022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0B588C5-CA56-41D1-8361-834C275D0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16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2044-1BA1-4B91-B767-879513052DC1}" type="datetime1">
              <a:rPr lang="en-AU" smtClean="0"/>
              <a:t>16/11/2022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0B588C5-CA56-41D1-8361-834C275D0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72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A7D2-22D8-4FB6-9C33-898C9860367A}" type="datetime1">
              <a:rPr lang="en-AU" smtClean="0"/>
              <a:t>16/11/2022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0B588C5-CA56-41D1-8361-834C275D0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582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BC1C-1B4B-4443-9747-A3D319E2F46C}" type="datetime1">
              <a:rPr lang="en-AU" smtClean="0"/>
              <a:t>16/11/2022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0B588C5-CA56-41D1-8361-834C275D0BBD}" type="slidenum">
              <a:rPr lang="en-AU" smtClean="0"/>
              <a:t>‹#›</a:t>
            </a:fld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653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A66A-8F7A-45C8-AB9E-9A73EC66813C}" type="datetime1">
              <a:rPr lang="en-AU" smtClean="0"/>
              <a:t>16/11/2022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0B588C5-CA56-41D1-8361-834C275D0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354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D482-903E-47B4-9CD3-BCD41BA587FD}" type="datetime1">
              <a:rPr lang="en-AU" smtClean="0"/>
              <a:t>16/11/2022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9218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95D2-8F0C-4935-B86B-E6A41DFED4C3}" type="datetime1">
              <a:rPr lang="en-AU" smtClean="0"/>
              <a:t>16/11/2022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7197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9620-44C1-476E-896A-C40BFB1CF89F}" type="datetime1">
              <a:rPr lang="en-AU" smtClean="0"/>
              <a:t>16/11/2022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2959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BB64BE4-1D8A-4AB0-A489-CF638B5C2FB4}" type="datetime1">
              <a:rPr lang="en-AU" smtClean="0"/>
              <a:t>16/11/2022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0B588C5-CA56-41D1-8361-834C275D0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68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48DF-8F6B-4FB7-BD51-75C562B98C6A}" type="datetime1">
              <a:rPr lang="en-AU" smtClean="0"/>
              <a:t>16/11/2022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021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5110-8E5E-4D15-89C9-20327387B863}" type="datetime1">
              <a:rPr lang="en-AU" smtClean="0"/>
              <a:t>16/11/2022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0B588C5-CA56-41D1-8361-834C275D0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671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D3CF-E9FB-418A-A4E2-D5A085EDE32A}" type="datetime1">
              <a:rPr lang="en-AU" smtClean="0"/>
              <a:t>16/11/2022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586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68E11-68FC-4F60-A888-703E279D2D19}" type="datetime1">
              <a:rPr lang="en-AU" smtClean="0"/>
              <a:t>16/11/2022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22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0830-F6BA-49D1-863B-6C38A2744BB9}" type="datetime1">
              <a:rPr lang="en-AU" smtClean="0"/>
              <a:t>16/11/2022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347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5F04-84DF-41AB-889D-FB199E371B4A}" type="datetime1">
              <a:rPr lang="en-AU" smtClean="0"/>
              <a:t>16/11/2022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369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B3E3-3D5C-4BA7-B7A7-2D676E8D04AF}" type="datetime1">
              <a:rPr lang="en-AU" smtClean="0"/>
              <a:t>16/11/2022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96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A22D-D007-4A50-80D7-8AB84CC68931}" type="datetime1">
              <a:rPr lang="en-AU" smtClean="0"/>
              <a:t>16/11/2022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75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90245-5C95-4E8D-8DEF-2BFB4682ED20}" type="datetime1">
              <a:rPr lang="en-AU" smtClean="0"/>
              <a:t>16/11/2022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88C5-CA56-41D1-8361-834C275D0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049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27B6-CA92-4355-AB1A-4F622DE9C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51" y="2742464"/>
            <a:ext cx="8144134" cy="1373070"/>
          </a:xfrm>
        </p:spPr>
        <p:txBody>
          <a:bodyPr>
            <a:normAutofit/>
          </a:bodyPr>
          <a:lstStyle/>
          <a:p>
            <a:r>
              <a:rPr lang="en-GB" sz="4400" b="1" dirty="0"/>
              <a:t>SOFTWARE ENGINEERING: PROCESS AND TOOLS </a:t>
            </a:r>
            <a:endParaRPr lang="en-AU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F69AB-478B-4BAA-B41E-186D986EB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1660" y="1927252"/>
            <a:ext cx="2021725" cy="728377"/>
          </a:xfrm>
        </p:spPr>
        <p:txBody>
          <a:bodyPr>
            <a:normAutofit/>
          </a:bodyPr>
          <a:lstStyle/>
          <a:p>
            <a:pPr algn="l"/>
            <a:r>
              <a:rPr lang="en-GB" sz="4000" b="1" dirty="0"/>
              <a:t>PRT582</a:t>
            </a:r>
            <a:endParaRPr lang="en-AU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6F770-84C8-4E78-AFEF-EC20D9BAEA07}"/>
              </a:ext>
            </a:extLst>
          </p:cNvPr>
          <p:cNvSpPr txBox="1"/>
          <p:nvPr/>
        </p:nvSpPr>
        <p:spPr>
          <a:xfrm>
            <a:off x="332965" y="4905995"/>
            <a:ext cx="846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3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Movie Ticket Booking System</a:t>
            </a:r>
            <a:endParaRPr lang="en-AU" sz="3600" b="1" dirty="0">
              <a:latin typeface="+mj-lt"/>
            </a:endParaRPr>
          </a:p>
        </p:txBody>
      </p:sp>
      <p:pic>
        <p:nvPicPr>
          <p:cNvPr id="5" name="Picture 4" descr="A black and white image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9280E5BC-9649-AE55-7584-3B394A8E1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015" y="801496"/>
            <a:ext cx="2523370" cy="96128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5C09B-24EF-0A77-71AC-1E4D5E49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4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6FE3-BFB9-122D-ADD3-FA4F826E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Heat-map Images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BBA95A-DBA4-DB02-72E8-54DCC5504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26" y="3057030"/>
            <a:ext cx="5336589" cy="2745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12DB1C-C1EE-320E-C7A5-13C32CF7E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459" y="3057034"/>
            <a:ext cx="5847715" cy="2745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317AA-BCBC-A7C9-E260-471FDC02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317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300F-B2E9-01E9-5EEC-3B5EE867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Analysis of Result and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899A4-FD0E-10D0-41A9-D7B755541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5" y="3867508"/>
            <a:ext cx="10001721" cy="359931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Multiple consumers utilized this website, and we developed a heat map of first click testing based on the aforementioned result images.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First, we must competently describe the demand to the consumers. Furthermore, the goals have been clearly outlined for the users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BBE008-159A-10F4-5205-9830D81B92D6}"/>
              </a:ext>
            </a:extLst>
          </p:cNvPr>
          <p:cNvSpPr txBox="1"/>
          <p:nvPr/>
        </p:nvSpPr>
        <p:spPr>
          <a:xfrm>
            <a:off x="520505" y="2293034"/>
            <a:ext cx="10001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The heat map pictures are created when a user clicks on a certain sector, and the heat map is used for detail analysis to make the usability interface more suited for the users. 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E230-431F-DDCC-F579-ACE19B27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8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5D73-2593-0EC0-5B14-E4855873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Persona and Scenario Testing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9A9B94A-428E-517C-6E43-9C85EDE1E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501617"/>
              </p:ext>
            </p:extLst>
          </p:nvPr>
        </p:nvGraphicFramePr>
        <p:xfrm>
          <a:off x="680321" y="2191025"/>
          <a:ext cx="9613900" cy="4417096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575997548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3638438593"/>
                    </a:ext>
                  </a:extLst>
                </a:gridCol>
              </a:tblGrid>
              <a:tr h="1385588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/>
                        <a:t>Profile Background</a:t>
                      </a:r>
                    </a:p>
                    <a:p>
                      <a:pPr algn="just"/>
                      <a:endParaRPr lang="en-US" dirty="0"/>
                    </a:p>
                    <a:p>
                      <a:pPr algn="just"/>
                      <a:r>
                        <a:rPr lang="en-US" sz="2000" b="0" dirty="0"/>
                        <a:t>Malik is a customer of Australia.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/>
                        <a:t>Goals and Tasks</a:t>
                      </a:r>
                    </a:p>
                    <a:p>
                      <a:pPr algn="just"/>
                      <a:endParaRPr lang="en-US" dirty="0"/>
                    </a:p>
                    <a:p>
                      <a:pPr algn="just"/>
                      <a:r>
                        <a:rPr lang="en-US" sz="2000" b="0" dirty="0"/>
                        <a:t>He just wants to book a ticket online instead of booking ticket at cinema.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78590"/>
                  </a:ext>
                </a:extLst>
              </a:tr>
              <a:tr h="1385588"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/>
                        <a:t>Anxieties and Motivations</a:t>
                      </a:r>
                    </a:p>
                    <a:p>
                      <a:pPr algn="just"/>
                      <a:endParaRPr lang="en-US" b="1" dirty="0"/>
                    </a:p>
                    <a:p>
                      <a:pPr algn="just"/>
                      <a:r>
                        <a:rPr lang="en-US" sz="2000" b="0" dirty="0"/>
                        <a:t>He gets motivation and feel better by watching movie.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/>
                        <a:t>Frustrations and Concerns</a:t>
                      </a:r>
                    </a:p>
                    <a:p>
                      <a:pPr algn="just"/>
                      <a:endParaRPr lang="en-US" sz="1800" b="0" dirty="0"/>
                    </a:p>
                    <a:p>
                      <a:pPr algn="just"/>
                      <a:r>
                        <a:rPr lang="en-US" sz="2000" b="0" dirty="0"/>
                        <a:t>He is frustrated from sold out ticket’s situation.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646379"/>
                  </a:ext>
                </a:extLst>
              </a:tr>
              <a:tr h="608424"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/>
                        <a:t>Needs and Expectations</a:t>
                      </a:r>
                    </a:p>
                    <a:p>
                      <a:pPr algn="just"/>
                      <a:endParaRPr lang="en-US" sz="1800" b="1" dirty="0"/>
                    </a:p>
                    <a:p>
                      <a:pPr algn="just"/>
                      <a:r>
                        <a:rPr lang="en-US" sz="2000" b="0" dirty="0"/>
                        <a:t>Needs an application for booking tickets online and he want to do payment by online banking.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/>
                        <a:t>Scenario</a:t>
                      </a:r>
                    </a:p>
                    <a:p>
                      <a:pPr algn="just"/>
                      <a:endParaRPr lang="en-US" sz="1800" b="1" dirty="0"/>
                    </a:p>
                    <a:p>
                      <a:pPr algn="just"/>
                      <a:r>
                        <a:rPr lang="en-US" sz="2000" b="0" dirty="0"/>
                        <a:t>Malik wants to save time for buying ticket and select movie by watching trailer.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8678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B0DFE-E60A-CBF1-2E72-A70C2062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88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2468E-D8FE-BDE3-1488-286DA3B36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IN" sz="4000" dirty="0">
                <a:solidFill>
                  <a:srgbClr val="FFFFFF"/>
                </a:solidFill>
              </a:rPr>
              <a:t>Performance Testing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E8B1-2AE7-47A5-2DFF-6F7CAA89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The application's performance testing is determined by how effectively it is written and the different good programming practices that go with it.</a:t>
            </a:r>
          </a:p>
          <a:p>
            <a:pPr algn="just"/>
            <a:endParaRPr lang="en-US" dirty="0">
              <a:solidFill>
                <a:srgbClr val="FFFFFF"/>
              </a:solidFill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algn="just"/>
            <a:r>
              <a:rPr lang="en-IN" dirty="0">
                <a:solidFill>
                  <a:srgbClr val="FFFFFF"/>
                </a:solidFill>
              </a:rPr>
              <a:t>Performance</a:t>
            </a:r>
            <a:r>
              <a:rPr lang="en-US" dirty="0">
                <a:solidFill>
                  <a:srgbClr val="FFFFFF"/>
                </a:solidFill>
              </a:rPr>
              <a:t> testing tools considered: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 err="1">
                <a:effectLst/>
                <a:ea typeface="Calibri" panose="020F0502020204030204" pitchFamily="34" charset="0"/>
                <a:cs typeface="Shruti" panose="020B0502040204020203" pitchFamily="34" charset="0"/>
              </a:rPr>
              <a:t>LoadNinja</a:t>
            </a:r>
            <a:endParaRPr lang="en-US" sz="2400" dirty="0">
              <a:effectLst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 err="1">
                <a:effectLst/>
                <a:ea typeface="Calibri" panose="020F0502020204030204" pitchFamily="34" charset="0"/>
                <a:cs typeface="Shruti" panose="020B0502040204020203" pitchFamily="34" charset="0"/>
              </a:rPr>
              <a:t>Xhprof</a:t>
            </a:r>
            <a:endParaRPr lang="en-US" sz="2400" dirty="0"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 err="1">
                <a:effectLst/>
                <a:ea typeface="Calibri" panose="020F0502020204030204" pitchFamily="34" charset="0"/>
                <a:cs typeface="Shruti" panose="020B0502040204020203" pitchFamily="34" charset="0"/>
              </a:rPr>
              <a:t>Kobiton</a:t>
            </a:r>
            <a:endParaRPr lang="en-US" sz="2400" dirty="0">
              <a:effectLst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JMeter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209FB-7CDD-B206-A056-21101690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832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BF46-3F08-CDE8-7C3B-F0C29FF26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JMeter was first created to test the Apache server, but it has subsequently been modified to test a wide range of applications.</a:t>
            </a:r>
          </a:p>
          <a:p>
            <a:pPr algn="just"/>
            <a:endParaRPr lang="en-US" dirty="0"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algn="just"/>
            <a:r>
              <a:rPr lang="en-IN" dirty="0"/>
              <a:t>Advantages: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IN" sz="2400" dirty="0"/>
              <a:t>Good GUI interface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IN" sz="2400" dirty="0"/>
              <a:t>Extensive reporting options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IN" sz="2400" dirty="0"/>
              <a:t>Ability to simulate high demand</a:t>
            </a:r>
          </a:p>
        </p:txBody>
      </p:sp>
      <p:pic>
        <p:nvPicPr>
          <p:cNvPr id="3076" name="Picture 4" descr="Apache JMeter - Apache JMeter™">
            <a:extLst>
              <a:ext uri="{FF2B5EF4-FFF2-40B4-BE49-F238E27FC236}">
                <a16:creationId xmlns:a16="http://schemas.microsoft.com/office/drawing/2014/main" id="{CE05D758-2124-29AE-8A5E-067CD49BE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54" y="751114"/>
            <a:ext cx="3155021" cy="1071859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5C55-D2BF-1F4B-E5F3-ECB2D4AD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036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F375-1B8C-8306-9BE1-274AE6EF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Result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588A3-C81C-0C9F-DC3D-3397B0872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5" y="2684554"/>
            <a:ext cx="5942330" cy="3181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219D9-FC8A-B4A2-EB7B-5B4734172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35" y="2695575"/>
            <a:ext cx="5619750" cy="31593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72E76-6184-6430-E0C3-5A15B760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FB8E-279D-AFCC-83F6-9C830E0E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Analysis of Result and Suggestions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5538F-1C6A-7D84-B427-EE2B010CC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 images represents </a:t>
            </a:r>
            <a:r>
              <a:rPr lang="en-US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two sorts of test results.</a:t>
            </a:r>
          </a:p>
          <a:p>
            <a:pPr algn="just"/>
            <a:endParaRPr lang="en-US" dirty="0"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algn="just"/>
            <a:r>
              <a:rPr lang="en-US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The number of threads is 50, with a variance of 6 and an average time sample of 11 minutes.</a:t>
            </a:r>
          </a:p>
          <a:p>
            <a:pPr algn="just"/>
            <a:endParaRPr lang="en-US" dirty="0"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algn="just"/>
            <a:r>
              <a:rPr lang="en-US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Prepare the server route for the HTTP request to submit the test case to the web server as a sampler. Furthermore, we must specify the number of threads that will be used in order to assess the results and make suitable modifications.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86EA-3AFF-2414-CB22-370FEA69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959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A3119-BB2E-138E-38C0-122A9B33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IN" sz="4000" dirty="0">
                <a:solidFill>
                  <a:srgbClr val="FFFFFF"/>
                </a:solidFill>
              </a:rPr>
              <a:t>Security</a:t>
            </a:r>
            <a:br>
              <a:rPr lang="en-IN" sz="4000" dirty="0">
                <a:solidFill>
                  <a:srgbClr val="FFFFFF"/>
                </a:solidFill>
              </a:rPr>
            </a:br>
            <a:r>
              <a:rPr lang="en-IN" sz="4000" dirty="0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70541-7EA9-7447-DBF8-61B3C29F5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The application's security is a critical general feature that must be applied and implemented to ensure that the problem is handled.</a:t>
            </a:r>
          </a:p>
          <a:p>
            <a:pPr algn="just"/>
            <a:endParaRPr lang="en-US" dirty="0">
              <a:solidFill>
                <a:srgbClr val="FFFFFF"/>
              </a:solidFill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algn="just"/>
            <a:r>
              <a:rPr lang="en-IN" dirty="0">
                <a:solidFill>
                  <a:srgbClr val="FFFFFF"/>
                </a:solidFill>
              </a:rPr>
              <a:t>Security</a:t>
            </a:r>
            <a:r>
              <a:rPr lang="en-US" dirty="0">
                <a:solidFill>
                  <a:srgbClr val="FFFFFF"/>
                </a:solidFill>
              </a:rPr>
              <a:t> testing tools considered: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Google </a:t>
            </a:r>
            <a:r>
              <a:rPr lang="en-US" sz="2400" dirty="0" err="1">
                <a:effectLst/>
                <a:ea typeface="Calibri" panose="020F0502020204030204" pitchFamily="34" charset="0"/>
                <a:cs typeface="Shruti" panose="020B0502040204020203" pitchFamily="34" charset="0"/>
              </a:rPr>
              <a:t>Nogotofail</a:t>
            </a:r>
            <a:endParaRPr lang="en-US" sz="2400" dirty="0">
              <a:effectLst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SonarQube </a:t>
            </a:r>
            <a:endParaRPr lang="en-US" sz="2400" dirty="0"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 err="1">
                <a:effectLst/>
                <a:ea typeface="Calibri" panose="020F0502020204030204" pitchFamily="34" charset="0"/>
                <a:cs typeface="Shruti" panose="020B0502040204020203" pitchFamily="34" charset="0"/>
              </a:rPr>
              <a:t>Invicti</a:t>
            </a:r>
            <a:endParaRPr lang="en-US" sz="2400" dirty="0">
              <a:effectLst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F63D8-E97F-3EB3-349D-1032E203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829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A3024-798B-8DFF-B87C-D4CFC6758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Enterprise </a:t>
            </a:r>
            <a:r>
              <a:rPr lang="en-IN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firms</a:t>
            </a:r>
            <a:r>
              <a:rPr lang="en-US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 may secure thousands of websites using the automated application security testing tool </a:t>
            </a:r>
            <a:r>
              <a:rPr lang="en-US" dirty="0" err="1">
                <a:effectLst/>
                <a:ea typeface="Calibri" panose="020F0502020204030204" pitchFamily="34" charset="0"/>
                <a:cs typeface="Shruti" panose="020B0502040204020203" pitchFamily="34" charset="0"/>
              </a:rPr>
              <a:t>Invicti</a:t>
            </a:r>
            <a:r>
              <a:rPr lang="en-US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, which significantly lowers the risk of attack.</a:t>
            </a:r>
          </a:p>
          <a:p>
            <a:pPr algn="just"/>
            <a:endParaRPr lang="en-US" dirty="0"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algn="just"/>
            <a:r>
              <a:rPr lang="en-US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The program was created using an upgraded version of PHP, which addressed all security concerns as vulnerabilities were addressed in the code.</a:t>
            </a:r>
          </a:p>
          <a:p>
            <a:pPr algn="just"/>
            <a:endParaRPr lang="en-US" dirty="0"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algn="just"/>
            <a:r>
              <a:rPr lang="en-US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It is vital to use SSL certificates to protect the application from hackers. </a:t>
            </a:r>
            <a:endParaRPr lang="en-IN" dirty="0"/>
          </a:p>
        </p:txBody>
      </p:sp>
      <p:pic>
        <p:nvPicPr>
          <p:cNvPr id="4098" name="Picture 2" descr="Invicti Logo PNG Vector (PDF) Free Download">
            <a:extLst>
              <a:ext uri="{FF2B5EF4-FFF2-40B4-BE49-F238E27FC236}">
                <a16:creationId xmlns:a16="http://schemas.microsoft.com/office/drawing/2014/main" id="{765DB5F1-88E8-A1A7-CADB-74DFC1004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921811"/>
            <a:ext cx="28575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54719-5BCE-E0F5-F52D-D071E0E8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707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F375-1B8C-8306-9BE1-274AE6EF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Result Image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791DA-AD5A-997D-F16A-724A087A6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447050"/>
            <a:ext cx="8277915" cy="393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DB6D4-78C5-FA4C-6406-6BCEA0A5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120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9F02-FE09-4597-9136-2EC6B137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Group Name: Radeon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2B8AC-4026-42CE-A15E-2A8450862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1834" y="2336872"/>
            <a:ext cx="7385538" cy="3881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Group Members:</a:t>
            </a:r>
          </a:p>
          <a:p>
            <a:pPr marL="0" indent="0">
              <a:buNone/>
            </a:pPr>
            <a:endParaRPr lang="en-GB" dirty="0"/>
          </a:p>
          <a:p>
            <a:r>
              <a:rPr lang="en-AU" dirty="0"/>
              <a:t>Manan Patel : S361298</a:t>
            </a:r>
          </a:p>
          <a:p>
            <a:r>
              <a:rPr lang="en-AU" dirty="0"/>
              <a:t>Milan Sukhadiya : S355516</a:t>
            </a:r>
          </a:p>
          <a:p>
            <a:r>
              <a:rPr lang="en-AU" dirty="0"/>
              <a:t>Sahil </a:t>
            </a:r>
            <a:r>
              <a:rPr lang="en-AU" dirty="0" err="1"/>
              <a:t>Hada</a:t>
            </a:r>
            <a:r>
              <a:rPr lang="en-AU" dirty="0"/>
              <a:t> : S359974</a:t>
            </a:r>
          </a:p>
          <a:p>
            <a:r>
              <a:rPr lang="en-AU" dirty="0" err="1"/>
              <a:t>Harashdeep</a:t>
            </a:r>
            <a:r>
              <a:rPr lang="en-AU" dirty="0"/>
              <a:t> Singh : S360797</a:t>
            </a:r>
          </a:p>
          <a:p>
            <a:r>
              <a:rPr lang="en-AU" dirty="0" err="1"/>
              <a:t>Ridham</a:t>
            </a:r>
            <a:r>
              <a:rPr lang="en-AU" dirty="0"/>
              <a:t> </a:t>
            </a:r>
            <a:r>
              <a:rPr lang="en-AU" dirty="0" err="1"/>
              <a:t>Nadoda</a:t>
            </a:r>
            <a:r>
              <a:rPr lang="en-AU" dirty="0"/>
              <a:t> : S353334</a:t>
            </a:r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0B41072A-351F-28CA-05CB-E8559E21D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321" y="2789813"/>
            <a:ext cx="2692907" cy="269290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8C176-11C9-3CC1-052D-0BB707A9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602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9C90F-0E1B-9D7E-A7B0-A8DA411E9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Sonarqube</a:t>
            </a:r>
            <a:r>
              <a:rPr lang="en-US" dirty="0"/>
              <a:t> is used to perform automatic reviews of the code and perform static analysis to find bugs and code smells.</a:t>
            </a:r>
          </a:p>
          <a:p>
            <a:endParaRPr lang="en-US" dirty="0"/>
          </a:p>
          <a:p>
            <a:r>
              <a:rPr lang="en-US" dirty="0"/>
              <a:t>SonarQube enables us to do various tests quickly and simply.</a:t>
            </a:r>
          </a:p>
          <a:p>
            <a:endParaRPr lang="en-US" dirty="0"/>
          </a:p>
          <a:p>
            <a:r>
              <a:rPr lang="en-US" dirty="0"/>
              <a:t>It also created regexes to prevent stack overflows and other sorts of integration and feedback during the process.</a:t>
            </a:r>
            <a:endParaRPr lang="en-IN" dirty="0"/>
          </a:p>
        </p:txBody>
      </p:sp>
      <p:pic>
        <p:nvPicPr>
          <p:cNvPr id="5124" name="Picture 4" descr="SonarQube - Eclipsepedia">
            <a:extLst>
              <a:ext uri="{FF2B5EF4-FFF2-40B4-BE49-F238E27FC236}">
                <a16:creationId xmlns:a16="http://schemas.microsoft.com/office/drawing/2014/main" id="{95B5B0A9-85DE-FE65-3809-C642909FF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656325"/>
            <a:ext cx="48577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3FB65-AB8A-40F3-30E0-9AFB827F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187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0E75-E646-C430-A259-E72C320C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Analysis of Result and Suggestions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ADBDD-AB35-D415-7570-73BD0C966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Both </a:t>
            </a:r>
            <a:r>
              <a:rPr lang="en-US" dirty="0" err="1"/>
              <a:t>Invicti</a:t>
            </a:r>
            <a:r>
              <a:rPr lang="en-US" dirty="0"/>
              <a:t> and SonarQube security testing tools provide detailed reports on flaws, code smells, vulnerabilities, and code duplications. </a:t>
            </a:r>
          </a:p>
          <a:p>
            <a:endParaRPr lang="en-US" dirty="0"/>
          </a:p>
          <a:p>
            <a:r>
              <a:rPr lang="en-US" dirty="0"/>
              <a:t>According to our findings, we have 1.1% code duplication in the registration and login page code in PHP.</a:t>
            </a:r>
          </a:p>
          <a:p>
            <a:endParaRPr lang="en-US" dirty="0"/>
          </a:p>
          <a:p>
            <a:r>
              <a:rPr lang="en-US" dirty="0"/>
              <a:t>The initial proposal is to improve the database code's proficiency and dependability. Also, duplications of code should be reduced and measured during all frequent updates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F1018-E238-053D-0753-C9F96C79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79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C8A95-8C5D-9E05-D15B-7D25DF14A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IN" sz="4400" dirty="0">
                <a:solidFill>
                  <a:srgbClr val="FFFFFF"/>
                </a:solidFill>
              </a:rPr>
              <a:t>Functional</a:t>
            </a:r>
            <a:br>
              <a:rPr lang="en-IN" sz="4400" dirty="0">
                <a:solidFill>
                  <a:srgbClr val="FFFFFF"/>
                </a:solidFill>
              </a:rPr>
            </a:br>
            <a:r>
              <a:rPr lang="en-IN" sz="4400" dirty="0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5DA5-F282-4E51-3664-B438776F9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Testing </a:t>
            </a:r>
            <a:r>
              <a:rPr lang="en-IN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functionality automatically enables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the developer to run automated tests to test functions of the actual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application.</a:t>
            </a:r>
            <a:endParaRPr lang="en-US" dirty="0">
              <a:effectLst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algn="just"/>
            <a:endParaRPr lang="en-US" dirty="0">
              <a:solidFill>
                <a:srgbClr val="FFFFFF"/>
              </a:solidFill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algn="just"/>
            <a:r>
              <a:rPr lang="en-IN" dirty="0">
                <a:solidFill>
                  <a:srgbClr val="FFFFFF"/>
                </a:solidFill>
              </a:rPr>
              <a:t>Functional</a:t>
            </a:r>
            <a:r>
              <a:rPr lang="en-US" dirty="0">
                <a:solidFill>
                  <a:srgbClr val="FFFFFF"/>
                </a:solidFill>
              </a:rPr>
              <a:t> testing tools considered: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TestProject</a:t>
            </a:r>
            <a:endParaRPr lang="en-US" sz="2400" dirty="0">
              <a:effectLst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MicroFocusUFT</a:t>
            </a:r>
            <a:r>
              <a:rPr lang="en-US" sz="2400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 </a:t>
            </a:r>
            <a:endParaRPr lang="en-US" sz="2400" dirty="0"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IBM Rational Functional Tester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Robot framework</a:t>
            </a:r>
            <a:endParaRPr lang="en-US" sz="2400" dirty="0">
              <a:effectLst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C979F-D546-7F85-A6E9-F3EC9A7B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350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72F8-635D-3DAC-8DFB-FA372202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Robot Framework Testcases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D5752C-4B7B-EA99-60E5-17D8F790B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341235"/>
              </p:ext>
            </p:extLst>
          </p:nvPr>
        </p:nvGraphicFramePr>
        <p:xfrm>
          <a:off x="680321" y="2302287"/>
          <a:ext cx="9613900" cy="4206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40253">
                  <a:extLst>
                    <a:ext uri="{9D8B030D-6E8A-4147-A177-3AD203B41FA5}">
                      <a16:colId xmlns:a16="http://schemas.microsoft.com/office/drawing/2014/main" val="2983888690"/>
                    </a:ext>
                  </a:extLst>
                </a:gridCol>
                <a:gridCol w="5273647">
                  <a:extLst>
                    <a:ext uri="{9D8B030D-6E8A-4147-A177-3AD203B41FA5}">
                      <a16:colId xmlns:a16="http://schemas.microsoft.com/office/drawing/2014/main" val="2380557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Admin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18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Add_new_theatre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new theatre with valid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97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Valid_theatre_login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login functionality with valid username and password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3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Invalid_theatre_login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login functionality with valid username and invalid password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29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Add_upcoming_movie_news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upcoming movie news with valid details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8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Add_movie_in_theatre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 movie in theatre with valid details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13705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F57A6-34C4-F2B8-C7B5-7D92AC29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317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51C0B7-A5E4-920F-AFE8-D06D55DDA6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606938"/>
              </p:ext>
            </p:extLst>
          </p:nvPr>
        </p:nvGraphicFramePr>
        <p:xfrm>
          <a:off x="680321" y="2302290"/>
          <a:ext cx="9613900" cy="2926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40253">
                  <a:extLst>
                    <a:ext uri="{9D8B030D-6E8A-4147-A177-3AD203B41FA5}">
                      <a16:colId xmlns:a16="http://schemas.microsoft.com/office/drawing/2014/main" val="1458371317"/>
                    </a:ext>
                  </a:extLst>
                </a:gridCol>
                <a:gridCol w="5273647">
                  <a:extLst>
                    <a:ext uri="{9D8B030D-6E8A-4147-A177-3AD203B41FA5}">
                      <a16:colId xmlns:a16="http://schemas.microsoft.com/office/drawing/2014/main" val="654656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Admin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5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Add_screens_in_theatre</a:t>
                      </a:r>
                      <a:endParaRPr lang="en-A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 screen in theatre with valid details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3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Add_show_in_theatre</a:t>
                      </a:r>
                      <a:endParaRPr lang="en-A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 show in theatre with valid details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79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Add_showtime_for_screen_in_theatre</a:t>
                      </a:r>
                      <a:endParaRPr lang="en-A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 showtime for screen in theatre with valid details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06237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9A7E5E67-8062-EA08-0DC0-5A2870CE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IN" sz="4000" dirty="0"/>
              <a:t>Robot Framework Testcases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B76DC-C97F-525F-E3F8-C7CAEA13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27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7872-0DF9-AC44-F7AB-19013EB6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Robot Framework Testcases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BBD485-5BA2-0B76-92EE-30F357CE0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0127331"/>
              </p:ext>
            </p:extLst>
          </p:nvPr>
        </p:nvGraphicFramePr>
        <p:xfrm>
          <a:off x="680321" y="2302290"/>
          <a:ext cx="9613900" cy="3749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40253">
                  <a:extLst>
                    <a:ext uri="{9D8B030D-6E8A-4147-A177-3AD203B41FA5}">
                      <a16:colId xmlns:a16="http://schemas.microsoft.com/office/drawing/2014/main" val="1458371317"/>
                    </a:ext>
                  </a:extLst>
                </a:gridCol>
                <a:gridCol w="5273647">
                  <a:extLst>
                    <a:ext uri="{9D8B030D-6E8A-4147-A177-3AD203B41FA5}">
                      <a16:colId xmlns:a16="http://schemas.microsoft.com/office/drawing/2014/main" val="654656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User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5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Register_new_user</a:t>
                      </a:r>
                      <a:endParaRPr lang="en-A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Register new user by clicking the button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3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Valid_user_login</a:t>
                      </a:r>
                      <a:endParaRPr lang="en-A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Verify login functionality with valid username and password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79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Invalid_user_login</a:t>
                      </a:r>
                      <a:endParaRPr lang="en-A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Verify login functionality with valid username and invalid password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06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Movie_ticket_booking</a:t>
                      </a:r>
                      <a:endParaRPr lang="en-AU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Book a ticket using card and select movie name, theatre and showtime.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2674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8EE1C-EF71-2C01-C466-9CFA6993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40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7920-39FE-6ACC-7D74-32336D5C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Admin Tests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00C732-0931-DC81-2369-8CB5CB9E5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127250"/>
            <a:ext cx="9777490" cy="46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55BDE-1A81-5DFF-1E00-F75CCF3C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09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B402-4021-638E-D5D5-40E17176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User Tests Result</a:t>
            </a:r>
          </a:p>
        </p:txBody>
      </p: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72D99697-DBA6-7B99-E203-F0D8ED77D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207604"/>
            <a:ext cx="9613861" cy="448847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FD96F-8A71-E022-905D-0817B84E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9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7C031CB-DEB3-405F-9996-5322C24A6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2031F0E-C3FA-4DAF-BD13-4AC665CFF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E685C68-BF28-4330-A4FE-33ABD885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629"/>
            <a:ext cx="11525954" cy="27594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73350E1-40B5-47D9-8DDD-3C2A17B4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1525954" cy="53794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9AB6F-D765-2DF8-658C-894880E6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13" y="1997765"/>
            <a:ext cx="5872891" cy="26966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1500D0A-0DCA-4E06-8B25-618E6299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4686838"/>
            <a:ext cx="1602997" cy="14427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08AC4DC-69B5-4DD1-84BC-850C5A286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3034068"/>
            <a:ext cx="160299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681DB-EE90-DFA5-3CFB-10611A4A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448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6F1E0-5275-30A5-3FBE-FA8FAECD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IN" sz="4000" dirty="0"/>
              <a:t>Introduction</a:t>
            </a:r>
            <a:endParaRPr lang="en-US" sz="4000" dirty="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9DCF5C58-394C-B43C-554B-747BE8123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022703"/>
              </p:ext>
            </p:extLst>
          </p:nvPr>
        </p:nvGraphicFramePr>
        <p:xfrm>
          <a:off x="5284788" y="495095"/>
          <a:ext cx="6226891" cy="6037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41F5D-18CC-FC8A-CD38-4E2620A2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1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D954-1782-B75B-7DA1-63B4C6DE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Features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9D9747-A343-1B3A-B0C3-072A65446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274683"/>
              </p:ext>
            </p:extLst>
          </p:nvPr>
        </p:nvGraphicFramePr>
        <p:xfrm>
          <a:off x="681038" y="2336800"/>
          <a:ext cx="9613900" cy="402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674762342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774707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5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Adding the new theatre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Register new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3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Admin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User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34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Add upcoming movie news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Movie ticket booking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260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Add movies in theatre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Online 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994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Add screen in theatre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OTP validation during 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73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Add shows and their timing for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104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Start and stop 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849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6838F-27D7-019B-1F99-1821A6C1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88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C35F-826A-986A-26C9-7D7CE86A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IN" sz="4000" dirty="0"/>
              <a:t>Limitations</a:t>
            </a:r>
            <a:endParaRPr lang="en-US" sz="4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689E361-0F92-FA20-A319-9D7A93B3B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672" y="2336873"/>
            <a:ext cx="7349873" cy="3599316"/>
          </a:xfrm>
        </p:spPr>
        <p:txBody>
          <a:bodyPr>
            <a:noAutofit/>
          </a:bodyPr>
          <a:lstStyle/>
          <a:p>
            <a:r>
              <a:rPr lang="en-US" dirty="0"/>
              <a:t>Considering the website's limitation is interface limitation, where the mobile experience is limited from a design standpoint.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Furthermore, as compared to other similar concept websites, significant e-commerce capabilities is missing.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Third party payment integration is missing. Hence, some of the payment integration technical issues can be created.</a:t>
            </a:r>
          </a:p>
        </p:txBody>
      </p:sp>
      <p:pic>
        <p:nvPicPr>
          <p:cNvPr id="13" name="Graphic 6" descr="Web Design">
            <a:extLst>
              <a:ext uri="{FF2B5EF4-FFF2-40B4-BE49-F238E27FC236}">
                <a16:creationId xmlns:a16="http://schemas.microsoft.com/office/drawing/2014/main" id="{209C759F-B1B6-37AD-0DAD-8EAC5DA04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25" y="2789813"/>
            <a:ext cx="2692907" cy="269290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F1B87-BAF4-EDD7-A2F1-6E0DCDBA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077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7EEA-C668-C302-B16F-5D68BB81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User Stories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0D1545-8C6F-BF64-FC0B-3D705E40B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39811"/>
              </p:ext>
            </p:extLst>
          </p:nvPr>
        </p:nvGraphicFramePr>
        <p:xfrm>
          <a:off x="680321" y="2336872"/>
          <a:ext cx="10525392" cy="4055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D45EC-FE9B-8CE5-C40B-3B00564D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20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94C1-3889-3F76-876F-67730A6D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000" dirty="0"/>
              <a:t>Non – Functional 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62FF90-29ED-5916-404B-485A52006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249215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6637A-BA11-7ACE-AE63-F16C2EF0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112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465E4-E03F-5132-3AE3-9173C2D7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Usability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Testing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C2CF2BD-EC14-EAF4-81F4-120316C80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rgbClr val="FFFFFF"/>
                </a:solidFill>
              </a:rPr>
              <a:t>Usability testing is an important feature that displays the user's ease of access while exploring different areas of the website and playing with its capabilities.</a:t>
            </a:r>
          </a:p>
          <a:p>
            <a:pPr algn="just"/>
            <a:endParaRPr lang="en-US" dirty="0">
              <a:solidFill>
                <a:srgbClr val="FFFFFF"/>
              </a:solidFill>
            </a:endParaRPr>
          </a:p>
          <a:p>
            <a:pPr algn="just"/>
            <a:r>
              <a:rPr lang="en-US" dirty="0">
                <a:solidFill>
                  <a:srgbClr val="FFFFFF"/>
                </a:solidFill>
              </a:rPr>
              <a:t>Usability testing tools considered: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Maze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Lookback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 err="1">
                <a:solidFill>
                  <a:srgbClr val="FFFFFF"/>
                </a:solidFill>
              </a:rPr>
              <a:t>TryMyUI</a:t>
            </a:r>
            <a:endParaRPr lang="en-US" sz="2400" dirty="0">
              <a:solidFill>
                <a:srgbClr val="FFFFFF"/>
              </a:solidFill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Usability 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4E8C9-C185-0E9C-13C7-CF2BF81C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56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BF5E-B05F-3F5B-EDFB-F48EFC4D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9749139" cy="31097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Usability Hub is one of the usability testing tools on this page that aims to be straightforward and easy to use.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Advantages: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Ease of use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Various types of testing available.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Kiosk mode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No limit of number of </a:t>
            </a:r>
            <a:r>
              <a:rPr lang="en-IN" sz="2400" dirty="0"/>
              <a:t>participants</a:t>
            </a:r>
            <a:r>
              <a:rPr lang="en-US" sz="2400" dirty="0"/>
              <a:t>.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pic>
        <p:nvPicPr>
          <p:cNvPr id="1028" name="Picture 4" descr="UsabilityHub | User Research &amp; Usability Testing Platform">
            <a:extLst>
              <a:ext uri="{FF2B5EF4-FFF2-40B4-BE49-F238E27FC236}">
                <a16:creationId xmlns:a16="http://schemas.microsoft.com/office/drawing/2014/main" id="{C2497991-D153-6991-3BC6-9A599C464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44" y="782820"/>
            <a:ext cx="56388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8B03D-825D-F12C-ACBD-A703050F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C5-CA56-41D1-8361-834C275D0BB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004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465</TotalTime>
  <Words>1235</Words>
  <Application>Microsoft Office PowerPoint</Application>
  <PresentationFormat>Widescreen</PresentationFormat>
  <Paragraphs>203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Trebuchet MS</vt:lpstr>
      <vt:lpstr>Berlin</vt:lpstr>
      <vt:lpstr>SOFTWARE ENGINEERING: PROCESS AND TOOLS </vt:lpstr>
      <vt:lpstr>Group Name: Radeon</vt:lpstr>
      <vt:lpstr>Introduction</vt:lpstr>
      <vt:lpstr>Features</vt:lpstr>
      <vt:lpstr>Limitations</vt:lpstr>
      <vt:lpstr>User Stories</vt:lpstr>
      <vt:lpstr>Non – Functional Testing</vt:lpstr>
      <vt:lpstr>Usability Testing </vt:lpstr>
      <vt:lpstr>PowerPoint Presentation</vt:lpstr>
      <vt:lpstr>Heat-map Images</vt:lpstr>
      <vt:lpstr>Analysis of Result and Suggestions</vt:lpstr>
      <vt:lpstr>Persona and Scenario Testing</vt:lpstr>
      <vt:lpstr>Performance Testing</vt:lpstr>
      <vt:lpstr>PowerPoint Presentation</vt:lpstr>
      <vt:lpstr>Result Images</vt:lpstr>
      <vt:lpstr>Analysis of Result and Suggestions</vt:lpstr>
      <vt:lpstr>Security Testing</vt:lpstr>
      <vt:lpstr>PowerPoint Presentation</vt:lpstr>
      <vt:lpstr>Result Image</vt:lpstr>
      <vt:lpstr>PowerPoint Presentation</vt:lpstr>
      <vt:lpstr>Analysis of Result and Suggestions</vt:lpstr>
      <vt:lpstr>Functional Testing</vt:lpstr>
      <vt:lpstr>Robot Framework Testcases</vt:lpstr>
      <vt:lpstr>Robot Framework Testcases</vt:lpstr>
      <vt:lpstr>Robot Framework Testcases</vt:lpstr>
      <vt:lpstr>Admin Tests Result</vt:lpstr>
      <vt:lpstr>User Tests 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ENGINEERING: PROCESS AND TOOLS</dc:title>
  <dc:creator>Milan Sukhadiya</dc:creator>
  <cp:lastModifiedBy>Sahil Husenali Hada</cp:lastModifiedBy>
  <cp:revision>19</cp:revision>
  <dcterms:created xsi:type="dcterms:W3CDTF">2022-11-13T06:36:16Z</dcterms:created>
  <dcterms:modified xsi:type="dcterms:W3CDTF">2022-11-16T08:26:18Z</dcterms:modified>
</cp:coreProperties>
</file>