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9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7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9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5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7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1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1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4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Aw6l82FNIOU7WL83bdH_yRVQO5PhrjF/view?usp=sharing" TargetMode="External"/><Relationship Id="rId2" Type="http://schemas.openxmlformats.org/officeDocument/2006/relationships/hyperlink" Target="https://drive.google.com/file/d/1WHS_mKL5vjn0qpsmHNiJSF4O_lQDnom-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bcsds/pokem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Pokemon card game information around the globe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Shajan Reynold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04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links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the pokemon dataset : </a:t>
            </a:r>
            <a:r>
              <a:rPr lang="en-US" dirty="0">
                <a:hlinkClick r:id="rId2"/>
              </a:rPr>
              <a:t>https://drive.google.com/file/d/1WHS_mKL5vjn0qpsmHNiJSF4O_lQDnom-/view?usp=sharing</a:t>
            </a:r>
            <a:endParaRPr lang="en-US" dirty="0"/>
          </a:p>
          <a:p>
            <a:r>
              <a:rPr lang="en-US" dirty="0"/>
              <a:t>Link to my dashboard : </a:t>
            </a:r>
            <a:r>
              <a:rPr lang="en-US" dirty="0">
                <a:hlinkClick r:id="rId3"/>
              </a:rPr>
              <a:t>https://drive.google.com/file/d/1EAw6l82FNIOU7WL83bdH_yRVQO5PhrjF/view?usp=sharing</a:t>
            </a:r>
            <a:endParaRPr lang="en-US" dirty="0"/>
          </a:p>
          <a:p>
            <a:r>
              <a:rPr lang="en-US" dirty="0"/>
              <a:t>Link to the source of dataset : </a:t>
            </a:r>
          </a:p>
          <a:p>
            <a:r>
              <a:rPr lang="en-IN">
                <a:hlinkClick r:id="rId4"/>
              </a:rPr>
              <a:t>https://www.kaggle.com/abcsds/pokemon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71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 of Pokemon types</a:t>
            </a:r>
          </a:p>
          <a:p>
            <a:r>
              <a:rPr lang="en-US" b="1" dirty="0"/>
              <a:t>Special attack and defense combos of type of pokemon</a:t>
            </a:r>
          </a:p>
          <a:p>
            <a:r>
              <a:rPr lang="en-IN" b="1" dirty="0"/>
              <a:t>Origin of pokemon types</a:t>
            </a:r>
          </a:p>
          <a:p>
            <a:r>
              <a:rPr lang="en-IN" b="1" dirty="0"/>
              <a:t>Generation types of pokemon</a:t>
            </a:r>
          </a:p>
          <a:p>
            <a:r>
              <a:rPr lang="en-US" b="1" dirty="0"/>
              <a:t>Count of Pokemon on each year</a:t>
            </a:r>
            <a:endParaRPr lang="en-IN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48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4671" y="122831"/>
            <a:ext cx="3273099" cy="1314881"/>
          </a:xfrm>
        </p:spPr>
        <p:txBody>
          <a:bodyPr>
            <a:normAutofit/>
          </a:bodyPr>
          <a:lstStyle/>
          <a:p>
            <a:r>
              <a:rPr lang="en-US" dirty="0"/>
              <a:t>Count of Pokemon types</a:t>
            </a:r>
            <a:br>
              <a:rPr lang="en-US" dirty="0"/>
            </a:b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97" t="20582" r="36330" b="21014"/>
          <a:stretch/>
        </p:blipFill>
        <p:spPr>
          <a:xfrm>
            <a:off x="5234609" y="268701"/>
            <a:ext cx="6506817" cy="5184972"/>
          </a:xfrm>
          <a:ln>
            <a:noFill/>
          </a:ln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444671" y="1437713"/>
            <a:ext cx="3275013" cy="401596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according to the Bubble chart the count of type of pokemon ranges from 4-112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minimum count of pokemons are flying type pokemon which is 4 of them all over the world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maximum number of pokemon type are water type pokemon which are 112 in count all over the world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Altogether there are 800 pokemon  average count of them across the world is 45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8606" t="20431" r="-4" b="57154"/>
          <a:stretch/>
        </p:blipFill>
        <p:spPr>
          <a:xfrm>
            <a:off x="10158286" y="268701"/>
            <a:ext cx="1583140" cy="116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92766"/>
            <a:ext cx="3183128" cy="10204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Special attack and defense combos of type of pokemon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00" t="20190" r="14429" b="13566"/>
          <a:stretch/>
        </p:blipFill>
        <p:spPr>
          <a:xfrm>
            <a:off x="4717770" y="1444486"/>
            <a:ext cx="7301952" cy="450573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1113184"/>
            <a:ext cx="3184989" cy="500931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the side by side bar chart the pokemon special attacks and defense combos are depicted  according to their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Maximum special attacks and defense are for water type pokemons i.e.;  8379 points and 7898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Minimum special attacks and defense are for flying type pokemon i.e. ; 377 points and 290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combat water type has more advantage over flying type pokemon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7747" t="28562" b="50578"/>
          <a:stretch/>
        </p:blipFill>
        <p:spPr>
          <a:xfrm>
            <a:off x="10217426" y="0"/>
            <a:ext cx="1802296" cy="14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1"/>
            <a:ext cx="3183128" cy="798973"/>
          </a:xfrm>
        </p:spPr>
        <p:txBody>
          <a:bodyPr/>
          <a:lstStyle/>
          <a:p>
            <a:r>
              <a:rPr lang="en-IN" b="1" dirty="0"/>
              <a:t>Origin of pokemon types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80" t="22150" r="16165" b="17095"/>
          <a:stretch/>
        </p:blipFill>
        <p:spPr>
          <a:xfrm>
            <a:off x="4785318" y="798974"/>
            <a:ext cx="7221152" cy="46189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798975"/>
            <a:ext cx="3184989" cy="46546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Origin of pokemon tells us about the pokemon origins i.e.; their birth place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Among 800 pokemon there are 522 pokemons are located</a:t>
            </a:r>
            <a:r>
              <a:rPr lang="en-IN" dirty="0"/>
              <a:t> and 278 pokemon origins are unknown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7944" t="70771" r="-142" b="19137"/>
          <a:stretch/>
        </p:blipFill>
        <p:spPr>
          <a:xfrm>
            <a:off x="10323444" y="798974"/>
            <a:ext cx="1683026" cy="9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92765"/>
            <a:ext cx="3315654" cy="795131"/>
          </a:xfrm>
        </p:spPr>
        <p:txBody>
          <a:bodyPr/>
          <a:lstStyle/>
          <a:p>
            <a:r>
              <a:rPr lang="en-IN" b="1" dirty="0"/>
              <a:t>Generation types of pokemon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887897"/>
            <a:ext cx="3184989" cy="456577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this chart pokemon types and each pokemon are classified into what all generations are they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Maximum number of pokemon are from 6</a:t>
            </a:r>
            <a:r>
              <a:rPr lang="en-US" baseline="30000" dirty="0"/>
              <a:t>th</a:t>
            </a:r>
            <a:r>
              <a:rPr lang="en-US" dirty="0"/>
              <a:t> generation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Minimum number of pokemon are from 1</a:t>
            </a:r>
            <a:r>
              <a:rPr lang="en-US" baseline="30000" dirty="0"/>
              <a:t>st</a:t>
            </a:r>
            <a:r>
              <a:rPr lang="en-US" dirty="0"/>
              <a:t> generation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640" t="20582" r="14842" b="13175"/>
          <a:stretch/>
        </p:blipFill>
        <p:spPr>
          <a:xfrm>
            <a:off x="4850296" y="92765"/>
            <a:ext cx="7341704" cy="53609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8274" t="69569" b="11683"/>
          <a:stretch/>
        </p:blipFill>
        <p:spPr>
          <a:xfrm>
            <a:off x="10800523" y="92765"/>
            <a:ext cx="1391478" cy="12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0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1"/>
            <a:ext cx="3183128" cy="844692"/>
          </a:xfrm>
        </p:spPr>
        <p:txBody>
          <a:bodyPr>
            <a:normAutofit/>
          </a:bodyPr>
          <a:lstStyle/>
          <a:p>
            <a:r>
              <a:rPr lang="en-US" b="1" dirty="0"/>
              <a:t>Count of Pokemon on each year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69" t="20048" b="14885"/>
          <a:stretch/>
        </p:blipFill>
        <p:spPr>
          <a:xfrm>
            <a:off x="4956313" y="318052"/>
            <a:ext cx="7235687" cy="56321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844693"/>
            <a:ext cx="3184989" cy="529106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 this line chart we can see the count of pokemon born each year from 1990 – 2008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maximum number of pokemon born was in the year 2006 i.e.; 55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minimum number of pokemon born was in the year 2005 i.e.; 27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84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64974" y="-185530"/>
            <a:ext cx="9520158" cy="969028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43" y="783498"/>
            <a:ext cx="10747514" cy="5299250"/>
          </a:xfrm>
        </p:spPr>
      </p:pic>
    </p:spTree>
    <p:extLst>
      <p:ext uri="{BB962C8B-B14F-4D97-AF65-F5344CB8AC3E}">
        <p14:creationId xmlns:p14="http://schemas.microsoft.com/office/powerpoint/2010/main" val="357954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67218" y="-39757"/>
            <a:ext cx="9520158" cy="68911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34696" y="874644"/>
            <a:ext cx="9520158" cy="459170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water </a:t>
            </a:r>
            <a:r>
              <a:rPr lang="en-US" dirty="0"/>
              <a:t>type pokemon are more in number compared to other types of pokemon</a:t>
            </a:r>
          </a:p>
          <a:p>
            <a:r>
              <a:rPr lang="en-US" dirty="0"/>
              <a:t>In combat water type pokemon has more advantage due their increased amount of special attacks and defense while comparing to  other types of pokemon the </a:t>
            </a:r>
          </a:p>
          <a:p>
            <a:r>
              <a:rPr lang="en-US" dirty="0"/>
              <a:t>One with highest disadvantage are flying type pokemon due to lower attacking point they are even below the average point </a:t>
            </a:r>
          </a:p>
          <a:p>
            <a:r>
              <a:rPr lang="en-US" dirty="0"/>
              <a:t>Out of 800 variety of pokemon only 522 are found to be located other 278 pokemon location are still unknown</a:t>
            </a:r>
          </a:p>
          <a:p>
            <a:r>
              <a:rPr lang="en-US" dirty="0"/>
              <a:t>Maximum count of pokemon are in 6</a:t>
            </a:r>
            <a:r>
              <a:rPr lang="en-US" baseline="30000" dirty="0"/>
              <a:t>th</a:t>
            </a:r>
            <a:r>
              <a:rPr lang="en-US" dirty="0"/>
              <a:t> generation and minimum number are in 1</a:t>
            </a:r>
            <a:r>
              <a:rPr lang="en-US" baseline="30000" dirty="0"/>
              <a:t>st</a:t>
            </a:r>
            <a:r>
              <a:rPr lang="en-US" dirty="0"/>
              <a:t> generation</a:t>
            </a:r>
          </a:p>
          <a:p>
            <a:r>
              <a:rPr lang="en-US" dirty="0"/>
              <a:t>While looking at year were pokemon generated we can see that there are increased number of pokemon generated in the year 2006 and decreased amount in the year 2005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6147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462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Pokemon card game information around the globe</vt:lpstr>
      <vt:lpstr>Statement of project </vt:lpstr>
      <vt:lpstr>Count of Pokemon types </vt:lpstr>
      <vt:lpstr>Special attack and defense combos of type of pokemon</vt:lpstr>
      <vt:lpstr>Origin of pokemon types</vt:lpstr>
      <vt:lpstr>Generation types of pokemon</vt:lpstr>
      <vt:lpstr>Count of Pokemon on each year</vt:lpstr>
      <vt:lpstr>Dashboard</vt:lpstr>
      <vt:lpstr>Conclusion</vt:lpstr>
      <vt:lpstr>Sources and 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status in the world </dc:title>
  <dc:creator>Administrator</dc:creator>
  <cp:lastModifiedBy>Administrator</cp:lastModifiedBy>
  <cp:revision>24</cp:revision>
  <dcterms:created xsi:type="dcterms:W3CDTF">2020-09-07T11:19:11Z</dcterms:created>
  <dcterms:modified xsi:type="dcterms:W3CDTF">2020-09-08T15:48:22Z</dcterms:modified>
</cp:coreProperties>
</file>