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5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84" r:id="rId1"/>
    <p:sldMasterId id="2147483685" r:id="rId2"/>
  </p:sldMasterIdLst>
  <p:notesMasterIdLst>
    <p:notesMasterId r:id="rId3"/>
  </p:notesMasterIdLst>
  <p:handoutMasterIdLst>
    <p:handoutMasterId r:id="rId4"/>
  </p:handoutMasterIdLst>
  <p:sldIdLst>
    <p:sldId id="285" r:id="rId5"/>
    <p:sldId id="286" r:id="rId6"/>
    <p:sldId id="290" r:id="rId7"/>
    <p:sldId id="287" r:id="rId8"/>
    <p:sldId id="289" r:id="rId9"/>
    <p:sldId id="291" r:id="rId10"/>
    <p:sldId id="293" r:id="rId11"/>
    <p:sldId id="294" r:id="rId12"/>
    <p:sldId id="295" r:id="rId13"/>
  </p:sldIdLst>
  <p:sldSz type="custom" cy="6858000" cx="12192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4601" autoAdjust="0"/>
    <p:restoredTop sz="94660" autoAdjust="0"/>
  </p:normalViewPr>
  <p:slideViewPr>
    <p:cSldViewPr showGuides="1" snapToGrid="0" snapToObjects="0">
      <p:cViewPr varScale="1">
        <p:scale>
          <a:sx n="70" d="100"/>
          <a:sy n="70" d="100"/>
        </p:scale>
        <p:origin x="-750" y="-108"/>
      </p:cViewPr>
      <p:guideLst>
        <p:guide orient="horz" pos="2123"/>
        <p:guide orient="vert" pos="383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5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65" name="页眉占位符 1"/>
          <p:cNvSpPr/>
          <p:nvPr>
            <p:ph type="hdr" sz="quarter" idx="4294967295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zh-CN"/>
          </a:p>
        </p:txBody>
      </p:sp>
      <p:sp>
        <p:nvSpPr>
          <p:cNvPr id="1049066" name="日期占位符 2"/>
          <p:cNvSpPr/>
          <p:nvPr>
            <p:ph type="dt" sz="quarter" idx="4294967295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zh-CN"/>
              <a:pPr algn="r" lvl="0"/>
            </a:fld>
            <a:endParaRPr altLang="en-US" sz="1200" lang="zh-CN"/>
          </a:p>
        </p:txBody>
      </p:sp>
      <p:sp>
        <p:nvSpPr>
          <p:cNvPr id="1049067" name="页脚占位符 3"/>
          <p:cNvSpPr/>
          <p:nvPr>
            <p:ph type="ftr" sz="quarter" idx="4294967295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zh-CN"/>
          </a:p>
        </p:txBody>
      </p:sp>
      <p:sp>
        <p:nvSpPr>
          <p:cNvPr id="1049068" name="灯片编号占位符 4"/>
          <p:cNvSpPr/>
          <p:nvPr>
            <p:ph type="sldNum" sz="quarter" idx="429496729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zh-CN"/>
              <a:pPr algn="r" lvl="0"/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9" name="页眉占位符 1"/>
          <p:cNvSpPr/>
          <p:nvPr>
            <p:ph type="hdr" sz="quarter" idx="4294967295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/>
          </a:p>
        </p:txBody>
      </p:sp>
      <p:sp>
        <p:nvSpPr>
          <p:cNvPr id="1049060" name="日期占位符 2"/>
          <p:cNvSpPr/>
          <p:nvPr>
            <p:ph type="dt" sz="full" idx="4294967295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/>
          </a:p>
        </p:txBody>
      </p:sp>
      <p:sp>
        <p:nvSpPr>
          <p:cNvPr id="1049061" name="幻灯片图像占位符 3"/>
          <p:cNvSpPr/>
          <p:nvPr>
            <p:ph type="sldImg" sz="full" idx="4294967295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9062" name="备注占位符 4"/>
          <p:cNvSpPr/>
          <p:nvPr>
            <p:ph type="body" sz="quarter" idx="4294967295"/>
          </p:nvPr>
        </p:nvSpPr>
        <p:spPr>
          <a:xfrm rot="0"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63" name="页脚占位符 5"/>
          <p:cNvSpPr/>
          <p:nvPr>
            <p:ph type="ftr" sz="quarter" idx="4294967295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/>
          </a:p>
        </p:txBody>
      </p:sp>
      <p:sp>
        <p:nvSpPr>
          <p:cNvPr id="1049064" name="灯片编号占位符 6"/>
          <p:cNvSpPr/>
          <p:nvPr>
            <p:ph type="sldNum" sz="quarter" idx="429496729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zh-CN"/>
              <a:pPr algn="r" lvl="0"/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3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3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4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9042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4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4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90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47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51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5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1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9017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1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2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90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22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2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26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0" r:id="rId8"/>
    <p:sldLayoutId id="2147483701" r:id="rId9"/>
    <p:sldLayoutId id="2147483702" r:id="rId10"/>
    <p:sldLayoutId id="2147483703" r:id="rId11"/>
  </p:sldLayoutIdLst>
  <p:hf dt="0" ftr="0" sldNum="0"/>
  <p:txStyles>
    <p:titleStyle>
      <a:lvl1pPr algn="l" eaLnBrk="1" fontAlgn="base" hangingPunct="1" indent="0" latinLnBrk="0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algn="l" eaLnBrk="1" fontAlgn="base" hangingPunct="1" indent="-228600" latinLnBrk="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algn="l" eaLnBrk="1" fontAlgn="base" hangingPunct="1" indent="-228600" latinLnBrk="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algn="l" eaLnBrk="1" fontAlgn="base" hangingPunct="1" indent="-228600" latinLnBrk="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algn="l" eaLnBrk="1" fontAlgn="base" hangingPunct="1" indent="-228600" latinLnBrk="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algn="l" eaLnBrk="1" fontAlgn="base" hangingPunct="1" indent="-228600" latinLnBrk="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标题占位符 1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624" name="文本占位符 2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25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6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48627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r" lvl="0"/>
            </a:fld>
            <a:endParaRPr altLang="en-US" sz="1200" lang="zh-CN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4" r:id="rId8"/>
    <p:sldLayoutId id="2147483705" r:id="rId9"/>
    <p:sldLayoutId id="2147483706" r:id="rId10"/>
    <p:sldLayoutId id="2147483707" r:id="rId11"/>
  </p:sldLayoutIdLst>
  <p:hf dt="0" ftr="0" sldNum="0"/>
  <p:txStyles>
    <p:titleStyle>
      <a:lvl1pPr algn="l" eaLnBrk="0" fontAlgn="base" hangingPunct="0" indent="0" latinLnBrk="0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algn="l" eaLnBrk="0" fontAlgn="base" hangingPunct="0" indent="-228600" latinLnBrk="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algn="l" eaLnBrk="0" fontAlgn="base" hangingPunct="0" indent="-228600" latinLnBrk="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algn="l" eaLnBrk="0" fontAlgn="base" hangingPunct="0" indent="-228600" latinLnBrk="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algn="l" eaLnBrk="0" fontAlgn="base" hangingPunct="0" indent="-228600" latinLnBrk="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algn="l" eaLnBrk="0" fontAlgn="base" hangingPunct="0" indent="-228600" latinLnBrk="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图片 3" descr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>
            <a:noFill/>
          </a:ln>
        </p:spPr>
      </p:pic>
      <p:sp>
        <p:nvSpPr>
          <p:cNvPr id="1048581" name="矩形 5"/>
          <p:cNvSpPr/>
          <p:nvPr/>
        </p:nvSpPr>
        <p:spPr>
          <a:xfrm rot="0" flipH="1">
            <a:off x="0" y="494489"/>
            <a:ext cx="7783104" cy="2435797"/>
          </a:xfrm>
          <a:custGeom>
            <a:avLst/>
            <a:ahLst/>
            <a:rect l="0" t="0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</a:path>
            </a:pathLst>
          </a:custGeom>
          <a:solidFill>
            <a:schemeClr val="lt1">
              <a:alpha val="17999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0" lvl="0" mar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GB" b="1" sz="3600" lang="en-US">
                <a:solidFill>
                  <a:srgbClr val="FFFFFF"/>
                </a:solidFill>
              </a:rPr>
              <a:t>E</a:t>
            </a:r>
            <a:r>
              <a:rPr altLang="en-GB" b="1" sz="3600" lang="en-US">
                <a:solidFill>
                  <a:srgbClr val="FFFFFF"/>
                </a:solidFill>
              </a:rPr>
              <a:t>l</a:t>
            </a:r>
            <a:r>
              <a:rPr altLang="en-GB" b="1" sz="3600" lang="en-US">
                <a:solidFill>
                  <a:srgbClr val="FFFFFF"/>
                </a:solidFill>
              </a:rPr>
              <a:t>e</a:t>
            </a:r>
            <a:r>
              <a:rPr altLang="en-GB" b="1" sz="3600" lang="en-US">
                <a:solidFill>
                  <a:srgbClr val="FFFFFF"/>
                </a:solidFill>
              </a:rPr>
              <a:t>c</a:t>
            </a:r>
            <a:r>
              <a:rPr altLang="en-GB" b="1" sz="3600" lang="en-US">
                <a:solidFill>
                  <a:srgbClr val="FFFFFF"/>
                </a:solidFill>
              </a:rPr>
              <a:t>t</a:t>
            </a:r>
            <a:r>
              <a:rPr altLang="en-GB" b="1" sz="3600" lang="en-US">
                <a:solidFill>
                  <a:srgbClr val="FFFFFF"/>
                </a:solidFill>
              </a:rPr>
              <a:t>r</a:t>
            </a:r>
            <a:r>
              <a:rPr altLang="en-GB" b="1" sz="3600" lang="en-US">
                <a:solidFill>
                  <a:srgbClr val="FFFFFF"/>
                </a:solidFill>
              </a:rPr>
              <a:t>i</a:t>
            </a:r>
            <a:r>
              <a:rPr altLang="en-GB" b="1" sz="3600" lang="en-US">
                <a:solidFill>
                  <a:srgbClr val="FFFFFF"/>
                </a:solidFill>
              </a:rPr>
              <a:t>c</a:t>
            </a:r>
            <a:r>
              <a:rPr altLang="en-GB" b="1" sz="3600" lang="en-US">
                <a:solidFill>
                  <a:srgbClr val="FFFFFF"/>
                </a:solidFill>
              </a:rPr>
              <a:t>i</a:t>
            </a:r>
            <a:r>
              <a:rPr altLang="en-GB" b="1" sz="3600" lang="en-US">
                <a:solidFill>
                  <a:srgbClr val="FFFFFF"/>
                </a:solidFill>
              </a:rPr>
              <a:t>t</a:t>
            </a:r>
            <a:r>
              <a:rPr altLang="en-GB" b="1" sz="3600" lang="en-US">
                <a:solidFill>
                  <a:srgbClr val="FFFFFF"/>
                </a:solidFill>
              </a:rPr>
              <a:t>y</a:t>
            </a:r>
            <a:r>
              <a:rPr altLang="en-GB" b="1" sz="3600" lang="en-US">
                <a:solidFill>
                  <a:srgbClr val="FFFFFF"/>
                </a:solidFill>
              </a:rPr>
              <a:t> </a:t>
            </a:r>
            <a:r>
              <a:rPr altLang="en-GB" b="1" sz="3600" lang="en-US">
                <a:solidFill>
                  <a:srgbClr val="FFFFFF"/>
                </a:solidFill>
              </a:rPr>
              <a:t>P</a:t>
            </a:r>
            <a:r>
              <a:rPr altLang="en-GB" b="1" sz="3600" lang="en-US">
                <a:solidFill>
                  <a:srgbClr val="FFFFFF"/>
                </a:solidFill>
              </a:rPr>
              <a:t>r</a:t>
            </a:r>
            <a:r>
              <a:rPr altLang="en-GB" b="1" sz="3600" lang="en-US">
                <a:solidFill>
                  <a:srgbClr val="FFFFFF"/>
                </a:solidFill>
              </a:rPr>
              <a:t>i</a:t>
            </a:r>
            <a:r>
              <a:rPr altLang="en-GB" b="1" sz="3600" lang="en-US">
                <a:solidFill>
                  <a:srgbClr val="FFFFFF"/>
                </a:solidFill>
              </a:rPr>
              <a:t>c</a:t>
            </a:r>
            <a:r>
              <a:rPr altLang="en-GB" b="1" sz="3600" lang="en-US">
                <a:solidFill>
                  <a:srgbClr val="FFFFFF"/>
                </a:solidFill>
              </a:rPr>
              <a:t>e</a:t>
            </a:r>
            <a:r>
              <a:rPr altLang="en-GB" b="1" sz="3600" lang="en-US">
                <a:solidFill>
                  <a:srgbClr val="FFFFFF"/>
                </a:solidFill>
              </a:rPr>
              <a:t> </a:t>
            </a:r>
            <a:r>
              <a:rPr altLang="en-GB" b="1" sz="3600" lang="en-US">
                <a:solidFill>
                  <a:srgbClr val="FFFFFF"/>
                </a:solidFill>
              </a:rPr>
              <a:t>P</a:t>
            </a:r>
            <a:r>
              <a:rPr altLang="en-GB" b="1" sz="3600" lang="en-US">
                <a:solidFill>
                  <a:srgbClr val="FFFFFF"/>
                </a:solidFill>
              </a:rPr>
              <a:t>r</a:t>
            </a:r>
            <a:r>
              <a:rPr altLang="en-GB" b="1" sz="3600" lang="en-US">
                <a:solidFill>
                  <a:srgbClr val="FFFFFF"/>
                </a:solidFill>
              </a:rPr>
              <a:t>e</a:t>
            </a:r>
            <a:r>
              <a:rPr altLang="en-GB" b="1" sz="3600" lang="en-US">
                <a:solidFill>
                  <a:srgbClr val="FFFFFF"/>
                </a:solidFill>
              </a:rPr>
              <a:t>d</a:t>
            </a:r>
            <a:r>
              <a:rPr altLang="en-GB" b="1" sz="3600" lang="en-US">
                <a:solidFill>
                  <a:srgbClr val="FFFFFF"/>
                </a:solidFill>
              </a:rPr>
              <a:t>i</a:t>
            </a:r>
            <a:r>
              <a:rPr altLang="en-GB" b="1" sz="3600" lang="en-US">
                <a:solidFill>
                  <a:srgbClr val="FFFFFF"/>
                </a:solidFill>
              </a:rPr>
              <a:t>c</a:t>
            </a:r>
            <a:r>
              <a:rPr altLang="en-GB" b="1" sz="3600" lang="en-US">
                <a:solidFill>
                  <a:srgbClr val="FFFFFF"/>
                </a:solidFill>
              </a:rPr>
              <a:t>t</a:t>
            </a:r>
            <a:r>
              <a:rPr altLang="en-GB" b="1" sz="3600" lang="en-US">
                <a:solidFill>
                  <a:srgbClr val="FFFFFF"/>
                </a:solidFill>
              </a:rPr>
              <a:t>i</a:t>
            </a:r>
            <a:r>
              <a:rPr altLang="en-GB" b="1" sz="3600" lang="en-US">
                <a:solidFill>
                  <a:srgbClr val="FFFFFF"/>
                </a:solidFill>
              </a:rPr>
              <a:t>o</a:t>
            </a:r>
            <a:r>
              <a:rPr altLang="en-GB" b="1" sz="3600" lang="en-US">
                <a:solidFill>
                  <a:srgbClr val="FFFFFF"/>
                </a:solidFill>
              </a:rPr>
              <a:t>n</a:t>
            </a:r>
            <a:endParaRPr altLang="en-US" sz="1800" lang="zh-CN">
              <a:solidFill>
                <a:srgbClr val="FFFFFF"/>
              </a:solidFill>
            </a:endParaRPr>
          </a:p>
          <a:p>
            <a:pPr algn="ctr" fontAlgn="base" indent="0" lvl="0" mar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GB" b="1" sz="3600" lang="en-US">
                <a:solidFill>
                  <a:srgbClr val="FFFFFF"/>
                </a:solidFill>
              </a:rPr>
              <a:t>U</a:t>
            </a:r>
            <a:r>
              <a:rPr altLang="en-GB" b="1" sz="3600" lang="en-US">
                <a:solidFill>
                  <a:srgbClr val="FFFFFF"/>
                </a:solidFill>
              </a:rPr>
              <a:t>s</a:t>
            </a:r>
            <a:r>
              <a:rPr altLang="en-GB" b="1" sz="3600" lang="en-US">
                <a:solidFill>
                  <a:srgbClr val="FFFFFF"/>
                </a:solidFill>
              </a:rPr>
              <a:t>i</a:t>
            </a:r>
            <a:r>
              <a:rPr altLang="en-GB" b="1" sz="3600" lang="en-US">
                <a:solidFill>
                  <a:srgbClr val="FFFFFF"/>
                </a:solidFill>
              </a:rPr>
              <a:t>n</a:t>
            </a:r>
            <a:r>
              <a:rPr altLang="en-GB" b="1" sz="3600" lang="en-US">
                <a:solidFill>
                  <a:srgbClr val="FFFFFF"/>
                </a:solidFill>
              </a:rPr>
              <a:t>g</a:t>
            </a:r>
            <a:r>
              <a:rPr altLang="en-GB" b="1" sz="3600" lang="en-US">
                <a:solidFill>
                  <a:srgbClr val="FFFFFF"/>
                </a:solidFill>
              </a:rPr>
              <a:t> </a:t>
            </a:r>
            <a:r>
              <a:rPr altLang="en-GB" b="1" sz="3600" lang="en-US">
                <a:solidFill>
                  <a:srgbClr val="FFFFFF"/>
                </a:solidFill>
              </a:rPr>
              <a:t>L</a:t>
            </a:r>
            <a:r>
              <a:rPr altLang="en-GB" b="1" sz="3600" lang="en-US">
                <a:solidFill>
                  <a:srgbClr val="FFFFFF"/>
                </a:solidFill>
              </a:rPr>
              <a:t>S</a:t>
            </a:r>
            <a:r>
              <a:rPr altLang="en-GB" b="1" sz="3600" lang="en-US">
                <a:solidFill>
                  <a:srgbClr val="FFFFFF"/>
                </a:solidFill>
              </a:rPr>
              <a:t>T</a:t>
            </a:r>
            <a:r>
              <a:rPr altLang="en-GB" b="1" sz="3600" lang="en-US">
                <a:solidFill>
                  <a:srgbClr val="FFFFFF"/>
                </a:solidFill>
              </a:rPr>
              <a:t>M</a:t>
            </a:r>
            <a:endParaRPr altLang="en-US" sz="1800" lang="zh-CN">
              <a:solidFill>
                <a:srgbClr val="FFFFFF"/>
              </a:solidFill>
            </a:endParaRPr>
          </a:p>
        </p:txBody>
      </p:sp>
      <p:pic>
        <p:nvPicPr>
          <p:cNvPr id="209721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291867" y="2716670"/>
            <a:ext cx="4560976" cy="3822927"/>
          </a:xfrm>
          <a:prstGeom prst="rect"/>
        </p:spPr>
      </p:pic>
    </p:spTree>
  </p:cSld>
  <p:clrMapOvr>
    <a:masterClrMapping/>
  </p:clrMapOvr>
  <p:transition spd="slow" advClick="1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8" name=""/>
          <p:cNvGrpSpPr/>
          <p:nvPr/>
        </p:nvGrpSpPr>
        <p:grpSpPr>
          <a:xfrm rot="0">
            <a:off x="3201987" y="2016125"/>
            <a:ext cx="5794375" cy="592137"/>
            <a:chOff x="3471690" y="2016846"/>
            <a:chExt cx="5793333" cy="591884"/>
          </a:xfrm>
        </p:grpSpPr>
        <p:sp>
          <p:nvSpPr>
            <p:cNvPr id="1048585" name="矩形 5"/>
            <p:cNvSpPr/>
            <p:nvPr/>
          </p:nvSpPr>
          <p:spPr>
            <a:xfrm rot="0" flipH="1">
              <a:off x="5257306" y="2016846"/>
              <a:ext cx="4007717" cy="591884"/>
            </a:xfrm>
            <a:custGeom>
              <a:avLst/>
              <a:ahLst/>
              <a:rect l="0" t="0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</a:path>
              </a:pathLst>
            </a:custGeom>
            <a:solidFill>
              <a:schemeClr val="lt1">
                <a:alpha val="28000"/>
              </a:scheme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586" name="文本框 1"/>
            <p:cNvSpPr txBox="1"/>
            <p:nvPr/>
          </p:nvSpPr>
          <p:spPr>
            <a:xfrm rot="0">
              <a:off x="5592802" y="2081955"/>
              <a:ext cx="3337218" cy="44684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altLang="en-GB" sz="2400" lang="en-US">
                  <a:solidFill>
                    <a:srgbClr val="FFFFFF"/>
                  </a:solidFill>
                </a:rPr>
                <a:t>I</a:t>
              </a:r>
              <a:r>
                <a:rPr altLang="en-GB" sz="2400" lang="en-US">
                  <a:solidFill>
                    <a:srgbClr val="FFFFFF"/>
                  </a:solidFill>
                </a:rPr>
                <a:t>n</a:t>
              </a:r>
              <a:r>
                <a:rPr altLang="en-GB" sz="2400" lang="en-US">
                  <a:solidFill>
                    <a:srgbClr val="FFFFFF"/>
                  </a:solidFill>
                </a:rPr>
                <a:t>t</a:t>
              </a:r>
              <a:r>
                <a:rPr altLang="en-GB" sz="2400" lang="en-US">
                  <a:solidFill>
                    <a:srgbClr val="FFFFFF"/>
                  </a:solidFill>
                </a:rPr>
                <a:t>r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d</a:t>
              </a:r>
              <a:r>
                <a:rPr altLang="en-GB" sz="2400" lang="en-US">
                  <a:solidFill>
                    <a:srgbClr val="FFFFFF"/>
                  </a:solidFill>
                </a:rPr>
                <a:t>u</a:t>
              </a:r>
              <a:r>
                <a:rPr altLang="en-GB" sz="2400" lang="en-US">
                  <a:solidFill>
                    <a:srgbClr val="FFFFFF"/>
                  </a:solidFill>
                </a:rPr>
                <a:t>c</a:t>
              </a:r>
              <a:r>
                <a:rPr altLang="en-GB" sz="2400" lang="en-US">
                  <a:solidFill>
                    <a:srgbClr val="FFFFFF"/>
                  </a:solidFill>
                </a:rPr>
                <a:t>t</a:t>
              </a:r>
              <a:r>
                <a:rPr altLang="en-GB" sz="2400" lang="en-US">
                  <a:solidFill>
                    <a:srgbClr val="FFFFFF"/>
                  </a:solidFill>
                </a:rPr>
                <a:t>i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n</a:t>
              </a:r>
              <a:endParaRPr altLang="en-US" lang="zh-CN"/>
            </a:p>
          </p:txBody>
        </p:sp>
        <p:sp>
          <p:nvSpPr>
            <p:cNvPr id="1048587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ahLst/>
              <a:rect l="0" t="0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</a:path>
              </a:pathLst>
            </a:custGeom>
            <a:solidFill>
              <a:schemeClr val="lt1">
                <a:alpha val="28000"/>
              </a:scheme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588" name="文本框 6"/>
            <p:cNvSpPr txBox="1"/>
            <p:nvPr/>
          </p:nvSpPr>
          <p:spPr>
            <a:xfrm rot="0">
              <a:off x="3581160" y="2081954"/>
              <a:ext cx="1592889" cy="46166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lvl="0"/>
              <a:r>
                <a:rPr altLang="zh-CN" b="1" sz="2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Part 1</a:t>
              </a:r>
            </a:p>
          </p:txBody>
        </p:sp>
      </p:grpSp>
      <p:grpSp>
        <p:nvGrpSpPr>
          <p:cNvPr id="39" name=""/>
          <p:cNvGrpSpPr/>
          <p:nvPr/>
        </p:nvGrpSpPr>
        <p:grpSpPr>
          <a:xfrm rot="0">
            <a:off x="3201987" y="2851150"/>
            <a:ext cx="5794375" cy="590550"/>
            <a:chOff x="3471690" y="2016846"/>
            <a:chExt cx="5793333" cy="591884"/>
          </a:xfrm>
        </p:grpSpPr>
        <p:sp>
          <p:nvSpPr>
            <p:cNvPr id="1048589" name="矩形 5"/>
            <p:cNvSpPr/>
            <p:nvPr/>
          </p:nvSpPr>
          <p:spPr>
            <a:xfrm rot="0" flipH="1">
              <a:off x="5257306" y="2016846"/>
              <a:ext cx="4007717" cy="591884"/>
            </a:xfrm>
            <a:custGeom>
              <a:avLst/>
              <a:ahLst/>
              <a:rect l="0" t="0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</a:path>
              </a:pathLst>
            </a:custGeom>
            <a:solidFill>
              <a:schemeClr val="lt1">
                <a:alpha val="28000"/>
              </a:scheme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fontAlgn="base" indent="0" lvl="0" mar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altLang="en-GB" sz="2400" lang="en-US">
                  <a:solidFill>
                    <a:srgbClr val="FFFFFF"/>
                  </a:solidFill>
                </a:rPr>
                <a:t>S</a:t>
              </a:r>
              <a:r>
                <a:rPr altLang="en-GB" sz="2400" lang="en-US">
                  <a:solidFill>
                    <a:srgbClr val="FFFFFF"/>
                  </a:solidFill>
                </a:rPr>
                <a:t>t</a:t>
              </a:r>
              <a:r>
                <a:rPr altLang="en-GB" sz="2400" lang="en-US">
                  <a:solidFill>
                    <a:srgbClr val="FFFFFF"/>
                  </a:solidFill>
                </a:rPr>
                <a:t>e</a:t>
              </a:r>
              <a:r>
                <a:rPr altLang="en-GB" sz="2400" lang="en-US">
                  <a:solidFill>
                    <a:srgbClr val="FFFFFF"/>
                  </a:solidFill>
                </a:rPr>
                <a:t>p</a:t>
              </a:r>
              <a:r>
                <a:rPr altLang="en-GB" sz="2400" lang="en-US">
                  <a:solidFill>
                    <a:srgbClr val="FFFFFF"/>
                  </a:solidFill>
                </a:rPr>
                <a:t>s</a:t>
              </a:r>
              <a:r>
                <a:rPr altLang="en-GB" sz="2400" lang="en-US">
                  <a:solidFill>
                    <a:srgbClr val="FFFFFF"/>
                  </a:solidFill>
                </a:rPr>
                <a:t> </a:t>
              </a:r>
              <a:r>
                <a:rPr altLang="en-GB" sz="2400" lang="en-US">
                  <a:solidFill>
                    <a:srgbClr val="FFFFFF"/>
                  </a:solidFill>
                </a:rPr>
                <a:t>i</a:t>
              </a:r>
              <a:r>
                <a:rPr altLang="en-GB" sz="2400" lang="en-US">
                  <a:solidFill>
                    <a:srgbClr val="FFFFFF"/>
                  </a:solidFill>
                </a:rPr>
                <a:t>n</a:t>
              </a:r>
              <a:r>
                <a:rPr altLang="en-GB" sz="2400" lang="en-US">
                  <a:solidFill>
                    <a:srgbClr val="FFFFFF"/>
                  </a:solidFill>
                </a:rPr>
                <a:t>v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l</a:t>
              </a:r>
              <a:r>
                <a:rPr altLang="en-GB" sz="2400" lang="en-US">
                  <a:solidFill>
                    <a:srgbClr val="FFFFFF"/>
                  </a:solidFill>
                </a:rPr>
                <a:t>v</a:t>
              </a:r>
              <a:r>
                <a:rPr altLang="en-GB" sz="2400" lang="en-US">
                  <a:solidFill>
                    <a:srgbClr val="FFFFFF"/>
                  </a:solidFill>
                </a:rPr>
                <a:t>e</a:t>
              </a:r>
              <a:r>
                <a:rPr altLang="en-GB" sz="2400" lang="en-US">
                  <a:solidFill>
                    <a:srgbClr val="FFFFFF"/>
                  </a:solidFill>
                </a:rPr>
                <a:t>d</a:t>
              </a: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590" name="文本框 10"/>
            <p:cNvSpPr txBox="1"/>
            <p:nvPr/>
          </p:nvSpPr>
          <p:spPr>
            <a:xfrm rot="0">
              <a:off x="5592802" y="2081955"/>
              <a:ext cx="3337218" cy="3589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r" lvl="0"/>
              <a:endParaRPr altLang="en-US" lang="zh-CN"/>
            </a:p>
          </p:txBody>
        </p:sp>
        <p:sp>
          <p:nvSpPr>
            <p:cNvPr id="1048591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ahLst/>
              <a:rect l="0" t="0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</a:path>
              </a:pathLst>
            </a:custGeom>
            <a:solidFill>
              <a:schemeClr val="lt1">
                <a:alpha val="28000"/>
              </a:scheme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592" name="文本框 12"/>
            <p:cNvSpPr txBox="1"/>
            <p:nvPr/>
          </p:nvSpPr>
          <p:spPr>
            <a:xfrm rot="0">
              <a:off x="3581160" y="2081954"/>
              <a:ext cx="1592889" cy="46166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lvl="0"/>
              <a:r>
                <a:rPr altLang="zh-CN" b="1" sz="2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Part 2</a:t>
              </a:r>
            </a:p>
          </p:txBody>
        </p:sp>
      </p:grpSp>
      <p:grpSp>
        <p:nvGrpSpPr>
          <p:cNvPr id="40" name=""/>
          <p:cNvGrpSpPr/>
          <p:nvPr/>
        </p:nvGrpSpPr>
        <p:grpSpPr>
          <a:xfrm rot="0">
            <a:off x="3201987" y="3684587"/>
            <a:ext cx="5794375" cy="901061"/>
            <a:chOff x="3471690" y="2016846"/>
            <a:chExt cx="5793333" cy="596079"/>
          </a:xfrm>
        </p:grpSpPr>
        <p:sp>
          <p:nvSpPr>
            <p:cNvPr id="1048593" name="矩形 5"/>
            <p:cNvSpPr/>
            <p:nvPr/>
          </p:nvSpPr>
          <p:spPr>
            <a:xfrm rot="0" flipH="1">
              <a:off x="5257306" y="2016846"/>
              <a:ext cx="4007717" cy="591884"/>
            </a:xfrm>
            <a:custGeom>
              <a:avLst/>
              <a:ahLst/>
              <a:rect l="0" t="0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</a:path>
              </a:pathLst>
            </a:custGeom>
            <a:solidFill>
              <a:schemeClr val="lt1">
                <a:alpha val="28000"/>
              </a:scheme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594" name="文本框 15"/>
            <p:cNvSpPr txBox="1"/>
            <p:nvPr/>
          </p:nvSpPr>
          <p:spPr>
            <a:xfrm rot="0">
              <a:off x="5592802" y="2081955"/>
              <a:ext cx="3337218" cy="53097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altLang="en-GB" sz="2400" lang="en-US">
                  <a:solidFill>
                    <a:srgbClr val="FFFFFF"/>
                  </a:solidFill>
                </a:rPr>
                <a:t>H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w</a:t>
              </a:r>
              <a:r>
                <a:rPr altLang="en-GB" sz="2400" lang="en-US">
                  <a:solidFill>
                    <a:srgbClr val="FFFFFF"/>
                  </a:solidFill>
                </a:rPr>
                <a:t> </a:t>
              </a:r>
              <a:r>
                <a:rPr altLang="en-GB" sz="2400" lang="en-US">
                  <a:solidFill>
                    <a:srgbClr val="FFFFFF"/>
                  </a:solidFill>
                </a:rPr>
                <a:t>t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 </a:t>
              </a:r>
              <a:r>
                <a:rPr altLang="en-GB" sz="2400" lang="en-US">
                  <a:solidFill>
                    <a:srgbClr val="FFFFFF"/>
                  </a:solidFill>
                </a:rPr>
                <a:t>s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l</a:t>
              </a:r>
              <a:r>
                <a:rPr altLang="en-GB" sz="2400" lang="en-US">
                  <a:solidFill>
                    <a:srgbClr val="FFFFFF"/>
                  </a:solidFill>
                </a:rPr>
                <a:t>v</a:t>
              </a:r>
              <a:r>
                <a:rPr altLang="en-GB" sz="2400" lang="en-US">
                  <a:solidFill>
                    <a:srgbClr val="FFFFFF"/>
                  </a:solidFill>
                </a:rPr>
                <a:t>e</a:t>
              </a:r>
              <a:r>
                <a:rPr altLang="en-GB" sz="2400" lang="en-US">
                  <a:solidFill>
                    <a:srgbClr val="FFFFFF"/>
                  </a:solidFill>
                </a:rPr>
                <a:t> </a:t>
              </a:r>
              <a:r>
                <a:rPr altLang="en-GB" sz="2400" lang="en-US">
                  <a:solidFill>
                    <a:srgbClr val="FFFFFF"/>
                  </a:solidFill>
                </a:rPr>
                <a:t>L</a:t>
              </a:r>
              <a:r>
                <a:rPr altLang="en-GB" sz="2400" lang="en-US">
                  <a:solidFill>
                    <a:srgbClr val="FFFFFF"/>
                  </a:solidFill>
                </a:rPr>
                <a:t>S</a:t>
              </a:r>
              <a:r>
                <a:rPr altLang="en-GB" sz="2400" lang="en-US">
                  <a:solidFill>
                    <a:srgbClr val="FFFFFF"/>
                  </a:solidFill>
                </a:rPr>
                <a:t>T</a:t>
              </a:r>
              <a:r>
                <a:rPr altLang="en-GB" sz="2400" lang="en-US">
                  <a:solidFill>
                    <a:srgbClr val="FFFFFF"/>
                  </a:solidFill>
                </a:rPr>
                <a:t>M</a:t>
              </a:r>
              <a:r>
                <a:rPr altLang="en-GB" sz="2400" lang="en-US">
                  <a:solidFill>
                    <a:srgbClr val="FFFFFF"/>
                  </a:solidFill>
                </a:rPr>
                <a:t> </a:t>
              </a:r>
              <a:r>
                <a:rPr altLang="en-GB" sz="2400" lang="en-US">
                  <a:solidFill>
                    <a:srgbClr val="FFFFFF"/>
                  </a:solidFill>
                </a:rPr>
                <a:t>b</a:t>
              </a:r>
              <a:r>
                <a:rPr altLang="en-GB" sz="2400" lang="en-US">
                  <a:solidFill>
                    <a:srgbClr val="FFFFFF"/>
                  </a:solidFill>
                </a:rPr>
                <a:t>a</a:t>
              </a:r>
              <a:r>
                <a:rPr altLang="en-GB" sz="2400" lang="en-US">
                  <a:solidFill>
                    <a:srgbClr val="FFFFFF"/>
                  </a:solidFill>
                </a:rPr>
                <a:t>s</a:t>
              </a:r>
              <a:r>
                <a:rPr altLang="en-GB" sz="2400" lang="en-US">
                  <a:solidFill>
                    <a:srgbClr val="FFFFFF"/>
                  </a:solidFill>
                </a:rPr>
                <a:t>e</a:t>
              </a:r>
              <a:r>
                <a:rPr altLang="en-GB" sz="2400" lang="en-US">
                  <a:solidFill>
                    <a:srgbClr val="FFFFFF"/>
                  </a:solidFill>
                </a:rPr>
                <a:t>d</a:t>
              </a:r>
              <a:r>
                <a:rPr altLang="en-GB" sz="2400" lang="en-US">
                  <a:solidFill>
                    <a:srgbClr val="FFFFFF"/>
                  </a:solidFill>
                </a:rPr>
                <a:t> </a:t>
              </a:r>
              <a:r>
                <a:rPr altLang="en-GB" sz="2400" lang="en-US">
                  <a:solidFill>
                    <a:srgbClr val="FFFFFF"/>
                  </a:solidFill>
                </a:rPr>
                <a:t>p</a:t>
              </a:r>
              <a:r>
                <a:rPr altLang="en-GB" sz="2400" lang="en-US">
                  <a:solidFill>
                    <a:srgbClr val="FFFFFF"/>
                  </a:solidFill>
                </a:rPr>
                <a:t>r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b</a:t>
              </a:r>
              <a:r>
                <a:rPr altLang="en-GB" sz="2400" lang="en-US">
                  <a:solidFill>
                    <a:srgbClr val="FFFFFF"/>
                  </a:solidFill>
                </a:rPr>
                <a:t>l</a:t>
              </a:r>
              <a:r>
                <a:rPr altLang="en-GB" sz="2400" lang="en-US">
                  <a:solidFill>
                    <a:srgbClr val="FFFFFF"/>
                  </a:solidFill>
                </a:rPr>
                <a:t>e</a:t>
              </a:r>
              <a:r>
                <a:rPr altLang="en-GB" sz="2400" lang="en-US">
                  <a:solidFill>
                    <a:srgbClr val="FFFFFF"/>
                  </a:solidFill>
                </a:rPr>
                <a:t>m</a:t>
              </a:r>
              <a:r>
                <a:rPr altLang="en-GB" sz="2400" lang="en-US">
                  <a:solidFill>
                    <a:srgbClr val="FFFFFF"/>
                  </a:solidFill>
                </a:rPr>
                <a:t>s</a:t>
              </a:r>
              <a:endParaRPr altLang="en-US" lang="zh-CN"/>
            </a:p>
          </p:txBody>
        </p:sp>
        <p:sp>
          <p:nvSpPr>
            <p:cNvPr id="1048595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ahLst/>
              <a:rect l="0" t="0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</a:path>
              </a:pathLst>
            </a:custGeom>
            <a:solidFill>
              <a:schemeClr val="lt1">
                <a:alpha val="28000"/>
              </a:scheme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596" name="文本框 17"/>
            <p:cNvSpPr txBox="1"/>
            <p:nvPr/>
          </p:nvSpPr>
          <p:spPr>
            <a:xfrm rot="0">
              <a:off x="3581160" y="2081954"/>
              <a:ext cx="1592889" cy="2957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lvl="0"/>
              <a:r>
                <a:rPr altLang="zh-CN" b="1" sz="2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Part 3</a:t>
              </a:r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3201987" y="4854231"/>
            <a:ext cx="5794375" cy="694374"/>
            <a:chOff x="3471690" y="2016846"/>
            <a:chExt cx="5793333" cy="591884"/>
          </a:xfrm>
        </p:grpSpPr>
        <p:sp>
          <p:nvSpPr>
            <p:cNvPr id="1048597" name="矩形 5"/>
            <p:cNvSpPr/>
            <p:nvPr/>
          </p:nvSpPr>
          <p:spPr>
            <a:xfrm rot="0" flipH="1">
              <a:off x="5257306" y="2016846"/>
              <a:ext cx="4007717" cy="591884"/>
            </a:xfrm>
            <a:custGeom>
              <a:avLst/>
              <a:ahLst/>
              <a:rect l="0" t="0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</a:path>
              </a:pathLst>
            </a:custGeom>
            <a:solidFill>
              <a:schemeClr val="lt1">
                <a:alpha val="28000"/>
              </a:scheme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598" name="文本框 20"/>
            <p:cNvSpPr txBox="1"/>
            <p:nvPr/>
          </p:nvSpPr>
          <p:spPr>
            <a:xfrm rot="0">
              <a:off x="5592802" y="2081955"/>
              <a:ext cx="3337218" cy="38105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altLang="en-GB" sz="2400" lang="en-US">
                  <a:solidFill>
                    <a:srgbClr val="FFFFFF"/>
                  </a:solidFill>
                </a:rPr>
                <a:t>C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n</a:t>
              </a:r>
              <a:r>
                <a:rPr altLang="en-GB" sz="2400" lang="en-US">
                  <a:solidFill>
                    <a:srgbClr val="FFFFFF"/>
                  </a:solidFill>
                </a:rPr>
                <a:t>c</a:t>
              </a:r>
              <a:r>
                <a:rPr altLang="en-GB" sz="2400" lang="en-US">
                  <a:solidFill>
                    <a:srgbClr val="FFFFFF"/>
                  </a:solidFill>
                </a:rPr>
                <a:t>l</a:t>
              </a:r>
              <a:r>
                <a:rPr altLang="en-GB" sz="2400" lang="en-US">
                  <a:solidFill>
                    <a:srgbClr val="FFFFFF"/>
                  </a:solidFill>
                </a:rPr>
                <a:t>u</a:t>
              </a:r>
              <a:r>
                <a:rPr altLang="en-GB" sz="2400" lang="en-US">
                  <a:solidFill>
                    <a:srgbClr val="FFFFFF"/>
                  </a:solidFill>
                </a:rPr>
                <a:t>s</a:t>
              </a:r>
              <a:r>
                <a:rPr altLang="en-GB" sz="2400" lang="en-US">
                  <a:solidFill>
                    <a:srgbClr val="FFFFFF"/>
                  </a:solidFill>
                </a:rPr>
                <a:t>i</a:t>
              </a:r>
              <a:r>
                <a:rPr altLang="en-GB" sz="2400" lang="en-US">
                  <a:solidFill>
                    <a:srgbClr val="FFFFFF"/>
                  </a:solidFill>
                </a:rPr>
                <a:t>o</a:t>
              </a:r>
              <a:r>
                <a:rPr altLang="en-GB" sz="2400" lang="en-US">
                  <a:solidFill>
                    <a:srgbClr val="FFFFFF"/>
                  </a:solidFill>
                </a:rPr>
                <a:t>n</a:t>
              </a:r>
              <a:endParaRPr altLang="en-US" lang="zh-CN"/>
            </a:p>
          </p:txBody>
        </p:sp>
        <p:sp>
          <p:nvSpPr>
            <p:cNvPr id="1048599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ahLst/>
              <a:rect l="0" t="0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</a:path>
              </a:pathLst>
            </a:custGeom>
            <a:solidFill>
              <a:schemeClr val="lt1">
                <a:alpha val="28000"/>
              </a:scheme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600" name="文本框 22"/>
            <p:cNvSpPr txBox="1"/>
            <p:nvPr/>
          </p:nvSpPr>
          <p:spPr>
            <a:xfrm rot="0">
              <a:off x="3581160" y="2081954"/>
              <a:ext cx="1592889" cy="38105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lvl="0"/>
              <a:r>
                <a:rPr altLang="zh-CN" b="1" sz="24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Part 4</a:t>
              </a:r>
            </a:p>
          </p:txBody>
        </p:sp>
      </p:grpSp>
      <p:grpSp>
        <p:nvGrpSpPr>
          <p:cNvPr id="42" name=""/>
          <p:cNvGrpSpPr/>
          <p:nvPr/>
        </p:nvGrpSpPr>
        <p:grpSpPr>
          <a:xfrm rot="0">
            <a:off x="8370887" y="0"/>
            <a:ext cx="2063750" cy="1465262"/>
            <a:chOff x="8661079" y="0"/>
            <a:chExt cx="1666263" cy="1183341"/>
          </a:xfrm>
        </p:grpSpPr>
        <p:cxnSp>
          <p:nvCxnSpPr>
            <p:cNvPr id="3145729" name="直接连接符 24"/>
            <p:cNvCxnSpPr>
              <a:cxnSpLocks/>
            </p:cNvCxnSpPr>
            <p:nvPr/>
          </p:nvCxnSpPr>
          <p:spPr>
            <a:xfrm rot="0" flipH="1">
              <a:off x="8661079" y="0"/>
              <a:ext cx="1518862" cy="1183341"/>
            </a:xfrm>
            <a:prstGeom prst="line"/>
            <a:noFill/>
            <a:ln w="6350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cxnSp>
        <p:cxnSp>
          <p:nvCxnSpPr>
            <p:cNvPr id="3145730" name="直接连接符 25"/>
            <p:cNvCxnSpPr>
              <a:cxnSpLocks/>
            </p:cNvCxnSpPr>
            <p:nvPr/>
          </p:nvCxnSpPr>
          <p:spPr>
            <a:xfrm rot="0" flipH="1">
              <a:off x="9419870" y="0"/>
              <a:ext cx="907472" cy="706415"/>
            </a:xfrm>
            <a:prstGeom prst="line"/>
            <a:noFill/>
            <a:ln w="6350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cxnSp>
      </p:grpSp>
      <p:grpSp>
        <p:nvGrpSpPr>
          <p:cNvPr id="43" name=""/>
          <p:cNvGrpSpPr/>
          <p:nvPr/>
        </p:nvGrpSpPr>
        <p:grpSpPr>
          <a:xfrm rot="10800000">
            <a:off x="846137" y="5392737"/>
            <a:ext cx="2063750" cy="1465262"/>
            <a:chOff x="8661079" y="0"/>
            <a:chExt cx="1666263" cy="1183341"/>
          </a:xfrm>
        </p:grpSpPr>
        <p:cxnSp>
          <p:nvCxnSpPr>
            <p:cNvPr id="3145731" name="直接连接符 29"/>
            <p:cNvCxnSpPr>
              <a:cxnSpLocks/>
            </p:cNvCxnSpPr>
            <p:nvPr/>
          </p:nvCxnSpPr>
          <p:spPr>
            <a:xfrm rot="0" flipH="1">
              <a:off x="8662361" y="0"/>
              <a:ext cx="1518862" cy="1183341"/>
            </a:xfrm>
            <a:prstGeom prst="line"/>
            <a:noFill/>
            <a:ln w="6350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cxnSp>
        <p:cxnSp>
          <p:nvCxnSpPr>
            <p:cNvPr id="3145732" name="直接连接符 30"/>
            <p:cNvCxnSpPr>
              <a:cxnSpLocks/>
            </p:cNvCxnSpPr>
            <p:nvPr/>
          </p:nvCxnSpPr>
          <p:spPr>
            <a:xfrm rot="0" flipH="1">
              <a:off x="9419870" y="0"/>
              <a:ext cx="907472" cy="706415"/>
            </a:xfrm>
            <a:prstGeom prst="line"/>
            <a:noFill/>
            <a:ln w="6350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</p:cxnSp>
      </p:grpSp>
      <p:cxnSp>
        <p:nvCxnSpPr>
          <p:cNvPr id="3145733" name="直接连接符 32"/>
          <p:cNvCxnSpPr>
            <a:cxnSpLocks/>
          </p:cNvCxnSpPr>
          <p:nvPr/>
        </p:nvCxnSpPr>
        <p:spPr>
          <a:xfrm rot="0">
            <a:off x="3201987" y="1601787"/>
            <a:ext cx="2555875" cy="0"/>
          </a:xfrm>
          <a:prstGeom prst="line"/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1048601" name="文本框 33"/>
          <p:cNvSpPr txBox="1"/>
          <p:nvPr/>
        </p:nvSpPr>
        <p:spPr>
          <a:xfrm rot="0">
            <a:off x="3290887" y="1077912"/>
            <a:ext cx="2640012" cy="5222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rPr altLang="zh-CN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</p:spTree>
  </p:cSld>
  <p:clrMapOvr>
    <a:masterClrMapping/>
  </p:clrMapOvr>
  <p:transition spd="slow" advClick="1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文本框 1"/>
          <p:cNvSpPr txBox="1"/>
          <p:nvPr/>
        </p:nvSpPr>
        <p:spPr>
          <a:xfrm rot="0">
            <a:off x="333375" y="217487"/>
            <a:ext cx="2671762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altLang="en-US" lang="zh-CN"/>
          </a:p>
        </p:txBody>
      </p:sp>
      <p:sp>
        <p:nvSpPr>
          <p:cNvPr id="104917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9175" name=""/>
          <p:cNvSpPr txBox="1"/>
          <p:nvPr/>
        </p:nvSpPr>
        <p:spPr>
          <a:xfrm>
            <a:off x="3105457" y="2056381"/>
            <a:ext cx="6669420" cy="3291840"/>
          </a:xfrm>
          <a:prstGeom prst="rect"/>
        </p:spPr>
        <p:txBody>
          <a:bodyPr rtlCol="0" wrap="squar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r>
              <a:rPr sz="3600" lang="en-GB">
                <a:solidFill>
                  <a:srgbClr val="FFFFFF"/>
                </a:solidFill>
              </a:rPr>
              <a:t>Long Short-Term Memory Networks is a deep learning, sequential neural network that allows information to persist.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c</a:t>
            </a:r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n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b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u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d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o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p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d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c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l</a:t>
            </a:r>
            <a:r>
              <a:rPr sz="3600" lang="en-US">
                <a:solidFill>
                  <a:srgbClr val="FFFFFF"/>
                </a:solidFill>
              </a:rPr>
              <a:t>e</a:t>
            </a:r>
            <a:r>
              <a:rPr sz="3600" lang="en-US">
                <a:solidFill>
                  <a:srgbClr val="FFFFFF"/>
                </a:solidFill>
              </a:rPr>
              <a:t>c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c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y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p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i</a:t>
            </a:r>
            <a:r>
              <a:rPr sz="3600" lang="en-US">
                <a:solidFill>
                  <a:srgbClr val="FFFFFF"/>
                </a:solidFill>
              </a:rPr>
              <a:t>c</a:t>
            </a:r>
            <a:r>
              <a:rPr sz="3600" lang="en-US">
                <a:solidFill>
                  <a:srgbClr val="FFFFFF"/>
                </a:solidFill>
              </a:rPr>
              <a:t>e</a:t>
            </a:r>
            <a:endParaRPr sz="3600"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1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文本框 1"/>
          <p:cNvSpPr txBox="1"/>
          <p:nvPr/>
        </p:nvSpPr>
        <p:spPr>
          <a:xfrm rot="0">
            <a:off x="333375" y="217487"/>
            <a:ext cx="2671762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rPr altLang="en-US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altLang="en-GB" b="1" sz="24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altLang="en-US" lang="zh-CN"/>
          </a:p>
        </p:txBody>
      </p:sp>
      <p:sp>
        <p:nvSpPr>
          <p:cNvPr id="1048603" name="椭圆形标注 1"/>
          <p:cNvSpPr/>
          <p:nvPr/>
        </p:nvSpPr>
        <p:spPr>
          <a:xfrm rot="0" flipH="1">
            <a:off x="4019550" y="3595687"/>
            <a:ext cx="1905000" cy="2163762"/>
          </a:xfrm>
          <a:custGeom>
            <a:avLst/>
            <a:ahLst/>
            <a:rect l="0" t="0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</a:path>
            </a:pathLst>
          </a:custGeom>
          <a:solidFill>
            <a:schemeClr val="lt1">
              <a:alpha val="28000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grpSp>
        <p:nvGrpSpPr>
          <p:cNvPr id="45" name=""/>
          <p:cNvGrpSpPr/>
          <p:nvPr/>
        </p:nvGrpSpPr>
        <p:grpSpPr>
          <a:xfrm rot="0">
            <a:off x="4114800" y="3716337"/>
            <a:ext cx="1812052" cy="1170692"/>
            <a:chOff x="3171602" y="2429408"/>
            <a:chExt cx="1360997" cy="880603"/>
          </a:xfrm>
        </p:grpSpPr>
        <p:sp>
          <p:nvSpPr>
            <p:cNvPr id="1048604" name="TextBox 29"/>
            <p:cNvSpPr txBox="1"/>
            <p:nvPr/>
          </p:nvSpPr>
          <p:spPr>
            <a:xfrm rot="0">
              <a:off x="3311106" y="2840002"/>
              <a:ext cx="1221493" cy="47000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D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a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t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a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endParaRPr altLang="en-US" lang="zh-CN"/>
            </a:p>
            <a:p>
              <a:pPr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P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r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e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p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r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o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c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e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s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s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i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n</a:t>
              </a:r>
              <a:r>
                <a:rPr altLang="en-GB" sz="18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g</a:t>
              </a:r>
              <a:endParaRPr altLang="en-US" lang="zh-CN"/>
            </a:p>
          </p:txBody>
        </p:sp>
        <p:sp>
          <p:nvSpPr>
            <p:cNvPr id="1048605" name="矩形 12"/>
            <p:cNvSpPr/>
            <p:nvPr/>
          </p:nvSpPr>
          <p:spPr>
            <a:xfrm rot="0">
              <a:off x="3171602" y="3065647"/>
              <a:ext cx="1256724" cy="2216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lvl="0">
                <a:lnSpc>
                  <a:spcPts val="1600"/>
                </a:lnSpc>
              </a:pPr>
            </a:p>
          </p:txBody>
        </p:sp>
        <p:sp>
          <p:nvSpPr>
            <p:cNvPr id="1048606" name="TextBox 31"/>
            <p:cNvSpPr txBox="1"/>
            <p:nvPr/>
          </p:nvSpPr>
          <p:spPr>
            <a:xfrm rot="0">
              <a:off x="3563881" y="2429408"/>
              <a:ext cx="457858" cy="43804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altLang="zh-CN" sz="3100" lang="en-US">
                  <a:solidFill>
                    <a:schemeClr val="lt1"/>
                  </a:solidFill>
                  <a:latin typeface="Impact" pitchFamily="34" charset="0"/>
                  <a:ea typeface="微软雅黑" pitchFamily="34" charset="-122"/>
                  <a:sym typeface="宋体" pitchFamily="2" charset="-122"/>
                </a:rPr>
                <a:t>02</a:t>
              </a:r>
            </a:p>
          </p:txBody>
        </p:sp>
      </p:grpSp>
      <p:sp>
        <p:nvSpPr>
          <p:cNvPr id="1048607" name="椭圆形标注 1"/>
          <p:cNvSpPr/>
          <p:nvPr/>
        </p:nvSpPr>
        <p:spPr>
          <a:xfrm rot="0" flipH="1">
            <a:off x="823912" y="2416175"/>
            <a:ext cx="2663825" cy="3028950"/>
          </a:xfrm>
          <a:custGeom>
            <a:avLst/>
            <a:ahLst/>
            <a:rect l="0" t="0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</a:path>
            </a:pathLst>
          </a:custGeom>
          <a:solidFill>
            <a:schemeClr val="lt1">
              <a:alpha val="28000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608" name="TextBox 36"/>
          <p:cNvSpPr txBox="1"/>
          <p:nvPr/>
        </p:nvSpPr>
        <p:spPr>
          <a:xfrm rot="0">
            <a:off x="1249362" y="3478212"/>
            <a:ext cx="17576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D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n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l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y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s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</a:t>
            </a:r>
            <a:r>
              <a:rPr altLang="zh-CN" sz="21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s</a:t>
            </a:r>
            <a:endParaRPr altLang="en-US" lang="zh-CN"/>
          </a:p>
        </p:txBody>
      </p:sp>
      <p:sp>
        <p:nvSpPr>
          <p:cNvPr id="1048610" name="TextBox 38"/>
          <p:cNvSpPr txBox="1"/>
          <p:nvPr/>
        </p:nvSpPr>
        <p:spPr>
          <a:xfrm rot="0">
            <a:off x="1730375" y="2686050"/>
            <a:ext cx="843280" cy="7899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zh-CN" sz="4700" lang="en-US">
                <a:solidFill>
                  <a:schemeClr val="lt1"/>
                </a:solidFill>
                <a:latin typeface="Impact" pitchFamily="34" charset="0"/>
                <a:ea typeface="微软雅黑" pitchFamily="34" charset="-122"/>
                <a:sym typeface="宋体" pitchFamily="2" charset="-122"/>
              </a:rPr>
              <a:t>01</a:t>
            </a:r>
          </a:p>
        </p:txBody>
      </p:sp>
      <p:sp>
        <p:nvSpPr>
          <p:cNvPr id="1048611" name="椭圆形标注 1"/>
          <p:cNvSpPr/>
          <p:nvPr/>
        </p:nvSpPr>
        <p:spPr>
          <a:xfrm rot="0">
            <a:off x="5270500" y="1484312"/>
            <a:ext cx="2499460" cy="2263775"/>
          </a:xfrm>
          <a:custGeom>
            <a:avLst/>
            <a:ahLst/>
            <a:rect l="0" t="0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</a:path>
            </a:pathLst>
          </a:custGeom>
          <a:solidFill>
            <a:schemeClr val="lt1">
              <a:alpha val="28000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grpSp>
        <p:nvGrpSpPr>
          <p:cNvPr id="46" name=""/>
          <p:cNvGrpSpPr/>
          <p:nvPr/>
        </p:nvGrpSpPr>
        <p:grpSpPr>
          <a:xfrm rot="0">
            <a:off x="5429250" y="1606550"/>
            <a:ext cx="2184718" cy="1140334"/>
            <a:chOff x="3171964" y="2429697"/>
            <a:chExt cx="1641401" cy="857165"/>
          </a:xfrm>
        </p:grpSpPr>
        <p:sp>
          <p:nvSpPr>
            <p:cNvPr id="1048612" name="TextBox 40"/>
            <p:cNvSpPr txBox="1"/>
            <p:nvPr/>
          </p:nvSpPr>
          <p:spPr>
            <a:xfrm rot="0">
              <a:off x="3311511" y="2841129"/>
              <a:ext cx="1501854" cy="25011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S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o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l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v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i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n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g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u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s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i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n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g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L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S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T</a:t>
              </a:r>
              <a:r>
                <a:rPr altLang="en-GB" sz="1600" lang="en-US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M</a:t>
              </a:r>
              <a:endParaRPr altLang="en-US" lang="zh-CN"/>
            </a:p>
          </p:txBody>
        </p:sp>
        <p:sp>
          <p:nvSpPr>
            <p:cNvPr id="1048613" name="矩形 23"/>
            <p:cNvSpPr/>
            <p:nvPr/>
          </p:nvSpPr>
          <p:spPr>
            <a:xfrm rot="0">
              <a:off x="3171964" y="3065387"/>
              <a:ext cx="1257110" cy="22147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 lvl="0">
                <a:lnSpc>
                  <a:spcPts val="1600"/>
                </a:lnSpc>
              </a:pPr>
            </a:p>
          </p:txBody>
        </p:sp>
        <p:sp>
          <p:nvSpPr>
            <p:cNvPr id="1048614" name="TextBox 42"/>
            <p:cNvSpPr txBox="1"/>
            <p:nvPr/>
          </p:nvSpPr>
          <p:spPr>
            <a:xfrm rot="0">
              <a:off x="3564364" y="2429697"/>
              <a:ext cx="466347" cy="43886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altLang="zh-CN" sz="3100" lang="en-US">
                  <a:solidFill>
                    <a:schemeClr val="lt1"/>
                  </a:solidFill>
                  <a:latin typeface="Impact" pitchFamily="34" charset="0"/>
                  <a:ea typeface="微软雅黑" pitchFamily="34" charset="-122"/>
                  <a:sym typeface="宋体" pitchFamily="2" charset="-122"/>
                </a:rPr>
                <a:t>03</a:t>
              </a:r>
            </a:p>
          </p:txBody>
        </p:sp>
      </p:grpSp>
      <p:cxnSp>
        <p:nvCxnSpPr>
          <p:cNvPr id="3145734" name="直接连接符 38"/>
          <p:cNvCxnSpPr>
            <a:cxnSpLocks/>
          </p:cNvCxnSpPr>
          <p:nvPr/>
        </p:nvCxnSpPr>
        <p:spPr>
          <a:xfrm rot="0">
            <a:off x="3413125" y="4089400"/>
            <a:ext cx="658812" cy="168275"/>
          </a:xfrm>
          <a:prstGeom prst="line"/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cxnSp>
        <p:nvCxnSpPr>
          <p:cNvPr id="3145735" name="直接连接符 40"/>
          <p:cNvCxnSpPr>
            <a:cxnSpLocks/>
          </p:cNvCxnSpPr>
          <p:nvPr/>
        </p:nvCxnSpPr>
        <p:spPr>
          <a:xfrm rot="0" flipV="1">
            <a:off x="5218112" y="3160712"/>
            <a:ext cx="361950" cy="457200"/>
          </a:xfrm>
          <a:prstGeom prst="line"/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</p:spTree>
  </p:cSld>
  <p:clrMapOvr>
    <a:masterClrMapping/>
  </p:clrMapOvr>
  <p:transition spd="slow" advClick="1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文本框 1"/>
          <p:cNvSpPr txBox="1"/>
          <p:nvPr/>
        </p:nvSpPr>
        <p:spPr>
          <a:xfrm rot="0">
            <a:off x="333375" y="217487"/>
            <a:ext cx="2671762" cy="929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en-GB" b="1" sz="28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altLang="en-US" lang="zh-CN"/>
          </a:p>
        </p:txBody>
      </p:sp>
      <p:pic>
        <p:nvPicPr>
          <p:cNvPr id="209721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73659" y="1361639"/>
            <a:ext cx="10844682" cy="5328257"/>
          </a:xfrm>
          <a:prstGeom prst="rect"/>
        </p:spPr>
      </p:pic>
    </p:spTree>
  </p:cSld>
  <p:clrMapOvr>
    <a:masterClrMapping/>
  </p:clrMapOvr>
  <p:transition spd="slow" advClick="1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6" name="文本框 1"/>
          <p:cNvSpPr txBox="1"/>
          <p:nvPr/>
        </p:nvSpPr>
        <p:spPr>
          <a:xfrm rot="0">
            <a:off x="333375" y="217487"/>
            <a:ext cx="2671762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rPr altLang="en-GB" sz="3200" lang="en-US">
                <a:solidFill>
                  <a:srgbClr val="FFFFFF"/>
                </a:solidFill>
              </a:rPr>
              <a:t>I</a:t>
            </a:r>
            <a:r>
              <a:rPr altLang="en-GB" sz="3200" lang="en-US">
                <a:solidFill>
                  <a:srgbClr val="FFFFFF"/>
                </a:solidFill>
              </a:rPr>
              <a:t>n</a:t>
            </a:r>
            <a:r>
              <a:rPr altLang="en-GB" sz="3200" lang="en-US">
                <a:solidFill>
                  <a:srgbClr val="FFFFFF"/>
                </a:solidFill>
              </a:rPr>
              <a:t>p</a:t>
            </a:r>
            <a:r>
              <a:rPr altLang="en-GB" sz="3200" lang="en-US">
                <a:solidFill>
                  <a:srgbClr val="FFFFFF"/>
                </a:solidFill>
              </a:rPr>
              <a:t>u</a:t>
            </a:r>
            <a:r>
              <a:rPr altLang="en-GB" sz="3200" lang="en-US">
                <a:solidFill>
                  <a:srgbClr val="FFFFFF"/>
                </a:solidFill>
              </a:rPr>
              <a:t>t</a:t>
            </a:r>
            <a:r>
              <a:rPr altLang="en-GB" sz="3200" lang="en-US">
                <a:solidFill>
                  <a:srgbClr val="FFFFFF"/>
                </a:solidFill>
              </a:rPr>
              <a:t> </a:t>
            </a:r>
            <a:r>
              <a:rPr altLang="en-GB" sz="3200" lang="en-US">
                <a:solidFill>
                  <a:srgbClr val="FFFFFF"/>
                </a:solidFill>
              </a:rPr>
              <a:t>g</a:t>
            </a:r>
            <a:r>
              <a:rPr altLang="en-GB" sz="3200" lang="en-US">
                <a:solidFill>
                  <a:srgbClr val="FFFFFF"/>
                </a:solidFill>
              </a:rPr>
              <a:t>a</a:t>
            </a:r>
            <a:r>
              <a:rPr altLang="en-GB" sz="3200" lang="en-US">
                <a:solidFill>
                  <a:srgbClr val="FFFFFF"/>
                </a:solidFill>
              </a:rPr>
              <a:t>t</a:t>
            </a:r>
            <a:r>
              <a:rPr altLang="en-GB" sz="3200" lang="en-US">
                <a:solidFill>
                  <a:srgbClr val="FFFFFF"/>
                </a:solidFill>
              </a:rPr>
              <a:t>e</a:t>
            </a:r>
            <a:r>
              <a:rPr altLang="en-GB" sz="3200" lang="en-US">
                <a:solidFill>
                  <a:srgbClr val="FFFFFF"/>
                </a:solidFill>
              </a:rPr>
              <a:t>:</a:t>
            </a:r>
            <a:endParaRPr altLang="en-US" lang="zh-CN"/>
          </a:p>
        </p:txBody>
      </p:sp>
      <p:sp>
        <p:nvSpPr>
          <p:cNvPr id="1049218" name=""/>
          <p:cNvSpPr txBox="1"/>
          <p:nvPr/>
        </p:nvSpPr>
        <p:spPr>
          <a:xfrm>
            <a:off x="3807715" y="504507"/>
            <a:ext cx="4000000" cy="4714240"/>
          </a:xfrm>
          <a:prstGeom prst="rect"/>
        </p:spPr>
        <p:txBody>
          <a:bodyPr rtlCol="0" wrap="square">
            <a:spAutoFit/>
          </a:bodyPr>
          <a:p>
            <a:r>
              <a:rPr b="1" sz="2400" lang="en-GB">
                <a:solidFill>
                  <a:srgbClr val="FFFFFF"/>
                </a:solidFill>
              </a:rPr>
              <a:t> It determines which of the input values should be used to change the memory. The sigmoid function determines whether to allow 0 or 1 values through. And the tanh function assigns weight to the data provided, determining their importance on a scale of -1 to 1.</a:t>
            </a:r>
            <a:endParaRPr b="1" sz="2000" lang="en-GB">
              <a:solidFill>
                <a:srgbClr val="FFFFFF"/>
              </a:solidFill>
            </a:endParaRPr>
          </a:p>
          <a:p>
            <a:r>
              <a:rPr b="1" sz="2400" lang="en-GB">
                <a:solidFill>
                  <a:srgbClr val="FFFFFF"/>
                </a:solidFill>
              </a:rPr>
              <a:t>Input Gate | Long Short Term Memory</a:t>
            </a:r>
            <a:endParaRPr b="1" sz="2800" lang="en-GB">
              <a:solidFill>
                <a:srgbClr val="FFFFFF"/>
              </a:solidFill>
            </a:endParaRPr>
          </a:p>
        </p:txBody>
      </p:sp>
      <p:pic>
        <p:nvPicPr>
          <p:cNvPr id="209721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577430" y="5563836"/>
            <a:ext cx="5681540" cy="941542"/>
          </a:xfrm>
          <a:prstGeom prst="rect"/>
        </p:spPr>
      </p:pic>
    </p:spTree>
  </p:cSld>
  <p:clrMapOvr>
    <a:masterClrMapping/>
  </p:clrMapOvr>
  <p:transition spd="slow" advClick="1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7" name="文本框 1"/>
          <p:cNvSpPr txBox="1"/>
          <p:nvPr/>
        </p:nvSpPr>
        <p:spPr>
          <a:xfrm rot="0">
            <a:off x="333375" y="217487"/>
            <a:ext cx="2671762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en-GB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altLang="en-US" lang="zh-CN"/>
          </a:p>
        </p:txBody>
      </p:sp>
      <p:sp>
        <p:nvSpPr>
          <p:cNvPr id="1048738" name="椭圆 34"/>
          <p:cNvSpPr/>
          <p:nvPr/>
        </p:nvSpPr>
        <p:spPr>
          <a:xfrm rot="0">
            <a:off x="5734050" y="2322512"/>
            <a:ext cx="249237" cy="249237"/>
          </a:xfrm>
          <a:prstGeom prst="ellipse"/>
          <a:solidFill>
            <a:schemeClr val="lt1">
              <a:alpha val="28000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739" name="椭圆 37"/>
          <p:cNvSpPr/>
          <p:nvPr/>
        </p:nvSpPr>
        <p:spPr>
          <a:xfrm rot="0">
            <a:off x="8793162" y="2222500"/>
            <a:ext cx="349250" cy="349250"/>
          </a:xfrm>
          <a:prstGeom prst="ellipse"/>
          <a:solidFill>
            <a:schemeClr val="lt1">
              <a:alpha val="28000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9248" name=""/>
          <p:cNvSpPr txBox="1"/>
          <p:nvPr/>
        </p:nvSpPr>
        <p:spPr>
          <a:xfrm>
            <a:off x="3572668" y="448468"/>
            <a:ext cx="4572000" cy="51206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FFFFFF"/>
                </a:solidFill>
              </a:rPr>
              <a:t> </a:t>
            </a:r>
            <a:r>
              <a:rPr b="1" sz="2800" lang="en-GB">
                <a:solidFill>
                  <a:srgbClr val="FFFFFF"/>
                </a:solidFill>
              </a:rPr>
              <a:t>It finds the details that should be removed from the block. It is decided by a sigmoid function. For each number in the cell state Ct-1, it looks at the preceding state (ht-1) and the content input (Xt) and produces a number between 0 (omit this) and 1 (keep this).
Forget Gate | Long Short Term Memory</a:t>
            </a:r>
            <a:endParaRPr b="1" sz="3200" lang="en-GB">
              <a:solidFill>
                <a:srgbClr val="FFFFFF"/>
              </a:solidFill>
            </a:endParaRPr>
          </a:p>
        </p:txBody>
      </p:sp>
      <p:pic>
        <p:nvPicPr>
          <p:cNvPr id="209721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054347" y="6173637"/>
            <a:ext cx="6913439" cy="545645"/>
          </a:xfrm>
          <a:prstGeom prst="rect"/>
        </p:spPr>
      </p:pic>
    </p:spTree>
  </p:cSld>
  <p:clrMapOvr>
    <a:masterClrMapping/>
  </p:clrMapOvr>
  <p:transition spd="slow" advClick="1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3" name="文本框 1"/>
          <p:cNvSpPr txBox="1"/>
          <p:nvPr/>
        </p:nvSpPr>
        <p:spPr>
          <a:xfrm rot="0">
            <a:off x="333375" y="217487"/>
            <a:ext cx="2671762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altLang="zh-CN" b="1" sz="32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altLang="en-US" lang="zh-CN"/>
          </a:p>
        </p:txBody>
      </p:sp>
      <p:sp>
        <p:nvSpPr>
          <p:cNvPr id="1049275" name=""/>
          <p:cNvSpPr txBox="1"/>
          <p:nvPr/>
        </p:nvSpPr>
        <p:spPr>
          <a:xfrm>
            <a:off x="3841631" y="791527"/>
            <a:ext cx="4000000" cy="3749040"/>
          </a:xfrm>
          <a:prstGeom prst="rect"/>
        </p:spPr>
        <p:txBody>
          <a:bodyPr rtlCol="0" wrap="square">
            <a:spAutoFit/>
          </a:bodyPr>
          <a:p>
            <a:r>
              <a:rPr b="1" sz="2000" lang="en-GB">
                <a:solidFill>
                  <a:srgbClr val="FFFFFF"/>
                </a:solidFill>
              </a:rPr>
              <a:t>The block’s input and memory are used to determine the output. The sigmoid function determines whether to allow 0 or 1 values through. And the tanh function determines which values are allowed to pass through 0, 1. And the tanh function assigns weight to the values provided, determining their relevance on a scale of -1 to 1 and multiplying it with the sigmoid output.</a:t>
            </a:r>
            <a:endParaRPr b="1" sz="2800" lang="en-GB">
              <a:solidFill>
                <a:srgbClr val="FFFFFF"/>
              </a:solidFill>
            </a:endParaRPr>
          </a:p>
        </p:txBody>
      </p:sp>
      <p:pic>
        <p:nvPicPr>
          <p:cNvPr id="209722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05137" y="5480710"/>
            <a:ext cx="5221743" cy="805207"/>
          </a:xfrm>
          <a:prstGeom prst="rect"/>
        </p:spPr>
      </p:pic>
    </p:spTree>
  </p:cSld>
  <p:clrMapOvr>
    <a:masterClrMapping/>
  </p:clrMapOvr>
  <p:transition spd="slow" advClick="1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0" name="文本框 1"/>
          <p:cNvSpPr txBox="1"/>
          <p:nvPr/>
        </p:nvSpPr>
        <p:spPr>
          <a:xfrm rot="0">
            <a:off x="333375" y="217487"/>
            <a:ext cx="2671762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altLang="zh-CN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altLang="en-US" lang="zh-CN"/>
          </a:p>
        </p:txBody>
      </p:sp>
      <p:sp>
        <p:nvSpPr>
          <p:cNvPr id="1049292" name=""/>
          <p:cNvSpPr txBox="1"/>
          <p:nvPr/>
        </p:nvSpPr>
        <p:spPr>
          <a:xfrm>
            <a:off x="3790758" y="1287781"/>
            <a:ext cx="4000000" cy="4282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FFFFFF"/>
                </a:solidFill>
              </a:rPr>
              <a:t>Long short-term memory (LSTM) is a deep learning architecture based on an artificial recurrent neural network (RNN). LSTMs are a viable answer for problems involving sequences and time series.</a:t>
            </a:r>
            <a:endParaRPr sz="2800"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1">
    <p:wipe dir="l"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</dc:creator>
  <cp:lastModifiedBy>wps</cp:lastModifiedBy>
  <dcterms:created xsi:type="dcterms:W3CDTF">2015-04-20T03:13:17Z</dcterms:created>
  <dcterms:modified xsi:type="dcterms:W3CDTF">2023-10-09T16:45:39Z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d55cdf53809042019faf26e72cf6afd4</vt:lpwstr>
  </property>
</Properties>
</file>