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61" r:id="rId5"/>
    <p:sldId id="263" r:id="rId6"/>
    <p:sldId id="259" r:id="rId7"/>
    <p:sldId id="262" r:id="rId8"/>
    <p:sldId id="264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765AB4-0669-400E-8587-91E1919760FB}">
          <p14:sldIdLst>
            <p14:sldId id="256"/>
            <p14:sldId id="257"/>
            <p14:sldId id="265"/>
            <p14:sldId id="261"/>
            <p14:sldId id="263"/>
            <p14:sldId id="259"/>
            <p14:sldId id="262"/>
            <p14:sldId id="264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6DD"/>
    <a:srgbClr val="C7CDD3"/>
    <a:srgbClr val="BBC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9639C-1B7C-4858-8CEE-D1F582E0FDD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541F1AD-A0DF-4744-9A4C-F8B26C899FEE}">
      <dgm:prSet/>
      <dgm:spPr/>
      <dgm:t>
        <a:bodyPr/>
        <a:lstStyle/>
        <a:p>
          <a:r>
            <a:rPr lang="en-US"/>
            <a:t>Rockbuster Stealth LLC is historically a brick-and-mortar movie rental company facing competition from digital-only providers</a:t>
          </a:r>
        </a:p>
      </dgm:t>
    </dgm:pt>
    <dgm:pt modelId="{9F32B72C-D50C-40DA-AB33-0718EA94FE7A}" type="parTrans" cxnId="{934E29C9-6D30-401B-AC8D-A106CC4E05DB}">
      <dgm:prSet/>
      <dgm:spPr/>
      <dgm:t>
        <a:bodyPr/>
        <a:lstStyle/>
        <a:p>
          <a:endParaRPr lang="en-US"/>
        </a:p>
      </dgm:t>
    </dgm:pt>
    <dgm:pt modelId="{B8ED3335-5340-4772-8C86-F7784391282F}" type="sibTrans" cxnId="{934E29C9-6D30-401B-AC8D-A106CC4E05DB}">
      <dgm:prSet/>
      <dgm:spPr/>
      <dgm:t>
        <a:bodyPr/>
        <a:lstStyle/>
        <a:p>
          <a:endParaRPr lang="en-US"/>
        </a:p>
      </dgm:t>
    </dgm:pt>
    <dgm:pt modelId="{C17FE4B4-080D-4398-B9EB-DC9597F75EC9}">
      <dgm:prSet/>
      <dgm:spPr/>
      <dgm:t>
        <a:bodyPr/>
        <a:lstStyle/>
        <a:p>
          <a:r>
            <a:rPr lang="en-US" dirty="0"/>
            <a:t>A development strategy is needed to ensure RBS is competitive with major players like Netflix and Amazon</a:t>
          </a:r>
        </a:p>
      </dgm:t>
    </dgm:pt>
    <dgm:pt modelId="{6ACA6AE6-6FC7-4CE7-95DE-5A1EACC5E83B}" type="parTrans" cxnId="{04984CAF-B704-43EE-A180-C3791F5E84B3}">
      <dgm:prSet/>
      <dgm:spPr/>
      <dgm:t>
        <a:bodyPr/>
        <a:lstStyle/>
        <a:p>
          <a:endParaRPr lang="en-US"/>
        </a:p>
      </dgm:t>
    </dgm:pt>
    <dgm:pt modelId="{0E67CB17-BD1D-487F-8177-D86E56EBDDA9}" type="sibTrans" cxnId="{04984CAF-B704-43EE-A180-C3791F5E84B3}">
      <dgm:prSet/>
      <dgm:spPr/>
      <dgm:t>
        <a:bodyPr/>
        <a:lstStyle/>
        <a:p>
          <a:endParaRPr lang="en-US"/>
        </a:p>
      </dgm:t>
    </dgm:pt>
    <dgm:pt modelId="{E8347323-4588-4612-8E9D-EFFEA69C509A}">
      <dgm:prSet/>
      <dgm:spPr/>
      <dgm:t>
        <a:bodyPr/>
        <a:lstStyle/>
        <a:p>
          <a:r>
            <a:rPr lang="en-US" dirty="0"/>
            <a:t>Data analysis from RBS’ library and sales is the key to finding the competitive edge</a:t>
          </a:r>
        </a:p>
      </dgm:t>
    </dgm:pt>
    <dgm:pt modelId="{E30EEAA1-8BD4-4132-927B-6C9F3B354A8E}" type="parTrans" cxnId="{EAD680C3-D53F-4212-8EE7-8BF975B672A8}">
      <dgm:prSet/>
      <dgm:spPr/>
      <dgm:t>
        <a:bodyPr/>
        <a:lstStyle/>
        <a:p>
          <a:endParaRPr lang="en-US"/>
        </a:p>
      </dgm:t>
    </dgm:pt>
    <dgm:pt modelId="{883B9182-6BA0-444E-9363-76D3FA10B9C8}" type="sibTrans" cxnId="{EAD680C3-D53F-4212-8EE7-8BF975B672A8}">
      <dgm:prSet/>
      <dgm:spPr/>
      <dgm:t>
        <a:bodyPr/>
        <a:lstStyle/>
        <a:p>
          <a:endParaRPr lang="en-US"/>
        </a:p>
      </dgm:t>
    </dgm:pt>
    <dgm:pt modelId="{2CC11404-FF1F-45A6-9333-C45A4E50AAD0}" type="pres">
      <dgm:prSet presAssocID="{FAA9639C-1B7C-4858-8CEE-D1F582E0FDD5}" presName="outerComposite" presStyleCnt="0">
        <dgm:presLayoutVars>
          <dgm:chMax val="5"/>
          <dgm:dir/>
          <dgm:resizeHandles val="exact"/>
        </dgm:presLayoutVars>
      </dgm:prSet>
      <dgm:spPr/>
    </dgm:pt>
    <dgm:pt modelId="{CB8015E8-35EB-48E6-BCDE-ABE30BE92861}" type="pres">
      <dgm:prSet presAssocID="{FAA9639C-1B7C-4858-8CEE-D1F582E0FDD5}" presName="dummyMaxCanvas" presStyleCnt="0">
        <dgm:presLayoutVars/>
      </dgm:prSet>
      <dgm:spPr/>
    </dgm:pt>
    <dgm:pt modelId="{F2F4F0D3-A94A-47E2-BCD2-5BAA17E8FA98}" type="pres">
      <dgm:prSet presAssocID="{FAA9639C-1B7C-4858-8CEE-D1F582E0FDD5}" presName="ThreeNodes_1" presStyleLbl="node1" presStyleIdx="0" presStyleCnt="3">
        <dgm:presLayoutVars>
          <dgm:bulletEnabled val="1"/>
        </dgm:presLayoutVars>
      </dgm:prSet>
      <dgm:spPr/>
    </dgm:pt>
    <dgm:pt modelId="{EC5403B5-30A2-4FA6-A9B3-897314DB067C}" type="pres">
      <dgm:prSet presAssocID="{FAA9639C-1B7C-4858-8CEE-D1F582E0FDD5}" presName="ThreeNodes_2" presStyleLbl="node1" presStyleIdx="1" presStyleCnt="3">
        <dgm:presLayoutVars>
          <dgm:bulletEnabled val="1"/>
        </dgm:presLayoutVars>
      </dgm:prSet>
      <dgm:spPr/>
    </dgm:pt>
    <dgm:pt modelId="{6C1C8BA1-4C6E-41BC-82A3-EC4BA05D9956}" type="pres">
      <dgm:prSet presAssocID="{FAA9639C-1B7C-4858-8CEE-D1F582E0FDD5}" presName="ThreeNodes_3" presStyleLbl="node1" presStyleIdx="2" presStyleCnt="3">
        <dgm:presLayoutVars>
          <dgm:bulletEnabled val="1"/>
        </dgm:presLayoutVars>
      </dgm:prSet>
      <dgm:spPr/>
    </dgm:pt>
    <dgm:pt modelId="{912B0338-F83A-4D13-9778-D0CF9781C4EE}" type="pres">
      <dgm:prSet presAssocID="{FAA9639C-1B7C-4858-8CEE-D1F582E0FDD5}" presName="ThreeConn_1-2" presStyleLbl="fgAccFollowNode1" presStyleIdx="0" presStyleCnt="2">
        <dgm:presLayoutVars>
          <dgm:bulletEnabled val="1"/>
        </dgm:presLayoutVars>
      </dgm:prSet>
      <dgm:spPr/>
    </dgm:pt>
    <dgm:pt modelId="{B36F8E61-1FA0-4058-B141-13984B341100}" type="pres">
      <dgm:prSet presAssocID="{FAA9639C-1B7C-4858-8CEE-D1F582E0FDD5}" presName="ThreeConn_2-3" presStyleLbl="fgAccFollowNode1" presStyleIdx="1" presStyleCnt="2">
        <dgm:presLayoutVars>
          <dgm:bulletEnabled val="1"/>
        </dgm:presLayoutVars>
      </dgm:prSet>
      <dgm:spPr/>
    </dgm:pt>
    <dgm:pt modelId="{D7857BCB-C7B4-4812-BBF0-7D3B732C7E18}" type="pres">
      <dgm:prSet presAssocID="{FAA9639C-1B7C-4858-8CEE-D1F582E0FDD5}" presName="ThreeNodes_1_text" presStyleLbl="node1" presStyleIdx="2" presStyleCnt="3">
        <dgm:presLayoutVars>
          <dgm:bulletEnabled val="1"/>
        </dgm:presLayoutVars>
      </dgm:prSet>
      <dgm:spPr/>
    </dgm:pt>
    <dgm:pt modelId="{F9A0CFC7-DE60-445E-B240-9F6F193EDA25}" type="pres">
      <dgm:prSet presAssocID="{FAA9639C-1B7C-4858-8CEE-D1F582E0FDD5}" presName="ThreeNodes_2_text" presStyleLbl="node1" presStyleIdx="2" presStyleCnt="3">
        <dgm:presLayoutVars>
          <dgm:bulletEnabled val="1"/>
        </dgm:presLayoutVars>
      </dgm:prSet>
      <dgm:spPr/>
    </dgm:pt>
    <dgm:pt modelId="{7DE9F6E8-00D5-4983-8C4C-4DF1AF2322BB}" type="pres">
      <dgm:prSet presAssocID="{FAA9639C-1B7C-4858-8CEE-D1F582E0FDD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465425-481E-48C4-AB7D-379F319F46C6}" type="presOf" srcId="{C17FE4B4-080D-4398-B9EB-DC9597F75EC9}" destId="{EC5403B5-30A2-4FA6-A9B3-897314DB067C}" srcOrd="0" destOrd="0" presId="urn:microsoft.com/office/officeart/2005/8/layout/vProcess5"/>
    <dgm:cxn modelId="{A195217A-ED48-45D5-9C8D-6511DCD4E514}" type="presOf" srcId="{E8347323-4588-4612-8E9D-EFFEA69C509A}" destId="{6C1C8BA1-4C6E-41BC-82A3-EC4BA05D9956}" srcOrd="0" destOrd="0" presId="urn:microsoft.com/office/officeart/2005/8/layout/vProcess5"/>
    <dgm:cxn modelId="{5F7C9B87-F5EF-48C5-A880-F181DB4701AE}" type="presOf" srcId="{C17FE4B4-080D-4398-B9EB-DC9597F75EC9}" destId="{F9A0CFC7-DE60-445E-B240-9F6F193EDA25}" srcOrd="1" destOrd="0" presId="urn:microsoft.com/office/officeart/2005/8/layout/vProcess5"/>
    <dgm:cxn modelId="{8933CD8F-D526-4F21-AC1B-32A9BF2DDCA8}" type="presOf" srcId="{0E67CB17-BD1D-487F-8177-D86E56EBDDA9}" destId="{B36F8E61-1FA0-4058-B141-13984B341100}" srcOrd="0" destOrd="0" presId="urn:microsoft.com/office/officeart/2005/8/layout/vProcess5"/>
    <dgm:cxn modelId="{C2D3B599-E349-4D44-8B1F-9621740FCC0C}" type="presOf" srcId="{C541F1AD-A0DF-4744-9A4C-F8B26C899FEE}" destId="{D7857BCB-C7B4-4812-BBF0-7D3B732C7E18}" srcOrd="1" destOrd="0" presId="urn:microsoft.com/office/officeart/2005/8/layout/vProcess5"/>
    <dgm:cxn modelId="{59F607AE-FA57-48CE-A7DA-04CCEDBB7EF3}" type="presOf" srcId="{B8ED3335-5340-4772-8C86-F7784391282F}" destId="{912B0338-F83A-4D13-9778-D0CF9781C4EE}" srcOrd="0" destOrd="0" presId="urn:microsoft.com/office/officeart/2005/8/layout/vProcess5"/>
    <dgm:cxn modelId="{04984CAF-B704-43EE-A180-C3791F5E84B3}" srcId="{FAA9639C-1B7C-4858-8CEE-D1F582E0FDD5}" destId="{C17FE4B4-080D-4398-B9EB-DC9597F75EC9}" srcOrd="1" destOrd="0" parTransId="{6ACA6AE6-6FC7-4CE7-95DE-5A1EACC5E83B}" sibTransId="{0E67CB17-BD1D-487F-8177-D86E56EBDDA9}"/>
    <dgm:cxn modelId="{4224FCBD-4918-4DEC-A9A3-AF503DAF6C4B}" type="presOf" srcId="{E8347323-4588-4612-8E9D-EFFEA69C509A}" destId="{7DE9F6E8-00D5-4983-8C4C-4DF1AF2322BB}" srcOrd="1" destOrd="0" presId="urn:microsoft.com/office/officeart/2005/8/layout/vProcess5"/>
    <dgm:cxn modelId="{EAD680C3-D53F-4212-8EE7-8BF975B672A8}" srcId="{FAA9639C-1B7C-4858-8CEE-D1F582E0FDD5}" destId="{E8347323-4588-4612-8E9D-EFFEA69C509A}" srcOrd="2" destOrd="0" parTransId="{E30EEAA1-8BD4-4132-927B-6C9F3B354A8E}" sibTransId="{883B9182-6BA0-444E-9363-76D3FA10B9C8}"/>
    <dgm:cxn modelId="{2BCEE3C8-083D-4D25-8C83-CE842A326ED5}" type="presOf" srcId="{C541F1AD-A0DF-4744-9A4C-F8B26C899FEE}" destId="{F2F4F0D3-A94A-47E2-BCD2-5BAA17E8FA98}" srcOrd="0" destOrd="0" presId="urn:microsoft.com/office/officeart/2005/8/layout/vProcess5"/>
    <dgm:cxn modelId="{934E29C9-6D30-401B-AC8D-A106CC4E05DB}" srcId="{FAA9639C-1B7C-4858-8CEE-D1F582E0FDD5}" destId="{C541F1AD-A0DF-4744-9A4C-F8B26C899FEE}" srcOrd="0" destOrd="0" parTransId="{9F32B72C-D50C-40DA-AB33-0718EA94FE7A}" sibTransId="{B8ED3335-5340-4772-8C86-F7784391282F}"/>
    <dgm:cxn modelId="{093AD8D8-FC0D-4BE1-A3E5-72D5C83600E1}" type="presOf" srcId="{FAA9639C-1B7C-4858-8CEE-D1F582E0FDD5}" destId="{2CC11404-FF1F-45A6-9333-C45A4E50AAD0}" srcOrd="0" destOrd="0" presId="urn:microsoft.com/office/officeart/2005/8/layout/vProcess5"/>
    <dgm:cxn modelId="{191C1399-B31D-4163-9317-94B27B42A2F8}" type="presParOf" srcId="{2CC11404-FF1F-45A6-9333-C45A4E50AAD0}" destId="{CB8015E8-35EB-48E6-BCDE-ABE30BE92861}" srcOrd="0" destOrd="0" presId="urn:microsoft.com/office/officeart/2005/8/layout/vProcess5"/>
    <dgm:cxn modelId="{9F2BE5FD-CCB4-4ECA-B1FF-D3ACBF88A334}" type="presParOf" srcId="{2CC11404-FF1F-45A6-9333-C45A4E50AAD0}" destId="{F2F4F0D3-A94A-47E2-BCD2-5BAA17E8FA98}" srcOrd="1" destOrd="0" presId="urn:microsoft.com/office/officeart/2005/8/layout/vProcess5"/>
    <dgm:cxn modelId="{ABC3D96C-3C28-49B4-86D9-7AA8996423A1}" type="presParOf" srcId="{2CC11404-FF1F-45A6-9333-C45A4E50AAD0}" destId="{EC5403B5-30A2-4FA6-A9B3-897314DB067C}" srcOrd="2" destOrd="0" presId="urn:microsoft.com/office/officeart/2005/8/layout/vProcess5"/>
    <dgm:cxn modelId="{30FC7D4C-AE76-4529-8863-8121A2649013}" type="presParOf" srcId="{2CC11404-FF1F-45A6-9333-C45A4E50AAD0}" destId="{6C1C8BA1-4C6E-41BC-82A3-EC4BA05D9956}" srcOrd="3" destOrd="0" presId="urn:microsoft.com/office/officeart/2005/8/layout/vProcess5"/>
    <dgm:cxn modelId="{7C584059-B39E-4A17-9ADA-130694C2DFAF}" type="presParOf" srcId="{2CC11404-FF1F-45A6-9333-C45A4E50AAD0}" destId="{912B0338-F83A-4D13-9778-D0CF9781C4EE}" srcOrd="4" destOrd="0" presId="urn:microsoft.com/office/officeart/2005/8/layout/vProcess5"/>
    <dgm:cxn modelId="{DB88474E-D5B5-419C-8AEA-24A5CDE5120E}" type="presParOf" srcId="{2CC11404-FF1F-45A6-9333-C45A4E50AAD0}" destId="{B36F8E61-1FA0-4058-B141-13984B341100}" srcOrd="5" destOrd="0" presId="urn:microsoft.com/office/officeart/2005/8/layout/vProcess5"/>
    <dgm:cxn modelId="{0CB69A09-DE8F-4685-97FC-FAC8FF57B440}" type="presParOf" srcId="{2CC11404-FF1F-45A6-9333-C45A4E50AAD0}" destId="{D7857BCB-C7B4-4812-BBF0-7D3B732C7E18}" srcOrd="6" destOrd="0" presId="urn:microsoft.com/office/officeart/2005/8/layout/vProcess5"/>
    <dgm:cxn modelId="{10BC5F65-5B16-41FB-B096-B3B7AF143143}" type="presParOf" srcId="{2CC11404-FF1F-45A6-9333-C45A4E50AAD0}" destId="{F9A0CFC7-DE60-445E-B240-9F6F193EDA25}" srcOrd="7" destOrd="0" presId="urn:microsoft.com/office/officeart/2005/8/layout/vProcess5"/>
    <dgm:cxn modelId="{531B6FE2-7CD7-4A08-9B77-A37BFD1AF138}" type="presParOf" srcId="{2CC11404-FF1F-45A6-9333-C45A4E50AAD0}" destId="{7DE9F6E8-00D5-4983-8C4C-4DF1AF2322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D7377-F00A-44F6-94ED-D1792FCEFF3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1814B0-1C89-4F63-908E-3001E3CCB571}">
      <dgm:prSet/>
      <dgm:spPr/>
      <dgm:t>
        <a:bodyPr/>
        <a:lstStyle/>
        <a:p>
          <a:r>
            <a:rPr lang="en-US"/>
            <a:t>Who are our customers?</a:t>
          </a:r>
        </a:p>
      </dgm:t>
    </dgm:pt>
    <dgm:pt modelId="{839E9626-B0BE-40AF-8BEB-717831DD2722}" type="parTrans" cxnId="{7CB86ABE-3C67-4856-952F-185560E207C3}">
      <dgm:prSet/>
      <dgm:spPr/>
      <dgm:t>
        <a:bodyPr/>
        <a:lstStyle/>
        <a:p>
          <a:endParaRPr lang="en-US"/>
        </a:p>
      </dgm:t>
    </dgm:pt>
    <dgm:pt modelId="{27456505-7E35-40B5-832E-BF9C5659A7B6}" type="sibTrans" cxnId="{7CB86ABE-3C67-4856-952F-185560E207C3}">
      <dgm:prSet/>
      <dgm:spPr/>
      <dgm:t>
        <a:bodyPr/>
        <a:lstStyle/>
        <a:p>
          <a:endParaRPr lang="en-US"/>
        </a:p>
      </dgm:t>
    </dgm:pt>
    <dgm:pt modelId="{9C22A47A-4529-482B-9819-448FCF427D33}">
      <dgm:prSet/>
      <dgm:spPr/>
      <dgm:t>
        <a:bodyPr/>
        <a:lstStyle/>
        <a:p>
          <a:r>
            <a:rPr lang="en-US"/>
            <a:t>Where are our customers?</a:t>
          </a:r>
        </a:p>
      </dgm:t>
    </dgm:pt>
    <dgm:pt modelId="{4FE754BA-7B0B-465F-8AD1-0B0E868A82F2}" type="parTrans" cxnId="{30AF2605-368C-4C9B-8A95-B2BE27420144}">
      <dgm:prSet/>
      <dgm:spPr/>
      <dgm:t>
        <a:bodyPr/>
        <a:lstStyle/>
        <a:p>
          <a:endParaRPr lang="en-US"/>
        </a:p>
      </dgm:t>
    </dgm:pt>
    <dgm:pt modelId="{B5605521-1755-4BE0-92F2-52F86379001A}" type="sibTrans" cxnId="{30AF2605-368C-4C9B-8A95-B2BE27420144}">
      <dgm:prSet/>
      <dgm:spPr/>
      <dgm:t>
        <a:bodyPr/>
        <a:lstStyle/>
        <a:p>
          <a:endParaRPr lang="en-US"/>
        </a:p>
      </dgm:t>
    </dgm:pt>
    <dgm:pt modelId="{E12F17F2-7CEC-489A-B86C-107EC672F42B}">
      <dgm:prSet/>
      <dgm:spPr/>
      <dgm:t>
        <a:bodyPr/>
        <a:lstStyle/>
        <a:p>
          <a:r>
            <a:rPr lang="en-US"/>
            <a:t>What is in our library?</a:t>
          </a:r>
        </a:p>
      </dgm:t>
    </dgm:pt>
    <dgm:pt modelId="{E868E62D-BF38-47C6-A84B-639F3A3AB92A}" type="parTrans" cxnId="{6BBF7E84-83D1-459C-AB03-54F1052B6B1C}">
      <dgm:prSet/>
      <dgm:spPr/>
      <dgm:t>
        <a:bodyPr/>
        <a:lstStyle/>
        <a:p>
          <a:endParaRPr lang="en-US"/>
        </a:p>
      </dgm:t>
    </dgm:pt>
    <dgm:pt modelId="{AFF267E8-0805-46C9-98DF-650DB26D1F5C}" type="sibTrans" cxnId="{6BBF7E84-83D1-459C-AB03-54F1052B6B1C}">
      <dgm:prSet/>
      <dgm:spPr/>
      <dgm:t>
        <a:bodyPr/>
        <a:lstStyle/>
        <a:p>
          <a:endParaRPr lang="en-US"/>
        </a:p>
      </dgm:t>
    </dgm:pt>
    <dgm:pt modelId="{8AC65849-66AB-4157-B43A-249E1174331E}">
      <dgm:prSet/>
      <dgm:spPr/>
      <dgm:t>
        <a:bodyPr/>
        <a:lstStyle/>
        <a:p>
          <a:r>
            <a:rPr lang="en-US" dirty="0"/>
            <a:t>How can we maximize profit?</a:t>
          </a:r>
        </a:p>
      </dgm:t>
    </dgm:pt>
    <dgm:pt modelId="{E76F7D87-DAFB-47B6-A9BA-4FD7A381CDA7}" type="parTrans" cxnId="{260B16EB-96C2-417B-9F2D-149B0A8B3236}">
      <dgm:prSet/>
      <dgm:spPr/>
      <dgm:t>
        <a:bodyPr/>
        <a:lstStyle/>
        <a:p>
          <a:endParaRPr lang="en-US"/>
        </a:p>
      </dgm:t>
    </dgm:pt>
    <dgm:pt modelId="{A9270018-8E7C-4DB5-8BFE-C93A8B2245BC}" type="sibTrans" cxnId="{260B16EB-96C2-417B-9F2D-149B0A8B3236}">
      <dgm:prSet/>
      <dgm:spPr/>
      <dgm:t>
        <a:bodyPr/>
        <a:lstStyle/>
        <a:p>
          <a:endParaRPr lang="en-US"/>
        </a:p>
      </dgm:t>
    </dgm:pt>
    <dgm:pt modelId="{8082D8CD-D166-435B-967A-60ABE4FE1388}" type="pres">
      <dgm:prSet presAssocID="{96ED7377-F00A-44F6-94ED-D1792FCEFF31}" presName="linear" presStyleCnt="0">
        <dgm:presLayoutVars>
          <dgm:animLvl val="lvl"/>
          <dgm:resizeHandles val="exact"/>
        </dgm:presLayoutVars>
      </dgm:prSet>
      <dgm:spPr/>
    </dgm:pt>
    <dgm:pt modelId="{2FE6D8F1-3426-45CE-8536-867591D8DFF1}" type="pres">
      <dgm:prSet presAssocID="{AD1814B0-1C89-4F63-908E-3001E3CCB5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DB6574-89E5-4740-A63D-87A138BFBCAB}" type="pres">
      <dgm:prSet presAssocID="{27456505-7E35-40B5-832E-BF9C5659A7B6}" presName="spacer" presStyleCnt="0"/>
      <dgm:spPr/>
    </dgm:pt>
    <dgm:pt modelId="{B934C4F8-43AD-42D0-9255-67FF68F64C54}" type="pres">
      <dgm:prSet presAssocID="{9C22A47A-4529-482B-9819-448FCF427D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97DBF9-CCF4-44B4-89F2-386B53D650B2}" type="pres">
      <dgm:prSet presAssocID="{B5605521-1755-4BE0-92F2-52F86379001A}" presName="spacer" presStyleCnt="0"/>
      <dgm:spPr/>
    </dgm:pt>
    <dgm:pt modelId="{1DBD83D6-F395-4DBA-AA11-2C507105C1C0}" type="pres">
      <dgm:prSet presAssocID="{E12F17F2-7CEC-489A-B86C-107EC672F4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45B584-3CC2-4B27-B32D-9CEB2D8267EB}" type="pres">
      <dgm:prSet presAssocID="{AFF267E8-0805-46C9-98DF-650DB26D1F5C}" presName="spacer" presStyleCnt="0"/>
      <dgm:spPr/>
    </dgm:pt>
    <dgm:pt modelId="{0B034016-0221-4FB2-BE2E-EF2F2C060093}" type="pres">
      <dgm:prSet presAssocID="{8AC65849-66AB-4157-B43A-249E117433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AF2605-368C-4C9B-8A95-B2BE27420144}" srcId="{96ED7377-F00A-44F6-94ED-D1792FCEFF31}" destId="{9C22A47A-4529-482B-9819-448FCF427D33}" srcOrd="1" destOrd="0" parTransId="{4FE754BA-7B0B-465F-8AD1-0B0E868A82F2}" sibTransId="{B5605521-1755-4BE0-92F2-52F86379001A}"/>
    <dgm:cxn modelId="{7CDA3F28-2A3F-4903-9658-AF34E0A918D0}" type="presOf" srcId="{E12F17F2-7CEC-489A-B86C-107EC672F42B}" destId="{1DBD83D6-F395-4DBA-AA11-2C507105C1C0}" srcOrd="0" destOrd="0" presId="urn:microsoft.com/office/officeart/2005/8/layout/vList2"/>
    <dgm:cxn modelId="{BAE5BC6C-1C33-4AE4-B823-3C8798CB8EB6}" type="presOf" srcId="{9C22A47A-4529-482B-9819-448FCF427D33}" destId="{B934C4F8-43AD-42D0-9255-67FF68F64C54}" srcOrd="0" destOrd="0" presId="urn:microsoft.com/office/officeart/2005/8/layout/vList2"/>
    <dgm:cxn modelId="{6BBF7E84-83D1-459C-AB03-54F1052B6B1C}" srcId="{96ED7377-F00A-44F6-94ED-D1792FCEFF31}" destId="{E12F17F2-7CEC-489A-B86C-107EC672F42B}" srcOrd="2" destOrd="0" parTransId="{E868E62D-BF38-47C6-A84B-639F3A3AB92A}" sibTransId="{AFF267E8-0805-46C9-98DF-650DB26D1F5C}"/>
    <dgm:cxn modelId="{F75FE8B5-4021-43AD-AB26-E23F459FC891}" type="presOf" srcId="{8AC65849-66AB-4157-B43A-249E1174331E}" destId="{0B034016-0221-4FB2-BE2E-EF2F2C060093}" srcOrd="0" destOrd="0" presId="urn:microsoft.com/office/officeart/2005/8/layout/vList2"/>
    <dgm:cxn modelId="{7CB86ABE-3C67-4856-952F-185560E207C3}" srcId="{96ED7377-F00A-44F6-94ED-D1792FCEFF31}" destId="{AD1814B0-1C89-4F63-908E-3001E3CCB571}" srcOrd="0" destOrd="0" parTransId="{839E9626-B0BE-40AF-8BEB-717831DD2722}" sibTransId="{27456505-7E35-40B5-832E-BF9C5659A7B6}"/>
    <dgm:cxn modelId="{2D5F7DD7-67C6-461F-A2E9-CF83527BDE47}" type="presOf" srcId="{AD1814B0-1C89-4F63-908E-3001E3CCB571}" destId="{2FE6D8F1-3426-45CE-8536-867591D8DFF1}" srcOrd="0" destOrd="0" presId="urn:microsoft.com/office/officeart/2005/8/layout/vList2"/>
    <dgm:cxn modelId="{33CB10DB-A51E-46A7-A73B-2B1C57CFBD77}" type="presOf" srcId="{96ED7377-F00A-44F6-94ED-D1792FCEFF31}" destId="{8082D8CD-D166-435B-967A-60ABE4FE1388}" srcOrd="0" destOrd="0" presId="urn:microsoft.com/office/officeart/2005/8/layout/vList2"/>
    <dgm:cxn modelId="{260B16EB-96C2-417B-9F2D-149B0A8B3236}" srcId="{96ED7377-F00A-44F6-94ED-D1792FCEFF31}" destId="{8AC65849-66AB-4157-B43A-249E1174331E}" srcOrd="3" destOrd="0" parTransId="{E76F7D87-DAFB-47B6-A9BA-4FD7A381CDA7}" sibTransId="{A9270018-8E7C-4DB5-8BFE-C93A8B2245BC}"/>
    <dgm:cxn modelId="{219FB0E4-B1CC-4196-8856-2D89ED206F64}" type="presParOf" srcId="{8082D8CD-D166-435B-967A-60ABE4FE1388}" destId="{2FE6D8F1-3426-45CE-8536-867591D8DFF1}" srcOrd="0" destOrd="0" presId="urn:microsoft.com/office/officeart/2005/8/layout/vList2"/>
    <dgm:cxn modelId="{532E140F-F11E-4015-9D6A-F8AF37E84E0B}" type="presParOf" srcId="{8082D8CD-D166-435B-967A-60ABE4FE1388}" destId="{E6DB6574-89E5-4740-A63D-87A138BFBCAB}" srcOrd="1" destOrd="0" presId="urn:microsoft.com/office/officeart/2005/8/layout/vList2"/>
    <dgm:cxn modelId="{DEA6A7E8-A067-49D1-B718-6A36755E2663}" type="presParOf" srcId="{8082D8CD-D166-435B-967A-60ABE4FE1388}" destId="{B934C4F8-43AD-42D0-9255-67FF68F64C54}" srcOrd="2" destOrd="0" presId="urn:microsoft.com/office/officeart/2005/8/layout/vList2"/>
    <dgm:cxn modelId="{B6EADC74-6738-4D60-9D17-BF0EE873500D}" type="presParOf" srcId="{8082D8CD-D166-435B-967A-60ABE4FE1388}" destId="{ED97DBF9-CCF4-44B4-89F2-386B53D650B2}" srcOrd="3" destOrd="0" presId="urn:microsoft.com/office/officeart/2005/8/layout/vList2"/>
    <dgm:cxn modelId="{09B1E42D-6439-4639-8AA1-E6BFD15266DA}" type="presParOf" srcId="{8082D8CD-D166-435B-967A-60ABE4FE1388}" destId="{1DBD83D6-F395-4DBA-AA11-2C507105C1C0}" srcOrd="4" destOrd="0" presId="urn:microsoft.com/office/officeart/2005/8/layout/vList2"/>
    <dgm:cxn modelId="{8BE06C78-9B6E-4BD0-8546-D64FC7DF9885}" type="presParOf" srcId="{8082D8CD-D166-435B-967A-60ABE4FE1388}" destId="{7345B584-3CC2-4B27-B32D-9CEB2D8267EB}" srcOrd="5" destOrd="0" presId="urn:microsoft.com/office/officeart/2005/8/layout/vList2"/>
    <dgm:cxn modelId="{A61BE894-7A56-4B7A-9426-C85BE0866834}" type="presParOf" srcId="{8082D8CD-D166-435B-967A-60ABE4FE1388}" destId="{0B034016-0221-4FB2-BE2E-EF2F2C0600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372FC-3F4F-4B1B-BCFD-AE0D6EADB47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61F3C-F5FB-4802-A7C1-211BB6027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Where are our customers?</a:t>
          </a:r>
          <a:endParaRPr lang="en-US"/>
        </a:p>
      </dgm:t>
    </dgm:pt>
    <dgm:pt modelId="{52F74DBE-D11F-419E-8FBE-4198107703EB}" type="parTrans" cxnId="{936EEC8D-09A3-4837-B167-02E2A509D10B}">
      <dgm:prSet/>
      <dgm:spPr/>
      <dgm:t>
        <a:bodyPr/>
        <a:lstStyle/>
        <a:p>
          <a:endParaRPr lang="en-US"/>
        </a:p>
      </dgm:t>
    </dgm:pt>
    <dgm:pt modelId="{4F97BE83-7913-44BE-B7E4-426AFD439AEA}" type="sibTrans" cxnId="{936EEC8D-09A3-4837-B167-02E2A509D10B}">
      <dgm:prSet/>
      <dgm:spPr/>
      <dgm:t>
        <a:bodyPr/>
        <a:lstStyle/>
        <a:p>
          <a:endParaRPr lang="en-US"/>
        </a:p>
      </dgm:t>
    </dgm:pt>
    <dgm:pt modelId="{9E150AFE-0452-41C8-9FD9-2EB0F4724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Ten countries are home to more than half of all customers</a:t>
          </a:r>
        </a:p>
      </dgm:t>
    </dgm:pt>
    <dgm:pt modelId="{706469D4-6B21-46D0-932C-682E55F49F9E}" type="parTrans" cxnId="{E850FE9C-A6F0-4012-B882-1E1A12B5A1D4}">
      <dgm:prSet/>
      <dgm:spPr/>
      <dgm:t>
        <a:bodyPr/>
        <a:lstStyle/>
        <a:p>
          <a:endParaRPr lang="en-US"/>
        </a:p>
      </dgm:t>
    </dgm:pt>
    <dgm:pt modelId="{E9B8B9CF-4E58-4ABC-8D33-13BE10B3848D}" type="sibTrans" cxnId="{E850FE9C-A6F0-4012-B882-1E1A12B5A1D4}">
      <dgm:prSet/>
      <dgm:spPr/>
      <dgm:t>
        <a:bodyPr/>
        <a:lstStyle/>
        <a:p>
          <a:endParaRPr lang="en-US"/>
        </a:p>
      </dgm:t>
    </dgm:pt>
    <dgm:pt modelId="{5B7344AA-0C67-48EF-AC6F-357AB59BF9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of 10 top countries are in Asia (incl. Russia)</a:t>
          </a:r>
        </a:p>
      </dgm:t>
    </dgm:pt>
    <dgm:pt modelId="{7ADF6C7D-2B84-43F8-BE49-77F641D5C464}" type="parTrans" cxnId="{711E365D-4D96-4DC9-BA3D-4C0E8F8F9D2B}">
      <dgm:prSet/>
      <dgm:spPr/>
      <dgm:t>
        <a:bodyPr/>
        <a:lstStyle/>
        <a:p>
          <a:endParaRPr lang="en-US"/>
        </a:p>
      </dgm:t>
    </dgm:pt>
    <dgm:pt modelId="{BBA614D6-BC71-44E4-B9F7-96A1170E436C}" type="sibTrans" cxnId="{711E365D-4D96-4DC9-BA3D-4C0E8F8F9D2B}">
      <dgm:prSet/>
      <dgm:spPr/>
      <dgm:t>
        <a:bodyPr/>
        <a:lstStyle/>
        <a:p>
          <a:endParaRPr lang="en-US"/>
        </a:p>
      </dgm:t>
    </dgm:pt>
    <dgm:pt modelId="{DE6BE857-0DF2-4BA1-BBB2-1F4E09CF03A2}" type="pres">
      <dgm:prSet presAssocID="{735372FC-3F4F-4B1B-BCFD-AE0D6EADB475}" presName="root" presStyleCnt="0">
        <dgm:presLayoutVars>
          <dgm:dir/>
          <dgm:resizeHandles val="exact"/>
        </dgm:presLayoutVars>
      </dgm:prSet>
      <dgm:spPr/>
    </dgm:pt>
    <dgm:pt modelId="{BD0C8D43-EF7D-47E0-B264-D817E613BC2D}" type="pres">
      <dgm:prSet presAssocID="{AD461F3C-F5FB-4802-A7C1-211BB602798C}" presName="compNode" presStyleCnt="0"/>
      <dgm:spPr/>
    </dgm:pt>
    <dgm:pt modelId="{8AA29BA3-AE67-4EA6-B79F-A08D03CAE343}" type="pres">
      <dgm:prSet presAssocID="{AD461F3C-F5FB-4802-A7C1-211BB60279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428208-1978-43C2-9D31-A513E465C36A}" type="pres">
      <dgm:prSet presAssocID="{AD461F3C-F5FB-4802-A7C1-211BB602798C}" presName="spaceRect" presStyleCnt="0"/>
      <dgm:spPr/>
    </dgm:pt>
    <dgm:pt modelId="{5BDCCBCE-A41F-46DD-8B97-63E8C122C8E8}" type="pres">
      <dgm:prSet presAssocID="{AD461F3C-F5FB-4802-A7C1-211BB602798C}" presName="textRect" presStyleLbl="revTx" presStyleIdx="0" presStyleCnt="3">
        <dgm:presLayoutVars>
          <dgm:chMax val="1"/>
          <dgm:chPref val="1"/>
        </dgm:presLayoutVars>
      </dgm:prSet>
      <dgm:spPr/>
    </dgm:pt>
    <dgm:pt modelId="{918C011F-04A4-4242-B0C6-B94F9DE1DB1A}" type="pres">
      <dgm:prSet presAssocID="{4F97BE83-7913-44BE-B7E4-426AFD439AEA}" presName="sibTrans" presStyleCnt="0"/>
      <dgm:spPr/>
    </dgm:pt>
    <dgm:pt modelId="{E659A16F-4EB8-487D-8BA2-7094C89776C1}" type="pres">
      <dgm:prSet presAssocID="{9E150AFE-0452-41C8-9FD9-2EB0F4724DCD}" presName="compNode" presStyleCnt="0"/>
      <dgm:spPr/>
    </dgm:pt>
    <dgm:pt modelId="{9678A0BA-1F54-453F-B6B6-193BE92E8078}" type="pres">
      <dgm:prSet presAssocID="{9E150AFE-0452-41C8-9FD9-2EB0F4724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2B9DE72-6B17-4D1D-BB30-D8A451652C63}" type="pres">
      <dgm:prSet presAssocID="{9E150AFE-0452-41C8-9FD9-2EB0F4724DCD}" presName="spaceRect" presStyleCnt="0"/>
      <dgm:spPr/>
    </dgm:pt>
    <dgm:pt modelId="{C69ABF4B-AD98-4F64-ACE5-F14B272ACA24}" type="pres">
      <dgm:prSet presAssocID="{9E150AFE-0452-41C8-9FD9-2EB0F4724DCD}" presName="textRect" presStyleLbl="revTx" presStyleIdx="1" presStyleCnt="3">
        <dgm:presLayoutVars>
          <dgm:chMax val="1"/>
          <dgm:chPref val="1"/>
        </dgm:presLayoutVars>
      </dgm:prSet>
      <dgm:spPr/>
    </dgm:pt>
    <dgm:pt modelId="{C8B86E93-B241-4AE1-9F15-9CF5A287C1FF}" type="pres">
      <dgm:prSet presAssocID="{E9B8B9CF-4E58-4ABC-8D33-13BE10B3848D}" presName="sibTrans" presStyleCnt="0"/>
      <dgm:spPr/>
    </dgm:pt>
    <dgm:pt modelId="{7965F2A4-2DD4-49C6-9057-5B5E27362384}" type="pres">
      <dgm:prSet presAssocID="{5B7344AA-0C67-48EF-AC6F-357AB59BF939}" presName="compNode" presStyleCnt="0"/>
      <dgm:spPr/>
    </dgm:pt>
    <dgm:pt modelId="{8DD2786C-4EAD-4A44-86B7-B6C0F098D6B3}" type="pres">
      <dgm:prSet presAssocID="{5B7344AA-0C67-48EF-AC6F-357AB59BF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BC8D3B77-9651-4AC7-AD45-336B99BA2CC3}" type="pres">
      <dgm:prSet presAssocID="{5B7344AA-0C67-48EF-AC6F-357AB59BF939}" presName="spaceRect" presStyleCnt="0"/>
      <dgm:spPr/>
    </dgm:pt>
    <dgm:pt modelId="{0391CF99-902F-4A4C-9B3A-461DBD3B668D}" type="pres">
      <dgm:prSet presAssocID="{5B7344AA-0C67-48EF-AC6F-357AB59BF9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1E365D-4D96-4DC9-BA3D-4C0E8F8F9D2B}" srcId="{735372FC-3F4F-4B1B-BCFD-AE0D6EADB475}" destId="{5B7344AA-0C67-48EF-AC6F-357AB59BF939}" srcOrd="2" destOrd="0" parTransId="{7ADF6C7D-2B84-43F8-BE49-77F641D5C464}" sibTransId="{BBA614D6-BC71-44E4-B9F7-96A1170E436C}"/>
    <dgm:cxn modelId="{4E950750-08D3-4DE3-9F0E-656B5ABF90FA}" type="presOf" srcId="{5B7344AA-0C67-48EF-AC6F-357AB59BF939}" destId="{0391CF99-902F-4A4C-9B3A-461DBD3B668D}" srcOrd="0" destOrd="0" presId="urn:microsoft.com/office/officeart/2018/2/layout/IconLabelList"/>
    <dgm:cxn modelId="{936EEC8D-09A3-4837-B167-02E2A509D10B}" srcId="{735372FC-3F4F-4B1B-BCFD-AE0D6EADB475}" destId="{AD461F3C-F5FB-4802-A7C1-211BB602798C}" srcOrd="0" destOrd="0" parTransId="{52F74DBE-D11F-419E-8FBE-4198107703EB}" sibTransId="{4F97BE83-7913-44BE-B7E4-426AFD439AEA}"/>
    <dgm:cxn modelId="{E850FE9C-A6F0-4012-B882-1E1A12B5A1D4}" srcId="{735372FC-3F4F-4B1B-BCFD-AE0D6EADB475}" destId="{9E150AFE-0452-41C8-9FD9-2EB0F4724DCD}" srcOrd="1" destOrd="0" parTransId="{706469D4-6B21-46D0-932C-682E55F49F9E}" sibTransId="{E9B8B9CF-4E58-4ABC-8D33-13BE10B3848D}"/>
    <dgm:cxn modelId="{A43D61D6-C1C9-4E36-B819-24521F09EA3A}" type="presOf" srcId="{AD461F3C-F5FB-4802-A7C1-211BB602798C}" destId="{5BDCCBCE-A41F-46DD-8B97-63E8C122C8E8}" srcOrd="0" destOrd="0" presId="urn:microsoft.com/office/officeart/2018/2/layout/IconLabelList"/>
    <dgm:cxn modelId="{3D2827E6-239D-4EEC-A90D-07A6FA1D87E7}" type="presOf" srcId="{735372FC-3F4F-4B1B-BCFD-AE0D6EADB475}" destId="{DE6BE857-0DF2-4BA1-BBB2-1F4E09CF03A2}" srcOrd="0" destOrd="0" presId="urn:microsoft.com/office/officeart/2018/2/layout/IconLabelList"/>
    <dgm:cxn modelId="{7510C8ED-0530-4381-9579-8681EED485CC}" type="presOf" srcId="{9E150AFE-0452-41C8-9FD9-2EB0F4724DCD}" destId="{C69ABF4B-AD98-4F64-ACE5-F14B272ACA24}" srcOrd="0" destOrd="0" presId="urn:microsoft.com/office/officeart/2018/2/layout/IconLabelList"/>
    <dgm:cxn modelId="{4B61671B-F9AC-414A-9457-6258DAB9BA09}" type="presParOf" srcId="{DE6BE857-0DF2-4BA1-BBB2-1F4E09CF03A2}" destId="{BD0C8D43-EF7D-47E0-B264-D817E613BC2D}" srcOrd="0" destOrd="0" presId="urn:microsoft.com/office/officeart/2018/2/layout/IconLabelList"/>
    <dgm:cxn modelId="{05219F22-C56D-457D-AEAC-A8C9CE726CD4}" type="presParOf" srcId="{BD0C8D43-EF7D-47E0-B264-D817E613BC2D}" destId="{8AA29BA3-AE67-4EA6-B79F-A08D03CAE343}" srcOrd="0" destOrd="0" presId="urn:microsoft.com/office/officeart/2018/2/layout/IconLabelList"/>
    <dgm:cxn modelId="{B6DB5E8A-AFDD-4B9D-902B-FFE3DB52C66C}" type="presParOf" srcId="{BD0C8D43-EF7D-47E0-B264-D817E613BC2D}" destId="{9D428208-1978-43C2-9D31-A513E465C36A}" srcOrd="1" destOrd="0" presId="urn:microsoft.com/office/officeart/2018/2/layout/IconLabelList"/>
    <dgm:cxn modelId="{09CC6006-BDA9-4272-AFB3-4CC5B92A4B7E}" type="presParOf" srcId="{BD0C8D43-EF7D-47E0-B264-D817E613BC2D}" destId="{5BDCCBCE-A41F-46DD-8B97-63E8C122C8E8}" srcOrd="2" destOrd="0" presId="urn:microsoft.com/office/officeart/2018/2/layout/IconLabelList"/>
    <dgm:cxn modelId="{03E2BFB9-DD43-4AE7-900C-EB3BAA747BCA}" type="presParOf" srcId="{DE6BE857-0DF2-4BA1-BBB2-1F4E09CF03A2}" destId="{918C011F-04A4-4242-B0C6-B94F9DE1DB1A}" srcOrd="1" destOrd="0" presId="urn:microsoft.com/office/officeart/2018/2/layout/IconLabelList"/>
    <dgm:cxn modelId="{5108D665-7911-4F06-9AC7-A45951AA8B76}" type="presParOf" srcId="{DE6BE857-0DF2-4BA1-BBB2-1F4E09CF03A2}" destId="{E659A16F-4EB8-487D-8BA2-7094C89776C1}" srcOrd="2" destOrd="0" presId="urn:microsoft.com/office/officeart/2018/2/layout/IconLabelList"/>
    <dgm:cxn modelId="{5D256324-D35B-46A2-A904-6D2BA084EF1B}" type="presParOf" srcId="{E659A16F-4EB8-487D-8BA2-7094C89776C1}" destId="{9678A0BA-1F54-453F-B6B6-193BE92E8078}" srcOrd="0" destOrd="0" presId="urn:microsoft.com/office/officeart/2018/2/layout/IconLabelList"/>
    <dgm:cxn modelId="{27CFEE0C-0DF4-4F1E-A5ED-25F5F3FC17F7}" type="presParOf" srcId="{E659A16F-4EB8-487D-8BA2-7094C89776C1}" destId="{72B9DE72-6B17-4D1D-BB30-D8A451652C63}" srcOrd="1" destOrd="0" presId="urn:microsoft.com/office/officeart/2018/2/layout/IconLabelList"/>
    <dgm:cxn modelId="{7C68FADF-C755-49B7-AA03-AF2CF3F09E0C}" type="presParOf" srcId="{E659A16F-4EB8-487D-8BA2-7094C89776C1}" destId="{C69ABF4B-AD98-4F64-ACE5-F14B272ACA24}" srcOrd="2" destOrd="0" presId="urn:microsoft.com/office/officeart/2018/2/layout/IconLabelList"/>
    <dgm:cxn modelId="{65562688-78A0-44B1-A697-7CE239987401}" type="presParOf" srcId="{DE6BE857-0DF2-4BA1-BBB2-1F4E09CF03A2}" destId="{C8B86E93-B241-4AE1-9F15-9CF5A287C1FF}" srcOrd="3" destOrd="0" presId="urn:microsoft.com/office/officeart/2018/2/layout/IconLabelList"/>
    <dgm:cxn modelId="{80E1CFE9-BD9A-414C-BF3B-F659891DEF92}" type="presParOf" srcId="{DE6BE857-0DF2-4BA1-BBB2-1F4E09CF03A2}" destId="{7965F2A4-2DD4-49C6-9057-5B5E27362384}" srcOrd="4" destOrd="0" presId="urn:microsoft.com/office/officeart/2018/2/layout/IconLabelList"/>
    <dgm:cxn modelId="{5CD4CD82-7443-4286-9EE0-1C10BC78123E}" type="presParOf" srcId="{7965F2A4-2DD4-49C6-9057-5B5E27362384}" destId="{8DD2786C-4EAD-4A44-86B7-B6C0F098D6B3}" srcOrd="0" destOrd="0" presId="urn:microsoft.com/office/officeart/2018/2/layout/IconLabelList"/>
    <dgm:cxn modelId="{820A0B46-6E6F-4EDB-A6DB-157A7087828F}" type="presParOf" srcId="{7965F2A4-2DD4-49C6-9057-5B5E27362384}" destId="{BC8D3B77-9651-4AC7-AD45-336B99BA2CC3}" srcOrd="1" destOrd="0" presId="urn:microsoft.com/office/officeart/2018/2/layout/IconLabelList"/>
    <dgm:cxn modelId="{0922E9E5-8BCB-4827-A39C-7A3A168FA04A}" type="presParOf" srcId="{7965F2A4-2DD4-49C6-9057-5B5E27362384}" destId="{0391CF99-902F-4A4C-9B3A-461DBD3B66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EA316-250F-4859-B9C0-942C38F4F6B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D54AAC2-7D01-4CC1-96C4-03BA4BEAC1C8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Largest markets are in Asia</a:t>
          </a:r>
        </a:p>
      </dgm:t>
    </dgm:pt>
    <dgm:pt modelId="{1081D54C-0841-4490-9998-852C75DD420B}" type="parTrans" cxnId="{CE593EF7-59DC-4127-840C-EE53B7D9D99E}">
      <dgm:prSet/>
      <dgm:spPr/>
      <dgm:t>
        <a:bodyPr/>
        <a:lstStyle/>
        <a:p>
          <a:endParaRPr lang="en-US"/>
        </a:p>
      </dgm:t>
    </dgm:pt>
    <dgm:pt modelId="{2A75A4EF-5C41-4742-B5DB-6CF960FC7656}" type="sibTrans" cxnId="{CE593EF7-59DC-4127-840C-EE53B7D9D99E}">
      <dgm:prSet/>
      <dgm:spPr/>
      <dgm:t>
        <a:bodyPr/>
        <a:lstStyle/>
        <a:p>
          <a:endParaRPr lang="en-US"/>
        </a:p>
      </dgm:t>
    </dgm:pt>
    <dgm:pt modelId="{F8104E07-26AA-47B7-92DF-F1435BCDCE56}">
      <dgm:prSet/>
      <dgm:spPr/>
      <dgm:t>
        <a:bodyPr/>
        <a:lstStyle/>
        <a:p>
          <a:r>
            <a:rPr lang="en-US" dirty="0">
              <a:latin typeface="+mj-lt"/>
            </a:rPr>
            <a:t>China, India, Japan, Indonesia, Philippines, Russia</a:t>
          </a:r>
        </a:p>
      </dgm:t>
    </dgm:pt>
    <dgm:pt modelId="{FD4DFACF-C8E1-4461-83D6-95CF85454898}" type="parTrans" cxnId="{6AA93352-424C-48AD-BEBE-FF7A2A802D22}">
      <dgm:prSet/>
      <dgm:spPr/>
      <dgm:t>
        <a:bodyPr/>
        <a:lstStyle/>
        <a:p>
          <a:endParaRPr lang="en-US"/>
        </a:p>
      </dgm:t>
    </dgm:pt>
    <dgm:pt modelId="{8B5B2E1A-6DC7-47F5-AA17-93E5F4572790}" type="sibTrans" cxnId="{6AA93352-424C-48AD-BEBE-FF7A2A802D22}">
      <dgm:prSet/>
      <dgm:spPr/>
      <dgm:t>
        <a:bodyPr/>
        <a:lstStyle/>
        <a:p>
          <a:endParaRPr lang="en-US"/>
        </a:p>
      </dgm:t>
    </dgm:pt>
    <dgm:pt modelId="{C6EA5AAD-5A09-45BC-8E9C-8E93D43E16C7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Top customers are best customers</a:t>
          </a:r>
        </a:p>
      </dgm:t>
    </dgm:pt>
    <dgm:pt modelId="{F9279B68-1ABB-4DF6-8284-8B1EF180605B}" type="parTrans" cxnId="{073CB201-7F1D-403D-A22C-62E18A395C21}">
      <dgm:prSet/>
      <dgm:spPr/>
      <dgm:t>
        <a:bodyPr/>
        <a:lstStyle/>
        <a:p>
          <a:endParaRPr lang="en-US"/>
        </a:p>
      </dgm:t>
    </dgm:pt>
    <dgm:pt modelId="{06DC71FF-1A6C-4194-A679-8B41E219EC77}" type="sibTrans" cxnId="{073CB201-7F1D-403D-A22C-62E18A395C21}">
      <dgm:prSet/>
      <dgm:spPr/>
      <dgm:t>
        <a:bodyPr/>
        <a:lstStyle/>
        <a:p>
          <a:endParaRPr lang="en-US"/>
        </a:p>
      </dgm:t>
    </dgm:pt>
    <dgm:pt modelId="{71C4775D-1ACE-4C06-B5E7-918116B7DF41}">
      <dgm:prSet/>
      <dgm:spPr/>
      <dgm:t>
        <a:bodyPr/>
        <a:lstStyle/>
        <a:p>
          <a:r>
            <a:rPr lang="en-US" dirty="0">
              <a:latin typeface="+mj-lt"/>
            </a:rPr>
            <a:t>Top customers spend twice as much as the average and 4x as much as the bottom</a:t>
          </a:r>
        </a:p>
      </dgm:t>
    </dgm:pt>
    <dgm:pt modelId="{2F74A5B6-B35D-4B55-AB76-A9EEA507090A}" type="parTrans" cxnId="{26844FED-3B51-4AF9-9D9E-AEB34EAF1813}">
      <dgm:prSet/>
      <dgm:spPr/>
      <dgm:t>
        <a:bodyPr/>
        <a:lstStyle/>
        <a:p>
          <a:endParaRPr lang="en-US"/>
        </a:p>
      </dgm:t>
    </dgm:pt>
    <dgm:pt modelId="{128505B8-6FA2-4BC7-9CA5-D51EAFEAF391}" type="sibTrans" cxnId="{26844FED-3B51-4AF9-9D9E-AEB34EAF1813}">
      <dgm:prSet/>
      <dgm:spPr/>
      <dgm:t>
        <a:bodyPr/>
        <a:lstStyle/>
        <a:p>
          <a:endParaRPr lang="en-US"/>
        </a:p>
      </dgm:t>
    </dgm:pt>
    <dgm:pt modelId="{556BA4FF-C8B4-4EDA-A0BB-D355257ACA2A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Quick returns = more profit</a:t>
          </a:r>
        </a:p>
      </dgm:t>
    </dgm:pt>
    <dgm:pt modelId="{C9206254-BEC9-4477-B895-3F875560E419}" type="parTrans" cxnId="{B4AF9F83-ACBB-4831-A807-1E0FC2B35DD1}">
      <dgm:prSet/>
      <dgm:spPr/>
      <dgm:t>
        <a:bodyPr/>
        <a:lstStyle/>
        <a:p>
          <a:endParaRPr lang="en-US"/>
        </a:p>
      </dgm:t>
    </dgm:pt>
    <dgm:pt modelId="{8EF8ED0F-CBE5-49D3-9F90-D60D9CFB6CE8}" type="sibTrans" cxnId="{B4AF9F83-ACBB-4831-A807-1E0FC2B35DD1}">
      <dgm:prSet/>
      <dgm:spPr/>
      <dgm:t>
        <a:bodyPr/>
        <a:lstStyle/>
        <a:p>
          <a:endParaRPr lang="en-US"/>
        </a:p>
      </dgm:t>
    </dgm:pt>
    <dgm:pt modelId="{A8BD1B77-E128-4FD7-9FC3-3D5DE23AED28}">
      <dgm:prSet/>
      <dgm:spPr/>
      <dgm:t>
        <a:bodyPr/>
        <a:lstStyle/>
        <a:p>
          <a:r>
            <a:rPr lang="en-US" dirty="0">
              <a:latin typeface="+mj-lt"/>
            </a:rPr>
            <a:t>Promote customers to return their rentals quickly so they can be rented again sooner</a:t>
          </a:r>
        </a:p>
      </dgm:t>
    </dgm:pt>
    <dgm:pt modelId="{A4FC1DF7-8496-45A8-8419-CAC1746C7760}" type="parTrans" cxnId="{091788A0-1A39-46EE-9656-EB1079AE981B}">
      <dgm:prSet/>
      <dgm:spPr/>
      <dgm:t>
        <a:bodyPr/>
        <a:lstStyle/>
        <a:p>
          <a:endParaRPr lang="en-US"/>
        </a:p>
      </dgm:t>
    </dgm:pt>
    <dgm:pt modelId="{10247337-2569-433B-A634-3FD2C834A61D}" type="sibTrans" cxnId="{091788A0-1A39-46EE-9656-EB1079AE981B}">
      <dgm:prSet/>
      <dgm:spPr/>
      <dgm:t>
        <a:bodyPr/>
        <a:lstStyle/>
        <a:p>
          <a:endParaRPr lang="en-US"/>
        </a:p>
      </dgm:t>
    </dgm:pt>
    <dgm:pt modelId="{614051B4-C4AF-44FC-8D17-6C1C4E43770D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Movies that do not exceed replacement cost are not profitable</a:t>
          </a:r>
        </a:p>
      </dgm:t>
    </dgm:pt>
    <dgm:pt modelId="{11737983-D64B-47C3-942C-F54573D8FB4F}" type="parTrans" cxnId="{D51AE288-CF5A-4BF4-AC61-83514B600433}">
      <dgm:prSet/>
      <dgm:spPr/>
      <dgm:t>
        <a:bodyPr/>
        <a:lstStyle/>
        <a:p>
          <a:endParaRPr lang="en-US"/>
        </a:p>
      </dgm:t>
    </dgm:pt>
    <dgm:pt modelId="{4511220A-87A9-4D06-9FF3-AF9B19083FE9}" type="sibTrans" cxnId="{D51AE288-CF5A-4BF4-AC61-83514B600433}">
      <dgm:prSet/>
      <dgm:spPr/>
      <dgm:t>
        <a:bodyPr/>
        <a:lstStyle/>
        <a:p>
          <a:endParaRPr lang="en-US"/>
        </a:p>
      </dgm:t>
    </dgm:pt>
    <dgm:pt modelId="{4C15ADF6-77CE-4802-B4D0-3B8409C255A3}">
      <dgm:prSet/>
      <dgm:spPr/>
      <dgm:t>
        <a:bodyPr/>
        <a:lstStyle/>
        <a:p>
          <a:r>
            <a:rPr lang="en-US" dirty="0">
              <a:latin typeface="+mj-lt"/>
            </a:rPr>
            <a:t>Consider replacing with movies from popular genres</a:t>
          </a:r>
        </a:p>
      </dgm:t>
    </dgm:pt>
    <dgm:pt modelId="{8EA29B34-DE32-4404-9505-5318ED317A28}" type="parTrans" cxnId="{6B45798C-2CF0-463E-A4EB-DD67E5BD4B30}">
      <dgm:prSet/>
      <dgm:spPr/>
      <dgm:t>
        <a:bodyPr/>
        <a:lstStyle/>
        <a:p>
          <a:endParaRPr lang="en-US"/>
        </a:p>
      </dgm:t>
    </dgm:pt>
    <dgm:pt modelId="{1B086068-4BDB-4B8A-82DE-32C9B5EA3F6D}" type="sibTrans" cxnId="{6B45798C-2CF0-463E-A4EB-DD67E5BD4B30}">
      <dgm:prSet/>
      <dgm:spPr/>
      <dgm:t>
        <a:bodyPr/>
        <a:lstStyle/>
        <a:p>
          <a:endParaRPr lang="en-US"/>
        </a:p>
      </dgm:t>
    </dgm:pt>
    <dgm:pt modelId="{7C4C52DE-8E26-4E14-9A44-D4F6FF55C78F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Focus on high-volume genres</a:t>
          </a:r>
        </a:p>
      </dgm:t>
    </dgm:pt>
    <dgm:pt modelId="{6002A2E8-EEE9-437A-B3AC-3754146B7CA2}" type="parTrans" cxnId="{7AE49558-4BDC-44C9-8132-D88569B7358E}">
      <dgm:prSet/>
      <dgm:spPr/>
      <dgm:t>
        <a:bodyPr/>
        <a:lstStyle/>
        <a:p>
          <a:endParaRPr lang="en-US"/>
        </a:p>
      </dgm:t>
    </dgm:pt>
    <dgm:pt modelId="{F5585FBC-1130-4E6F-AC7C-370E1FC95E6E}" type="sibTrans" cxnId="{7AE49558-4BDC-44C9-8132-D88569B7358E}">
      <dgm:prSet/>
      <dgm:spPr/>
      <dgm:t>
        <a:bodyPr/>
        <a:lstStyle/>
        <a:p>
          <a:endParaRPr lang="en-US"/>
        </a:p>
      </dgm:t>
    </dgm:pt>
    <dgm:pt modelId="{D7CA8C2B-9B60-43F1-95F0-B62C4B392CE4}">
      <dgm:prSet/>
      <dgm:spPr/>
      <dgm:t>
        <a:bodyPr/>
        <a:lstStyle/>
        <a:p>
          <a:r>
            <a:rPr lang="en-US" dirty="0">
              <a:latin typeface="+mj-lt"/>
            </a:rPr>
            <a:t>Sports movies are the most popular</a:t>
          </a:r>
        </a:p>
      </dgm:t>
    </dgm:pt>
    <dgm:pt modelId="{FB23E01C-5191-4686-AB05-5D534782F16A}" type="parTrans" cxnId="{F33E2E79-9962-4429-880F-01D2C12F1C65}">
      <dgm:prSet/>
      <dgm:spPr/>
      <dgm:t>
        <a:bodyPr/>
        <a:lstStyle/>
        <a:p>
          <a:endParaRPr lang="en-US"/>
        </a:p>
      </dgm:t>
    </dgm:pt>
    <dgm:pt modelId="{34C3D350-235A-4113-8D0E-878FE60AE354}" type="sibTrans" cxnId="{F33E2E79-9962-4429-880F-01D2C12F1C65}">
      <dgm:prSet/>
      <dgm:spPr/>
      <dgm:t>
        <a:bodyPr/>
        <a:lstStyle/>
        <a:p>
          <a:endParaRPr lang="en-US"/>
        </a:p>
      </dgm:t>
    </dgm:pt>
    <dgm:pt modelId="{D13093C1-EA55-426A-B6EE-D31B83A35725}">
      <dgm:prSet/>
      <dgm:spPr/>
      <dgm:t>
        <a:bodyPr/>
        <a:lstStyle/>
        <a:p>
          <a:r>
            <a:rPr lang="en-US" dirty="0">
              <a:latin typeface="+mj-lt"/>
            </a:rPr>
            <a:t>Sci-Fi, Animation and Action provide the most bang for the buck</a:t>
          </a:r>
        </a:p>
      </dgm:t>
    </dgm:pt>
    <dgm:pt modelId="{0094EEDF-A2A1-4D86-A71B-0F7DA7DDF0B4}" type="parTrans" cxnId="{DB18DD99-4DA5-40E9-828B-B2F06C06994C}">
      <dgm:prSet/>
      <dgm:spPr/>
      <dgm:t>
        <a:bodyPr/>
        <a:lstStyle/>
        <a:p>
          <a:endParaRPr lang="en-US"/>
        </a:p>
      </dgm:t>
    </dgm:pt>
    <dgm:pt modelId="{AA5C30C3-C769-405C-A72B-C3359C1134D7}" type="sibTrans" cxnId="{DB18DD99-4DA5-40E9-828B-B2F06C06994C}">
      <dgm:prSet/>
      <dgm:spPr/>
      <dgm:t>
        <a:bodyPr/>
        <a:lstStyle/>
        <a:p>
          <a:endParaRPr lang="en-US"/>
        </a:p>
      </dgm:t>
    </dgm:pt>
    <dgm:pt modelId="{A67E834F-16C1-4E7D-A0A4-6F2217807BD1}" type="pres">
      <dgm:prSet presAssocID="{556EA316-250F-4859-B9C0-942C38F4F6B9}" presName="root" presStyleCnt="0">
        <dgm:presLayoutVars>
          <dgm:dir/>
          <dgm:resizeHandles val="exact"/>
        </dgm:presLayoutVars>
      </dgm:prSet>
      <dgm:spPr/>
    </dgm:pt>
    <dgm:pt modelId="{0A4980FE-7CC8-48B8-AE23-62A9A2F4C38C}" type="pres">
      <dgm:prSet presAssocID="{CD54AAC2-7D01-4CC1-96C4-03BA4BEAC1C8}" presName="compNode" presStyleCnt="0"/>
      <dgm:spPr/>
    </dgm:pt>
    <dgm:pt modelId="{ECC9D4E0-40D6-4390-B336-B31910E6074C}" type="pres">
      <dgm:prSet presAssocID="{CD54AAC2-7D01-4CC1-96C4-03BA4BEAC1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A160103E-5FEE-4E2C-B8C1-B7C6AFB30847}" type="pres">
      <dgm:prSet presAssocID="{CD54AAC2-7D01-4CC1-96C4-03BA4BEAC1C8}" presName="iconSpace" presStyleCnt="0"/>
      <dgm:spPr/>
    </dgm:pt>
    <dgm:pt modelId="{1BCF2E8A-9541-4233-AB7D-1A1A04C6B9E8}" type="pres">
      <dgm:prSet presAssocID="{CD54AAC2-7D01-4CC1-96C4-03BA4BEAC1C8}" presName="parTx" presStyleLbl="revTx" presStyleIdx="0" presStyleCnt="10">
        <dgm:presLayoutVars>
          <dgm:chMax val="0"/>
          <dgm:chPref val="0"/>
        </dgm:presLayoutVars>
      </dgm:prSet>
      <dgm:spPr/>
    </dgm:pt>
    <dgm:pt modelId="{D4F2D182-A004-43E6-AAA4-4C4149E0D87F}" type="pres">
      <dgm:prSet presAssocID="{CD54AAC2-7D01-4CC1-96C4-03BA4BEAC1C8}" presName="txSpace" presStyleCnt="0"/>
      <dgm:spPr/>
    </dgm:pt>
    <dgm:pt modelId="{6F7134A4-9831-45E2-BA32-8B9995D5839E}" type="pres">
      <dgm:prSet presAssocID="{CD54AAC2-7D01-4CC1-96C4-03BA4BEAC1C8}" presName="desTx" presStyleLbl="revTx" presStyleIdx="1" presStyleCnt="10" custLinFactNeighborX="-1137" custLinFactNeighborY="24212">
        <dgm:presLayoutVars/>
      </dgm:prSet>
      <dgm:spPr/>
    </dgm:pt>
    <dgm:pt modelId="{CCD2CA66-1D39-49B0-8E19-D7143BA7C53E}" type="pres">
      <dgm:prSet presAssocID="{2A75A4EF-5C41-4742-B5DB-6CF960FC7656}" presName="sibTrans" presStyleCnt="0"/>
      <dgm:spPr/>
    </dgm:pt>
    <dgm:pt modelId="{467DA2A7-D92B-426F-BDC0-7F05D31CB4C1}" type="pres">
      <dgm:prSet presAssocID="{C6EA5AAD-5A09-45BC-8E9C-8E93D43E16C7}" presName="compNode" presStyleCnt="0"/>
      <dgm:spPr/>
    </dgm:pt>
    <dgm:pt modelId="{F6B782FF-88F4-43F4-9488-ED992C11E5A5}" type="pres">
      <dgm:prSet presAssocID="{C6EA5AAD-5A09-45BC-8E9C-8E93D43E16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68B7384-A0B7-4BC6-88BF-123E1C366BDA}" type="pres">
      <dgm:prSet presAssocID="{C6EA5AAD-5A09-45BC-8E9C-8E93D43E16C7}" presName="iconSpace" presStyleCnt="0"/>
      <dgm:spPr/>
    </dgm:pt>
    <dgm:pt modelId="{5DD86EE4-E6F7-488A-B235-F399D249F579}" type="pres">
      <dgm:prSet presAssocID="{C6EA5AAD-5A09-45BC-8E9C-8E93D43E16C7}" presName="parTx" presStyleLbl="revTx" presStyleIdx="2" presStyleCnt="10">
        <dgm:presLayoutVars>
          <dgm:chMax val="0"/>
          <dgm:chPref val="0"/>
        </dgm:presLayoutVars>
      </dgm:prSet>
      <dgm:spPr/>
    </dgm:pt>
    <dgm:pt modelId="{7D45EEE3-CCFB-400F-B353-06AFF8A9A669}" type="pres">
      <dgm:prSet presAssocID="{C6EA5AAD-5A09-45BC-8E9C-8E93D43E16C7}" presName="txSpace" presStyleCnt="0"/>
      <dgm:spPr/>
    </dgm:pt>
    <dgm:pt modelId="{236D9473-F946-4795-A424-E5353C8F8BF3}" type="pres">
      <dgm:prSet presAssocID="{C6EA5AAD-5A09-45BC-8E9C-8E93D43E16C7}" presName="desTx" presStyleLbl="revTx" presStyleIdx="3" presStyleCnt="10" custLinFactNeighborX="-834" custLinFactNeighborY="23728">
        <dgm:presLayoutVars/>
      </dgm:prSet>
      <dgm:spPr/>
    </dgm:pt>
    <dgm:pt modelId="{A76ED6D2-2971-4D1B-B0D7-FD7FBE9A4224}" type="pres">
      <dgm:prSet presAssocID="{06DC71FF-1A6C-4194-A679-8B41E219EC77}" presName="sibTrans" presStyleCnt="0"/>
      <dgm:spPr/>
    </dgm:pt>
    <dgm:pt modelId="{41EBE258-0310-4014-89E8-9AEA7BA48232}" type="pres">
      <dgm:prSet presAssocID="{556BA4FF-C8B4-4EDA-A0BB-D355257ACA2A}" presName="compNode" presStyleCnt="0"/>
      <dgm:spPr/>
    </dgm:pt>
    <dgm:pt modelId="{1A66EC26-C939-4685-99DD-EEA4E863263E}" type="pres">
      <dgm:prSet presAssocID="{556BA4FF-C8B4-4EDA-A0BB-D355257ACA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6017F4-CC51-4188-B22E-95E388FB8D57}" type="pres">
      <dgm:prSet presAssocID="{556BA4FF-C8B4-4EDA-A0BB-D355257ACA2A}" presName="iconSpace" presStyleCnt="0"/>
      <dgm:spPr/>
    </dgm:pt>
    <dgm:pt modelId="{44068EFF-351D-492B-A6BB-206F9585C1F5}" type="pres">
      <dgm:prSet presAssocID="{556BA4FF-C8B4-4EDA-A0BB-D355257ACA2A}" presName="parTx" presStyleLbl="revTx" presStyleIdx="4" presStyleCnt="10">
        <dgm:presLayoutVars>
          <dgm:chMax val="0"/>
          <dgm:chPref val="0"/>
        </dgm:presLayoutVars>
      </dgm:prSet>
      <dgm:spPr/>
    </dgm:pt>
    <dgm:pt modelId="{ECC84CDA-FA41-4C8F-AA54-9EF39B18571C}" type="pres">
      <dgm:prSet presAssocID="{556BA4FF-C8B4-4EDA-A0BB-D355257ACA2A}" presName="txSpace" presStyleCnt="0"/>
      <dgm:spPr/>
    </dgm:pt>
    <dgm:pt modelId="{3EEB0AD6-33C7-463C-AE00-4B7181F51B86}" type="pres">
      <dgm:prSet presAssocID="{556BA4FF-C8B4-4EDA-A0BB-D355257ACA2A}" presName="desTx" presStyleLbl="revTx" presStyleIdx="5" presStyleCnt="10" custLinFactNeighborY="24697">
        <dgm:presLayoutVars/>
      </dgm:prSet>
      <dgm:spPr/>
    </dgm:pt>
    <dgm:pt modelId="{4ED170FA-5935-4DEE-9B75-ED907997958C}" type="pres">
      <dgm:prSet presAssocID="{8EF8ED0F-CBE5-49D3-9F90-D60D9CFB6CE8}" presName="sibTrans" presStyleCnt="0"/>
      <dgm:spPr/>
    </dgm:pt>
    <dgm:pt modelId="{9BEDE3C3-E60D-44B0-B149-4DDEE04C9AC4}" type="pres">
      <dgm:prSet presAssocID="{614051B4-C4AF-44FC-8D17-6C1C4E43770D}" presName="compNode" presStyleCnt="0"/>
      <dgm:spPr/>
    </dgm:pt>
    <dgm:pt modelId="{0B748C57-E0B8-4C64-AEF2-98AABA85BC9A}" type="pres">
      <dgm:prSet presAssocID="{614051B4-C4AF-44FC-8D17-6C1C4E4377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D5DCC3C-5A6B-436E-B034-F41F07C0D82D}" type="pres">
      <dgm:prSet presAssocID="{614051B4-C4AF-44FC-8D17-6C1C4E43770D}" presName="iconSpace" presStyleCnt="0"/>
      <dgm:spPr/>
    </dgm:pt>
    <dgm:pt modelId="{CE1E150C-5361-4247-9423-4012EB62C09D}" type="pres">
      <dgm:prSet presAssocID="{614051B4-C4AF-44FC-8D17-6C1C4E43770D}" presName="parTx" presStyleLbl="revTx" presStyleIdx="6" presStyleCnt="10" custScaleX="142594" custScaleY="121808">
        <dgm:presLayoutVars>
          <dgm:chMax val="0"/>
          <dgm:chPref val="0"/>
        </dgm:presLayoutVars>
      </dgm:prSet>
      <dgm:spPr/>
    </dgm:pt>
    <dgm:pt modelId="{7F01F3FE-1D96-402A-A67C-AE6F233BBD74}" type="pres">
      <dgm:prSet presAssocID="{614051B4-C4AF-44FC-8D17-6C1C4E43770D}" presName="txSpace" presStyleCnt="0"/>
      <dgm:spPr/>
    </dgm:pt>
    <dgm:pt modelId="{C45E4029-EA12-45C7-85B9-DD043C957A0D}" type="pres">
      <dgm:prSet presAssocID="{614051B4-C4AF-44FC-8D17-6C1C4E43770D}" presName="desTx" presStyleLbl="revTx" presStyleIdx="7" presStyleCnt="10" custLinFactNeighborY="24212">
        <dgm:presLayoutVars/>
      </dgm:prSet>
      <dgm:spPr/>
    </dgm:pt>
    <dgm:pt modelId="{61AC7F1B-7114-4398-9CF5-D4E7F9C05472}" type="pres">
      <dgm:prSet presAssocID="{4511220A-87A9-4D06-9FF3-AF9B19083FE9}" presName="sibTrans" presStyleCnt="0"/>
      <dgm:spPr/>
    </dgm:pt>
    <dgm:pt modelId="{4FDDA12D-853B-46BE-95C4-272A8DDD016B}" type="pres">
      <dgm:prSet presAssocID="{7C4C52DE-8E26-4E14-9A44-D4F6FF55C78F}" presName="compNode" presStyleCnt="0"/>
      <dgm:spPr/>
    </dgm:pt>
    <dgm:pt modelId="{E8F717B2-6C85-447D-A069-65D4857FCDC6}" type="pres">
      <dgm:prSet presAssocID="{7C4C52DE-8E26-4E14-9A44-D4F6FF55C7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BACB92E1-B761-4C56-832E-E9721C97775A}" type="pres">
      <dgm:prSet presAssocID="{7C4C52DE-8E26-4E14-9A44-D4F6FF55C78F}" presName="iconSpace" presStyleCnt="0"/>
      <dgm:spPr/>
    </dgm:pt>
    <dgm:pt modelId="{86D06CCE-62D5-4268-AC50-BADB875D9750}" type="pres">
      <dgm:prSet presAssocID="{7C4C52DE-8E26-4E14-9A44-D4F6FF55C78F}" presName="parTx" presStyleLbl="revTx" presStyleIdx="8" presStyleCnt="10">
        <dgm:presLayoutVars>
          <dgm:chMax val="0"/>
          <dgm:chPref val="0"/>
        </dgm:presLayoutVars>
      </dgm:prSet>
      <dgm:spPr/>
    </dgm:pt>
    <dgm:pt modelId="{A82A12AA-A499-4085-B371-72B2D42EA631}" type="pres">
      <dgm:prSet presAssocID="{7C4C52DE-8E26-4E14-9A44-D4F6FF55C78F}" presName="txSpace" presStyleCnt="0"/>
      <dgm:spPr/>
    </dgm:pt>
    <dgm:pt modelId="{B3FC4D10-2724-4B2A-BEDF-62390A1A4536}" type="pres">
      <dgm:prSet presAssocID="{7C4C52DE-8E26-4E14-9A44-D4F6FF55C78F}" presName="desTx" presStyleLbl="revTx" presStyleIdx="9" presStyleCnt="10" custLinFactNeighborX="-4173" custLinFactNeighborY="23728">
        <dgm:presLayoutVars/>
      </dgm:prSet>
      <dgm:spPr/>
    </dgm:pt>
  </dgm:ptLst>
  <dgm:cxnLst>
    <dgm:cxn modelId="{073CB201-7F1D-403D-A22C-62E18A395C21}" srcId="{556EA316-250F-4859-B9C0-942C38F4F6B9}" destId="{C6EA5AAD-5A09-45BC-8E9C-8E93D43E16C7}" srcOrd="1" destOrd="0" parTransId="{F9279B68-1ABB-4DF6-8284-8B1EF180605B}" sibTransId="{06DC71FF-1A6C-4194-A679-8B41E219EC77}"/>
    <dgm:cxn modelId="{E80EA509-30F2-4253-AD9E-F27DE2300D9D}" type="presOf" srcId="{A8BD1B77-E128-4FD7-9FC3-3D5DE23AED28}" destId="{3EEB0AD6-33C7-463C-AE00-4B7181F51B86}" srcOrd="0" destOrd="0" presId="urn:microsoft.com/office/officeart/2018/5/layout/CenteredIconLabelDescriptionList"/>
    <dgm:cxn modelId="{04153326-F657-4478-AEDA-E03DC09E9E9D}" type="presOf" srcId="{7C4C52DE-8E26-4E14-9A44-D4F6FF55C78F}" destId="{86D06CCE-62D5-4268-AC50-BADB875D9750}" srcOrd="0" destOrd="0" presId="urn:microsoft.com/office/officeart/2018/5/layout/CenteredIconLabelDescriptionList"/>
    <dgm:cxn modelId="{F9B1E75E-3F1D-47DC-909F-E10552AA0D38}" type="presOf" srcId="{F8104E07-26AA-47B7-92DF-F1435BCDCE56}" destId="{6F7134A4-9831-45E2-BA32-8B9995D5839E}" srcOrd="0" destOrd="0" presId="urn:microsoft.com/office/officeart/2018/5/layout/CenteredIconLabelDescriptionList"/>
    <dgm:cxn modelId="{9BAFE461-F671-4E05-A0B3-E211E0990E96}" type="presOf" srcId="{614051B4-C4AF-44FC-8D17-6C1C4E43770D}" destId="{CE1E150C-5361-4247-9423-4012EB62C09D}" srcOrd="0" destOrd="0" presId="urn:microsoft.com/office/officeart/2018/5/layout/CenteredIconLabelDescriptionList"/>
    <dgm:cxn modelId="{0B772A42-94D8-4E50-B3A2-29AAA7AAEF11}" type="presOf" srcId="{4C15ADF6-77CE-4802-B4D0-3B8409C255A3}" destId="{C45E4029-EA12-45C7-85B9-DD043C957A0D}" srcOrd="0" destOrd="0" presId="urn:microsoft.com/office/officeart/2018/5/layout/CenteredIconLabelDescriptionList"/>
    <dgm:cxn modelId="{CAFB4162-C324-41B2-BDD4-063AB60089AC}" type="presOf" srcId="{71C4775D-1ACE-4C06-B5E7-918116B7DF41}" destId="{236D9473-F946-4795-A424-E5353C8F8BF3}" srcOrd="0" destOrd="0" presId="urn:microsoft.com/office/officeart/2018/5/layout/CenteredIconLabelDescriptionList"/>
    <dgm:cxn modelId="{6AA93352-424C-48AD-BEBE-FF7A2A802D22}" srcId="{CD54AAC2-7D01-4CC1-96C4-03BA4BEAC1C8}" destId="{F8104E07-26AA-47B7-92DF-F1435BCDCE56}" srcOrd="0" destOrd="0" parTransId="{FD4DFACF-C8E1-4461-83D6-95CF85454898}" sibTransId="{8B5B2E1A-6DC7-47F5-AA17-93E5F4572790}"/>
    <dgm:cxn modelId="{7AE49558-4BDC-44C9-8132-D88569B7358E}" srcId="{556EA316-250F-4859-B9C0-942C38F4F6B9}" destId="{7C4C52DE-8E26-4E14-9A44-D4F6FF55C78F}" srcOrd="4" destOrd="0" parTransId="{6002A2E8-EEE9-437A-B3AC-3754146B7CA2}" sibTransId="{F5585FBC-1130-4E6F-AC7C-370E1FC95E6E}"/>
    <dgm:cxn modelId="{F33E2E79-9962-4429-880F-01D2C12F1C65}" srcId="{7C4C52DE-8E26-4E14-9A44-D4F6FF55C78F}" destId="{D7CA8C2B-9B60-43F1-95F0-B62C4B392CE4}" srcOrd="0" destOrd="0" parTransId="{FB23E01C-5191-4686-AB05-5D534782F16A}" sibTransId="{34C3D350-235A-4113-8D0E-878FE60AE354}"/>
    <dgm:cxn modelId="{B4AF9F83-ACBB-4831-A807-1E0FC2B35DD1}" srcId="{556EA316-250F-4859-B9C0-942C38F4F6B9}" destId="{556BA4FF-C8B4-4EDA-A0BB-D355257ACA2A}" srcOrd="2" destOrd="0" parTransId="{C9206254-BEC9-4477-B895-3F875560E419}" sibTransId="{8EF8ED0F-CBE5-49D3-9F90-D60D9CFB6CE8}"/>
    <dgm:cxn modelId="{D51AE288-CF5A-4BF4-AC61-83514B600433}" srcId="{556EA316-250F-4859-B9C0-942C38F4F6B9}" destId="{614051B4-C4AF-44FC-8D17-6C1C4E43770D}" srcOrd="3" destOrd="0" parTransId="{11737983-D64B-47C3-942C-F54573D8FB4F}" sibTransId="{4511220A-87A9-4D06-9FF3-AF9B19083FE9}"/>
    <dgm:cxn modelId="{6B45798C-2CF0-463E-A4EB-DD67E5BD4B30}" srcId="{614051B4-C4AF-44FC-8D17-6C1C4E43770D}" destId="{4C15ADF6-77CE-4802-B4D0-3B8409C255A3}" srcOrd="0" destOrd="0" parTransId="{8EA29B34-DE32-4404-9505-5318ED317A28}" sibTransId="{1B086068-4BDB-4B8A-82DE-32C9B5EA3F6D}"/>
    <dgm:cxn modelId="{DB18DD99-4DA5-40E9-828B-B2F06C06994C}" srcId="{7C4C52DE-8E26-4E14-9A44-D4F6FF55C78F}" destId="{D13093C1-EA55-426A-B6EE-D31B83A35725}" srcOrd="1" destOrd="0" parTransId="{0094EEDF-A2A1-4D86-A71B-0F7DA7DDF0B4}" sibTransId="{AA5C30C3-C769-405C-A72B-C3359C1134D7}"/>
    <dgm:cxn modelId="{0C313D9E-B46E-4AF0-B0A4-F91F93A8AA8B}" type="presOf" srcId="{CD54AAC2-7D01-4CC1-96C4-03BA4BEAC1C8}" destId="{1BCF2E8A-9541-4233-AB7D-1A1A04C6B9E8}" srcOrd="0" destOrd="0" presId="urn:microsoft.com/office/officeart/2018/5/layout/CenteredIconLabelDescriptionList"/>
    <dgm:cxn modelId="{091788A0-1A39-46EE-9656-EB1079AE981B}" srcId="{556BA4FF-C8B4-4EDA-A0BB-D355257ACA2A}" destId="{A8BD1B77-E128-4FD7-9FC3-3D5DE23AED28}" srcOrd="0" destOrd="0" parTransId="{A4FC1DF7-8496-45A8-8419-CAC1746C7760}" sibTransId="{10247337-2569-433B-A634-3FD2C834A61D}"/>
    <dgm:cxn modelId="{2A0830A5-330B-492A-B8D7-F6BE8559408F}" type="presOf" srcId="{D13093C1-EA55-426A-B6EE-D31B83A35725}" destId="{B3FC4D10-2724-4B2A-BEDF-62390A1A4536}" srcOrd="0" destOrd="1" presId="urn:microsoft.com/office/officeart/2018/5/layout/CenteredIconLabelDescriptionList"/>
    <dgm:cxn modelId="{E15F55DB-BD25-429E-8DF7-07C97F1A3283}" type="presOf" srcId="{556BA4FF-C8B4-4EDA-A0BB-D355257ACA2A}" destId="{44068EFF-351D-492B-A6BB-206F9585C1F5}" srcOrd="0" destOrd="0" presId="urn:microsoft.com/office/officeart/2018/5/layout/CenteredIconLabelDescriptionList"/>
    <dgm:cxn modelId="{45AE17DC-0D0D-4CBB-8809-8149BEC9107D}" type="presOf" srcId="{C6EA5AAD-5A09-45BC-8E9C-8E93D43E16C7}" destId="{5DD86EE4-E6F7-488A-B235-F399D249F579}" srcOrd="0" destOrd="0" presId="urn:microsoft.com/office/officeart/2018/5/layout/CenteredIconLabelDescriptionList"/>
    <dgm:cxn modelId="{26844FED-3B51-4AF9-9D9E-AEB34EAF1813}" srcId="{C6EA5AAD-5A09-45BC-8E9C-8E93D43E16C7}" destId="{71C4775D-1ACE-4C06-B5E7-918116B7DF41}" srcOrd="0" destOrd="0" parTransId="{2F74A5B6-B35D-4B55-AB76-A9EEA507090A}" sibTransId="{128505B8-6FA2-4BC7-9CA5-D51EAFEAF391}"/>
    <dgm:cxn modelId="{181F53F2-77B5-4316-B7A0-CF9D286B59AD}" type="presOf" srcId="{556EA316-250F-4859-B9C0-942C38F4F6B9}" destId="{A67E834F-16C1-4E7D-A0A4-6F2217807BD1}" srcOrd="0" destOrd="0" presId="urn:microsoft.com/office/officeart/2018/5/layout/CenteredIconLabelDescriptionList"/>
    <dgm:cxn modelId="{CE593EF7-59DC-4127-840C-EE53B7D9D99E}" srcId="{556EA316-250F-4859-B9C0-942C38F4F6B9}" destId="{CD54AAC2-7D01-4CC1-96C4-03BA4BEAC1C8}" srcOrd="0" destOrd="0" parTransId="{1081D54C-0841-4490-9998-852C75DD420B}" sibTransId="{2A75A4EF-5C41-4742-B5DB-6CF960FC7656}"/>
    <dgm:cxn modelId="{905586FD-C60F-4318-A27A-C15AC8C96DFD}" type="presOf" srcId="{D7CA8C2B-9B60-43F1-95F0-B62C4B392CE4}" destId="{B3FC4D10-2724-4B2A-BEDF-62390A1A4536}" srcOrd="0" destOrd="0" presId="urn:microsoft.com/office/officeart/2018/5/layout/CenteredIconLabelDescriptionList"/>
    <dgm:cxn modelId="{71475C51-A9CB-4CDA-9E81-A4CD498F9068}" type="presParOf" srcId="{A67E834F-16C1-4E7D-A0A4-6F2217807BD1}" destId="{0A4980FE-7CC8-48B8-AE23-62A9A2F4C38C}" srcOrd="0" destOrd="0" presId="urn:microsoft.com/office/officeart/2018/5/layout/CenteredIconLabelDescriptionList"/>
    <dgm:cxn modelId="{E028E9B4-7BDD-4E6A-A3D8-3FBCE9332DA7}" type="presParOf" srcId="{0A4980FE-7CC8-48B8-AE23-62A9A2F4C38C}" destId="{ECC9D4E0-40D6-4390-B336-B31910E6074C}" srcOrd="0" destOrd="0" presId="urn:microsoft.com/office/officeart/2018/5/layout/CenteredIconLabelDescriptionList"/>
    <dgm:cxn modelId="{FD638584-D9F7-4F1F-9878-EEEFA0AFC0B9}" type="presParOf" srcId="{0A4980FE-7CC8-48B8-AE23-62A9A2F4C38C}" destId="{A160103E-5FEE-4E2C-B8C1-B7C6AFB30847}" srcOrd="1" destOrd="0" presId="urn:microsoft.com/office/officeart/2018/5/layout/CenteredIconLabelDescriptionList"/>
    <dgm:cxn modelId="{69C22018-09B6-4CA3-A0A6-6BA07C8B4780}" type="presParOf" srcId="{0A4980FE-7CC8-48B8-AE23-62A9A2F4C38C}" destId="{1BCF2E8A-9541-4233-AB7D-1A1A04C6B9E8}" srcOrd="2" destOrd="0" presId="urn:microsoft.com/office/officeart/2018/5/layout/CenteredIconLabelDescriptionList"/>
    <dgm:cxn modelId="{7CA0F510-959E-474A-9FE7-0E86C9CDE4FB}" type="presParOf" srcId="{0A4980FE-7CC8-48B8-AE23-62A9A2F4C38C}" destId="{D4F2D182-A004-43E6-AAA4-4C4149E0D87F}" srcOrd="3" destOrd="0" presId="urn:microsoft.com/office/officeart/2018/5/layout/CenteredIconLabelDescriptionList"/>
    <dgm:cxn modelId="{DC85EBA3-7690-46B6-8A63-A0E4A86058D8}" type="presParOf" srcId="{0A4980FE-7CC8-48B8-AE23-62A9A2F4C38C}" destId="{6F7134A4-9831-45E2-BA32-8B9995D5839E}" srcOrd="4" destOrd="0" presId="urn:microsoft.com/office/officeart/2018/5/layout/CenteredIconLabelDescriptionList"/>
    <dgm:cxn modelId="{029446C0-6B78-4EBD-8292-AE50A9DCBD2E}" type="presParOf" srcId="{A67E834F-16C1-4E7D-A0A4-6F2217807BD1}" destId="{CCD2CA66-1D39-49B0-8E19-D7143BA7C53E}" srcOrd="1" destOrd="0" presId="urn:microsoft.com/office/officeart/2018/5/layout/CenteredIconLabelDescriptionList"/>
    <dgm:cxn modelId="{E57E6E5D-D9FC-4742-9CCB-A91B0597D711}" type="presParOf" srcId="{A67E834F-16C1-4E7D-A0A4-6F2217807BD1}" destId="{467DA2A7-D92B-426F-BDC0-7F05D31CB4C1}" srcOrd="2" destOrd="0" presId="urn:microsoft.com/office/officeart/2018/5/layout/CenteredIconLabelDescriptionList"/>
    <dgm:cxn modelId="{785672EB-9924-419B-9928-94E381AC44FD}" type="presParOf" srcId="{467DA2A7-D92B-426F-BDC0-7F05D31CB4C1}" destId="{F6B782FF-88F4-43F4-9488-ED992C11E5A5}" srcOrd="0" destOrd="0" presId="urn:microsoft.com/office/officeart/2018/5/layout/CenteredIconLabelDescriptionList"/>
    <dgm:cxn modelId="{F9F6CF16-9095-4DA0-A912-6AFB19050243}" type="presParOf" srcId="{467DA2A7-D92B-426F-BDC0-7F05D31CB4C1}" destId="{568B7384-A0B7-4BC6-88BF-123E1C366BDA}" srcOrd="1" destOrd="0" presId="urn:microsoft.com/office/officeart/2018/5/layout/CenteredIconLabelDescriptionList"/>
    <dgm:cxn modelId="{418D2076-6E16-4D36-9CFC-91B62171B936}" type="presParOf" srcId="{467DA2A7-D92B-426F-BDC0-7F05D31CB4C1}" destId="{5DD86EE4-E6F7-488A-B235-F399D249F579}" srcOrd="2" destOrd="0" presId="urn:microsoft.com/office/officeart/2018/5/layout/CenteredIconLabelDescriptionList"/>
    <dgm:cxn modelId="{AE474682-21CC-4C5D-9F29-9063B2DC57FC}" type="presParOf" srcId="{467DA2A7-D92B-426F-BDC0-7F05D31CB4C1}" destId="{7D45EEE3-CCFB-400F-B353-06AFF8A9A669}" srcOrd="3" destOrd="0" presId="urn:microsoft.com/office/officeart/2018/5/layout/CenteredIconLabelDescriptionList"/>
    <dgm:cxn modelId="{F9DD3C14-96AD-4D16-8B07-C96C8775DC38}" type="presParOf" srcId="{467DA2A7-D92B-426F-BDC0-7F05D31CB4C1}" destId="{236D9473-F946-4795-A424-E5353C8F8BF3}" srcOrd="4" destOrd="0" presId="urn:microsoft.com/office/officeart/2018/5/layout/CenteredIconLabelDescriptionList"/>
    <dgm:cxn modelId="{76666261-2C12-4D73-88E0-4EA9547734E1}" type="presParOf" srcId="{A67E834F-16C1-4E7D-A0A4-6F2217807BD1}" destId="{A76ED6D2-2971-4D1B-B0D7-FD7FBE9A4224}" srcOrd="3" destOrd="0" presId="urn:microsoft.com/office/officeart/2018/5/layout/CenteredIconLabelDescriptionList"/>
    <dgm:cxn modelId="{8D3CB727-39EF-4529-B9FE-DF8A32BA3973}" type="presParOf" srcId="{A67E834F-16C1-4E7D-A0A4-6F2217807BD1}" destId="{41EBE258-0310-4014-89E8-9AEA7BA48232}" srcOrd="4" destOrd="0" presId="urn:microsoft.com/office/officeart/2018/5/layout/CenteredIconLabelDescriptionList"/>
    <dgm:cxn modelId="{33A2717C-D6B1-41EB-9FC8-2D47DD546D22}" type="presParOf" srcId="{41EBE258-0310-4014-89E8-9AEA7BA48232}" destId="{1A66EC26-C939-4685-99DD-EEA4E863263E}" srcOrd="0" destOrd="0" presId="urn:microsoft.com/office/officeart/2018/5/layout/CenteredIconLabelDescriptionList"/>
    <dgm:cxn modelId="{CF33EA3A-CCA0-4F1A-83FA-FFDC95D6C015}" type="presParOf" srcId="{41EBE258-0310-4014-89E8-9AEA7BA48232}" destId="{B66017F4-CC51-4188-B22E-95E388FB8D57}" srcOrd="1" destOrd="0" presId="urn:microsoft.com/office/officeart/2018/5/layout/CenteredIconLabelDescriptionList"/>
    <dgm:cxn modelId="{D4A5D9D1-9AA2-4256-A119-9CDD7B55A4A5}" type="presParOf" srcId="{41EBE258-0310-4014-89E8-9AEA7BA48232}" destId="{44068EFF-351D-492B-A6BB-206F9585C1F5}" srcOrd="2" destOrd="0" presId="urn:microsoft.com/office/officeart/2018/5/layout/CenteredIconLabelDescriptionList"/>
    <dgm:cxn modelId="{422CB129-644D-49E3-AA68-AC8308DA9E5C}" type="presParOf" srcId="{41EBE258-0310-4014-89E8-9AEA7BA48232}" destId="{ECC84CDA-FA41-4C8F-AA54-9EF39B18571C}" srcOrd="3" destOrd="0" presId="urn:microsoft.com/office/officeart/2018/5/layout/CenteredIconLabelDescriptionList"/>
    <dgm:cxn modelId="{5A01592E-0362-413E-B8E9-F138EFB8E0EC}" type="presParOf" srcId="{41EBE258-0310-4014-89E8-9AEA7BA48232}" destId="{3EEB0AD6-33C7-463C-AE00-4B7181F51B86}" srcOrd="4" destOrd="0" presId="urn:microsoft.com/office/officeart/2018/5/layout/CenteredIconLabelDescriptionList"/>
    <dgm:cxn modelId="{EE7D73CA-CE80-47CF-A618-5EAE5438A762}" type="presParOf" srcId="{A67E834F-16C1-4E7D-A0A4-6F2217807BD1}" destId="{4ED170FA-5935-4DEE-9B75-ED907997958C}" srcOrd="5" destOrd="0" presId="urn:microsoft.com/office/officeart/2018/5/layout/CenteredIconLabelDescriptionList"/>
    <dgm:cxn modelId="{64089AEF-7F8C-44A1-8086-A6D510EAB774}" type="presParOf" srcId="{A67E834F-16C1-4E7D-A0A4-6F2217807BD1}" destId="{9BEDE3C3-E60D-44B0-B149-4DDEE04C9AC4}" srcOrd="6" destOrd="0" presId="urn:microsoft.com/office/officeart/2018/5/layout/CenteredIconLabelDescriptionList"/>
    <dgm:cxn modelId="{5B8CD6DF-89EC-49C4-A27D-B35987AB9BC2}" type="presParOf" srcId="{9BEDE3C3-E60D-44B0-B149-4DDEE04C9AC4}" destId="{0B748C57-E0B8-4C64-AEF2-98AABA85BC9A}" srcOrd="0" destOrd="0" presId="urn:microsoft.com/office/officeart/2018/5/layout/CenteredIconLabelDescriptionList"/>
    <dgm:cxn modelId="{B31A9FAB-364D-4AD9-916A-C51ADED55C4A}" type="presParOf" srcId="{9BEDE3C3-E60D-44B0-B149-4DDEE04C9AC4}" destId="{8D5DCC3C-5A6B-436E-B034-F41F07C0D82D}" srcOrd="1" destOrd="0" presId="urn:microsoft.com/office/officeart/2018/5/layout/CenteredIconLabelDescriptionList"/>
    <dgm:cxn modelId="{0E960CF0-1327-437F-BE97-5912F9BB9EA8}" type="presParOf" srcId="{9BEDE3C3-E60D-44B0-B149-4DDEE04C9AC4}" destId="{CE1E150C-5361-4247-9423-4012EB62C09D}" srcOrd="2" destOrd="0" presId="urn:microsoft.com/office/officeart/2018/5/layout/CenteredIconLabelDescriptionList"/>
    <dgm:cxn modelId="{9A603EA9-CE58-47E0-B7C6-CCAEBFBC2174}" type="presParOf" srcId="{9BEDE3C3-E60D-44B0-B149-4DDEE04C9AC4}" destId="{7F01F3FE-1D96-402A-A67C-AE6F233BBD74}" srcOrd="3" destOrd="0" presId="urn:microsoft.com/office/officeart/2018/5/layout/CenteredIconLabelDescriptionList"/>
    <dgm:cxn modelId="{C44E98B1-3372-42E2-B4FA-700F910990AA}" type="presParOf" srcId="{9BEDE3C3-E60D-44B0-B149-4DDEE04C9AC4}" destId="{C45E4029-EA12-45C7-85B9-DD043C957A0D}" srcOrd="4" destOrd="0" presId="urn:microsoft.com/office/officeart/2018/5/layout/CenteredIconLabelDescriptionList"/>
    <dgm:cxn modelId="{C0499969-8153-4110-AFBC-DFEE6BCEDDFB}" type="presParOf" srcId="{A67E834F-16C1-4E7D-A0A4-6F2217807BD1}" destId="{61AC7F1B-7114-4398-9CF5-D4E7F9C05472}" srcOrd="7" destOrd="0" presId="urn:microsoft.com/office/officeart/2018/5/layout/CenteredIconLabelDescriptionList"/>
    <dgm:cxn modelId="{1B276433-8F1D-46FF-B79A-4B6ADCF265C4}" type="presParOf" srcId="{A67E834F-16C1-4E7D-A0A4-6F2217807BD1}" destId="{4FDDA12D-853B-46BE-95C4-272A8DDD016B}" srcOrd="8" destOrd="0" presId="urn:microsoft.com/office/officeart/2018/5/layout/CenteredIconLabelDescriptionList"/>
    <dgm:cxn modelId="{B5BC3700-2FC7-4655-B980-131A478571D0}" type="presParOf" srcId="{4FDDA12D-853B-46BE-95C4-272A8DDD016B}" destId="{E8F717B2-6C85-447D-A069-65D4857FCDC6}" srcOrd="0" destOrd="0" presId="urn:microsoft.com/office/officeart/2018/5/layout/CenteredIconLabelDescriptionList"/>
    <dgm:cxn modelId="{11E7B565-A8D3-4CB8-AC61-FEA804E2AAD8}" type="presParOf" srcId="{4FDDA12D-853B-46BE-95C4-272A8DDD016B}" destId="{BACB92E1-B761-4C56-832E-E9721C97775A}" srcOrd="1" destOrd="0" presId="urn:microsoft.com/office/officeart/2018/5/layout/CenteredIconLabelDescriptionList"/>
    <dgm:cxn modelId="{00E6EAFB-9BAF-459E-BEEB-5E66621BE5BF}" type="presParOf" srcId="{4FDDA12D-853B-46BE-95C4-272A8DDD016B}" destId="{86D06CCE-62D5-4268-AC50-BADB875D9750}" srcOrd="2" destOrd="0" presId="urn:microsoft.com/office/officeart/2018/5/layout/CenteredIconLabelDescriptionList"/>
    <dgm:cxn modelId="{D69AE76E-CC3C-41D7-A766-CAAD6ED7DA34}" type="presParOf" srcId="{4FDDA12D-853B-46BE-95C4-272A8DDD016B}" destId="{A82A12AA-A499-4085-B371-72B2D42EA631}" srcOrd="3" destOrd="0" presId="urn:microsoft.com/office/officeart/2018/5/layout/CenteredIconLabelDescriptionList"/>
    <dgm:cxn modelId="{90B4BD03-0AD9-4E59-B1F3-F7BA924EEA94}" type="presParOf" srcId="{4FDDA12D-853B-46BE-95C4-272A8DDD016B}" destId="{B3FC4D10-2724-4B2A-BEDF-62390A1A453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4F0D3-A94A-47E2-BCD2-5BAA17E8FA98}">
      <dsp:nvSpPr>
        <dsp:cNvPr id="0" name=""/>
        <dsp:cNvSpPr/>
      </dsp:nvSpPr>
      <dsp:spPr>
        <a:xfrm>
          <a:off x="0" y="0"/>
          <a:ext cx="5181600" cy="16459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Rockbuster Stealth LLC is historically a brick-and-mortar movie rental company facing competition from digital-only providers</a:t>
          </a:r>
        </a:p>
      </dsp:txBody>
      <dsp:txXfrm>
        <a:off x="48207" y="48207"/>
        <a:ext cx="3405524" cy="1549506"/>
      </dsp:txXfrm>
    </dsp:sp>
    <dsp:sp modelId="{EC5403B5-30A2-4FA6-A9B3-897314DB067C}">
      <dsp:nvSpPr>
        <dsp:cNvPr id="0" name=""/>
        <dsp:cNvSpPr/>
      </dsp:nvSpPr>
      <dsp:spPr>
        <a:xfrm>
          <a:off x="457199" y="1920240"/>
          <a:ext cx="5181600" cy="16459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development strategy is needed to ensure RBS is competitive with major players like Netflix and Amazon</a:t>
          </a:r>
        </a:p>
      </dsp:txBody>
      <dsp:txXfrm>
        <a:off x="505406" y="1968447"/>
        <a:ext cx="3558138" cy="1549506"/>
      </dsp:txXfrm>
    </dsp:sp>
    <dsp:sp modelId="{6C1C8BA1-4C6E-41BC-82A3-EC4BA05D9956}">
      <dsp:nvSpPr>
        <dsp:cNvPr id="0" name=""/>
        <dsp:cNvSpPr/>
      </dsp:nvSpPr>
      <dsp:spPr>
        <a:xfrm>
          <a:off x="914399" y="3840480"/>
          <a:ext cx="5181600" cy="16459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 from RBS’ library and sales is the key to finding the competitive edge</a:t>
          </a:r>
        </a:p>
      </dsp:txBody>
      <dsp:txXfrm>
        <a:off x="962606" y="3888687"/>
        <a:ext cx="3558138" cy="1549506"/>
      </dsp:txXfrm>
    </dsp:sp>
    <dsp:sp modelId="{912B0338-F83A-4D13-9778-D0CF9781C4EE}">
      <dsp:nvSpPr>
        <dsp:cNvPr id="0" name=""/>
        <dsp:cNvSpPr/>
      </dsp:nvSpPr>
      <dsp:spPr>
        <a:xfrm>
          <a:off x="4111752" y="1248156"/>
          <a:ext cx="1069848" cy="1069848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52468" y="1248156"/>
        <a:ext cx="588416" cy="805061"/>
      </dsp:txXfrm>
    </dsp:sp>
    <dsp:sp modelId="{B36F8E61-1FA0-4058-B141-13984B341100}">
      <dsp:nvSpPr>
        <dsp:cNvPr id="0" name=""/>
        <dsp:cNvSpPr/>
      </dsp:nvSpPr>
      <dsp:spPr>
        <a:xfrm>
          <a:off x="4568952" y="3157423"/>
          <a:ext cx="1069848" cy="1069848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09668" y="3157423"/>
        <a:ext cx="588416" cy="805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D8F1-3426-45CE-8536-867591D8DFF1}">
      <dsp:nvSpPr>
        <dsp:cNvPr id="0" name=""/>
        <dsp:cNvSpPr/>
      </dsp:nvSpPr>
      <dsp:spPr>
        <a:xfrm>
          <a:off x="0" y="851759"/>
          <a:ext cx="6096000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Who are our customers?</a:t>
          </a:r>
        </a:p>
      </dsp:txBody>
      <dsp:txXfrm>
        <a:off x="42265" y="894024"/>
        <a:ext cx="6011470" cy="781270"/>
      </dsp:txXfrm>
    </dsp:sp>
    <dsp:sp modelId="{B934C4F8-43AD-42D0-9255-67FF68F64C54}">
      <dsp:nvSpPr>
        <dsp:cNvPr id="0" name=""/>
        <dsp:cNvSpPr/>
      </dsp:nvSpPr>
      <dsp:spPr>
        <a:xfrm>
          <a:off x="0" y="1824120"/>
          <a:ext cx="6096000" cy="865800"/>
        </a:xfrm>
        <a:prstGeom prst="roundRect">
          <a:avLst/>
        </a:prstGeom>
        <a:solidFill>
          <a:schemeClr val="accent5">
            <a:hueOff val="-501657"/>
            <a:satOff val="14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Where are our customers?</a:t>
          </a:r>
        </a:p>
      </dsp:txBody>
      <dsp:txXfrm>
        <a:off x="42265" y="1866385"/>
        <a:ext cx="6011470" cy="781270"/>
      </dsp:txXfrm>
    </dsp:sp>
    <dsp:sp modelId="{1DBD83D6-F395-4DBA-AA11-2C507105C1C0}">
      <dsp:nvSpPr>
        <dsp:cNvPr id="0" name=""/>
        <dsp:cNvSpPr/>
      </dsp:nvSpPr>
      <dsp:spPr>
        <a:xfrm>
          <a:off x="0" y="2796480"/>
          <a:ext cx="6096000" cy="865800"/>
        </a:xfrm>
        <a:prstGeom prst="roundRect">
          <a:avLst/>
        </a:prstGeom>
        <a:solidFill>
          <a:schemeClr val="accent5">
            <a:hueOff val="-1003314"/>
            <a:satOff val="28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is in our library?</a:t>
          </a:r>
        </a:p>
      </dsp:txBody>
      <dsp:txXfrm>
        <a:off x="42265" y="2838745"/>
        <a:ext cx="6011470" cy="781270"/>
      </dsp:txXfrm>
    </dsp:sp>
    <dsp:sp modelId="{0B034016-0221-4FB2-BE2E-EF2F2C060093}">
      <dsp:nvSpPr>
        <dsp:cNvPr id="0" name=""/>
        <dsp:cNvSpPr/>
      </dsp:nvSpPr>
      <dsp:spPr>
        <a:xfrm>
          <a:off x="0" y="3768840"/>
          <a:ext cx="6096000" cy="865800"/>
        </a:xfrm>
        <a:prstGeom prst="roundRect">
          <a:avLst/>
        </a:prstGeom>
        <a:solidFill>
          <a:schemeClr val="accent5">
            <a:hueOff val="-1504971"/>
            <a:satOff val="433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can we maximize profit?</a:t>
          </a:r>
        </a:p>
      </dsp:txBody>
      <dsp:txXfrm>
        <a:off x="42265" y="3811105"/>
        <a:ext cx="6011470" cy="781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9BA3-AE67-4EA6-B79F-A08D03CAE343}">
      <dsp:nvSpPr>
        <dsp:cNvPr id="0" name=""/>
        <dsp:cNvSpPr/>
      </dsp:nvSpPr>
      <dsp:spPr>
        <a:xfrm>
          <a:off x="1338289" y="275626"/>
          <a:ext cx="778359" cy="77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CBCE-A41F-46DD-8B97-63E8C122C8E8}">
      <dsp:nvSpPr>
        <dsp:cNvPr id="0" name=""/>
        <dsp:cNvSpPr/>
      </dsp:nvSpPr>
      <dsp:spPr>
        <a:xfrm>
          <a:off x="862625" y="1321541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Where are our customers?</a:t>
          </a:r>
          <a:endParaRPr lang="en-US" sz="1500" kern="1200"/>
        </a:p>
      </dsp:txBody>
      <dsp:txXfrm>
        <a:off x="862625" y="1321541"/>
        <a:ext cx="1729687" cy="691875"/>
      </dsp:txXfrm>
    </dsp:sp>
    <dsp:sp modelId="{9678A0BA-1F54-453F-B6B6-193BE92E8078}">
      <dsp:nvSpPr>
        <dsp:cNvPr id="0" name=""/>
        <dsp:cNvSpPr/>
      </dsp:nvSpPr>
      <dsp:spPr>
        <a:xfrm>
          <a:off x="3370672" y="275626"/>
          <a:ext cx="778359" cy="77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ABF4B-AD98-4F64-ACE5-F14B272ACA24}">
      <dsp:nvSpPr>
        <dsp:cNvPr id="0" name=""/>
        <dsp:cNvSpPr/>
      </dsp:nvSpPr>
      <dsp:spPr>
        <a:xfrm>
          <a:off x="2895008" y="1321541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 countries are home to more than half of all customers</a:t>
          </a:r>
        </a:p>
      </dsp:txBody>
      <dsp:txXfrm>
        <a:off x="2895008" y="1321541"/>
        <a:ext cx="1729687" cy="691875"/>
      </dsp:txXfrm>
    </dsp:sp>
    <dsp:sp modelId="{8DD2786C-4EAD-4A44-86B7-B6C0F098D6B3}">
      <dsp:nvSpPr>
        <dsp:cNvPr id="0" name=""/>
        <dsp:cNvSpPr/>
      </dsp:nvSpPr>
      <dsp:spPr>
        <a:xfrm>
          <a:off x="2354480" y="2445838"/>
          <a:ext cx="778359" cy="77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1CF99-902F-4A4C-9B3A-461DBD3B668D}">
      <dsp:nvSpPr>
        <dsp:cNvPr id="0" name=""/>
        <dsp:cNvSpPr/>
      </dsp:nvSpPr>
      <dsp:spPr>
        <a:xfrm>
          <a:off x="1878816" y="349175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 of 10 top countries are in Asia (incl. Russia)</a:t>
          </a:r>
        </a:p>
      </dsp:txBody>
      <dsp:txXfrm>
        <a:off x="1878816" y="3491753"/>
        <a:ext cx="1729687" cy="691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9D4E0-40D6-4390-B336-B31910E6074C}">
      <dsp:nvSpPr>
        <dsp:cNvPr id="0" name=""/>
        <dsp:cNvSpPr/>
      </dsp:nvSpPr>
      <dsp:spPr>
        <a:xfrm>
          <a:off x="385683" y="707847"/>
          <a:ext cx="414914" cy="414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F2E8A-9541-4233-AB7D-1A1A04C6B9E8}">
      <dsp:nvSpPr>
        <dsp:cNvPr id="0" name=""/>
        <dsp:cNvSpPr/>
      </dsp:nvSpPr>
      <dsp:spPr>
        <a:xfrm>
          <a:off x="406" y="1304001"/>
          <a:ext cx="1185468" cy="1377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Largest markets are in Asia</a:t>
          </a:r>
        </a:p>
      </dsp:txBody>
      <dsp:txXfrm>
        <a:off x="406" y="1304001"/>
        <a:ext cx="1185468" cy="1377688"/>
      </dsp:txXfrm>
    </dsp:sp>
    <dsp:sp modelId="{6F7134A4-9831-45E2-BA32-8B9995D5839E}">
      <dsp:nvSpPr>
        <dsp:cNvPr id="0" name=""/>
        <dsp:cNvSpPr/>
      </dsp:nvSpPr>
      <dsp:spPr>
        <a:xfrm>
          <a:off x="0" y="3288024"/>
          <a:ext cx="1185468" cy="215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China, India, Japan, Indonesia, Philippines, Russia</a:t>
          </a:r>
        </a:p>
      </dsp:txBody>
      <dsp:txXfrm>
        <a:off x="0" y="3288024"/>
        <a:ext cx="1185468" cy="2156105"/>
      </dsp:txXfrm>
    </dsp:sp>
    <dsp:sp modelId="{F6B782FF-88F4-43F4-9488-ED992C11E5A5}">
      <dsp:nvSpPr>
        <dsp:cNvPr id="0" name=""/>
        <dsp:cNvSpPr/>
      </dsp:nvSpPr>
      <dsp:spPr>
        <a:xfrm>
          <a:off x="1778609" y="707847"/>
          <a:ext cx="414914" cy="414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86EE4-E6F7-488A-B235-F399D249F579}">
      <dsp:nvSpPr>
        <dsp:cNvPr id="0" name=""/>
        <dsp:cNvSpPr/>
      </dsp:nvSpPr>
      <dsp:spPr>
        <a:xfrm>
          <a:off x="1393332" y="1304001"/>
          <a:ext cx="1185468" cy="1377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Top customers are best customers</a:t>
          </a:r>
        </a:p>
      </dsp:txBody>
      <dsp:txXfrm>
        <a:off x="1393332" y="1304001"/>
        <a:ext cx="1185468" cy="1377688"/>
      </dsp:txXfrm>
    </dsp:sp>
    <dsp:sp modelId="{236D9473-F946-4795-A424-E5353C8F8BF3}">
      <dsp:nvSpPr>
        <dsp:cNvPr id="0" name=""/>
        <dsp:cNvSpPr/>
      </dsp:nvSpPr>
      <dsp:spPr>
        <a:xfrm>
          <a:off x="1383445" y="3277588"/>
          <a:ext cx="1185468" cy="215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Top customers spend twice as much as the average and 4x as much as the bottom</a:t>
          </a:r>
        </a:p>
      </dsp:txBody>
      <dsp:txXfrm>
        <a:off x="1383445" y="3277588"/>
        <a:ext cx="1185468" cy="2156105"/>
      </dsp:txXfrm>
    </dsp:sp>
    <dsp:sp modelId="{1A66EC26-C939-4685-99DD-EEA4E863263E}">
      <dsp:nvSpPr>
        <dsp:cNvPr id="0" name=""/>
        <dsp:cNvSpPr/>
      </dsp:nvSpPr>
      <dsp:spPr>
        <a:xfrm>
          <a:off x="3171535" y="707847"/>
          <a:ext cx="414914" cy="414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68EFF-351D-492B-A6BB-206F9585C1F5}">
      <dsp:nvSpPr>
        <dsp:cNvPr id="0" name=""/>
        <dsp:cNvSpPr/>
      </dsp:nvSpPr>
      <dsp:spPr>
        <a:xfrm>
          <a:off x="2786257" y="1304001"/>
          <a:ext cx="1185468" cy="1377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Quick returns = more profit</a:t>
          </a:r>
        </a:p>
      </dsp:txBody>
      <dsp:txXfrm>
        <a:off x="2786257" y="1304001"/>
        <a:ext cx="1185468" cy="1377688"/>
      </dsp:txXfrm>
    </dsp:sp>
    <dsp:sp modelId="{3EEB0AD6-33C7-463C-AE00-4B7181F51B86}">
      <dsp:nvSpPr>
        <dsp:cNvPr id="0" name=""/>
        <dsp:cNvSpPr/>
      </dsp:nvSpPr>
      <dsp:spPr>
        <a:xfrm>
          <a:off x="2786257" y="3298481"/>
          <a:ext cx="1185468" cy="215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Promote customers to return their rentals quickly so they can be rented again sooner</a:t>
          </a:r>
        </a:p>
      </dsp:txBody>
      <dsp:txXfrm>
        <a:off x="2786257" y="3298481"/>
        <a:ext cx="1185468" cy="2156105"/>
      </dsp:txXfrm>
    </dsp:sp>
    <dsp:sp modelId="{0B748C57-E0B8-4C64-AEF2-98AABA85BC9A}">
      <dsp:nvSpPr>
        <dsp:cNvPr id="0" name=""/>
        <dsp:cNvSpPr/>
      </dsp:nvSpPr>
      <dsp:spPr>
        <a:xfrm>
          <a:off x="4816930" y="707527"/>
          <a:ext cx="414914" cy="414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E150C-5361-4247-9423-4012EB62C09D}">
      <dsp:nvSpPr>
        <dsp:cNvPr id="0" name=""/>
        <dsp:cNvSpPr/>
      </dsp:nvSpPr>
      <dsp:spPr>
        <a:xfrm>
          <a:off x="4179183" y="1152434"/>
          <a:ext cx="1690407" cy="168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Movies that do not exceed replacement cost are not profitable</a:t>
          </a:r>
        </a:p>
      </dsp:txBody>
      <dsp:txXfrm>
        <a:off x="4179183" y="1152434"/>
        <a:ext cx="1690407" cy="1689571"/>
      </dsp:txXfrm>
    </dsp:sp>
    <dsp:sp modelId="{C45E4029-EA12-45C7-85B9-DD043C957A0D}">
      <dsp:nvSpPr>
        <dsp:cNvPr id="0" name=""/>
        <dsp:cNvSpPr/>
      </dsp:nvSpPr>
      <dsp:spPr>
        <a:xfrm>
          <a:off x="4431652" y="3294974"/>
          <a:ext cx="1185468" cy="214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Consider replacing with movies from popular genres</a:t>
          </a:r>
        </a:p>
      </dsp:txBody>
      <dsp:txXfrm>
        <a:off x="4431652" y="3294974"/>
        <a:ext cx="1185468" cy="2147355"/>
      </dsp:txXfrm>
    </dsp:sp>
    <dsp:sp modelId="{E8F717B2-6C85-447D-A069-65D4857FCDC6}">
      <dsp:nvSpPr>
        <dsp:cNvPr id="0" name=""/>
        <dsp:cNvSpPr/>
      </dsp:nvSpPr>
      <dsp:spPr>
        <a:xfrm>
          <a:off x="6462325" y="702854"/>
          <a:ext cx="414914" cy="4149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6CCE-62D5-4268-AC50-BADB875D9750}">
      <dsp:nvSpPr>
        <dsp:cNvPr id="0" name=""/>
        <dsp:cNvSpPr/>
      </dsp:nvSpPr>
      <dsp:spPr>
        <a:xfrm>
          <a:off x="6077047" y="1299415"/>
          <a:ext cx="1185468" cy="1387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Focus on high-volume genres</a:t>
          </a:r>
        </a:p>
      </dsp:txBody>
      <dsp:txXfrm>
        <a:off x="6077047" y="1299415"/>
        <a:ext cx="1185468" cy="1387077"/>
      </dsp:txXfrm>
    </dsp:sp>
    <dsp:sp modelId="{B3FC4D10-2724-4B2A-BEDF-62390A1A4536}">
      <dsp:nvSpPr>
        <dsp:cNvPr id="0" name=""/>
        <dsp:cNvSpPr/>
      </dsp:nvSpPr>
      <dsp:spPr>
        <a:xfrm>
          <a:off x="6027578" y="3282580"/>
          <a:ext cx="1185468" cy="215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Sports movies are the most popular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Sci-Fi, Animation and Action provide the most bang for the buck</a:t>
          </a:r>
        </a:p>
      </dsp:txBody>
      <dsp:txXfrm>
        <a:off x="6027578" y="3282580"/>
        <a:ext cx="1185468" cy="2156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4E9C4-A754-92A0-0085-AFF6A714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800"/>
            <a:ext cx="4076700" cy="298243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i="0" u="none" strike="noStrike" dirty="0">
                <a:effectLst/>
              </a:rPr>
            </a:br>
            <a:br>
              <a:rPr lang="en-US" sz="2000" b="0" i="0" u="none" strike="noStrike" dirty="0">
                <a:effectLst/>
              </a:rPr>
            </a:br>
            <a:br>
              <a:rPr lang="en-US" sz="2000" b="0" i="0" u="none" strike="noStrike" dirty="0">
                <a:effectLst/>
              </a:rPr>
            </a:br>
            <a:br>
              <a:rPr lang="en-US" sz="2000" b="0" i="0" u="none" strike="noStrike" dirty="0">
                <a:effectLst/>
              </a:rPr>
            </a:br>
            <a:r>
              <a:rPr lang="en-US" sz="2000" b="0" i="0" u="none" strike="noStrike" dirty="0" err="1">
                <a:effectLst/>
              </a:rPr>
              <a:t>Rockbuster</a:t>
            </a:r>
            <a:r>
              <a:rPr lang="en-US" sz="2000" b="0" i="0" u="none" strike="noStrike" dirty="0">
                <a:effectLst/>
              </a:rPr>
              <a:t> Stealth LLC</a:t>
            </a:r>
            <a:br>
              <a:rPr lang="en-US" sz="2000" b="0" i="0" u="none" strike="noStrike" dirty="0">
                <a:effectLst/>
              </a:rPr>
            </a:br>
            <a:br>
              <a:rPr lang="en-US" sz="2000" dirty="0"/>
            </a:b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effectLst/>
              </a:rPr>
              <a:t>Digital Strategy Analysis</a:t>
            </a:r>
            <a:br>
              <a:rPr lang="en-US" sz="2000" b="0" dirty="0">
                <a:effectLst/>
              </a:rPr>
            </a:br>
            <a:br>
              <a:rPr lang="en-US" sz="1500" dirty="0"/>
            </a:br>
            <a:endParaRPr lang="en-US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C8558-618E-95CA-5A7B-44E90598A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en-US" sz="2000" dirty="0"/>
              <a:t>3/23/2024</a:t>
            </a:r>
          </a:p>
          <a:p>
            <a:r>
              <a:rPr lang="en-US" sz="2000" dirty="0"/>
              <a:t>Noah Manneville</a:t>
            </a:r>
          </a:p>
        </p:txBody>
      </p:sp>
      <p:pic>
        <p:nvPicPr>
          <p:cNvPr id="15" name="Picture 14" descr="Film reel and slate">
            <a:extLst>
              <a:ext uri="{FF2B5EF4-FFF2-40B4-BE49-F238E27FC236}">
                <a16:creationId xmlns:a16="http://schemas.microsoft.com/office/drawing/2014/main" id="{9D5DAC7F-7982-209A-3B1E-BFF66961A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8" r="26822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B8B5F1-FE66-007E-487F-5EB1E719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61" b="2238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983EB-090D-25F4-19B0-1DA83BC4E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850" y="2405103"/>
            <a:ext cx="5448300" cy="5994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7758CB-36C4-5114-27B6-87B16B90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296449"/>
            <a:ext cx="5448300" cy="11679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Visualizations can be found at: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https://public.tableau.com/app/profile/noah.manneville/viz/3_10-powerpointstoryboard/Story1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Please send questions, comments, and inquiries to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nmanneville@rockbusterstealth.com</a:t>
            </a:r>
          </a:p>
        </p:txBody>
      </p:sp>
    </p:spTree>
    <p:extLst>
      <p:ext uri="{BB962C8B-B14F-4D97-AF65-F5344CB8AC3E}">
        <p14:creationId xmlns:p14="http://schemas.microsoft.com/office/powerpoint/2010/main" val="11092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99BD1-59D3-8A20-DE5E-C4295209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576A03-A481-128B-0E31-08C73E879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234060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5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1C15-94C6-2599-7270-D97B4EA3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>
                <a:solidFill>
                  <a:schemeClr val="bg2"/>
                </a:solidFill>
              </a:rPr>
              <a:t>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36BC9-0180-9B60-D4C9-5BC800418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93295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33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34CE6-66EB-B210-8311-B8BCDDCC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772258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FB42-5E91-326B-23BE-54BFA84D0C42}"/>
              </a:ext>
            </a:extLst>
          </p:cNvPr>
          <p:cNvSpPr>
            <a:spLocks/>
          </p:cNvSpPr>
          <p:nvPr/>
        </p:nvSpPr>
        <p:spPr>
          <a:xfrm>
            <a:off x="1148315" y="1935124"/>
            <a:ext cx="4051005" cy="392341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Who are our customers?</a:t>
            </a:r>
          </a:p>
          <a:p>
            <a:pPr defTabSz="521208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Average customer spends $</a:t>
            </a: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102.36 per year</a:t>
            </a:r>
          </a:p>
          <a:p>
            <a:pPr defTabSz="521208">
              <a:spcAft>
                <a:spcPts val="600"/>
              </a:spcAft>
            </a:pPr>
            <a:endParaRPr lang="en-US" sz="24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Top 5 customers spend nearly twice as much ($199.19)</a:t>
            </a:r>
          </a:p>
          <a:p>
            <a:pPr defTabSz="521208">
              <a:spcAft>
                <a:spcPts val="600"/>
              </a:spcAft>
            </a:pPr>
            <a:endParaRPr lang="en-US" sz="24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Bottom 5 customers spend less than half ($39.29)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D9C07-58F7-6F35-4B83-006338C3D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"/>
          <a:stretch/>
        </p:blipFill>
        <p:spPr>
          <a:xfrm>
            <a:off x="5436968" y="1562986"/>
            <a:ext cx="5411175" cy="2567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1445E-864C-FC7C-8FCC-667E6903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56" y="3832817"/>
            <a:ext cx="5372325" cy="23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1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8F8CF-4D62-F159-C812-F51EB1CD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4393"/>
            <a:ext cx="5393824" cy="10883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Analysis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76233-9C02-0120-C9C3-7547E7F4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016901"/>
            <a:ext cx="4076700" cy="192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11AFA-43DB-7355-CFA3-3820089F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08" y="3584672"/>
            <a:ext cx="4027281" cy="2587528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EF8EEBC-99EE-110A-9EB3-C9F9E3EF6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10014"/>
              </p:ext>
            </p:extLst>
          </p:nvPr>
        </p:nvGraphicFramePr>
        <p:xfrm>
          <a:off x="6002503" y="1829349"/>
          <a:ext cx="5487321" cy="445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5836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9FCA-1F6D-33D3-9B5B-4CC9D4E5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Rental Analysis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85A95-235F-33B3-122C-785C8B43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" y="675126"/>
            <a:ext cx="7343664" cy="550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4DDF-48A0-C969-98E1-4A31918E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542756"/>
            <a:ext cx="3390899" cy="5076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1000 unique movie titles</a:t>
            </a:r>
          </a:p>
          <a:p>
            <a:endParaRPr lang="en-US" dirty="0"/>
          </a:p>
          <a:p>
            <a:r>
              <a:rPr lang="en-US" dirty="0"/>
              <a:t>Nearly 600 customers</a:t>
            </a:r>
          </a:p>
          <a:p>
            <a:endParaRPr lang="en-US" dirty="0"/>
          </a:p>
          <a:p>
            <a:r>
              <a:rPr lang="en-US" dirty="0"/>
              <a:t>17 different genres</a:t>
            </a:r>
          </a:p>
          <a:p>
            <a:endParaRPr lang="en-US" dirty="0"/>
          </a:p>
          <a:p>
            <a:r>
              <a:rPr lang="en-US" dirty="0"/>
              <a:t>Top Movie - $ 215.75 revenue worldwide</a:t>
            </a:r>
          </a:p>
          <a:p>
            <a:endParaRPr lang="en-US" dirty="0"/>
          </a:p>
          <a:p>
            <a:r>
              <a:rPr lang="en-US" dirty="0"/>
              <a:t>Bottom 16 movies – less than $10 revenue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A7FA71-9A5E-234D-8757-9CEA07AD4D31}"/>
              </a:ext>
            </a:extLst>
          </p:cNvPr>
          <p:cNvSpPr/>
          <p:nvPr/>
        </p:nvSpPr>
        <p:spPr>
          <a:xfrm>
            <a:off x="0" y="0"/>
            <a:ext cx="4799519" cy="6858000"/>
          </a:xfrm>
          <a:prstGeom prst="rect">
            <a:avLst/>
          </a:prstGeom>
          <a:solidFill>
            <a:srgbClr val="C7C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043B48-DDC3-2CDD-13F5-63F838BA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19" y="122439"/>
            <a:ext cx="7206650" cy="64125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C1A8980-9981-C0BA-0FA5-FFE39FE737D5}"/>
              </a:ext>
            </a:extLst>
          </p:cNvPr>
          <p:cNvSpPr/>
          <p:nvPr/>
        </p:nvSpPr>
        <p:spPr>
          <a:xfrm>
            <a:off x="4901608" y="2328530"/>
            <a:ext cx="301057" cy="11004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B995F-4E7E-3CD7-BD14-7EC2F407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257"/>
            <a:ext cx="4200525" cy="646454"/>
          </a:xfrm>
        </p:spPr>
        <p:txBody>
          <a:bodyPr>
            <a:normAutofit/>
          </a:bodyPr>
          <a:lstStyle/>
          <a:p>
            <a:r>
              <a:rPr lang="en-US" sz="3200" dirty="0"/>
              <a:t>RENTAL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E116-34C8-D791-7169-69D65FCC0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68973"/>
            <a:ext cx="4799519" cy="1860028"/>
          </a:xfrm>
        </p:spPr>
        <p:txBody>
          <a:bodyPr>
            <a:normAutofit/>
          </a:bodyPr>
          <a:lstStyle/>
          <a:p>
            <a:r>
              <a:rPr lang="en-US" dirty="0"/>
              <a:t>Most Rented Genre – Sports movies</a:t>
            </a:r>
          </a:p>
          <a:p>
            <a:pPr lvl="1"/>
            <a:r>
              <a:rPr lang="en-US" dirty="0"/>
              <a:t>1081 rentals, 73 unique titles</a:t>
            </a:r>
          </a:p>
          <a:p>
            <a:r>
              <a:rPr lang="en-US" dirty="0"/>
              <a:t>Least Rented Genre – Thriller</a:t>
            </a:r>
          </a:p>
          <a:p>
            <a:pPr lvl="1"/>
            <a:r>
              <a:rPr lang="en-US" dirty="0"/>
              <a:t>11 rentals, 1 title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CFCDDD-1CA8-9731-7A6F-4EA00783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3328716"/>
            <a:ext cx="4750741" cy="3529284"/>
          </a:xfrm>
        </p:spPr>
        <p:txBody>
          <a:bodyPr>
            <a:normAutofit/>
          </a:bodyPr>
          <a:lstStyle/>
          <a:p>
            <a:r>
              <a:rPr lang="en-US" sz="2800" dirty="0"/>
              <a:t>Most </a:t>
            </a:r>
            <a:r>
              <a:rPr lang="en-US" sz="2800" i="1" dirty="0"/>
              <a:t>Effective</a:t>
            </a:r>
            <a:r>
              <a:rPr lang="en-US" sz="2800" dirty="0"/>
              <a:t> Genres</a:t>
            </a:r>
          </a:p>
          <a:p>
            <a:pPr lvl="1"/>
            <a:r>
              <a:rPr lang="en-US" dirty="0"/>
              <a:t>(Most rentals per individual title)</a:t>
            </a:r>
          </a:p>
          <a:p>
            <a:pPr lvl="2"/>
            <a:r>
              <a:rPr lang="en-US" dirty="0"/>
              <a:t>Sci-Fi – 16.92 rentals per movie</a:t>
            </a:r>
          </a:p>
          <a:p>
            <a:pPr lvl="3"/>
            <a:r>
              <a:rPr lang="en-US" dirty="0"/>
              <a:t>59 movies, 998 rentals </a:t>
            </a:r>
          </a:p>
          <a:p>
            <a:pPr lvl="2"/>
            <a:r>
              <a:rPr lang="en-US" dirty="0"/>
              <a:t>Animation – 16.64 rentals per movie</a:t>
            </a:r>
          </a:p>
          <a:p>
            <a:pPr lvl="3"/>
            <a:r>
              <a:rPr lang="en-US" dirty="0"/>
              <a:t>64 movies, 1065 rentals</a:t>
            </a:r>
          </a:p>
          <a:p>
            <a:pPr lvl="2"/>
            <a:r>
              <a:rPr lang="en-US" dirty="0"/>
              <a:t>Action – 16.61 rentals per movie</a:t>
            </a:r>
          </a:p>
          <a:p>
            <a:pPr lvl="3"/>
            <a:r>
              <a:rPr lang="en-US" dirty="0"/>
              <a:t>61 movies, 1013 rentals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70244-B495-72DC-02BA-6AF33850BA8B}"/>
              </a:ext>
            </a:extLst>
          </p:cNvPr>
          <p:cNvSpPr/>
          <p:nvPr/>
        </p:nvSpPr>
        <p:spPr>
          <a:xfrm>
            <a:off x="11546958" y="2073349"/>
            <a:ext cx="308344" cy="157361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F2FB37-8142-3BB0-626E-54D0CE87D774}"/>
              </a:ext>
            </a:extLst>
          </p:cNvPr>
          <p:cNvSpPr/>
          <p:nvPr/>
        </p:nvSpPr>
        <p:spPr>
          <a:xfrm>
            <a:off x="0" y="0"/>
            <a:ext cx="4658209" cy="6858000"/>
          </a:xfrm>
          <a:prstGeom prst="rect">
            <a:avLst/>
          </a:prstGeom>
          <a:solidFill>
            <a:srgbClr val="D0D6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47B6F-D95A-F9C0-EBB1-95684AE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10" y="0"/>
            <a:ext cx="7533789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5424FAA-85EA-4C11-2E9B-E9DCC658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6699"/>
            <a:ext cx="9486900" cy="619125"/>
          </a:xfrm>
        </p:spPr>
        <p:txBody>
          <a:bodyPr/>
          <a:lstStyle/>
          <a:p>
            <a:r>
              <a:rPr lang="en-US" dirty="0"/>
              <a:t>Rental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C1C30-94D5-782D-6ECC-CBC47002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52522"/>
            <a:ext cx="4658210" cy="570547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average movie must be rented </a:t>
            </a:r>
            <a:r>
              <a:rPr lang="en-US" b="1" u="sng" dirty="0"/>
              <a:t>7 times</a:t>
            </a:r>
            <a:r>
              <a:rPr lang="en-US" b="1" dirty="0"/>
              <a:t> </a:t>
            </a:r>
            <a:r>
              <a:rPr lang="en-US" dirty="0"/>
              <a:t>to be profitable</a:t>
            </a:r>
          </a:p>
          <a:p>
            <a:pPr lvl="1"/>
            <a:r>
              <a:rPr lang="en-US" dirty="0"/>
              <a:t>Average rental rate = $ 2.98</a:t>
            </a:r>
          </a:p>
          <a:p>
            <a:pPr lvl="1"/>
            <a:r>
              <a:rPr lang="en-US" dirty="0"/>
              <a:t>Average replacement cost = $20.05</a:t>
            </a:r>
          </a:p>
          <a:p>
            <a:pPr lvl="1"/>
            <a:endParaRPr lang="en-US" dirty="0"/>
          </a:p>
          <a:p>
            <a:r>
              <a:rPr lang="en-US" dirty="0"/>
              <a:t>113 movies were rented </a:t>
            </a:r>
            <a:r>
              <a:rPr lang="en-US" i="1" dirty="0"/>
              <a:t>less</a:t>
            </a:r>
            <a:r>
              <a:rPr lang="en-US" dirty="0"/>
              <a:t> than 7 times</a:t>
            </a:r>
          </a:p>
          <a:p>
            <a:endParaRPr lang="en-US" dirty="0"/>
          </a:p>
          <a:p>
            <a:r>
              <a:rPr lang="en-US" dirty="0"/>
              <a:t>Shorter rentals = more profit</a:t>
            </a:r>
          </a:p>
          <a:p>
            <a:pPr lvl="1"/>
            <a:r>
              <a:rPr lang="en-US" dirty="0"/>
              <a:t>The quicker a movie is returned, the sooner it can be rented again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834D0-DC70-9957-8BFB-2584100F8D81}"/>
              </a:ext>
            </a:extLst>
          </p:cNvPr>
          <p:cNvSpPr/>
          <p:nvPr/>
        </p:nvSpPr>
        <p:spPr>
          <a:xfrm>
            <a:off x="4774019" y="2254102"/>
            <a:ext cx="244548" cy="15629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0BC41-440B-D142-43D1-6BBCAA1B9C9C}"/>
              </a:ext>
            </a:extLst>
          </p:cNvPr>
          <p:cNvSpPr/>
          <p:nvPr/>
        </p:nvSpPr>
        <p:spPr>
          <a:xfrm>
            <a:off x="11536326" y="1871330"/>
            <a:ext cx="393404" cy="23072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662D8-4645-27F1-BA6E-9D4BED20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3" y="1371600"/>
            <a:ext cx="3434316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Conclusions and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74D6E4-AC68-AD45-A2A9-7DCA2CEB7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062433"/>
              </p:ext>
            </p:extLst>
          </p:nvPr>
        </p:nvGraphicFramePr>
        <p:xfrm>
          <a:off x="4836042" y="685800"/>
          <a:ext cx="7262923" cy="562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6971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E2734"/>
      </a:dk2>
      <a:lt2>
        <a:srgbClr val="E2E5E8"/>
      </a:lt2>
      <a:accent1>
        <a:srgbClr val="C5864B"/>
      </a:accent1>
      <a:accent2>
        <a:srgbClr val="B34239"/>
      </a:accent2>
      <a:accent3>
        <a:srgbClr val="C54B75"/>
      </a:accent3>
      <a:accent4>
        <a:srgbClr val="B33996"/>
      </a:accent4>
      <a:accent5>
        <a:srgbClr val="AF4BC5"/>
      </a:accent5>
      <a:accent6>
        <a:srgbClr val="6A39B3"/>
      </a:accent6>
      <a:hlink>
        <a:srgbClr val="BD3F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448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Goudy Old Style</vt:lpstr>
      <vt:lpstr>ClassicFrameVTI</vt:lpstr>
      <vt:lpstr>    Rockbuster Stealth LLC   Digital Strategy Analysis  </vt:lpstr>
      <vt:lpstr>Project OvervieW</vt:lpstr>
      <vt:lpstr>Key Questions</vt:lpstr>
      <vt:lpstr>Customer Analysis</vt:lpstr>
      <vt:lpstr>Customer Analysis</vt:lpstr>
      <vt:lpstr>Rental Analysis</vt:lpstr>
      <vt:lpstr>RENTAL Analysis</vt:lpstr>
      <vt:lpstr>Rental Analysis</vt:lpstr>
      <vt:lpstr>Conclusions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Noah Manneville</dc:creator>
  <cp:lastModifiedBy>Noah Manneville</cp:lastModifiedBy>
  <cp:revision>4</cp:revision>
  <dcterms:created xsi:type="dcterms:W3CDTF">2024-03-23T16:49:24Z</dcterms:created>
  <dcterms:modified xsi:type="dcterms:W3CDTF">2024-03-30T14:53:55Z</dcterms:modified>
</cp:coreProperties>
</file>