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409FF-900E-42E2-9852-E207D61CD63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C1581-375B-44F1-AE21-031446A290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C61CEC-1B4E-44DD-A2D6-24185EAED291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Dept. of Infomation and Communiction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F0FD-6DF6-4536-8A18-327807770CAA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E682-F5C8-499C-AD6C-619A1736874F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4E08-C75B-4B6C-91D8-056DF159186F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DD7A-FD4B-4DB4-BA01-1C0ECF6B1013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4651-FABE-4AFC-81D6-548D524D7AD6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D32A-E0A7-4B49-8C8A-66C471ABA7D1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3070-E04D-4E50-8A59-268DA462D73B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2FF2CBA-C284-4642-A521-0B0EBD5D873B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B44AFB-5672-4B5A-B296-86E63DA5F908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Dept. of Infomation and Communiction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1241C6E-81B9-4ABB-9AD7-B0AC73DED74C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Dept. of Infomation and Communiction Engineering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 Numerical Method</a:t>
            </a:r>
            <a:br>
              <a:rPr lang="en-US" dirty="0"/>
            </a:br>
            <a:r>
              <a:rPr lang="en-US" dirty="0"/>
              <a:t>ICE2142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3944034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Lab 2</a:t>
            </a:r>
          </a:p>
          <a:p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157B-5E10-46B4-ACA6-AD7F9E300030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9" name="Subtitle 2"/>
          <p:cNvSpPr>
            <a:spLocks noGrp="1"/>
          </p:cNvSpPr>
          <p:nvPr/>
        </p:nvSpPr>
        <p:spPr>
          <a:xfrm>
            <a:off x="5319784" y="3390900"/>
            <a:ext cx="3962400" cy="1752600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dirty="0" err="1" smtClean="0">
                <a:solidFill>
                  <a:schemeClr val="tx1"/>
                </a:solidFill>
              </a:rPr>
              <a:t>Mursheda</a:t>
            </a:r>
            <a:r>
              <a:rPr lang="en-US" dirty="0" smtClean="0">
                <a:solidFill>
                  <a:schemeClr val="tx1"/>
                </a:solidFill>
              </a:rPr>
              <a:t> Nusrat Della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Lecturer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Dept. of ICE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BAUET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5D46003F-EE5F-4391-83A1-1BC4BF2BB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4930"/>
            <a:ext cx="8229600" cy="5630069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3AA93CD-90D9-416C-B4B3-6314C144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E1A4D26-CE42-4667-86F8-946E5081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F31AF89-D8E4-4C99-949D-160AB749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4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3E9135A-AB12-4E5D-85B7-C7958FAB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66A4E0F-EA19-48E1-964A-7AC70490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17C897-83F5-4982-9591-39F73A8B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FE2DC203-6B51-46A9-85DC-6787C202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872BC03-9BAB-4830-96C4-4F467BB0B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8382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5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all the pages for understanding false position method and memorize only the equation at the last page for solving mathematical problem.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also called linear interpolation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position method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4" y="2209799"/>
            <a:ext cx="6353175" cy="37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9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fig 6.3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59" y="1783655"/>
            <a:ext cx="74390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7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228725"/>
            <a:ext cx="8181975" cy="477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0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 the equation of false position method is</a:t>
                </a:r>
              </a:p>
              <a:p>
                <a:pPr marL="109728" indent="0">
                  <a:buNone/>
                </a:pPr>
                <a:endParaRPr 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109728" indent="0">
                  <a:buNone/>
                </a:pPr>
                <a:r>
                  <a:rPr lang="en-US" dirty="0"/>
                  <a:t>This equation is known as the false position formula.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2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false position method to find a root of the function.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−2=0 </m:t>
                      </m:r>
                    </m:oMath>
                  </m:oMathPara>
                </a14:m>
                <a:endParaRPr lang="en-US" b="0" dirty="0"/>
              </a:p>
              <a:p>
                <a:pPr marL="109728" indent="0">
                  <a:buNone/>
                </a:pPr>
                <a:r>
                  <a:rPr lang="en-US" dirty="0"/>
                  <a:t>in the range 1&lt;x&lt;3</a:t>
                </a:r>
              </a:p>
              <a:p>
                <a:pPr marL="109728" indent="0">
                  <a:buNone/>
                </a:pPr>
                <a:r>
                  <a:rPr lang="en-US" dirty="0"/>
                  <a:t>Solution:</a:t>
                </a:r>
              </a:p>
              <a:p>
                <a:pPr marL="109728" indent="0">
                  <a:buNone/>
                </a:pPr>
                <a:r>
                  <a:rPr lang="en-US" dirty="0"/>
                  <a:t>Iteration 1: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endParaRPr lang="en-US" b="0" dirty="0"/>
              </a:p>
              <a:p>
                <a:pPr marL="109728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−1−2=−2</m:t>
                    </m:r>
                  </m:oMath>
                </a14:m>
                <a:endParaRPr lang="en-US" b="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−3−2=4</m:t>
                      </m:r>
                    </m:oMath>
                  </m:oMathPara>
                </a14:m>
                <a:endParaRPr lang="en-US" b="0" dirty="0"/>
              </a:p>
              <a:p>
                <a:pPr marL="109728" indent="0">
                  <a:buNone/>
                </a:pPr>
                <a:r>
                  <a:rPr lang="en-US" dirty="0"/>
                  <a:t>Now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6.5</a:t>
            </a:r>
          </a:p>
        </p:txBody>
      </p:sp>
    </p:spTree>
    <p:extLst>
      <p:ext uri="{BB962C8B-B14F-4D97-AF65-F5344CB8AC3E}">
        <p14:creationId xmlns:p14="http://schemas.microsoft.com/office/powerpoint/2010/main" val="126122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en-US" dirty="0"/>
                  <a:t>     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2(3−1)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4+2</m:t>
                        </m:r>
                      </m:den>
                    </m:f>
                  </m:oMath>
                </a14:m>
                <a:endParaRPr lang="en-US" dirty="0"/>
              </a:p>
              <a:p>
                <a:pPr marL="109728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= 1.6667</a:t>
                </a:r>
              </a:p>
              <a:p>
                <a:pPr marL="109728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2" y="2819399"/>
            <a:ext cx="8437418" cy="358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2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06" y="685800"/>
            <a:ext cx="8956925" cy="5334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BF07-146B-47CD-98DD-FA866E851F35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Infomation and Communiction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34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415</TotalTime>
  <Words>184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Cambria Math</vt:lpstr>
      <vt:lpstr>Lucida Sans Unicode</vt:lpstr>
      <vt:lpstr>Verdana</vt:lpstr>
      <vt:lpstr>Wingdings 2</vt:lpstr>
      <vt:lpstr>Wingdings 3</vt:lpstr>
      <vt:lpstr>Concourse</vt:lpstr>
      <vt:lpstr> Numerical Method ICE2142</vt:lpstr>
      <vt:lpstr>PowerPoint Presentation</vt:lpstr>
      <vt:lpstr>False position method</vt:lpstr>
      <vt:lpstr>From the fig 6.3</vt:lpstr>
      <vt:lpstr>PowerPoint Presentation</vt:lpstr>
      <vt:lpstr>PowerPoint Presentation</vt:lpstr>
      <vt:lpstr>Example 6.5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Numerical Analysis MATH 2221</dc:title>
  <dc:creator>setu</dc:creator>
  <cp:lastModifiedBy>Nusrat</cp:lastModifiedBy>
  <cp:revision>51</cp:revision>
  <dcterms:created xsi:type="dcterms:W3CDTF">2006-08-16T00:00:00Z</dcterms:created>
  <dcterms:modified xsi:type="dcterms:W3CDTF">2023-01-04T13:16:55Z</dcterms:modified>
</cp:coreProperties>
</file>