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57" r:id="rId5"/>
    <p:sldId id="267" r:id="rId6"/>
    <p:sldId id="258" r:id="rId7"/>
    <p:sldId id="261" r:id="rId8"/>
    <p:sldId id="262" r:id="rId9"/>
    <p:sldId id="268" r:id="rId10"/>
    <p:sldId id="265" r:id="rId11"/>
    <p:sldId id="263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09FF-900E-42E2-9852-E207D61CD63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1581-375B-44F1-AE21-031446A29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C61CEC-1B4E-44DD-A2D6-24185EAED291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F0FD-6DF6-4536-8A18-327807770CAA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682-F5C8-499C-AD6C-619A1736874F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E08-C75B-4B6C-91D8-056DF159186F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D7A-FD4B-4DB4-BA01-1C0ECF6B1013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4651-FABE-4AFC-81D6-548D524D7AD6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D32A-E0A7-4B49-8C8A-66C471ABA7D1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3070-E04D-4E50-8A59-268DA462D73B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FF2CBA-C284-4642-A521-0B0EBD5D873B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B44AFB-5672-4B5A-B296-86E63DA5F908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241C6E-81B9-4ABB-9AD7-B0AC73DED74C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Numerical </a:t>
            </a:r>
            <a:r>
              <a:rPr lang="en-US" dirty="0" smtClean="0"/>
              <a:t>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ICE 2142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232" y="3405584"/>
            <a:ext cx="3733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Mursheda</a:t>
            </a:r>
            <a:r>
              <a:rPr lang="en-US" dirty="0" smtClean="0">
                <a:solidFill>
                  <a:schemeClr val="tx1"/>
                </a:solidFill>
              </a:rPr>
              <a:t> Nusrat Della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Dept. of ICE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BAUET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157B-5E10-46B4-ACA6-AD7F9E300030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CAC5987-5A94-45C3-9371-56802AD9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7F89A2-8BC1-4C5A-A5E8-D00A227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71C041-B7F3-4B0C-BE88-AB0DCE1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583F6B-E5C4-459C-96C2-E2FE9B03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201E28F-DDB5-4847-BC07-C79511A2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CABC2F-477E-43D2-B0AA-03575A26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4" y="274002"/>
            <a:ext cx="8227255" cy="60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79C0B7A-5682-4452-A57B-84C8CD6C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76337"/>
            <a:ext cx="8229600" cy="523097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FBB557-01C3-4C29-87F0-028097C5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8E458D-CEB3-4FF8-BF37-60F77D9C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52C2DD-453D-4663-AF29-24411391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F04061-04C8-456B-901E-EBEA94EA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5D7CC55-84BA-4F46-8350-5DF8B9C7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1BDB3D-892E-41DE-B4AF-F944064D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E2C901-35B3-481F-AF09-C9448985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32DD7C-E17F-43F6-AC54-4A09D7F5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41A6ED-DAEE-4FDF-9BCC-2491AB83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ED846B-B2C0-49F2-AB7D-C1E4B0F0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6" y="259398"/>
            <a:ext cx="8637388" cy="56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a root of an equation f(x)=x3-x-1 using Newton </a:t>
            </a:r>
            <a:r>
              <a:rPr lang="en-US" b="1" dirty="0" err="1"/>
              <a:t>Raphson</a:t>
            </a:r>
            <a:r>
              <a:rPr lang="en-US" b="1" dirty="0"/>
              <a:t> </a:t>
            </a:r>
            <a:r>
              <a:rPr lang="en-US" b="1" dirty="0" smtClean="0"/>
              <a:t>method</a:t>
            </a:r>
          </a:p>
          <a:p>
            <a:r>
              <a:rPr lang="en-US" b="1" dirty="0"/>
              <a:t>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Here x3-x-1=0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Let f(x)=x3-x-1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∴f′(x)=</a:t>
            </a:r>
            <a:r>
              <a:rPr lang="en-US" dirty="0" smtClean="0"/>
              <a:t>3x2-1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41760"/>
              </p:ext>
            </p:extLst>
          </p:nvPr>
        </p:nvGraphicFramePr>
        <p:xfrm>
          <a:off x="1066800" y="5410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f(1)=-1&lt;0andf(2)=5&gt;0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∴ Root lies between 1 and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x0=(1+2)/2=1.5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1st iteration 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f(x0)=f(1.5)=0.875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f′(x0)=f′(1.5)=5.75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x1=x0-(f(x0)/f</a:t>
            </a:r>
            <a:r>
              <a:rPr lang="en-US" dirty="0"/>
              <a:t>′(x0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x1=1.5-0.8755.75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x1=1.34783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2nd iteration :</a:t>
            </a:r>
          </a:p>
          <a:p>
            <a:endParaRPr lang="en-US" dirty="0"/>
          </a:p>
          <a:p>
            <a:r>
              <a:rPr lang="en-US" dirty="0"/>
              <a:t>f(x1)=f(1.34783)=0.10068</a:t>
            </a:r>
          </a:p>
          <a:p>
            <a:endParaRPr lang="en-US" dirty="0"/>
          </a:p>
          <a:p>
            <a:r>
              <a:rPr lang="en-US" dirty="0"/>
              <a:t>f′(x1)=f′(1.34783)=4.44991</a:t>
            </a:r>
          </a:p>
          <a:p>
            <a:endParaRPr lang="en-US" dirty="0"/>
          </a:p>
          <a:p>
            <a:r>
              <a:rPr lang="en-US" dirty="0" smtClean="0"/>
              <a:t>x2=x1-(f(x1)/f</a:t>
            </a:r>
            <a:r>
              <a:rPr lang="en-US" dirty="0"/>
              <a:t>′(x1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/>
          </a:p>
          <a:p>
            <a:r>
              <a:rPr lang="en-US" dirty="0"/>
              <a:t>x2=1.34783-0.100684.44991</a:t>
            </a:r>
          </a:p>
          <a:p>
            <a:endParaRPr lang="en-US" dirty="0"/>
          </a:p>
          <a:p>
            <a:r>
              <a:rPr lang="en-US" dirty="0"/>
              <a:t>x2=1.3252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3rd iteration 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f(x2)=f(1.3252)=0.00206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f′(x2)=f′(1.3252)=4.26847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x3=x2-(f(x2)/f</a:t>
            </a:r>
            <a:r>
              <a:rPr lang="en-US" dirty="0"/>
              <a:t>′(x2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x3=1.3252-0.002064.26847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x3=1.32472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4th iteration 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f(x3)=f(1.32472)=0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f′(x3)=f′(1.32472)=4.26463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x4=x3-(f(x3)/f</a:t>
            </a:r>
            <a:r>
              <a:rPr lang="en-US" dirty="0"/>
              <a:t>′(x3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x4=1.32472-04.26463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x4=1.32472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Approximate root of the equation x3-x-1=0 using Newton </a:t>
            </a:r>
            <a:r>
              <a:rPr lang="en-US" dirty="0" err="1"/>
              <a:t>Raphson</a:t>
            </a:r>
            <a:r>
              <a:rPr lang="en-US" dirty="0"/>
              <a:t> method is 1.32472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1482"/>
            <a:ext cx="8229600" cy="192527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the pages to understand this method and memorize only the equation 1 to solve math on this method.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 a graph of f(x) is shown in fig 6.5</a:t>
                </a:r>
              </a:p>
              <a:p>
                <a:r>
                  <a:rPr lang="en-US" dirty="0"/>
                  <a:t>The slope of the tangent is given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is slope of f(x) at 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solving for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we obtain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is called the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Newton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Raphsan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formula</a:t>
                </a:r>
                <a:r>
                  <a:rPr lang="en-US" dirty="0"/>
                  <a:t>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963" y="1265237"/>
            <a:ext cx="8229600" cy="4525963"/>
          </a:xfrm>
        </p:spPr>
        <p:txBody>
          <a:bodyPr/>
          <a:lstStyle/>
          <a:p>
            <a:r>
              <a:rPr lang="en-US" dirty="0"/>
              <a:t>The method of successive approximation is called the newton </a:t>
            </a:r>
            <a:r>
              <a:rPr lang="en-US" dirty="0" err="1"/>
              <a:t>raphsan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</a:t>
            </a:r>
            <a:r>
              <a:rPr lang="en-US" dirty="0" err="1"/>
              <a:t>raphsan</a:t>
            </a:r>
            <a:r>
              <a:rPr lang="en-US" dirty="0"/>
              <a:t>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8580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72" y="1481138"/>
            <a:ext cx="5982455" cy="45259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</a:t>
            </a:r>
            <a:r>
              <a:rPr lang="en-US" dirty="0" err="1"/>
              <a:t>raphsan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1373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</a:t>
                </a:r>
              </a:p>
              <a:p>
                <a:pPr marL="109728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………..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The process will be terminated  when the difference between two successive values is within a prescribed  limit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34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74638"/>
            <a:ext cx="8686800" cy="61326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8305800" cy="46783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92598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 = @(x) x^2-3*x+2;</a:t>
            </a:r>
          </a:p>
          <a:p>
            <a:r>
              <a:rPr lang="en-US" dirty="0" err="1"/>
              <a:t>df</a:t>
            </a:r>
            <a:r>
              <a:rPr lang="en-US" dirty="0"/>
              <a:t> = @(x) 2*x-3;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x0 = input('Enter the value of initial solution </a:t>
            </a:r>
            <a:r>
              <a:rPr lang="en-US" dirty="0" err="1"/>
              <a:t>quess</a:t>
            </a:r>
            <a:r>
              <a:rPr lang="en-US" dirty="0"/>
              <a:t> =');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df</a:t>
            </a:r>
            <a:r>
              <a:rPr lang="en-US" dirty="0"/>
              <a:t>(x0) ==0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('not a good initial solution\n');</a:t>
            </a:r>
          </a:p>
          <a:p>
            <a:r>
              <a:rPr lang="en-US" dirty="0"/>
              <a:t>    return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=1:50</a:t>
            </a:r>
          </a:p>
          <a:p>
            <a:r>
              <a:rPr lang="en-US" dirty="0"/>
              <a:t>    x1 = x0 - f(x0)/</a:t>
            </a:r>
            <a:r>
              <a:rPr lang="en-US" dirty="0" err="1"/>
              <a:t>df</a:t>
            </a:r>
            <a:r>
              <a:rPr lang="en-US" dirty="0"/>
              <a:t>(x0);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('%</a:t>
            </a:r>
            <a:r>
              <a:rPr lang="en-US" dirty="0" err="1"/>
              <a:t>i</a:t>
            </a:r>
            <a:r>
              <a:rPr lang="en-US" dirty="0"/>
              <a:t> %f\n',i,x1);</a:t>
            </a:r>
          </a:p>
          <a:p>
            <a:r>
              <a:rPr lang="en-US" dirty="0"/>
              <a:t>    x0=x1;</a:t>
            </a:r>
          </a:p>
          <a:p>
            <a:r>
              <a:rPr lang="en-US" dirty="0"/>
              <a:t>    if abs (f(x0)) &lt; 1.0E-6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Infomation and Communiction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effectLst/>
              </a:rPr>
              <a:t>MATLAB </a:t>
            </a:r>
            <a:r>
              <a:rPr lang="en-SG" dirty="0" smtClean="0">
                <a:effectLst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1880</TotalTime>
  <Words>403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Numerical Methods  ICE 2142</vt:lpstr>
      <vt:lpstr>PowerPoint Presentation</vt:lpstr>
      <vt:lpstr>PowerPoint Presentation</vt:lpstr>
      <vt:lpstr>Newton raphsan method</vt:lpstr>
      <vt:lpstr>Newton raphsan method</vt:lpstr>
      <vt:lpstr>PowerPoint Presentation</vt:lpstr>
      <vt:lpstr>PowerPoint Presentation</vt:lpstr>
      <vt:lpstr>PowerPoint Presentation</vt:lpstr>
      <vt:lpstr>MATLAB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Numerical Analysis MATH 2221</dc:title>
  <dc:creator>setu</dc:creator>
  <cp:lastModifiedBy>Nusrat</cp:lastModifiedBy>
  <cp:revision>56</cp:revision>
  <dcterms:created xsi:type="dcterms:W3CDTF">2006-08-16T00:00:00Z</dcterms:created>
  <dcterms:modified xsi:type="dcterms:W3CDTF">2023-01-15T05:05:51Z</dcterms:modified>
</cp:coreProperties>
</file>