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09FF-900E-42E2-9852-E207D61CD637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1581-375B-44F1-AE21-031446A29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C61CEC-1B4E-44DD-A2D6-24185EAED291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F0FD-6DF6-4536-8A18-327807770CAA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682-F5C8-499C-AD6C-619A1736874F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E08-C75B-4B6C-91D8-056DF159186F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D7A-FD4B-4DB4-BA01-1C0ECF6B1013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4651-FABE-4AFC-81D6-548D524D7AD6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D32A-E0A7-4B49-8C8A-66C471ABA7D1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3070-E04D-4E50-8A59-268DA462D73B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FF2CBA-C284-4642-A521-0B0EBD5D873B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B44AFB-5672-4B5A-B296-86E63DA5F908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241C6E-81B9-4ABB-9AD7-B0AC73DED74C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1"/>
            <a:ext cx="83058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Numerical </a:t>
            </a:r>
            <a:r>
              <a:rPr lang="en-US" dirty="0" smtClean="0"/>
              <a:t>Methods Sessional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ICE 2142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581400"/>
            <a:ext cx="4459128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Mursheda</a:t>
            </a:r>
            <a:r>
              <a:rPr lang="en-US" dirty="0" smtClean="0">
                <a:solidFill>
                  <a:schemeClr val="tx1"/>
                </a:solidFill>
              </a:rPr>
              <a:t> Nusrat Della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Dept. of ICE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BAUET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4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157B-5E10-46B4-ACA6-AD7F9E300030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0" dirty="0">
                <a:ea typeface="Cambria Math" panose="02040503050406030204" pitchFamily="18" charset="0"/>
              </a:rPr>
              <a:t>The process of construction of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a typeface="Cambria Math" panose="02040503050406030204" pitchFamily="18" charset="0"/>
              </a:rPr>
              <a:t>y(x) </a:t>
            </a:r>
            <a:r>
              <a:rPr lang="en-US" b="0" dirty="0">
                <a:ea typeface="Cambria Math" panose="02040503050406030204" pitchFamily="18" charset="0"/>
              </a:rPr>
              <a:t>to fit a table of data point is called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a typeface="Cambria Math" panose="02040503050406030204" pitchFamily="18" charset="0"/>
              </a:rPr>
              <a:t>curve fitting.</a:t>
            </a:r>
            <a:endParaRPr lang="en-US" dirty="0">
              <a:solidFill>
                <a:schemeClr val="bg2">
                  <a:lumMod val="50000"/>
                </a:schemeClr>
              </a:solidFill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en-US" b="0" dirty="0">
                <a:ea typeface="Cambria Math" panose="02040503050406030204" pitchFamily="18" charset="0"/>
              </a:rPr>
              <a:t>A table of data may belong to one of th</a:t>
            </a:r>
            <a:r>
              <a:rPr lang="en-US" dirty="0">
                <a:ea typeface="Cambria Math" panose="02040503050406030204" pitchFamily="18" charset="0"/>
              </a:rPr>
              <a:t>e following </a:t>
            </a:r>
            <a:r>
              <a:rPr lang="en-US" dirty="0" smtClean="0">
                <a:ea typeface="Cambria Math" panose="02040503050406030204" pitchFamily="18" charset="0"/>
              </a:rPr>
              <a:t>category</a:t>
            </a:r>
          </a:p>
          <a:p>
            <a:pPr marL="109728" indent="0"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a typeface="Cambria Math" panose="02040503050406030204" pitchFamily="18" charset="0"/>
              </a:rPr>
              <a:t>Table of values of well defined </a:t>
            </a:r>
            <a:r>
              <a:rPr lang="en-US" b="1" dirty="0" smtClean="0">
                <a:ea typeface="Cambria Math" panose="02040503050406030204" pitchFamily="18" charset="0"/>
              </a:rPr>
              <a:t>function : </a:t>
            </a:r>
          </a:p>
          <a:p>
            <a:pPr marL="109728" indent="0">
              <a:buNone/>
            </a:pPr>
            <a:r>
              <a:rPr lang="en-US" b="1" dirty="0" err="1" smtClean="0">
                <a:ea typeface="Cambria Math" panose="02040503050406030204" pitchFamily="18" charset="0"/>
              </a:rPr>
              <a:t>e.g</a:t>
            </a:r>
            <a:r>
              <a:rPr lang="en-US" b="1" dirty="0" smtClean="0">
                <a:ea typeface="Cambria Math" panose="02040503050406030204" pitchFamily="18" charset="0"/>
              </a:rPr>
              <a:t>: </a:t>
            </a:r>
            <a:r>
              <a:rPr lang="en-US" dirty="0" smtClean="0">
                <a:ea typeface="Cambria Math" panose="02040503050406030204" pitchFamily="18" charset="0"/>
              </a:rPr>
              <a:t>Logarithmic</a:t>
            </a:r>
            <a:r>
              <a:rPr lang="en-US" b="1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Tables , Trigonometric Tables, Interest Table Etc.</a:t>
            </a:r>
          </a:p>
          <a:p>
            <a:pPr marL="109728" indent="0">
              <a:buNone/>
            </a:pPr>
            <a:r>
              <a:rPr lang="en-US" dirty="0" smtClean="0">
                <a:ea typeface="Cambria Math" panose="02040503050406030204" pitchFamily="18" charset="0"/>
              </a:rPr>
              <a:t>    </a:t>
            </a:r>
            <a:endParaRPr lang="en-US" dirty="0"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a typeface="Cambria Math" panose="02040503050406030204" pitchFamily="18" charset="0"/>
              </a:rPr>
              <a:t>Data tabulated from measurement during experiment: </a:t>
            </a:r>
            <a:endParaRPr lang="en-US" b="1" dirty="0" smtClean="0"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</a:t>
            </a:r>
            <a:r>
              <a:rPr lang="en-US" b="1" dirty="0" smtClean="0">
                <a:ea typeface="Cambria Math" panose="02040503050406030204" pitchFamily="18" charset="0"/>
              </a:rPr>
              <a:t>  </a:t>
            </a:r>
            <a:r>
              <a:rPr lang="en-US" sz="2600" dirty="0" smtClean="0">
                <a:ea typeface="Cambria Math" panose="02040503050406030204" pitchFamily="18" charset="0"/>
              </a:rPr>
              <a:t>Relation Between </a:t>
            </a:r>
            <a:r>
              <a:rPr lang="en-US" sz="2600" b="1" dirty="0" smtClean="0">
                <a:solidFill>
                  <a:srgbClr val="00B050"/>
                </a:solidFill>
                <a:ea typeface="Cambria Math" panose="02040503050406030204" pitchFamily="18" charset="0"/>
              </a:rPr>
              <a:t>Voltage</a:t>
            </a:r>
            <a:r>
              <a:rPr lang="en-US" sz="2600" dirty="0" smtClean="0">
                <a:ea typeface="Cambria Math" panose="02040503050406030204" pitchFamily="18" charset="0"/>
              </a:rPr>
              <a:t> And </a:t>
            </a:r>
            <a:r>
              <a:rPr lang="en-US" sz="2600" b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Current</a:t>
            </a:r>
            <a:r>
              <a:rPr lang="en-US" sz="2600" dirty="0" smtClean="0">
                <a:ea typeface="Cambria Math" panose="02040503050406030204" pitchFamily="18" charset="0"/>
              </a:rPr>
              <a:t> Etc.</a:t>
            </a:r>
          </a:p>
          <a:p>
            <a:endParaRPr lang="en-US" b="0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</a:t>
            </a:r>
          </a:p>
        </p:txBody>
      </p:sp>
    </p:spTree>
    <p:extLst>
      <p:ext uri="{BB962C8B-B14F-4D97-AF65-F5344CB8AC3E}">
        <p14:creationId xmlns:p14="http://schemas.microsoft.com/office/powerpoint/2010/main" val="32113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constructing a function and estimating values at non tabular points is called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interpolation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Different method of interpolation</a:t>
            </a:r>
          </a:p>
          <a:p>
            <a:r>
              <a:rPr lang="en-US" dirty="0" err="1"/>
              <a:t>i</a:t>
            </a:r>
            <a:r>
              <a:rPr lang="en-US" dirty="0" smtClean="0"/>
              <a:t>. Lagrange </a:t>
            </a:r>
            <a:r>
              <a:rPr lang="en-US" dirty="0"/>
              <a:t>interpolation</a:t>
            </a:r>
          </a:p>
          <a:p>
            <a:r>
              <a:rPr lang="en-US" dirty="0"/>
              <a:t>ii</a:t>
            </a:r>
            <a:r>
              <a:rPr lang="en-US" dirty="0" smtClean="0"/>
              <a:t>. Newton’s </a:t>
            </a:r>
            <a:r>
              <a:rPr lang="en-US" dirty="0"/>
              <a:t>interpolation</a:t>
            </a:r>
          </a:p>
          <a:p>
            <a:r>
              <a:rPr lang="en-US" dirty="0"/>
              <a:t>iii</a:t>
            </a:r>
            <a:r>
              <a:rPr lang="en-US" dirty="0" smtClean="0"/>
              <a:t>. Newton </a:t>
            </a:r>
            <a:r>
              <a:rPr lang="en-US" dirty="0"/>
              <a:t>Gregory forward interpolation</a:t>
            </a:r>
          </a:p>
          <a:p>
            <a:r>
              <a:rPr lang="en-US" dirty="0"/>
              <a:t>iv</a:t>
            </a:r>
            <a:r>
              <a:rPr lang="en-US" dirty="0" smtClean="0"/>
              <a:t>. Spline </a:t>
            </a:r>
            <a:r>
              <a:rPr lang="en-US" dirty="0"/>
              <a:t>interpolation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30464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61759"/>
            <a:ext cx="8382000" cy="57644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interpolation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8541"/>
            <a:ext cx="8213502" cy="57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 </a:t>
                </a:r>
                <a:r>
                  <a:rPr lang="en-US" dirty="0"/>
                  <a:t>the equation of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interpolation </a:t>
                </a:r>
                <a:r>
                  <a:rPr lang="en-US" dirty="0" smtClean="0"/>
                  <a:t>is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4" y="152400"/>
            <a:ext cx="8805646" cy="609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1C72FD-F9C1-49F6-96BD-6E178239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643EEE-6052-42B6-8019-FC3B62C5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0C35EF-FFBF-44FF-83A0-1FF85BF5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8BE152-D4F6-4DEF-B05E-84CE0FE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1D1C487-25C8-48B4-AC0F-8F09638E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B2156A-37E3-4035-BC8B-F28B3E03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1328"/>
            <a:ext cx="7010400" cy="32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Experiment name: </a:t>
            </a:r>
            <a:r>
              <a:rPr lang="en-US" dirty="0"/>
              <a:t>Study on the root finding of equations using linear interpolation method by MATLAB with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0" y="152400"/>
            <a:ext cx="8229600" cy="5562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all;</a:t>
            </a: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2.5;</a:t>
            </a: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= 2;</a:t>
            </a: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fx1=1.4142;</a:t>
            </a: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x2=3;</a:t>
            </a:r>
          </a:p>
          <a:p>
            <a:pPr marL="10972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fx2=1.7321;</a:t>
            </a:r>
          </a:p>
          <a:p>
            <a:pPr marL="109728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fx1 +((x-x1)*(fx2-fx1))/(x2-x1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('%f\n',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1.573150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969</TotalTime>
  <Words>261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Numerical Methods Sessional ICE 2142</vt:lpstr>
      <vt:lpstr>Curve fitting</vt:lpstr>
      <vt:lpstr>interpolation</vt:lpstr>
      <vt:lpstr>Linear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Numerical Analysis MATH 2221</dc:title>
  <dc:creator>setu</dc:creator>
  <cp:lastModifiedBy>Nusrat</cp:lastModifiedBy>
  <cp:revision>67</cp:revision>
  <dcterms:created xsi:type="dcterms:W3CDTF">2006-08-16T00:00:00Z</dcterms:created>
  <dcterms:modified xsi:type="dcterms:W3CDTF">2023-01-22T04:22:58Z</dcterms:modified>
</cp:coreProperties>
</file>