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80" r:id="rId3"/>
    <p:sldId id="281" r:id="rId4"/>
    <p:sldId id="275" r:id="rId5"/>
    <p:sldId id="276" r:id="rId6"/>
    <p:sldId id="277" r:id="rId7"/>
    <p:sldId id="278" r:id="rId8"/>
    <p:sldId id="279" r:id="rId9"/>
    <p:sldId id="258" r:id="rId10"/>
    <p:sldId id="270" r:id="rId11"/>
    <p:sldId id="272" r:id="rId12"/>
    <p:sldId id="273" r:id="rId13"/>
    <p:sldId id="274" r:id="rId14"/>
    <p:sldId id="267" r:id="rId15"/>
    <p:sldId id="268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38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422630-5573-49C6-8037-7BFF800769B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3042-0F27-47AD-9D1E-5E9D37AB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1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c-sharp-tutorial" TargetMode="External"/><Relationship Id="rId3" Type="http://schemas.openxmlformats.org/officeDocument/2006/relationships/hyperlink" Target="https://www.javatpoint.com/c-strings" TargetMode="External"/><Relationship Id="rId7" Type="http://schemas.openxmlformats.org/officeDocument/2006/relationships/hyperlink" Target="https://www.javatpoint.com/java-tutorial" TargetMode="External"/><Relationship Id="rId2" Type="http://schemas.openxmlformats.org/officeDocument/2006/relationships/hyperlink" Target="https://www.javatpoint.com/c-arra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avatpoint.com/cpp-tutorial" TargetMode="External"/><Relationship Id="rId5" Type="http://schemas.openxmlformats.org/officeDocument/2006/relationships/hyperlink" Target="https://www.javatpoint.com/file-handling-in-c" TargetMode="External"/><Relationship Id="rId4" Type="http://schemas.openxmlformats.org/officeDocument/2006/relationships/hyperlink" Target="https://www.javatpoint.com/functions-in-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517594" cy="861420"/>
          </a:xfrm>
        </p:spPr>
        <p:txBody>
          <a:bodyPr/>
          <a:lstStyle/>
          <a:p>
            <a:pPr algn="r"/>
            <a:r>
              <a:rPr lang="en-US" dirty="0"/>
              <a:t>Mehedi hasan imran</a:t>
            </a:r>
          </a:p>
          <a:p>
            <a:pPr algn="r"/>
            <a:r>
              <a:rPr lang="en-US" dirty="0"/>
              <a:t>Lecturer, Dept. of ice, BAuet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1E9D3-38B1-48E5-A635-9684CAC34F7E}"/>
              </a:ext>
            </a:extLst>
          </p:cNvPr>
          <p:cNvSpPr/>
          <p:nvPr/>
        </p:nvSpPr>
        <p:spPr>
          <a:xfrm>
            <a:off x="314814" y="1401466"/>
            <a:ext cx="116846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Introduction to 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3277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US" b="1" dirty="0"/>
              <a:t>C Basic Program</a:t>
            </a:r>
            <a:r>
              <a:rPr lang="en-US" dirty="0"/>
              <a:t> </a:t>
            </a:r>
            <a:r>
              <a:rPr lang="en-US" b="1" dirty="0"/>
              <a:t>and Explanation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046934"/>
              </p:ext>
            </p:extLst>
          </p:nvPr>
        </p:nvGraphicFramePr>
        <p:xfrm>
          <a:off x="876301" y="1206502"/>
          <a:ext cx="9174162" cy="57747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08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760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preprocessor command that includes standard input output header file(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from the C library before compiling a C 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32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main function from where execution of any C program begins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32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indicates the beginning of the main 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88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some_comments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whatever is given inside the command “/*   */” in any C program, won’t be considered for compilation and execution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32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Hello_World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“);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prints the output onto the screen.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32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command terminates C program (main function) and returns 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08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indicates the end of the main 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808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1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comment is a note to yourself or others that you put in your source code.</a:t>
            </a:r>
          </a:p>
          <a:p>
            <a:r>
              <a:rPr lang="en-US" dirty="0"/>
              <a:t>All comments are ignored by compiler.</a:t>
            </a:r>
          </a:p>
          <a:p>
            <a:r>
              <a:rPr lang="en-US" dirty="0"/>
              <a:t>Comments are used primarily to document the meaning and purpose of your source code , so that you can remember later how it functions and how to use it.</a:t>
            </a:r>
          </a:p>
          <a:p>
            <a:r>
              <a:rPr lang="en-US" dirty="0"/>
              <a:t>Comments are mainly two types :</a:t>
            </a:r>
          </a:p>
          <a:p>
            <a:pPr lvl="1"/>
            <a:r>
              <a:rPr lang="en-US" dirty="0"/>
              <a:t>Single line Comment</a:t>
            </a:r>
          </a:p>
          <a:p>
            <a:pPr lvl="1"/>
            <a:r>
              <a:rPr lang="en-US" dirty="0"/>
              <a:t>Multi line Comment</a:t>
            </a:r>
          </a:p>
        </p:txBody>
      </p:sp>
    </p:spTree>
    <p:extLst>
      <p:ext uri="{BB962C8B-B14F-4D97-AF65-F5344CB8AC3E}">
        <p14:creationId xmlns:p14="http://schemas.microsoft.com/office/powerpoint/2010/main" val="428334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Line Comment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Line Comment is used to  comment out just Single Line in the Code. It is used to provide One Liner Description of line.</a:t>
            </a:r>
          </a:p>
          <a:p>
            <a:pPr marL="0" indent="0">
              <a:buNone/>
            </a:pPr>
            <a:r>
              <a:rPr lang="en-US" sz="2400" b="1" u="sng" dirty="0"/>
              <a:t>Basic Characters of Single Line Comment: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 Line Comment Can be Placed Anywhere except the middle of any c keyword, function name, or variable name</a:t>
            </a:r>
            <a:r>
              <a:rPr lang="en-US" b="1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 Line Comment </a:t>
            </a:r>
            <a:r>
              <a:rPr lang="en-US" b="1" dirty="0"/>
              <a:t>Starts with ‘//’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Any Symbols written after ‘//’ are </a:t>
            </a:r>
            <a:r>
              <a:rPr lang="en-US" b="1" dirty="0"/>
              <a:t>ignored by Compiler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Comment cannot hide statements written before ‘//’ and On the Successive new 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Line Comment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 line comments can extend over several line or may be confined within a line.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2400" b="1" u="sng" dirty="0"/>
              <a:t>Basic Characters of Multi Line Comment: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 line comment can be placed anywhere except the middle of any c keyword, function name, or variable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 line comment starts with /*.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 line comment ends with */.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Any symbols written between '/*'  and '*/' are ignored by Compiler.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can be split over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20248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Let us consider another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    //This is needed to run </a:t>
            </a:r>
            <a:r>
              <a:rPr lang="en-US" dirty="0" err="1"/>
              <a:t>printf</a:t>
            </a:r>
            <a:r>
              <a:rPr lang="en-US" dirty="0"/>
              <a:t>() function.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("C Programming");  //displays the content inside quotation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Output</a:t>
            </a:r>
          </a:p>
          <a:p>
            <a:pPr marL="0" indent="0">
              <a:buNone/>
            </a:pPr>
            <a:r>
              <a:rPr lang="en-US" dirty="0"/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0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How this program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program starts from main() function.</a:t>
            </a:r>
          </a:p>
          <a:p>
            <a:r>
              <a:rPr lang="en-US" dirty="0" err="1"/>
              <a:t>printf</a:t>
            </a:r>
            <a:r>
              <a:rPr lang="en-US" dirty="0"/>
              <a:t>() is a library function to display output which only works if #include&lt;</a:t>
            </a:r>
            <a:r>
              <a:rPr lang="en-US" dirty="0" err="1"/>
              <a:t>stdio.h</a:t>
            </a:r>
            <a:r>
              <a:rPr lang="en-US" dirty="0"/>
              <a:t>&gt;is included at the beginning.</a:t>
            </a:r>
          </a:p>
          <a:p>
            <a:r>
              <a:rPr lang="en-US" dirty="0"/>
              <a:t>Here, </a:t>
            </a:r>
            <a:r>
              <a:rPr lang="en-US" dirty="0" err="1"/>
              <a:t>stdio.h</a:t>
            </a:r>
            <a:r>
              <a:rPr lang="en-US" dirty="0"/>
              <a:t> is a header file (standard input output header file) and #include is command to paste the code from the header file when necessary. When compiler encounters </a:t>
            </a:r>
            <a:r>
              <a:rPr lang="en-US" dirty="0" err="1"/>
              <a:t>printf</a:t>
            </a:r>
            <a:r>
              <a:rPr lang="en-US" dirty="0"/>
              <a:t>() function and doesn't find </a:t>
            </a:r>
            <a:r>
              <a:rPr lang="en-US" dirty="0" err="1"/>
              <a:t>stdio.h</a:t>
            </a:r>
            <a:r>
              <a:rPr lang="en-US" dirty="0"/>
              <a:t> header file, compiler shows error.</a:t>
            </a:r>
          </a:p>
          <a:p>
            <a:r>
              <a:rPr lang="en-US" dirty="0"/>
              <a:t>Code return 0; indicates the end of program. You can ignore this statement but, it is good programming practice to use return 0;.</a:t>
            </a:r>
          </a:p>
        </p:txBody>
      </p:sp>
    </p:spTree>
    <p:extLst>
      <p:ext uri="{BB962C8B-B14F-4D97-AF65-F5344CB8AC3E}">
        <p14:creationId xmlns:p14="http://schemas.microsoft.com/office/powerpoint/2010/main" val="404524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pPr fontAlgn="base"/>
            <a:r>
              <a:rPr lang="en-US" dirty="0"/>
              <a:t>Escape Sequences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59886"/>
              </p:ext>
            </p:extLst>
          </p:nvPr>
        </p:nvGraphicFramePr>
        <p:xfrm>
          <a:off x="825500" y="1574799"/>
          <a:ext cx="9474200" cy="4673600"/>
        </p:xfrm>
        <a:graphic>
          <a:graphicData uri="http://schemas.openxmlformats.org/drawingml/2006/table">
            <a:tbl>
              <a:tblPr/>
              <a:tblGrid>
                <a:gridCol w="47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9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Escape Sequences</a:t>
                      </a:r>
                    </a:p>
                  </a:txBody>
                  <a:tcPr marL="82948" marR="82948" marT="129605" marB="12960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82948" marR="82948" marT="129605" marB="129605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\b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Backspace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\f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Form feed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\n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Newline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\r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Return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\t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Horizontal tab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\v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Vertical tab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\\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Backslash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\'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Single quotation mark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\"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Double quotation mark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\?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Question mark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42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\0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Null character</a:t>
                      </a:r>
                    </a:p>
                  </a:txBody>
                  <a:tcPr marL="259211" marR="259211" marT="43202" marB="43202" anchor="ctr">
                    <a:lnL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9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write C programs and get the output: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>Below are the steps to be followed for any C program to create and get the output. This is common to all C program and there is no exception whether its a very small C program or very large C program.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3149600"/>
            <a:ext cx="8318499" cy="26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8" descr="Dennis Ritchie - founder of C language">
            <a:extLst>
              <a:ext uri="{FF2B5EF4-FFF2-40B4-BE49-F238E27FC236}">
                <a16:creationId xmlns:a16="http://schemas.microsoft.com/office/drawing/2014/main" id="{C3189CD6-0823-4398-98D6-7C88FF582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938" y="206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7F868-1315-4F95-B31A-11563D1736DF}"/>
              </a:ext>
            </a:extLst>
          </p:cNvPr>
          <p:cNvSpPr/>
          <p:nvPr/>
        </p:nvSpPr>
        <p:spPr>
          <a:xfrm>
            <a:off x="0" y="42326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C Language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C language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interesting to know. Here we are going to discuss a brief history of the c language.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4EA502-9DF6-4EA1-A1AA-C75740F7215E}"/>
              </a:ext>
            </a:extLst>
          </p:cNvPr>
          <p:cNvSpPr/>
          <p:nvPr/>
        </p:nvSpPr>
        <p:spPr>
          <a:xfrm>
            <a:off x="0" y="2028154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was developed in 1972 by Dennis Ritchie at bell laboratories of AT&amp;T (American Telephone &amp; Telegraph), located in the U.S.A.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Ritchie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known as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 of the c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to overcome the problems of previous languages such as B, BCPL, etc.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C language was developed to be used in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operating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inherits many features of previous languages such as B and BCPL.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the programming languages that were developed before C language.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E04D68-5A28-4DED-A10F-1DFBBC99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37" y="4018060"/>
            <a:ext cx="2198663" cy="28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0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5504AC-631C-457C-89C4-F4918BDD9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01327"/>
              </p:ext>
            </p:extLst>
          </p:nvPr>
        </p:nvGraphicFramePr>
        <p:xfrm>
          <a:off x="0" y="0"/>
          <a:ext cx="12192000" cy="9989459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122327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9392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1796166"/>
                    </a:ext>
                  </a:extLst>
                </a:gridCol>
              </a:tblGrid>
              <a:tr h="1189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Language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400" marR="107400" marT="107400" marB="1074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Year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400" marR="107400" marT="107400" marB="1074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Developed By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400" marR="107400" marT="107400" marB="107400"/>
                </a:tc>
                <a:extLst>
                  <a:ext uri="{0D108BD9-81ED-4DB2-BD59-A6C34878D82A}">
                    <a16:rowId xmlns:a16="http://schemas.microsoft.com/office/drawing/2014/main" val="4177761653"/>
                  </a:ext>
                </a:extLst>
              </a:tr>
              <a:tr h="1099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Algol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1960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International Group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extLst>
                  <a:ext uri="{0D108BD9-81ED-4DB2-BD59-A6C34878D82A}">
                    <a16:rowId xmlns:a16="http://schemas.microsoft.com/office/drawing/2014/main" val="246840647"/>
                  </a:ext>
                </a:extLst>
              </a:tr>
              <a:tr h="1099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BCPL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1967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Martin Richard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extLst>
                  <a:ext uri="{0D108BD9-81ED-4DB2-BD59-A6C34878D82A}">
                    <a16:rowId xmlns:a16="http://schemas.microsoft.com/office/drawing/2014/main" val="1979270648"/>
                  </a:ext>
                </a:extLst>
              </a:tr>
              <a:tr h="1099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1970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Ken Thompson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extLst>
                  <a:ext uri="{0D108BD9-81ED-4DB2-BD59-A6C34878D82A}">
                    <a16:rowId xmlns:a16="http://schemas.microsoft.com/office/drawing/2014/main" val="3191475109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Traditional C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1972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Dennis Ritchie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extLst>
                  <a:ext uri="{0D108BD9-81ED-4DB2-BD59-A6C34878D82A}">
                    <a16:rowId xmlns:a16="http://schemas.microsoft.com/office/drawing/2014/main" val="120491807"/>
                  </a:ext>
                </a:extLst>
              </a:tr>
              <a:tr h="1099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K &amp; R C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1978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Kernighan &amp; Dennis Ritchie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extLst>
                  <a:ext uri="{0D108BD9-81ED-4DB2-BD59-A6C34878D82A}">
                    <a16:rowId xmlns:a16="http://schemas.microsoft.com/office/drawing/2014/main" val="406008467"/>
                  </a:ext>
                </a:extLst>
              </a:tr>
              <a:tr h="1099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ANSI C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1989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ANSI Committee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extLst>
                  <a:ext uri="{0D108BD9-81ED-4DB2-BD59-A6C34878D82A}">
                    <a16:rowId xmlns:a16="http://schemas.microsoft.com/office/drawing/2014/main" val="1773543399"/>
                  </a:ext>
                </a:extLst>
              </a:tr>
              <a:tr h="1099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ANSI/ISO C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1990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ISO Committee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extLst>
                  <a:ext uri="{0D108BD9-81ED-4DB2-BD59-A6C34878D82A}">
                    <a16:rowId xmlns:a16="http://schemas.microsoft.com/office/drawing/2014/main" val="3851291745"/>
                  </a:ext>
                </a:extLst>
              </a:tr>
              <a:tr h="15598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C99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rgbClr val="FFFF00"/>
                          </a:solidFill>
                          <a:effectLst/>
                        </a:rPr>
                        <a:t>1999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</a:rPr>
                        <a:t>Standardization Committee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600" marR="71600" marT="71600" marB="71600"/>
                </a:tc>
                <a:extLst>
                  <a:ext uri="{0D108BD9-81ED-4DB2-BD59-A6C34878D82A}">
                    <a16:rowId xmlns:a16="http://schemas.microsoft.com/office/drawing/2014/main" val="347260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3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31C0C-6DA6-4726-980C-7259A7C9B06C}"/>
              </a:ext>
            </a:extLst>
          </p:cNvPr>
          <p:cNvSpPr/>
          <p:nvPr/>
        </p:nvSpPr>
        <p:spPr>
          <a:xfrm>
            <a:off x="182880" y="16468"/>
            <a:ext cx="120091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Learn C Programming?</a:t>
            </a:r>
          </a:p>
          <a:p>
            <a:pPr algn="ctr"/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language is a MUST for students and working professionals to become a great Software Engineer specially when they are working in Software Development Domain. I will list down some of the key advantages of learning C Programming: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efficient programs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handle low-level activities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compiled on a variety of computer platforms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6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01A372-17FC-46CE-803A-9E3CDFEE9912}"/>
              </a:ext>
            </a:extLst>
          </p:cNvPr>
          <p:cNvSpPr/>
          <p:nvPr/>
        </p:nvSpPr>
        <p:spPr>
          <a:xfrm>
            <a:off x="0" y="99875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 Programming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initially used for system development work, particularly the programs that make-up the operating system. C was adopted as a system development language because it produces code that runs nearly as fast as the code written in assembly language. Some examples of the use of C are -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Compilers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Spoolers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Drivers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Programs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Interpreters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E205209-F24E-4179-969B-26F2CDB1276E}"/>
              </a:ext>
            </a:extLst>
          </p:cNvPr>
          <p:cNvSpPr/>
          <p:nvPr/>
        </p:nvSpPr>
        <p:spPr>
          <a:xfrm>
            <a:off x="-1" y="1004225"/>
            <a:ext cx="1219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 as a mother language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is considered as the mother language of all the modern programming languages because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compilers, JVMs, Kernels, etc. are written in C language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most of the programming languages follow C syntax, for example, C++, Java, C#, etc.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core concepts like the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 handling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that are being used in many languages like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32394-D4CC-4875-A328-E4CC61CEC008}"/>
              </a:ext>
            </a:extLst>
          </p:cNvPr>
          <p:cNvSpPr/>
          <p:nvPr/>
        </p:nvSpPr>
        <p:spPr>
          <a:xfrm>
            <a:off x="0" y="3519328"/>
            <a:ext cx="121919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C as a system programming language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programming language is used to create system software. C language is a system programming language because it can be used to do low-level programming (for example driver and kernel). It is generally used to create hardware devices, OS, drivers, kernels, etc. For example, Linux kernel is written in 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can't be used for internet programming like Java,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PHP, etc.</a:t>
            </a:r>
          </a:p>
        </p:txBody>
      </p:sp>
    </p:spTree>
    <p:extLst>
      <p:ext uri="{BB962C8B-B14F-4D97-AF65-F5344CB8AC3E}">
        <p14:creationId xmlns:p14="http://schemas.microsoft.com/office/powerpoint/2010/main" val="419282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E4D3CC-58F1-4780-90CB-B3B87CD82391}"/>
              </a:ext>
            </a:extLst>
          </p:cNvPr>
          <p:cNvSpPr/>
          <p:nvPr/>
        </p:nvSpPr>
        <p:spPr>
          <a:xfrm>
            <a:off x="0" y="719856"/>
            <a:ext cx="12192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C as a procedural language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procedure is known as a function, method, routine, subroutine, etc. A procedural language specifies a series of steps for the program to solve the problem.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procedural language breaks the program into functions, data structures, etc.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procedural language. In C, variables and function prototypes must be declared before being used.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567D0-4597-454E-A844-F44967CBBDD0}"/>
              </a:ext>
            </a:extLst>
          </p:cNvPr>
          <p:cNvSpPr/>
          <p:nvPr/>
        </p:nvSpPr>
        <p:spPr>
          <a:xfrm>
            <a:off x="0" y="3243331"/>
            <a:ext cx="12192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C as a structured programming language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programming language is a subset of the procedural language.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means to break a program into parts or blocks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 that it may be easy to understand.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 language, we break the program into parts using functions. It makes the program easier to understand and modify.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5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005EA-0874-4D34-B2E2-142A9160CF2D}"/>
              </a:ext>
            </a:extLst>
          </p:cNvPr>
          <p:cNvSpPr/>
          <p:nvPr/>
        </p:nvSpPr>
        <p:spPr>
          <a:xfrm>
            <a:off x="0" y="705791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 as a mid-level programming language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considered as a middle-level language because it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feature of both low-level and high-level languages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 language program is converted into assembly code, it supports pointer arithmetic (low-level), but it is machine independent (a feature of high-level).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specific to one machine, i.e., machine dependent. It is machine dependent, fast to run. But it is not easy to understand.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not specific to one machine, i.e., machine independent. It is easy to understand.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1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 of a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 program basically has the following component: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Preprocessor Commands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Statements &amp; Expressions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Comments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5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1463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inherit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Component of a c program</vt:lpstr>
      <vt:lpstr>C Basic Program and Explanation</vt:lpstr>
      <vt:lpstr>Comments in C</vt:lpstr>
      <vt:lpstr>Single Line Comment </vt:lpstr>
      <vt:lpstr>Multi Line Comment </vt:lpstr>
      <vt:lpstr>Let us consider another example:</vt:lpstr>
      <vt:lpstr>Explanation of How this program works</vt:lpstr>
      <vt:lpstr>Escape Sequences</vt:lpstr>
      <vt:lpstr>Steps to write C programs and get the output: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– 2 Variables</dc:title>
  <dc:creator>hp</dc:creator>
  <cp:lastModifiedBy>IMRAN</cp:lastModifiedBy>
  <cp:revision>56</cp:revision>
  <dcterms:created xsi:type="dcterms:W3CDTF">2015-07-23T18:08:24Z</dcterms:created>
  <dcterms:modified xsi:type="dcterms:W3CDTF">2022-04-11T06:06:30Z</dcterms:modified>
</cp:coreProperties>
</file>