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0" r:id="rId6"/>
    <p:sldId id="268" r:id="rId7"/>
    <p:sldId id="269" r:id="rId8"/>
    <p:sldId id="270" r:id="rId9"/>
    <p:sldId id="271" r:id="rId10"/>
    <p:sldId id="261"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57" autoAdjust="0"/>
  </p:normalViewPr>
  <p:slideViewPr>
    <p:cSldViewPr snapToGrid="0">
      <p:cViewPr>
        <p:scale>
          <a:sx n="50" d="100"/>
          <a:sy n="50" d="100"/>
        </p:scale>
        <p:origin x="1284" y="532"/>
      </p:cViewPr>
      <p:guideLst/>
    </p:cSldViewPr>
  </p:slideViewPr>
  <p:outlineViewPr>
    <p:cViewPr>
      <p:scale>
        <a:sx n="33" d="100"/>
        <a:sy n="33" d="100"/>
      </p:scale>
      <p:origin x="0" y="-642"/>
    </p:cViewPr>
  </p:outlineViewPr>
  <p:notesTextViewPr>
    <p:cViewPr>
      <p:scale>
        <a:sx n="3" d="2"/>
        <a:sy n="3" d="2"/>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873B9F-50A0-4622-8B27-9EA7B86E7C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217B71-78E5-4F1B-8D85-573B8AAD3E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6A5925-1F73-40BA-85C9-D3AC61ACF64E}" type="datetimeFigureOut">
              <a:rPr lang="en-US" smtClean="0"/>
              <a:t>6/1/2022</a:t>
            </a:fld>
            <a:endParaRPr lang="en-US"/>
          </a:p>
        </p:txBody>
      </p:sp>
      <p:sp>
        <p:nvSpPr>
          <p:cNvPr id="4" name="Footer Placeholder 3">
            <a:extLst>
              <a:ext uri="{FF2B5EF4-FFF2-40B4-BE49-F238E27FC236}">
                <a16:creationId xmlns:a16="http://schemas.microsoft.com/office/drawing/2014/main" id="{E2A5D993-102A-4921-A12E-E8E8D0285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F94975-3B91-4B9C-9498-7DA766AE14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10B77D-D561-4A25-8C29-51CAB365AE4B}" type="slidenum">
              <a:rPr lang="en-US" smtClean="0"/>
              <a:t>‹#›</a:t>
            </a:fld>
            <a:endParaRPr lang="en-US"/>
          </a:p>
        </p:txBody>
      </p:sp>
    </p:spTree>
    <p:extLst>
      <p:ext uri="{BB962C8B-B14F-4D97-AF65-F5344CB8AC3E}">
        <p14:creationId xmlns:p14="http://schemas.microsoft.com/office/powerpoint/2010/main" val="2936642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6/1/2022</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b="-15"/>
          <a:stretch/>
        </p:blipFill>
        <p:spPr>
          <a:xfrm>
            <a:off x="7801452" y="1"/>
            <a:ext cx="4389120" cy="6675120"/>
          </a:xfrm>
          <a:prstGeom prst="rect">
            <a:avLst/>
          </a:prstGeom>
        </p:spPr>
      </p:pic>
      <p:sp>
        <p:nvSpPr>
          <p:cNvPr id="5" name="Rectangle 4">
            <a:extLst>
              <a:ext uri="{FF2B5EF4-FFF2-40B4-BE49-F238E27FC236}">
                <a16:creationId xmlns:a16="http://schemas.microsoft.com/office/drawing/2014/main"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1" name="Rectangle 10">
            <a:extLst>
              <a:ext uri="{FF2B5EF4-FFF2-40B4-BE49-F238E27FC236}">
                <a16:creationId xmlns:a16="http://schemas.microsoft.com/office/drawing/2014/main"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5" name="Slide Number Placeholder 5">
            <a:extLst>
              <a:ext uri="{FF2B5EF4-FFF2-40B4-BE49-F238E27FC236}">
                <a16:creationId xmlns:a16="http://schemas.microsoft.com/office/drawing/2014/main"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Title 1">
            <a:extLst>
              <a:ext uri="{FF2B5EF4-FFF2-40B4-BE49-F238E27FC236}">
                <a16:creationId xmlns:a16="http://schemas.microsoft.com/office/drawing/2014/main" id="{8487E03C-DE68-4CE8-A7F1-B9DD28846BC8}"/>
              </a:ext>
            </a:extLst>
          </p:cNvPr>
          <p:cNvSpPr>
            <a:spLocks noGrp="1"/>
          </p:cNvSpPr>
          <p:nvPr>
            <p:ph type="ctrTitle"/>
          </p:nvPr>
        </p:nvSpPr>
        <p:spPr>
          <a:xfrm>
            <a:off x="8073392" y="1962149"/>
            <a:ext cx="3759807" cy="1547813"/>
          </a:xfrm>
        </p:spPr>
        <p:txBody>
          <a:bodyPr anchor="b"/>
          <a:lstStyle>
            <a:lvl1pPr algn="l">
              <a:lnSpc>
                <a:spcPts val="4000"/>
              </a:lnSpc>
              <a:defRPr sz="4800" spc="-15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EEE8855-FE55-4351-B21B-FE33CB8050C1}"/>
              </a:ext>
            </a:extLst>
          </p:cNvPr>
          <p:cNvSpPr>
            <a:spLocks noGrp="1"/>
          </p:cNvSpPr>
          <p:nvPr>
            <p:ph type="subTitle" idx="1"/>
          </p:nvPr>
        </p:nvSpPr>
        <p:spPr>
          <a:xfrm>
            <a:off x="8073391" y="3602038"/>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Graphic 11">
            <a:extLst>
              <a:ext uri="{FF2B5EF4-FFF2-40B4-BE49-F238E27FC236}">
                <a16:creationId xmlns:a16="http://schemas.microsoft.com/office/drawing/2014/main" id="{54BAE1D8-3DF8-48CA-92C4-2E2064E4A3C5}"/>
              </a:ext>
            </a:extLst>
          </p:cNvPr>
          <p:cNvSpPr/>
          <p:nvPr userDrawn="1"/>
        </p:nvSpPr>
        <p:spPr>
          <a:xfrm>
            <a:off x="8776606" y="3981146"/>
            <a:ext cx="3413965" cy="2695876"/>
          </a:xfrm>
          <a:custGeom>
            <a:avLst/>
            <a:gdLst>
              <a:gd name="connsiteX0" fmla="*/ 4121944 w 4124325"/>
              <a:gd name="connsiteY0" fmla="*/ 1555076 h 3257550"/>
              <a:gd name="connsiteX1" fmla="*/ 4118134 w 4124325"/>
              <a:gd name="connsiteY1" fmla="*/ 1533169 h 3257550"/>
              <a:gd name="connsiteX2" fmla="*/ 2782729 w 4124325"/>
              <a:gd name="connsiteY2" fmla="*/ 39649 h 3257550"/>
              <a:gd name="connsiteX3" fmla="*/ 2108359 w 4124325"/>
              <a:gd name="connsiteY3" fmla="*/ 2436139 h 3257550"/>
              <a:gd name="connsiteX4" fmla="*/ 1262539 w 4124325"/>
              <a:gd name="connsiteY4" fmla="*/ 1310284 h 3257550"/>
              <a:gd name="connsiteX5" fmla="*/ 717709 w 4124325"/>
              <a:gd name="connsiteY5" fmla="*/ 2358986 h 3257550"/>
              <a:gd name="connsiteX6" fmla="*/ 7144 w 4124325"/>
              <a:gd name="connsiteY6" fmla="*/ 3257194 h 3257550"/>
              <a:gd name="connsiteX7" fmla="*/ 4075271 w 4124325"/>
              <a:gd name="connsiteY7" fmla="*/ 3257194 h 3257550"/>
              <a:gd name="connsiteX8" fmla="*/ 4122896 w 4124325"/>
              <a:gd name="connsiteY8" fmla="*/ 3201949 h 3257550"/>
              <a:gd name="connsiteX9" fmla="*/ 4122896 w 4124325"/>
              <a:gd name="connsiteY9" fmla="*/ 1555076 h 3257550"/>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068127 w 4207192"/>
              <a:gd name="connsiteY9" fmla="*/ 3250050 h 3286245"/>
              <a:gd name="connsiteX10" fmla="*/ 4207192 w 4207192"/>
              <a:gd name="connsiteY10" fmla="*/ 3286245 h 3286245"/>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207192 w 4207192"/>
              <a:gd name="connsiteY9" fmla="*/ 3286245 h 3286245"/>
              <a:gd name="connsiteX0" fmla="*/ 4115752 w 4115752"/>
              <a:gd name="connsiteY0" fmla="*/ 3194805 h 3250050"/>
              <a:gd name="connsiteX1" fmla="*/ 4115752 w 4115752"/>
              <a:gd name="connsiteY1" fmla="*/ 1547932 h 3250050"/>
              <a:gd name="connsiteX2" fmla="*/ 4114800 w 4115752"/>
              <a:gd name="connsiteY2" fmla="*/ 1547932 h 3250050"/>
              <a:gd name="connsiteX3" fmla="*/ 4110990 w 4115752"/>
              <a:gd name="connsiteY3" fmla="*/ 1526025 h 3250050"/>
              <a:gd name="connsiteX4" fmla="*/ 2775585 w 4115752"/>
              <a:gd name="connsiteY4" fmla="*/ 32505 h 3250050"/>
              <a:gd name="connsiteX5" fmla="*/ 2101215 w 4115752"/>
              <a:gd name="connsiteY5" fmla="*/ 2428995 h 3250050"/>
              <a:gd name="connsiteX6" fmla="*/ 1255395 w 4115752"/>
              <a:gd name="connsiteY6" fmla="*/ 1303140 h 3250050"/>
              <a:gd name="connsiteX7" fmla="*/ 710565 w 4115752"/>
              <a:gd name="connsiteY7" fmla="*/ 2351842 h 3250050"/>
              <a:gd name="connsiteX8" fmla="*/ 0 w 4115752"/>
              <a:gd name="connsiteY8" fmla="*/ 3250050 h 3250050"/>
              <a:gd name="connsiteX0" fmla="*/ 4115752 w 4115752"/>
              <a:gd name="connsiteY0" fmla="*/ 1547932 h 3250050"/>
              <a:gd name="connsiteX1" fmla="*/ 4114800 w 4115752"/>
              <a:gd name="connsiteY1" fmla="*/ 1547932 h 3250050"/>
              <a:gd name="connsiteX2" fmla="*/ 4110990 w 4115752"/>
              <a:gd name="connsiteY2" fmla="*/ 1526025 h 3250050"/>
              <a:gd name="connsiteX3" fmla="*/ 2775585 w 4115752"/>
              <a:gd name="connsiteY3" fmla="*/ 32505 h 3250050"/>
              <a:gd name="connsiteX4" fmla="*/ 2101215 w 4115752"/>
              <a:gd name="connsiteY4" fmla="*/ 2428995 h 3250050"/>
              <a:gd name="connsiteX5" fmla="*/ 1255395 w 4115752"/>
              <a:gd name="connsiteY5" fmla="*/ 1303140 h 3250050"/>
              <a:gd name="connsiteX6" fmla="*/ 710565 w 4115752"/>
              <a:gd name="connsiteY6" fmla="*/ 2351842 h 3250050"/>
              <a:gd name="connsiteX7" fmla="*/ 0 w 4115752"/>
              <a:gd name="connsiteY7" fmla="*/ 3250050 h 325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5752" h="3250050">
                <a:moveTo>
                  <a:pt x="4115752" y="1547932"/>
                </a:moveTo>
                <a:lnTo>
                  <a:pt x="4114800" y="1547932"/>
                </a:lnTo>
                <a:cubicBezTo>
                  <a:pt x="4114800" y="1540312"/>
                  <a:pt x="4113847" y="1532692"/>
                  <a:pt x="4110990" y="1526025"/>
                </a:cubicBezTo>
                <a:cubicBezTo>
                  <a:pt x="4060507" y="1391722"/>
                  <a:pt x="3224212" y="-249435"/>
                  <a:pt x="2775585" y="32505"/>
                </a:cubicBezTo>
                <a:cubicBezTo>
                  <a:pt x="2375535" y="283965"/>
                  <a:pt x="2629852" y="2428995"/>
                  <a:pt x="2101215" y="2428995"/>
                </a:cubicBezTo>
                <a:cubicBezTo>
                  <a:pt x="1784985" y="2428995"/>
                  <a:pt x="1670685" y="1303140"/>
                  <a:pt x="1255395" y="1303140"/>
                </a:cubicBezTo>
                <a:cubicBezTo>
                  <a:pt x="1037272" y="1303140"/>
                  <a:pt x="710565" y="1554600"/>
                  <a:pt x="710565" y="2351842"/>
                </a:cubicBezTo>
                <a:cubicBezTo>
                  <a:pt x="710565" y="3149085"/>
                  <a:pt x="0" y="3250050"/>
                  <a:pt x="0" y="3250050"/>
                </a:cubicBezTo>
              </a:path>
            </a:pathLst>
          </a:custGeom>
          <a:noFill/>
          <a:ln w="9525" cap="flat">
            <a:solidFill>
              <a:schemeClr val="bg1"/>
            </a:solidFill>
            <a:prstDash val="dash"/>
            <a:miter/>
          </a:ln>
        </p:spPr>
        <p:txBody>
          <a:bodyPr rtlCol="0" anchor="ctr"/>
          <a:lstStyle/>
          <a:p>
            <a:endParaRPr lang="en-US" dirty="0"/>
          </a:p>
        </p:txBody>
      </p:sp>
      <p:sp>
        <p:nvSpPr>
          <p:cNvPr id="14" name="Rectangle 13">
            <a:extLst>
              <a:ext uri="{FF2B5EF4-FFF2-40B4-BE49-F238E27FC236}">
                <a16:creationId xmlns:a16="http://schemas.microsoft.com/office/drawing/2014/main"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3CFF9123-1F0C-4BD2-8233-FEE5B2A46612}"/>
              </a:ext>
            </a:extLst>
          </p:cNvPr>
          <p:cNvSpPr>
            <a:spLocks noGrp="1"/>
          </p:cNvSpPr>
          <p:nvPr>
            <p:ph type="ftr" sz="quarter" idx="13"/>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111E8981-59A6-4480-80A6-5619C2201789}"/>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31192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noProof="0"/>
              <a:t>Click to edit Master title style</a:t>
            </a:r>
          </a:p>
        </p:txBody>
      </p:sp>
      <p:sp>
        <p:nvSpPr>
          <p:cNvPr id="8" name="Subtitle">
            <a:extLst>
              <a:ext uri="{FF2B5EF4-FFF2-40B4-BE49-F238E27FC236}">
                <a16:creationId xmlns:a16="http://schemas.microsoft.com/office/drawing/2014/main" id="{5302A3D4-CF60-41AF-924C-B30D3FD99751}"/>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Footer Placeholder 2">
            <a:extLst>
              <a:ext uri="{FF2B5EF4-FFF2-40B4-BE49-F238E27FC236}">
                <a16:creationId xmlns:a16="http://schemas.microsoft.com/office/drawing/2014/main" id="{2E0E8FCF-8FC7-49D2-9516-7662294E35B7}"/>
              </a:ext>
            </a:extLst>
          </p:cNvPr>
          <p:cNvSpPr>
            <a:spLocks noGrp="1"/>
          </p:cNvSpPr>
          <p:nvPr>
            <p:ph type="ftr" sz="quarter" idx="13"/>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216208B4-CFD5-4FAE-9519-74EFAC0B0368}"/>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212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D074E-AB07-44D1-8B4E-189EAEF798D6}"/>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2801D44B-9877-40D1-B788-EE3BFD57C5AB}"/>
              </a:ext>
            </a:extLst>
          </p:cNvPr>
          <p:cNvSpPr>
            <a:spLocks noGrp="1"/>
          </p:cNvSpPr>
          <p:nvPr>
            <p:ph type="sldNum" sz="quarter" idx="11"/>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799832" cy="6675120"/>
          </a:xfrm>
          <a:prstGeom prst="rect">
            <a:avLst/>
          </a:prstGeom>
        </p:spPr>
      </p:pic>
      <p:sp>
        <p:nvSpPr>
          <p:cNvPr id="11" name="Rectangle 10">
            <a:extLst>
              <a:ext uri="{FF2B5EF4-FFF2-40B4-BE49-F238E27FC236}">
                <a16:creationId xmlns:a16="http://schemas.microsoft.com/office/drawing/2014/main"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Picture Placeholder 9">
            <a:extLst>
              <a:ext uri="{FF2B5EF4-FFF2-40B4-BE49-F238E27FC236}">
                <a16:creationId xmlns:a16="http://schemas.microsoft.com/office/drawing/2014/main"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5" name="Footer Placeholder 4">
            <a:extLst>
              <a:ext uri="{FF2B5EF4-FFF2-40B4-BE49-F238E27FC236}">
                <a16:creationId xmlns:a16="http://schemas.microsoft.com/office/drawing/2014/main"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a:lstStyle>
            <a:lvl1pPr>
              <a:defRPr>
                <a:solidFill>
                  <a:schemeClr val="bg1"/>
                </a:solidFill>
              </a:defRPr>
            </a:lvl1pPr>
          </a:lstStyle>
          <a:p>
            <a:r>
              <a:rPr lang="en-US" noProof="0"/>
              <a:t>Add a footer</a:t>
            </a:r>
          </a:p>
        </p:txBody>
      </p:sp>
      <p:sp>
        <p:nvSpPr>
          <p:cNvPr id="9" name="Slide Number Placeholder 8">
            <a:extLst>
              <a:ext uri="{FF2B5EF4-FFF2-40B4-BE49-F238E27FC236}">
                <a16:creationId xmlns:a16="http://schemas.microsoft.com/office/drawing/2014/main" id="{69529A18-E6EB-4081-B804-B2FCF5287DFF}"/>
              </a:ext>
            </a:extLst>
          </p:cNvPr>
          <p:cNvSpPr>
            <a:spLocks noGrp="1"/>
          </p:cNvSpPr>
          <p:nvPr>
            <p:ph type="sldNum" sz="quarter" idx="14"/>
          </p:nvPr>
        </p:nvSpPr>
        <p:spPr>
          <a:xfrm>
            <a:off x="11594400" y="6678000"/>
            <a:ext cx="597600" cy="144000"/>
          </a:xfrm>
        </p:spPr>
        <p:txBody>
          <a:bodyPr/>
          <a:lstStyle/>
          <a:p>
            <a:fld id="{058DB212-BFA2-403F-85EF-DFD3FF6D973A}" type="slidenum">
              <a:rPr lang="en-US" noProof="0" smtClean="0"/>
              <a:pPr/>
              <a:t>‹#›</a:t>
            </a:fld>
            <a:endParaRPr lang="en-US" noProof="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p:nvPr>
        </p:nvSpPr>
        <p:spPr>
          <a:xfrm>
            <a:off x="1273834" y="2481141"/>
            <a:ext cx="3759807" cy="1547813"/>
          </a:xfrm>
        </p:spPr>
        <p:txBody>
          <a:bodyPr anchor="b"/>
          <a:lstStyle>
            <a:lvl1pPr algn="l">
              <a:lnSpc>
                <a:spcPts val="4000"/>
              </a:lnSpc>
              <a:defRPr sz="4800" spc="-150">
                <a:solidFill>
                  <a:schemeClr val="bg1"/>
                </a:solidFill>
              </a:defRPr>
            </a:lvl1pPr>
          </a:lstStyle>
          <a:p>
            <a:r>
              <a:rPr lang="en-US" noProof="0"/>
              <a:t>Click to edit Master title style</a:t>
            </a:r>
          </a:p>
        </p:txBody>
      </p:sp>
      <p:sp>
        <p:nvSpPr>
          <p:cNvPr id="14" name="Subtitle 2">
            <a:extLst>
              <a:ext uri="{FF2B5EF4-FFF2-40B4-BE49-F238E27FC236}">
                <a16:creationId xmlns:a16="http://schemas.microsoft.com/office/drawing/2014/main" id="{3CDBDF0B-F377-47FD-9DA1-C3BDA7C1DEDE}"/>
              </a:ext>
            </a:extLst>
          </p:cNvPr>
          <p:cNvSpPr>
            <a:spLocks noGrp="1"/>
          </p:cNvSpPr>
          <p:nvPr>
            <p:ph type="subTitle" idx="1"/>
          </p:nvPr>
        </p:nvSpPr>
        <p:spPr>
          <a:xfrm>
            <a:off x="1273833" y="4220102"/>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Graphic 15">
            <a:extLst>
              <a:ext uri="{FF2B5EF4-FFF2-40B4-BE49-F238E27FC236}">
                <a16:creationId xmlns:a16="http://schemas.microsoft.com/office/drawing/2014/main" id="{F50292C9-54F6-4F7B-A885-34CE1E3B0351}"/>
              </a:ext>
            </a:extLst>
          </p:cNvPr>
          <p:cNvSpPr/>
          <p:nvPr/>
        </p:nvSpPr>
        <p:spPr>
          <a:xfrm flipH="1">
            <a:off x="-1428"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noProof="0"/>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7804150" y="1"/>
            <a:ext cx="4387850" cy="6679488"/>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
        <p:nvSpPr>
          <p:cNvPr id="8" name="Picture Placeholder 5">
            <a:extLst>
              <a:ext uri="{FF2B5EF4-FFF2-40B4-BE49-F238E27FC236}">
                <a16:creationId xmlns:a16="http://schemas.microsoft.com/office/drawing/2014/main"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9" name="Picture Placeholder 5">
            <a:extLst>
              <a:ext uri="{FF2B5EF4-FFF2-40B4-BE49-F238E27FC236}">
                <a16:creationId xmlns:a16="http://schemas.microsoft.com/office/drawing/2014/main"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0" name="Picture Placeholder 5">
            <a:extLst>
              <a:ext uri="{FF2B5EF4-FFF2-40B4-BE49-F238E27FC236}">
                <a16:creationId xmlns:a16="http://schemas.microsoft.com/office/drawing/2014/main"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1" name="Picture Placeholder 5">
            <a:extLst>
              <a:ext uri="{FF2B5EF4-FFF2-40B4-BE49-F238E27FC236}">
                <a16:creationId xmlns:a16="http://schemas.microsoft.com/office/drawing/2014/main"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2" name="Picture Placeholder 5">
            <a:extLst>
              <a:ext uri="{FF2B5EF4-FFF2-40B4-BE49-F238E27FC236}">
                <a16:creationId xmlns:a16="http://schemas.microsoft.com/office/drawing/2014/main"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Tree>
    <p:extLst>
      <p:ext uri="{BB962C8B-B14F-4D97-AF65-F5344CB8AC3E}">
        <p14:creationId xmlns:p14="http://schemas.microsoft.com/office/powerpoint/2010/main" val="24451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Left Header">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a:off x="360000" y="1620000"/>
            <a:ext cx="5580000" cy="360000"/>
          </a:xfrm>
        </p:spPr>
        <p:txBody>
          <a:bodyPr/>
          <a:lstStyle>
            <a:lvl1pPr marL="0" indent="0">
              <a:buNone/>
              <a:defRPr b="1"/>
            </a:lvl1pPr>
          </a:lstStyle>
          <a:p>
            <a:pPr lvl="0"/>
            <a:r>
              <a:rPr lang="en-US" noProof="0"/>
              <a:t>Compare A</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Right Header">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a:off x="6253200" y="1620000"/>
            <a:ext cx="5580000" cy="360000"/>
          </a:xfrm>
        </p:spPr>
        <p:txBody>
          <a:bodyPr/>
          <a:lstStyle>
            <a:lvl1pPr marL="0" indent="0">
              <a:buNone/>
              <a:defRPr b="1"/>
            </a:lvl1pPr>
          </a:lstStyle>
          <a:p>
            <a:pPr lvl="0"/>
            <a:r>
              <a:rPr lang="en-US" noProof="0"/>
              <a:t>Compare B</a:t>
            </a:r>
          </a:p>
        </p:txBody>
      </p:sp>
      <p:sp>
        <p:nvSpPr>
          <p:cNvPr id="5" name="Footer Placeholder 4">
            <a:extLst>
              <a:ext uri="{FF2B5EF4-FFF2-40B4-BE49-F238E27FC236}">
                <a16:creationId xmlns:a16="http://schemas.microsoft.com/office/drawing/2014/main" id="{7C7AC535-CCE6-472A-BA3D-DDE92DFF0EDA}"/>
              </a:ext>
            </a:extLst>
          </p:cNvPr>
          <p:cNvSpPr>
            <a:spLocks noGrp="1"/>
          </p:cNvSpPr>
          <p:nvPr>
            <p:ph type="ftr" sz="quarter" idx="15"/>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6A32F890-EB29-4A5B-A499-BB0FC04447A7}"/>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3" name="Slide Number Placeholder 2">
            <a:extLst>
              <a:ext uri="{FF2B5EF4-FFF2-40B4-BE49-F238E27FC236}">
                <a16:creationId xmlns:a16="http://schemas.microsoft.com/office/drawing/2014/main" id="{719A41AC-399F-4B25-A28A-F7679843C36E}"/>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
        <p:nvSpPr>
          <p:cNvPr id="10" name="Caption">
            <a:extLst>
              <a:ext uri="{FF2B5EF4-FFF2-40B4-BE49-F238E27FC236}">
                <a16:creationId xmlns:a16="http://schemas.microsoft.com/office/drawing/2014/main"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a16="http://schemas.microsoft.com/office/drawing/2014/main" id="{FC5845FB-DCB7-4844-B346-98986ADFCE0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Your Video</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4" name="Slide Number Placeholder 3">
            <a:extLst>
              <a:ext uri="{FF2B5EF4-FFF2-40B4-BE49-F238E27FC236}">
                <a16:creationId xmlns:a16="http://schemas.microsoft.com/office/drawing/2014/main" id="{8377EBDA-221D-4CBD-8DBF-E03A370015DB}"/>
              </a:ext>
            </a:extLst>
          </p:cNvPr>
          <p:cNvSpPr>
            <a:spLocks noGrp="1"/>
          </p:cNvSpPr>
          <p:nvPr>
            <p:ph type="sldNum" sz="quarter" idx="17"/>
          </p:nvPr>
        </p:nvSpPr>
        <p:spPr/>
        <p:txBody>
          <a:bodyPr/>
          <a:lstStyle/>
          <a:p>
            <a:fld id="{058DB212-BFA2-403F-85EF-DFD3FF6D973A}" type="slidenum">
              <a:rPr lang="en-US" noProof="0" smtClean="0"/>
              <a:pPr/>
              <a:t>‹#›</a:t>
            </a:fld>
            <a:endParaRPr lang="en-US" noProof="0"/>
          </a:p>
        </p:txBody>
      </p:sp>
      <p:sp>
        <p:nvSpPr>
          <p:cNvPr id="2" name="Title 1">
            <a:extLst>
              <a:ext uri="{FF2B5EF4-FFF2-40B4-BE49-F238E27FC236}">
                <a16:creationId xmlns:a16="http://schemas.microsoft.com/office/drawing/2014/main" id="{882508FC-366E-44DA-80A8-28048E1E4AEF}"/>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7799832" cy="6675120"/>
          </a:xfrm>
          <a:prstGeom prst="rect">
            <a:avLst/>
          </a:prstGeom>
        </p:spPr>
      </p:pic>
      <p:sp>
        <p:nvSpPr>
          <p:cNvPr id="24" name="Rectangle 23">
            <a:extLst>
              <a:ext uri="{FF2B5EF4-FFF2-40B4-BE49-F238E27FC236}">
                <a16:creationId xmlns:a16="http://schemas.microsoft.com/office/drawing/2014/main"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cture Placeholder 9">
            <a:extLst>
              <a:ext uri="{FF2B5EF4-FFF2-40B4-BE49-F238E27FC236}">
                <a16:creationId xmlns:a16="http://schemas.microsoft.com/office/drawing/2014/main"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hasCustomPrompt="1"/>
          </p:nvPr>
        </p:nvSpPr>
        <p:spPr>
          <a:xfrm>
            <a:off x="794862" y="3032684"/>
            <a:ext cx="3759807" cy="1547813"/>
          </a:xfrm>
        </p:spPr>
        <p:txBody>
          <a:bodyPr anchor="b"/>
          <a:lstStyle>
            <a:lvl1pPr algn="l">
              <a:lnSpc>
                <a:spcPts val="4000"/>
              </a:lnSpc>
              <a:defRPr sz="6600" spc="-150">
                <a:solidFill>
                  <a:schemeClr val="bg1"/>
                </a:solidFill>
              </a:defRPr>
            </a:lvl1pPr>
          </a:lstStyle>
          <a:p>
            <a:r>
              <a:rPr lang="en-US"/>
              <a:t>Thank You</a:t>
            </a:r>
            <a:endParaRPr lang="en-US" dirty="0"/>
          </a:p>
        </p:txBody>
      </p:sp>
      <p:sp>
        <p:nvSpPr>
          <p:cNvPr id="18" name="Graphic 15">
            <a:extLst>
              <a:ext uri="{FF2B5EF4-FFF2-40B4-BE49-F238E27FC236}">
                <a16:creationId xmlns:a16="http://schemas.microsoft.com/office/drawing/2014/main" id="{F50292C9-54F6-4F7B-A885-34CE1E3B0351}"/>
              </a:ext>
            </a:extLst>
          </p:cNvPr>
          <p:cNvSpPr/>
          <p:nvPr userDrawn="1"/>
        </p:nvSpPr>
        <p:spPr>
          <a:xfrm>
            <a:off x="1774391"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5" name="Name">
            <a:extLst>
              <a:ext uri="{FF2B5EF4-FFF2-40B4-BE49-F238E27FC236}">
                <a16:creationId xmlns:a16="http://schemas.microsoft.com/office/drawing/2014/main" id="{B8C48821-0D90-416C-873E-50587E8A0C8E}"/>
              </a:ext>
            </a:extLst>
          </p:cNvPr>
          <p:cNvSpPr>
            <a:spLocks noGrp="1"/>
          </p:cNvSpPr>
          <p:nvPr>
            <p:ph type="body" sz="quarter" idx="11" hasCustomPrompt="1"/>
          </p:nvPr>
        </p:nvSpPr>
        <p:spPr>
          <a:xfrm>
            <a:off x="794861" y="4741677"/>
            <a:ext cx="3756943" cy="252000"/>
          </a:xfrm>
        </p:spPr>
        <p:txBody>
          <a:bodyPr anchor="ctr"/>
          <a:lstStyle>
            <a:lvl1pPr marL="0" indent="0">
              <a:buNone/>
              <a:defRPr sz="1600">
                <a:solidFill>
                  <a:schemeClr val="bg1"/>
                </a:solidFill>
                <a:latin typeface="+mn-lt"/>
              </a:defRPr>
            </a:lvl1pPr>
          </a:lstStyle>
          <a:p>
            <a:pPr lvl="0"/>
            <a:r>
              <a:rPr lang="en-US"/>
              <a:t>Name</a:t>
            </a:r>
            <a:endParaRPr lang="en-US" dirty="0"/>
          </a:p>
        </p:txBody>
      </p:sp>
      <p:sp>
        <p:nvSpPr>
          <p:cNvPr id="16" name="Email">
            <a:extLst>
              <a:ext uri="{FF2B5EF4-FFF2-40B4-BE49-F238E27FC236}">
                <a16:creationId xmlns:a16="http://schemas.microsoft.com/office/drawing/2014/main" id="{42450180-8D19-405E-97F0-2A309B58D01C}"/>
              </a:ext>
            </a:extLst>
          </p:cNvPr>
          <p:cNvSpPr>
            <a:spLocks noGrp="1"/>
          </p:cNvSpPr>
          <p:nvPr>
            <p:ph type="body" sz="quarter" idx="12" hasCustomPrompt="1"/>
          </p:nvPr>
        </p:nvSpPr>
        <p:spPr>
          <a:xfrm>
            <a:off x="1088990" y="5147137"/>
            <a:ext cx="3462814" cy="252000"/>
          </a:xfrm>
        </p:spPr>
        <p:txBody>
          <a:bodyPr anchor="ctr"/>
          <a:lstStyle>
            <a:lvl1pPr marL="0" indent="0">
              <a:buNone/>
              <a:defRPr sz="1200">
                <a:solidFill>
                  <a:schemeClr val="bg1"/>
                </a:solidFill>
                <a:latin typeface="+mn-lt"/>
              </a:defRPr>
            </a:lvl1pPr>
          </a:lstStyle>
          <a:p>
            <a:pPr lvl="0"/>
            <a:r>
              <a:rPr lang="en-US"/>
              <a:t>Email</a:t>
            </a:r>
            <a:endParaRPr lang="en-US" dirty="0"/>
          </a:p>
        </p:txBody>
      </p:sp>
      <p:sp>
        <p:nvSpPr>
          <p:cNvPr id="19" name="Rectangle 18">
            <a:extLst>
              <a:ext uri="{FF2B5EF4-FFF2-40B4-BE49-F238E27FC236}">
                <a16:creationId xmlns:a16="http://schemas.microsoft.com/office/drawing/2014/main"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4" name="Slide Number Placeholder 5">
            <a:extLst>
              <a:ext uri="{FF2B5EF4-FFF2-40B4-BE49-F238E27FC236}">
                <a16:creationId xmlns:a16="http://schemas.microsoft.com/office/drawing/2014/main"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3" name="Rectangle 22">
            <a:extLst>
              <a:ext uri="{FF2B5EF4-FFF2-40B4-BE49-F238E27FC236}">
                <a16:creationId xmlns:a16="http://schemas.microsoft.com/office/drawing/2014/main"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32774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noProof="0"/>
              <a:t>Click to edit Master title style</a:t>
            </a:r>
          </a:p>
        </p:txBody>
      </p:sp>
      <p:sp>
        <p:nvSpPr>
          <p:cNvPr id="10" name="Subtitle">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Content Placeholder 2">
            <a:extLst>
              <a:ext uri="{FF2B5EF4-FFF2-40B4-BE49-F238E27FC236}">
                <a16:creationId xmlns:a16="http://schemas.microsoft.com/office/drawing/2014/main" id="{D69A7081-42C5-4F4E-8A26-E7788CCF4FE5}"/>
              </a:ext>
            </a:extLst>
          </p:cNvPr>
          <p:cNvSpPr>
            <a:spLocks noGrp="1"/>
          </p:cNvSpPr>
          <p:nvPr>
            <p:ph idx="1"/>
          </p:nvPr>
        </p:nvSpPr>
        <p:spPr>
          <a:xfrm>
            <a:off x="360000" y="1620000"/>
            <a:ext cx="114732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9038FCAA-94B1-47BD-AD46-123D3404BBB2}"/>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7087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99CE02-8616-40B2-85FF-B06E192752AB}"/>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E3DF8E0-6324-45B7-8B0A-24383EF1B915}"/>
              </a:ext>
            </a:extLst>
          </p:cNvPr>
          <p:cNvSpPr/>
          <p:nvPr userDrawn="1"/>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r>
              <a:rPr lang="en-US" sz="1000" noProof="1">
                <a:latin typeface="+mn-lt"/>
              </a:rPr>
              <a:t>Jens Martensson</a:t>
            </a:r>
          </a:p>
        </p:txBody>
      </p:sp>
      <p:sp>
        <p:nvSpPr>
          <p:cNvPr id="11" name="Rectangle 10">
            <a:extLst>
              <a:ext uri="{FF2B5EF4-FFF2-40B4-BE49-F238E27FC236}">
                <a16:creationId xmlns:a16="http://schemas.microsoft.com/office/drawing/2014/main" id="{1A9E718F-2F10-41F1-8E9F-18DD53EF065F}"/>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331581A5-A75E-41FB-A68A-70BA1AB54B28}"/>
              </a:ext>
            </a:extLst>
          </p:cNvPr>
          <p:cNvSpPr>
            <a:spLocks noGrp="1"/>
          </p:cNvSpPr>
          <p:nvPr>
            <p:ph type="title"/>
          </p:nvPr>
        </p:nvSpPr>
        <p:spPr>
          <a:xfrm>
            <a:off x="360000" y="360000"/>
            <a:ext cx="11473200" cy="5400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BA9B02-6E3D-4037-BE18-E02B786633E9}"/>
              </a:ext>
            </a:extLst>
          </p:cNvPr>
          <p:cNvSpPr>
            <a:spLocks noGrp="1"/>
          </p:cNvSpPr>
          <p:nvPr>
            <p:ph type="body" idx="1"/>
          </p:nvPr>
        </p:nvSpPr>
        <p:spPr>
          <a:xfrm>
            <a:off x="360000" y="1260000"/>
            <a:ext cx="11473200" cy="4860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A954C2B-6B0B-4286-BFA4-F6131386B0E3}"/>
              </a:ext>
            </a:extLst>
          </p:cNvPr>
          <p:cNvSpPr>
            <a:spLocks noGrp="1"/>
          </p:cNvSpPr>
          <p:nvPr>
            <p:ph type="ftr" sz="quarter" idx="3"/>
          </p:nvPr>
        </p:nvSpPr>
        <p:spPr>
          <a:xfrm>
            <a:off x="360000" y="6483329"/>
            <a:ext cx="2378438" cy="187367"/>
          </a:xfrm>
          <a:prstGeom prst="rect">
            <a:avLst/>
          </a:prstGeom>
          <a:gradFill>
            <a:gsLst>
              <a:gs pos="82000">
                <a:schemeClr val="bg1">
                  <a:lumMod val="95000"/>
                </a:schemeClr>
              </a:gs>
              <a:gs pos="100000">
                <a:schemeClr val="bg1">
                  <a:lumMod val="65000"/>
                </a:schemeClr>
              </a:gs>
            </a:gsLst>
            <a:lin ang="5400000" scaled="0"/>
          </a:gradFill>
        </p:spPr>
        <p:txBody>
          <a:bodyPr vert="horz" lIns="36000" tIns="0" rIns="0" bIns="0" rtlCol="0" anchor="ctr"/>
          <a:lstStyle>
            <a:lvl1pPr algn="l">
              <a:defRPr sz="1200">
                <a:solidFill>
                  <a:schemeClr val="tx1">
                    <a:lumMod val="75000"/>
                    <a:lumOff val="25000"/>
                  </a:schemeClr>
                </a:solidFill>
                <a:latin typeface="+mj-lt"/>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D245D258-5720-4517-B8DE-EB5AA5C4FAE1}"/>
              </a:ext>
            </a:extLst>
          </p:cNvPr>
          <p:cNvSpPr>
            <a:spLocks noGrp="1"/>
          </p:cNvSpPr>
          <p:nvPr>
            <p:ph type="sldNum" sz="quarter" idx="4"/>
          </p:nvPr>
        </p:nvSpPr>
        <p:spPr>
          <a:xfrm>
            <a:off x="11594400"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lvl1pPr algn="r">
              <a:defRPr sz="1200">
                <a:solidFill>
                  <a:schemeClr val="bg1"/>
                </a:solidFill>
                <a:latin typeface="+mj-lt"/>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63" r:id="rId4"/>
    <p:sldLayoutId id="2147483656" r:id="rId5"/>
    <p:sldLayoutId id="2147483660" r:id="rId6"/>
    <p:sldLayoutId id="2147483661" r:id="rId7"/>
    <p:sldLayoutId id="2147483664" r:id="rId8"/>
    <p:sldLayoutId id="2147483650" r:id="rId9"/>
    <p:sldLayoutId id="2147483652" r:id="rId10"/>
    <p:sldLayoutId id="2147483654" r:id="rId11"/>
    <p:sldLayoutId id="2147483655" r:id="rId1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webp"/><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webp"/><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p:txBody>
          <a:bodyPr/>
          <a:lstStyle/>
          <a:p>
            <a:r>
              <a:rPr lang="en-US" dirty="0"/>
              <a:t>Introduction to C Programming</a:t>
            </a:r>
          </a:p>
        </p:txBody>
      </p:sp>
      <p:cxnSp>
        <p:nvCxnSpPr>
          <p:cNvPr id="22" name="Straight Connector 21">
            <a:extLst>
              <a:ext uri="{FF2B5EF4-FFF2-40B4-BE49-F238E27FC236}">
                <a16:creationId xmlns:a16="http://schemas.microsoft.com/office/drawing/2014/main" id="{1B17638D-56AE-48AD-96C8-EE46229C744C}"/>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Graphic 8" descr="space radar outline">
            <a:extLst>
              <a:ext uri="{FF2B5EF4-FFF2-40B4-BE49-F238E27FC236}">
                <a16:creationId xmlns:a16="http://schemas.microsoft.com/office/drawing/2014/main" id="{52C1AEF9-C750-45F9-AD02-5447187F5716}"/>
              </a:ext>
            </a:extLst>
          </p:cNvPr>
          <p:cNvSpPr/>
          <p:nvPr/>
        </p:nvSpPr>
        <p:spPr>
          <a:xfrm rot="16731500">
            <a:off x="10654807" y="4433342"/>
            <a:ext cx="238125" cy="238125"/>
          </a:xfrm>
          <a:custGeom>
            <a:avLst/>
            <a:gdLst>
              <a:gd name="connsiteX0" fmla="*/ 145256 w 238125"/>
              <a:gd name="connsiteY0" fmla="*/ 159538 h 238125"/>
              <a:gd name="connsiteX1" fmla="*/ 150019 w 238125"/>
              <a:gd name="connsiteY1" fmla="*/ 154775 h 238125"/>
              <a:gd name="connsiteX2" fmla="*/ 150019 w 238125"/>
              <a:gd name="connsiteY2" fmla="*/ 145250 h 238125"/>
              <a:gd name="connsiteX3" fmla="*/ 145256 w 238125"/>
              <a:gd name="connsiteY3" fmla="*/ 140488 h 238125"/>
              <a:gd name="connsiteX4" fmla="*/ 140494 w 238125"/>
              <a:gd name="connsiteY4" fmla="*/ 145250 h 238125"/>
              <a:gd name="connsiteX5" fmla="*/ 140494 w 238125"/>
              <a:gd name="connsiteY5" fmla="*/ 154775 h 238125"/>
              <a:gd name="connsiteX6" fmla="*/ 145256 w 238125"/>
              <a:gd name="connsiteY6" fmla="*/ 159538 h 238125"/>
              <a:gd name="connsiteX7" fmla="*/ 234353 w 238125"/>
              <a:gd name="connsiteY7" fmla="*/ 122828 h 238125"/>
              <a:gd name="connsiteX8" fmla="*/ 196253 w 238125"/>
              <a:gd name="connsiteY8" fmla="*/ 84728 h 238125"/>
              <a:gd name="connsiteX9" fmla="*/ 192881 w 238125"/>
              <a:gd name="connsiteY9" fmla="*/ 83338 h 238125"/>
              <a:gd name="connsiteX10" fmla="*/ 97631 w 238125"/>
              <a:gd name="connsiteY10" fmla="*/ 83338 h 238125"/>
              <a:gd name="connsiteX11" fmla="*/ 93231 w 238125"/>
              <a:gd name="connsiteY11" fmla="*/ 86281 h 238125"/>
              <a:gd name="connsiteX12" fmla="*/ 94259 w 238125"/>
              <a:gd name="connsiteY12" fmla="*/ 91472 h 238125"/>
              <a:gd name="connsiteX13" fmla="*/ 114700 w 238125"/>
              <a:gd name="connsiteY13" fmla="*/ 111913 h 238125"/>
              <a:gd name="connsiteX14" fmla="*/ 73819 w 238125"/>
              <a:gd name="connsiteY14" fmla="*/ 111913 h 238125"/>
              <a:gd name="connsiteX15" fmla="*/ 73819 w 238125"/>
              <a:gd name="connsiteY15" fmla="*/ 45238 h 238125"/>
              <a:gd name="connsiteX16" fmla="*/ 88106 w 238125"/>
              <a:gd name="connsiteY16" fmla="*/ 45238 h 238125"/>
              <a:gd name="connsiteX17" fmla="*/ 92869 w 238125"/>
              <a:gd name="connsiteY17" fmla="*/ 40475 h 238125"/>
              <a:gd name="connsiteX18" fmla="*/ 92869 w 238125"/>
              <a:gd name="connsiteY18" fmla="*/ 21425 h 238125"/>
              <a:gd name="connsiteX19" fmla="*/ 88887 w 238125"/>
              <a:gd name="connsiteY19" fmla="*/ 16729 h 238125"/>
              <a:gd name="connsiteX20" fmla="*/ 31737 w 238125"/>
              <a:gd name="connsiteY20" fmla="*/ 7204 h 238125"/>
              <a:gd name="connsiteX21" fmla="*/ 27880 w 238125"/>
              <a:gd name="connsiteY21" fmla="*/ 8271 h 238125"/>
              <a:gd name="connsiteX22" fmla="*/ 26194 w 238125"/>
              <a:gd name="connsiteY22" fmla="*/ 11900 h 238125"/>
              <a:gd name="connsiteX23" fmla="*/ 26194 w 238125"/>
              <a:gd name="connsiteY23" fmla="*/ 40475 h 238125"/>
              <a:gd name="connsiteX24" fmla="*/ 30956 w 238125"/>
              <a:gd name="connsiteY24" fmla="*/ 45238 h 238125"/>
              <a:gd name="connsiteX25" fmla="*/ 64294 w 238125"/>
              <a:gd name="connsiteY25" fmla="*/ 45238 h 238125"/>
              <a:gd name="connsiteX26" fmla="*/ 64294 w 238125"/>
              <a:gd name="connsiteY26" fmla="*/ 111913 h 238125"/>
              <a:gd name="connsiteX27" fmla="*/ 40481 w 238125"/>
              <a:gd name="connsiteY27" fmla="*/ 111913 h 238125"/>
              <a:gd name="connsiteX28" fmla="*/ 26194 w 238125"/>
              <a:gd name="connsiteY28" fmla="*/ 126200 h 238125"/>
              <a:gd name="connsiteX29" fmla="*/ 26194 w 238125"/>
              <a:gd name="connsiteY29" fmla="*/ 164300 h 238125"/>
              <a:gd name="connsiteX30" fmla="*/ 40481 w 238125"/>
              <a:gd name="connsiteY30" fmla="*/ 178588 h 238125"/>
              <a:gd name="connsiteX31" fmla="*/ 76610 w 238125"/>
              <a:gd name="connsiteY31" fmla="*/ 178588 h 238125"/>
              <a:gd name="connsiteX32" fmla="*/ 52769 w 238125"/>
              <a:gd name="connsiteY32" fmla="*/ 202429 h 238125"/>
              <a:gd name="connsiteX33" fmla="*/ 30956 w 238125"/>
              <a:gd name="connsiteY33" fmla="*/ 188113 h 238125"/>
              <a:gd name="connsiteX34" fmla="*/ 7144 w 238125"/>
              <a:gd name="connsiteY34" fmla="*/ 211925 h 238125"/>
              <a:gd name="connsiteX35" fmla="*/ 30956 w 238125"/>
              <a:gd name="connsiteY35" fmla="*/ 235738 h 238125"/>
              <a:gd name="connsiteX36" fmla="*/ 54550 w 238125"/>
              <a:gd name="connsiteY36" fmla="*/ 214116 h 238125"/>
              <a:gd name="connsiteX37" fmla="*/ 90078 w 238125"/>
              <a:gd name="connsiteY37" fmla="*/ 178588 h 238125"/>
              <a:gd name="connsiteX38" fmla="*/ 111919 w 238125"/>
              <a:gd name="connsiteY38" fmla="*/ 178588 h 238125"/>
              <a:gd name="connsiteX39" fmla="*/ 111919 w 238125"/>
              <a:gd name="connsiteY39" fmla="*/ 188598 h 238125"/>
              <a:gd name="connsiteX40" fmla="*/ 92869 w 238125"/>
              <a:gd name="connsiteY40" fmla="*/ 211925 h 238125"/>
              <a:gd name="connsiteX41" fmla="*/ 116681 w 238125"/>
              <a:gd name="connsiteY41" fmla="*/ 235738 h 238125"/>
              <a:gd name="connsiteX42" fmla="*/ 140494 w 238125"/>
              <a:gd name="connsiteY42" fmla="*/ 211925 h 238125"/>
              <a:gd name="connsiteX43" fmla="*/ 121444 w 238125"/>
              <a:gd name="connsiteY43" fmla="*/ 188598 h 238125"/>
              <a:gd name="connsiteX44" fmla="*/ 121444 w 238125"/>
              <a:gd name="connsiteY44" fmla="*/ 178588 h 238125"/>
              <a:gd name="connsiteX45" fmla="*/ 143275 w 238125"/>
              <a:gd name="connsiteY45" fmla="*/ 178588 h 238125"/>
              <a:gd name="connsiteX46" fmla="*/ 178813 w 238125"/>
              <a:gd name="connsiteY46" fmla="*/ 214125 h 238125"/>
              <a:gd name="connsiteX47" fmla="*/ 202406 w 238125"/>
              <a:gd name="connsiteY47" fmla="*/ 235738 h 238125"/>
              <a:gd name="connsiteX48" fmla="*/ 226219 w 238125"/>
              <a:gd name="connsiteY48" fmla="*/ 211925 h 238125"/>
              <a:gd name="connsiteX49" fmla="*/ 202406 w 238125"/>
              <a:gd name="connsiteY49" fmla="*/ 188113 h 238125"/>
              <a:gd name="connsiteX50" fmla="*/ 180594 w 238125"/>
              <a:gd name="connsiteY50" fmla="*/ 202438 h 238125"/>
              <a:gd name="connsiteX51" fmla="*/ 156743 w 238125"/>
              <a:gd name="connsiteY51" fmla="*/ 178588 h 238125"/>
              <a:gd name="connsiteX52" fmla="*/ 192881 w 238125"/>
              <a:gd name="connsiteY52" fmla="*/ 178588 h 238125"/>
              <a:gd name="connsiteX53" fmla="*/ 207169 w 238125"/>
              <a:gd name="connsiteY53" fmla="*/ 164300 h 238125"/>
              <a:gd name="connsiteX54" fmla="*/ 207169 w 238125"/>
              <a:gd name="connsiteY54" fmla="*/ 130963 h 238125"/>
              <a:gd name="connsiteX55" fmla="*/ 230981 w 238125"/>
              <a:gd name="connsiteY55" fmla="*/ 130963 h 238125"/>
              <a:gd name="connsiteX56" fmla="*/ 235382 w 238125"/>
              <a:gd name="connsiteY56" fmla="*/ 128019 h 238125"/>
              <a:gd name="connsiteX57" fmla="*/ 234353 w 238125"/>
              <a:gd name="connsiteY57" fmla="*/ 122828 h 238125"/>
              <a:gd name="connsiteX58" fmla="*/ 45244 w 238125"/>
              <a:gd name="connsiteY58" fmla="*/ 211935 h 238125"/>
              <a:gd name="connsiteX59" fmla="*/ 30956 w 238125"/>
              <a:gd name="connsiteY59" fmla="*/ 226213 h 238125"/>
              <a:gd name="connsiteX60" fmla="*/ 16669 w 238125"/>
              <a:gd name="connsiteY60" fmla="*/ 211925 h 238125"/>
              <a:gd name="connsiteX61" fmla="*/ 30956 w 238125"/>
              <a:gd name="connsiteY61" fmla="*/ 197638 h 238125"/>
              <a:gd name="connsiteX62" fmla="*/ 45244 w 238125"/>
              <a:gd name="connsiteY62" fmla="*/ 211925 h 238125"/>
              <a:gd name="connsiteX63" fmla="*/ 45244 w 238125"/>
              <a:gd name="connsiteY63" fmla="*/ 211935 h 238125"/>
              <a:gd name="connsiteX64" fmla="*/ 202406 w 238125"/>
              <a:gd name="connsiteY64" fmla="*/ 197638 h 238125"/>
              <a:gd name="connsiteX65" fmla="*/ 216694 w 238125"/>
              <a:gd name="connsiteY65" fmla="*/ 211925 h 238125"/>
              <a:gd name="connsiteX66" fmla="*/ 202406 w 238125"/>
              <a:gd name="connsiteY66" fmla="*/ 226213 h 238125"/>
              <a:gd name="connsiteX67" fmla="*/ 188119 w 238125"/>
              <a:gd name="connsiteY67" fmla="*/ 211925 h 238125"/>
              <a:gd name="connsiteX68" fmla="*/ 202406 w 238125"/>
              <a:gd name="connsiteY68" fmla="*/ 197638 h 238125"/>
              <a:gd name="connsiteX69" fmla="*/ 109128 w 238125"/>
              <a:gd name="connsiteY69" fmla="*/ 92863 h 238125"/>
              <a:gd name="connsiteX70" fmla="*/ 143275 w 238125"/>
              <a:gd name="connsiteY70" fmla="*/ 92863 h 238125"/>
              <a:gd name="connsiteX71" fmla="*/ 171850 w 238125"/>
              <a:gd name="connsiteY71" fmla="*/ 121438 h 238125"/>
              <a:gd name="connsiteX72" fmla="*/ 137703 w 238125"/>
              <a:gd name="connsiteY72" fmla="*/ 121438 h 238125"/>
              <a:gd name="connsiteX73" fmla="*/ 109128 w 238125"/>
              <a:gd name="connsiteY73" fmla="*/ 92863 h 238125"/>
              <a:gd name="connsiteX74" fmla="*/ 35719 w 238125"/>
              <a:gd name="connsiteY74" fmla="*/ 35713 h 238125"/>
              <a:gd name="connsiteX75" fmla="*/ 35719 w 238125"/>
              <a:gd name="connsiteY75" fmla="*/ 17520 h 238125"/>
              <a:gd name="connsiteX76" fmla="*/ 83344 w 238125"/>
              <a:gd name="connsiteY76" fmla="*/ 25454 h 238125"/>
              <a:gd name="connsiteX77" fmla="*/ 83344 w 238125"/>
              <a:gd name="connsiteY77" fmla="*/ 35713 h 238125"/>
              <a:gd name="connsiteX78" fmla="*/ 35719 w 238125"/>
              <a:gd name="connsiteY78" fmla="*/ 35713 h 238125"/>
              <a:gd name="connsiteX79" fmla="*/ 130969 w 238125"/>
              <a:gd name="connsiteY79" fmla="*/ 211925 h 238125"/>
              <a:gd name="connsiteX80" fmla="*/ 116681 w 238125"/>
              <a:gd name="connsiteY80" fmla="*/ 226213 h 238125"/>
              <a:gd name="connsiteX81" fmla="*/ 102394 w 238125"/>
              <a:gd name="connsiteY81" fmla="*/ 211925 h 238125"/>
              <a:gd name="connsiteX82" fmla="*/ 116681 w 238125"/>
              <a:gd name="connsiteY82" fmla="*/ 197638 h 238125"/>
              <a:gd name="connsiteX83" fmla="*/ 130969 w 238125"/>
              <a:gd name="connsiteY83" fmla="*/ 211925 h 238125"/>
              <a:gd name="connsiteX84" fmla="*/ 197644 w 238125"/>
              <a:gd name="connsiteY84" fmla="*/ 164300 h 238125"/>
              <a:gd name="connsiteX85" fmla="*/ 192881 w 238125"/>
              <a:gd name="connsiteY85" fmla="*/ 169063 h 238125"/>
              <a:gd name="connsiteX86" fmla="*/ 40481 w 238125"/>
              <a:gd name="connsiteY86" fmla="*/ 169063 h 238125"/>
              <a:gd name="connsiteX87" fmla="*/ 35719 w 238125"/>
              <a:gd name="connsiteY87" fmla="*/ 164300 h 238125"/>
              <a:gd name="connsiteX88" fmla="*/ 35719 w 238125"/>
              <a:gd name="connsiteY88" fmla="*/ 126200 h 238125"/>
              <a:gd name="connsiteX89" fmla="*/ 40481 w 238125"/>
              <a:gd name="connsiteY89" fmla="*/ 121438 h 238125"/>
              <a:gd name="connsiteX90" fmla="*/ 124225 w 238125"/>
              <a:gd name="connsiteY90" fmla="*/ 121438 h 238125"/>
              <a:gd name="connsiteX91" fmla="*/ 132359 w 238125"/>
              <a:gd name="connsiteY91" fmla="*/ 129572 h 238125"/>
              <a:gd name="connsiteX92" fmla="*/ 135731 w 238125"/>
              <a:gd name="connsiteY92" fmla="*/ 130963 h 238125"/>
              <a:gd name="connsiteX93" fmla="*/ 197644 w 238125"/>
              <a:gd name="connsiteY93" fmla="*/ 130963 h 238125"/>
              <a:gd name="connsiteX94" fmla="*/ 197644 w 238125"/>
              <a:gd name="connsiteY94" fmla="*/ 164300 h 238125"/>
              <a:gd name="connsiteX95" fmla="*/ 185318 w 238125"/>
              <a:gd name="connsiteY95" fmla="*/ 121438 h 238125"/>
              <a:gd name="connsiteX96" fmla="*/ 156743 w 238125"/>
              <a:gd name="connsiteY96" fmla="*/ 92863 h 238125"/>
              <a:gd name="connsiteX97" fmla="*/ 190910 w 238125"/>
              <a:gd name="connsiteY97" fmla="*/ 92863 h 238125"/>
              <a:gd name="connsiteX98" fmla="*/ 219485 w 238125"/>
              <a:gd name="connsiteY98" fmla="*/ 121438 h 238125"/>
              <a:gd name="connsiteX99" fmla="*/ 185318 w 238125"/>
              <a:gd name="connsiteY99" fmla="*/ 121438 h 238125"/>
              <a:gd name="connsiteX100" fmla="*/ 164306 w 238125"/>
              <a:gd name="connsiteY100" fmla="*/ 159538 h 238125"/>
              <a:gd name="connsiteX101" fmla="*/ 169069 w 238125"/>
              <a:gd name="connsiteY101" fmla="*/ 154775 h 238125"/>
              <a:gd name="connsiteX102" fmla="*/ 169069 w 238125"/>
              <a:gd name="connsiteY102" fmla="*/ 145250 h 238125"/>
              <a:gd name="connsiteX103" fmla="*/ 164306 w 238125"/>
              <a:gd name="connsiteY103" fmla="*/ 140488 h 238125"/>
              <a:gd name="connsiteX104" fmla="*/ 159544 w 238125"/>
              <a:gd name="connsiteY104" fmla="*/ 145250 h 238125"/>
              <a:gd name="connsiteX105" fmla="*/ 159544 w 238125"/>
              <a:gd name="connsiteY105" fmla="*/ 154775 h 238125"/>
              <a:gd name="connsiteX106" fmla="*/ 164306 w 238125"/>
              <a:gd name="connsiteY106" fmla="*/ 159538 h 238125"/>
              <a:gd name="connsiteX107" fmla="*/ 78581 w 238125"/>
              <a:gd name="connsiteY107" fmla="*/ 130963 h 238125"/>
              <a:gd name="connsiteX108" fmla="*/ 50006 w 238125"/>
              <a:gd name="connsiteY108" fmla="*/ 130963 h 238125"/>
              <a:gd name="connsiteX109" fmla="*/ 45244 w 238125"/>
              <a:gd name="connsiteY109" fmla="*/ 135725 h 238125"/>
              <a:gd name="connsiteX110" fmla="*/ 45244 w 238125"/>
              <a:gd name="connsiteY110" fmla="*/ 154775 h 238125"/>
              <a:gd name="connsiteX111" fmla="*/ 50006 w 238125"/>
              <a:gd name="connsiteY111" fmla="*/ 159538 h 238125"/>
              <a:gd name="connsiteX112" fmla="*/ 78581 w 238125"/>
              <a:gd name="connsiteY112" fmla="*/ 159538 h 238125"/>
              <a:gd name="connsiteX113" fmla="*/ 83344 w 238125"/>
              <a:gd name="connsiteY113" fmla="*/ 154775 h 238125"/>
              <a:gd name="connsiteX114" fmla="*/ 83344 w 238125"/>
              <a:gd name="connsiteY114" fmla="*/ 135725 h 238125"/>
              <a:gd name="connsiteX115" fmla="*/ 78581 w 238125"/>
              <a:gd name="connsiteY115" fmla="*/ 130963 h 238125"/>
              <a:gd name="connsiteX116" fmla="*/ 73819 w 238125"/>
              <a:gd name="connsiteY116" fmla="*/ 150013 h 238125"/>
              <a:gd name="connsiteX117" fmla="*/ 54769 w 238125"/>
              <a:gd name="connsiteY117" fmla="*/ 150013 h 238125"/>
              <a:gd name="connsiteX118" fmla="*/ 54769 w 238125"/>
              <a:gd name="connsiteY118" fmla="*/ 140488 h 238125"/>
              <a:gd name="connsiteX119" fmla="*/ 73819 w 238125"/>
              <a:gd name="connsiteY119" fmla="*/ 140488 h 238125"/>
              <a:gd name="connsiteX120" fmla="*/ 73819 w 238125"/>
              <a:gd name="connsiteY120" fmla="*/ 150013 h 238125"/>
              <a:gd name="connsiteX121" fmla="*/ 183356 w 238125"/>
              <a:gd name="connsiteY121" fmla="*/ 159538 h 238125"/>
              <a:gd name="connsiteX122" fmla="*/ 188119 w 238125"/>
              <a:gd name="connsiteY122" fmla="*/ 154775 h 238125"/>
              <a:gd name="connsiteX123" fmla="*/ 188119 w 238125"/>
              <a:gd name="connsiteY123" fmla="*/ 145250 h 238125"/>
              <a:gd name="connsiteX124" fmla="*/ 183356 w 238125"/>
              <a:gd name="connsiteY124" fmla="*/ 140488 h 238125"/>
              <a:gd name="connsiteX125" fmla="*/ 178594 w 238125"/>
              <a:gd name="connsiteY125" fmla="*/ 145250 h 238125"/>
              <a:gd name="connsiteX126" fmla="*/ 178594 w 238125"/>
              <a:gd name="connsiteY126" fmla="*/ 154775 h 238125"/>
              <a:gd name="connsiteX127" fmla="*/ 183356 w 238125"/>
              <a:gd name="connsiteY127" fmla="*/ 159538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38125" h="238125">
                <a:moveTo>
                  <a:pt x="145256" y="159538"/>
                </a:moveTo>
                <a:cubicBezTo>
                  <a:pt x="147885" y="159538"/>
                  <a:pt x="150019" y="157404"/>
                  <a:pt x="150019" y="154775"/>
                </a:cubicBezTo>
                <a:lnTo>
                  <a:pt x="150019" y="145250"/>
                </a:lnTo>
                <a:cubicBezTo>
                  <a:pt x="150019" y="142621"/>
                  <a:pt x="147885" y="140488"/>
                  <a:pt x="145256" y="140488"/>
                </a:cubicBezTo>
                <a:cubicBezTo>
                  <a:pt x="142627" y="140488"/>
                  <a:pt x="140494" y="142621"/>
                  <a:pt x="140494" y="145250"/>
                </a:cubicBezTo>
                <a:lnTo>
                  <a:pt x="140494" y="154775"/>
                </a:lnTo>
                <a:cubicBezTo>
                  <a:pt x="140494" y="157404"/>
                  <a:pt x="142627" y="159538"/>
                  <a:pt x="145256" y="159538"/>
                </a:cubicBezTo>
                <a:close/>
                <a:moveTo>
                  <a:pt x="234353" y="122828"/>
                </a:moveTo>
                <a:lnTo>
                  <a:pt x="196253" y="84728"/>
                </a:lnTo>
                <a:cubicBezTo>
                  <a:pt x="195358" y="83842"/>
                  <a:pt x="194148" y="83338"/>
                  <a:pt x="192881" y="83338"/>
                </a:cubicBezTo>
                <a:lnTo>
                  <a:pt x="97631" y="83338"/>
                </a:lnTo>
                <a:cubicBezTo>
                  <a:pt x="95707" y="83338"/>
                  <a:pt x="93964" y="84500"/>
                  <a:pt x="93231" y="86281"/>
                </a:cubicBezTo>
                <a:cubicBezTo>
                  <a:pt x="92488" y="88062"/>
                  <a:pt x="92897" y="90110"/>
                  <a:pt x="94259" y="91472"/>
                </a:cubicBezTo>
                <a:lnTo>
                  <a:pt x="114700" y="111913"/>
                </a:lnTo>
                <a:lnTo>
                  <a:pt x="73819" y="111913"/>
                </a:lnTo>
                <a:lnTo>
                  <a:pt x="73819" y="45238"/>
                </a:lnTo>
                <a:lnTo>
                  <a:pt x="88106" y="45238"/>
                </a:lnTo>
                <a:cubicBezTo>
                  <a:pt x="90735" y="45238"/>
                  <a:pt x="92869" y="43104"/>
                  <a:pt x="92869" y="40475"/>
                </a:cubicBezTo>
                <a:lnTo>
                  <a:pt x="92869" y="21425"/>
                </a:lnTo>
                <a:cubicBezTo>
                  <a:pt x="92869" y="19101"/>
                  <a:pt x="91183" y="17110"/>
                  <a:pt x="88887" y="16729"/>
                </a:cubicBezTo>
                <a:lnTo>
                  <a:pt x="31737" y="7204"/>
                </a:lnTo>
                <a:cubicBezTo>
                  <a:pt x="30375" y="6985"/>
                  <a:pt x="28946" y="7366"/>
                  <a:pt x="27880" y="8271"/>
                </a:cubicBezTo>
                <a:cubicBezTo>
                  <a:pt x="26803" y="9166"/>
                  <a:pt x="26194" y="10500"/>
                  <a:pt x="26194" y="11900"/>
                </a:cubicBezTo>
                <a:lnTo>
                  <a:pt x="26194" y="40475"/>
                </a:lnTo>
                <a:cubicBezTo>
                  <a:pt x="26194" y="43104"/>
                  <a:pt x="28327" y="45238"/>
                  <a:pt x="30956" y="45238"/>
                </a:cubicBezTo>
                <a:lnTo>
                  <a:pt x="64294" y="45238"/>
                </a:lnTo>
                <a:lnTo>
                  <a:pt x="64294" y="111913"/>
                </a:lnTo>
                <a:lnTo>
                  <a:pt x="40481" y="111913"/>
                </a:lnTo>
                <a:cubicBezTo>
                  <a:pt x="32604" y="111913"/>
                  <a:pt x="26194" y="118323"/>
                  <a:pt x="26194" y="126200"/>
                </a:cubicBezTo>
                <a:lnTo>
                  <a:pt x="26194" y="164300"/>
                </a:lnTo>
                <a:cubicBezTo>
                  <a:pt x="26194" y="172177"/>
                  <a:pt x="32604" y="178588"/>
                  <a:pt x="40481" y="178588"/>
                </a:cubicBezTo>
                <a:lnTo>
                  <a:pt x="76610" y="178588"/>
                </a:lnTo>
                <a:lnTo>
                  <a:pt x="52769" y="202429"/>
                </a:lnTo>
                <a:cubicBezTo>
                  <a:pt x="49082" y="194018"/>
                  <a:pt x="40700" y="188113"/>
                  <a:pt x="30956" y="188113"/>
                </a:cubicBezTo>
                <a:cubicBezTo>
                  <a:pt x="17831" y="188113"/>
                  <a:pt x="7144" y="198800"/>
                  <a:pt x="7144" y="211925"/>
                </a:cubicBezTo>
                <a:cubicBezTo>
                  <a:pt x="7144" y="225050"/>
                  <a:pt x="17831" y="235738"/>
                  <a:pt x="30956" y="235738"/>
                </a:cubicBezTo>
                <a:cubicBezTo>
                  <a:pt x="43329" y="235738"/>
                  <a:pt x="53416" y="226203"/>
                  <a:pt x="54550" y="214116"/>
                </a:cubicBezTo>
                <a:lnTo>
                  <a:pt x="90078" y="178588"/>
                </a:lnTo>
                <a:lnTo>
                  <a:pt x="111919" y="178588"/>
                </a:lnTo>
                <a:lnTo>
                  <a:pt x="111919" y="188598"/>
                </a:lnTo>
                <a:cubicBezTo>
                  <a:pt x="101060" y="190808"/>
                  <a:pt x="92869" y="200428"/>
                  <a:pt x="92869" y="211925"/>
                </a:cubicBezTo>
                <a:cubicBezTo>
                  <a:pt x="92869" y="225050"/>
                  <a:pt x="103556" y="235738"/>
                  <a:pt x="116681" y="235738"/>
                </a:cubicBezTo>
                <a:cubicBezTo>
                  <a:pt x="129807" y="235738"/>
                  <a:pt x="140494" y="225050"/>
                  <a:pt x="140494" y="211925"/>
                </a:cubicBezTo>
                <a:cubicBezTo>
                  <a:pt x="140494" y="200428"/>
                  <a:pt x="132293" y="190808"/>
                  <a:pt x="121444" y="188598"/>
                </a:cubicBezTo>
                <a:lnTo>
                  <a:pt x="121444" y="178588"/>
                </a:lnTo>
                <a:lnTo>
                  <a:pt x="143275" y="178588"/>
                </a:lnTo>
                <a:lnTo>
                  <a:pt x="178813" y="214125"/>
                </a:lnTo>
                <a:cubicBezTo>
                  <a:pt x="179946" y="226203"/>
                  <a:pt x="190033" y="235738"/>
                  <a:pt x="202406" y="235738"/>
                </a:cubicBezTo>
                <a:cubicBezTo>
                  <a:pt x="215532" y="235738"/>
                  <a:pt x="226219" y="225050"/>
                  <a:pt x="226219" y="211925"/>
                </a:cubicBezTo>
                <a:cubicBezTo>
                  <a:pt x="226219" y="198800"/>
                  <a:pt x="215532" y="188113"/>
                  <a:pt x="202406" y="188113"/>
                </a:cubicBezTo>
                <a:cubicBezTo>
                  <a:pt x="192653" y="188113"/>
                  <a:pt x="184271" y="194028"/>
                  <a:pt x="180594" y="202438"/>
                </a:cubicBezTo>
                <a:lnTo>
                  <a:pt x="156743" y="178588"/>
                </a:lnTo>
                <a:lnTo>
                  <a:pt x="192881" y="178588"/>
                </a:lnTo>
                <a:cubicBezTo>
                  <a:pt x="200758" y="178588"/>
                  <a:pt x="207169" y="172177"/>
                  <a:pt x="207169" y="164300"/>
                </a:cubicBezTo>
                <a:lnTo>
                  <a:pt x="207169" y="130963"/>
                </a:lnTo>
                <a:lnTo>
                  <a:pt x="230981" y="130963"/>
                </a:lnTo>
                <a:cubicBezTo>
                  <a:pt x="232905" y="130963"/>
                  <a:pt x="234648" y="129800"/>
                  <a:pt x="235382" y="128019"/>
                </a:cubicBezTo>
                <a:cubicBezTo>
                  <a:pt x="236125" y="126238"/>
                  <a:pt x="235715" y="124190"/>
                  <a:pt x="234353" y="122828"/>
                </a:cubicBezTo>
                <a:close/>
                <a:moveTo>
                  <a:pt x="45244" y="211935"/>
                </a:moveTo>
                <a:cubicBezTo>
                  <a:pt x="45234" y="219802"/>
                  <a:pt x="38824" y="226213"/>
                  <a:pt x="30956" y="226213"/>
                </a:cubicBezTo>
                <a:cubicBezTo>
                  <a:pt x="23079" y="226213"/>
                  <a:pt x="16669" y="219802"/>
                  <a:pt x="16669" y="211925"/>
                </a:cubicBezTo>
                <a:cubicBezTo>
                  <a:pt x="16669" y="204048"/>
                  <a:pt x="23079" y="197638"/>
                  <a:pt x="30956" y="197638"/>
                </a:cubicBezTo>
                <a:cubicBezTo>
                  <a:pt x="38833" y="197638"/>
                  <a:pt x="45244" y="204048"/>
                  <a:pt x="45244" y="211925"/>
                </a:cubicBezTo>
                <a:cubicBezTo>
                  <a:pt x="45244" y="211925"/>
                  <a:pt x="45244" y="211925"/>
                  <a:pt x="45244" y="211935"/>
                </a:cubicBezTo>
                <a:close/>
                <a:moveTo>
                  <a:pt x="202406" y="197638"/>
                </a:moveTo>
                <a:cubicBezTo>
                  <a:pt x="210283" y="197638"/>
                  <a:pt x="216694" y="204048"/>
                  <a:pt x="216694" y="211925"/>
                </a:cubicBezTo>
                <a:cubicBezTo>
                  <a:pt x="216694" y="219802"/>
                  <a:pt x="210283" y="226213"/>
                  <a:pt x="202406" y="226213"/>
                </a:cubicBezTo>
                <a:cubicBezTo>
                  <a:pt x="194529" y="226213"/>
                  <a:pt x="188119" y="219802"/>
                  <a:pt x="188119" y="211925"/>
                </a:cubicBezTo>
                <a:cubicBezTo>
                  <a:pt x="188119" y="204048"/>
                  <a:pt x="194529" y="197638"/>
                  <a:pt x="202406" y="197638"/>
                </a:cubicBezTo>
                <a:close/>
                <a:moveTo>
                  <a:pt x="109128" y="92863"/>
                </a:moveTo>
                <a:lnTo>
                  <a:pt x="143275" y="92863"/>
                </a:lnTo>
                <a:lnTo>
                  <a:pt x="171850" y="121438"/>
                </a:lnTo>
                <a:lnTo>
                  <a:pt x="137703" y="121438"/>
                </a:lnTo>
                <a:lnTo>
                  <a:pt x="109128" y="92863"/>
                </a:lnTo>
                <a:close/>
                <a:moveTo>
                  <a:pt x="35719" y="35713"/>
                </a:moveTo>
                <a:lnTo>
                  <a:pt x="35719" y="17520"/>
                </a:lnTo>
                <a:lnTo>
                  <a:pt x="83344" y="25454"/>
                </a:lnTo>
                <a:lnTo>
                  <a:pt x="83344" y="35713"/>
                </a:lnTo>
                <a:lnTo>
                  <a:pt x="35719" y="35713"/>
                </a:lnTo>
                <a:close/>
                <a:moveTo>
                  <a:pt x="130969" y="211925"/>
                </a:moveTo>
                <a:cubicBezTo>
                  <a:pt x="130969" y="219802"/>
                  <a:pt x="124558" y="226213"/>
                  <a:pt x="116681" y="226213"/>
                </a:cubicBezTo>
                <a:cubicBezTo>
                  <a:pt x="108804" y="226213"/>
                  <a:pt x="102394" y="219802"/>
                  <a:pt x="102394" y="211925"/>
                </a:cubicBezTo>
                <a:cubicBezTo>
                  <a:pt x="102394" y="204048"/>
                  <a:pt x="108804" y="197638"/>
                  <a:pt x="116681" y="197638"/>
                </a:cubicBezTo>
                <a:cubicBezTo>
                  <a:pt x="124558" y="197638"/>
                  <a:pt x="130969" y="204048"/>
                  <a:pt x="130969" y="211925"/>
                </a:cubicBezTo>
                <a:close/>
                <a:moveTo>
                  <a:pt x="197644" y="164300"/>
                </a:moveTo>
                <a:cubicBezTo>
                  <a:pt x="197644" y="166929"/>
                  <a:pt x="195510" y="169063"/>
                  <a:pt x="192881" y="169063"/>
                </a:cubicBezTo>
                <a:lnTo>
                  <a:pt x="40481" y="169063"/>
                </a:lnTo>
                <a:cubicBezTo>
                  <a:pt x="37852" y="169063"/>
                  <a:pt x="35719" y="166929"/>
                  <a:pt x="35719" y="164300"/>
                </a:cubicBezTo>
                <a:lnTo>
                  <a:pt x="35719" y="126200"/>
                </a:lnTo>
                <a:cubicBezTo>
                  <a:pt x="35719" y="123571"/>
                  <a:pt x="37852" y="121438"/>
                  <a:pt x="40481" y="121438"/>
                </a:cubicBezTo>
                <a:lnTo>
                  <a:pt x="124225" y="121438"/>
                </a:lnTo>
                <a:lnTo>
                  <a:pt x="132359" y="129572"/>
                </a:lnTo>
                <a:cubicBezTo>
                  <a:pt x="133255" y="130458"/>
                  <a:pt x="134464" y="130963"/>
                  <a:pt x="135731" y="130963"/>
                </a:cubicBezTo>
                <a:lnTo>
                  <a:pt x="197644" y="130963"/>
                </a:lnTo>
                <a:lnTo>
                  <a:pt x="197644" y="164300"/>
                </a:lnTo>
                <a:close/>
                <a:moveTo>
                  <a:pt x="185318" y="121438"/>
                </a:moveTo>
                <a:lnTo>
                  <a:pt x="156743" y="92863"/>
                </a:lnTo>
                <a:lnTo>
                  <a:pt x="190910" y="92863"/>
                </a:lnTo>
                <a:lnTo>
                  <a:pt x="219485" y="121438"/>
                </a:lnTo>
                <a:lnTo>
                  <a:pt x="185318" y="121438"/>
                </a:lnTo>
                <a:close/>
                <a:moveTo>
                  <a:pt x="164306" y="159538"/>
                </a:moveTo>
                <a:cubicBezTo>
                  <a:pt x="166935" y="159538"/>
                  <a:pt x="169069" y="157404"/>
                  <a:pt x="169069" y="154775"/>
                </a:cubicBezTo>
                <a:lnTo>
                  <a:pt x="169069" y="145250"/>
                </a:lnTo>
                <a:cubicBezTo>
                  <a:pt x="169069" y="142621"/>
                  <a:pt x="166935" y="140488"/>
                  <a:pt x="164306" y="140488"/>
                </a:cubicBezTo>
                <a:cubicBezTo>
                  <a:pt x="161677" y="140488"/>
                  <a:pt x="159544" y="142621"/>
                  <a:pt x="159544" y="145250"/>
                </a:cubicBezTo>
                <a:lnTo>
                  <a:pt x="159544" y="154775"/>
                </a:lnTo>
                <a:cubicBezTo>
                  <a:pt x="159544" y="157404"/>
                  <a:pt x="161677" y="159538"/>
                  <a:pt x="164306" y="159538"/>
                </a:cubicBezTo>
                <a:close/>
                <a:moveTo>
                  <a:pt x="78581" y="130963"/>
                </a:moveTo>
                <a:lnTo>
                  <a:pt x="50006" y="130963"/>
                </a:lnTo>
                <a:cubicBezTo>
                  <a:pt x="47377" y="130963"/>
                  <a:pt x="45244" y="133096"/>
                  <a:pt x="45244" y="135725"/>
                </a:cubicBezTo>
                <a:lnTo>
                  <a:pt x="45244" y="154775"/>
                </a:lnTo>
                <a:cubicBezTo>
                  <a:pt x="45244" y="157404"/>
                  <a:pt x="47377" y="159538"/>
                  <a:pt x="50006" y="159538"/>
                </a:cubicBezTo>
                <a:lnTo>
                  <a:pt x="78581" y="159538"/>
                </a:lnTo>
                <a:cubicBezTo>
                  <a:pt x="81210" y="159538"/>
                  <a:pt x="83344" y="157404"/>
                  <a:pt x="83344" y="154775"/>
                </a:cubicBezTo>
                <a:lnTo>
                  <a:pt x="83344" y="135725"/>
                </a:lnTo>
                <a:cubicBezTo>
                  <a:pt x="83344" y="133096"/>
                  <a:pt x="81210" y="130963"/>
                  <a:pt x="78581" y="130963"/>
                </a:cubicBezTo>
                <a:close/>
                <a:moveTo>
                  <a:pt x="73819" y="150013"/>
                </a:moveTo>
                <a:lnTo>
                  <a:pt x="54769" y="150013"/>
                </a:lnTo>
                <a:lnTo>
                  <a:pt x="54769" y="140488"/>
                </a:lnTo>
                <a:lnTo>
                  <a:pt x="73819" y="140488"/>
                </a:lnTo>
                <a:lnTo>
                  <a:pt x="73819" y="150013"/>
                </a:lnTo>
                <a:close/>
                <a:moveTo>
                  <a:pt x="183356" y="159538"/>
                </a:moveTo>
                <a:cubicBezTo>
                  <a:pt x="185985" y="159538"/>
                  <a:pt x="188119" y="157404"/>
                  <a:pt x="188119" y="154775"/>
                </a:cubicBezTo>
                <a:lnTo>
                  <a:pt x="188119" y="145250"/>
                </a:lnTo>
                <a:cubicBezTo>
                  <a:pt x="188119" y="142621"/>
                  <a:pt x="185985" y="140488"/>
                  <a:pt x="183356" y="140488"/>
                </a:cubicBezTo>
                <a:cubicBezTo>
                  <a:pt x="180727" y="140488"/>
                  <a:pt x="178594" y="142621"/>
                  <a:pt x="178594" y="145250"/>
                </a:cubicBezTo>
                <a:lnTo>
                  <a:pt x="178594" y="154775"/>
                </a:lnTo>
                <a:cubicBezTo>
                  <a:pt x="178594" y="157404"/>
                  <a:pt x="180727" y="159538"/>
                  <a:pt x="183356" y="159538"/>
                </a:cubicBezTo>
                <a:close/>
              </a:path>
            </a:pathLst>
          </a:custGeom>
          <a:solidFill>
            <a:schemeClr val="bg1"/>
          </a:solidFill>
          <a:ln w="9525" cap="flat">
            <a:noFill/>
            <a:prstDash val="solid"/>
            <a:miter/>
          </a:ln>
        </p:spPr>
        <p:txBody>
          <a:bodyPr rtlCol="0" anchor="ctr"/>
          <a:lstStyle/>
          <a:p>
            <a:endParaRPr lang="en-US" dirty="0"/>
          </a:p>
        </p:txBody>
      </p:sp>
      <p:pic>
        <p:nvPicPr>
          <p:cNvPr id="9" name="Picture Placeholder 8">
            <a:extLst>
              <a:ext uri="{FF2B5EF4-FFF2-40B4-BE49-F238E27FC236}">
                <a16:creationId xmlns:a16="http://schemas.microsoft.com/office/drawing/2014/main" id="{02EAB7FB-AEBA-41BC-B1D7-A4B080684C82}"/>
              </a:ext>
            </a:extLst>
          </p:cNvPr>
          <p:cNvPicPr>
            <a:picLocks noGrp="1" noChangeAspect="1"/>
          </p:cNvPicPr>
          <p:nvPr>
            <p:ph type="pic" sz="quarter" idx="10"/>
          </p:nvPr>
        </p:nvPicPr>
        <p:blipFill>
          <a:blip r:embed="rId2"/>
          <a:srcRect/>
          <a:stretch/>
        </p:blipFill>
        <p:spPr>
          <a:xfrm>
            <a:off x="-473520" y="0"/>
            <a:ext cx="13104462" cy="6858000"/>
          </a:xfrm>
        </p:spPr>
      </p:pic>
    </p:spTree>
    <p:extLst>
      <p:ext uri="{BB962C8B-B14F-4D97-AF65-F5344CB8AC3E}">
        <p14:creationId xmlns:p14="http://schemas.microsoft.com/office/powerpoint/2010/main" val="4735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38069E-E777-4D0E-88B5-0E7955577622}"/>
              </a:ext>
            </a:extLst>
          </p:cNvPr>
          <p:cNvPicPr>
            <a:picLocks noChangeAspect="1"/>
          </p:cNvPicPr>
          <p:nvPr/>
        </p:nvPicPr>
        <p:blipFill rotWithShape="1">
          <a:blip r:embed="rId2"/>
          <a:srcRect t="14492" b="10560"/>
          <a:stretch/>
        </p:blipFill>
        <p:spPr>
          <a:xfrm>
            <a:off x="0" y="0"/>
            <a:ext cx="12192000" cy="5582920"/>
          </a:xfrm>
          <a:prstGeom prst="rect">
            <a:avLst/>
          </a:prstGeom>
        </p:spPr>
      </p:pic>
      <p:sp>
        <p:nvSpPr>
          <p:cNvPr id="7" name="TextBox 6">
            <a:extLst>
              <a:ext uri="{FF2B5EF4-FFF2-40B4-BE49-F238E27FC236}">
                <a16:creationId xmlns:a16="http://schemas.microsoft.com/office/drawing/2014/main" id="{4B1CBC1F-08EF-492D-BAE9-29DD0161B2CA}"/>
              </a:ext>
            </a:extLst>
          </p:cNvPr>
          <p:cNvSpPr txBox="1"/>
          <p:nvPr/>
        </p:nvSpPr>
        <p:spPr>
          <a:xfrm>
            <a:off x="1156235" y="5138420"/>
            <a:ext cx="10212404" cy="1446550"/>
          </a:xfrm>
          <a:prstGeom prst="rect">
            <a:avLst/>
          </a:prstGeom>
          <a:noFill/>
        </p:spPr>
        <p:txBody>
          <a:bodyPr wrap="square" rtlCol="0">
            <a:spAutoFit/>
          </a:bodyPr>
          <a:lstStyle/>
          <a:p>
            <a:r>
              <a:rPr lang="en-US" sz="8800" b="1" dirty="0">
                <a:solidFill>
                  <a:schemeClr val="accent5">
                    <a:lumMod val="50000"/>
                  </a:schemeClr>
                </a:solidFill>
              </a:rPr>
              <a:t>Any Questions?</a:t>
            </a:r>
            <a:endParaRPr lang="en-GB" sz="8800" b="1" dirty="0">
              <a:solidFill>
                <a:schemeClr val="accent5">
                  <a:lumMod val="50000"/>
                </a:schemeClr>
              </a:solidFill>
            </a:endParaRPr>
          </a:p>
        </p:txBody>
      </p:sp>
    </p:spTree>
    <p:extLst>
      <p:ext uri="{BB962C8B-B14F-4D97-AF65-F5344CB8AC3E}">
        <p14:creationId xmlns:p14="http://schemas.microsoft.com/office/powerpoint/2010/main" val="1177584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9C8CAF-97DF-4086-B081-EAFD83FAC05C}"/>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72F23033-2528-4D88-8804-06C90619DF85}"/>
              </a:ext>
            </a:extLst>
          </p:cNvPr>
          <p:cNvSpPr>
            <a:spLocks noGrp="1"/>
          </p:cNvSpPr>
          <p:nvPr>
            <p:ph type="body" sz="quarter" idx="11"/>
          </p:nvPr>
        </p:nvSpPr>
        <p:spPr/>
        <p:txBody>
          <a:bodyPr/>
          <a:lstStyle/>
          <a:p>
            <a:r>
              <a:rPr lang="en-US" noProof="1"/>
              <a:t>Shamimul Haque</a:t>
            </a:r>
          </a:p>
        </p:txBody>
      </p:sp>
      <p:pic>
        <p:nvPicPr>
          <p:cNvPr id="18" name="Graphic 17" descr="Envelope icon" title="Icon Presenter Email">
            <a:extLst>
              <a:ext uri="{FF2B5EF4-FFF2-40B4-BE49-F238E27FC236}">
                <a16:creationId xmlns:a16="http://schemas.microsoft.com/office/drawing/2014/main" id="{6D49048B-2AA4-42B7-9454-4E76924BCC57}"/>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0097" y="5158124"/>
            <a:ext cx="218900" cy="218900"/>
          </a:xfrm>
          <a:prstGeom prst="rect">
            <a:avLst/>
          </a:prstGeom>
        </p:spPr>
      </p:pic>
      <p:sp>
        <p:nvSpPr>
          <p:cNvPr id="5" name="Text Placeholder 4">
            <a:extLst>
              <a:ext uri="{FF2B5EF4-FFF2-40B4-BE49-F238E27FC236}">
                <a16:creationId xmlns:a16="http://schemas.microsoft.com/office/drawing/2014/main" id="{136F567F-B255-41F7-B5B6-1BEB6722D476}"/>
              </a:ext>
            </a:extLst>
          </p:cNvPr>
          <p:cNvSpPr>
            <a:spLocks noGrp="1"/>
          </p:cNvSpPr>
          <p:nvPr>
            <p:ph type="body" sz="quarter" idx="12"/>
          </p:nvPr>
        </p:nvSpPr>
        <p:spPr/>
        <p:txBody>
          <a:bodyPr/>
          <a:lstStyle/>
          <a:p>
            <a:r>
              <a:rPr lang="en-US" noProof="1"/>
              <a:t>Shamim@shamimul.com</a:t>
            </a:r>
          </a:p>
        </p:txBody>
      </p:sp>
      <p:grpSp>
        <p:nvGrpSpPr>
          <p:cNvPr id="25" name="Group 24">
            <a:extLst>
              <a:ext uri="{FF2B5EF4-FFF2-40B4-BE49-F238E27FC236}">
                <a16:creationId xmlns:a16="http://schemas.microsoft.com/office/drawing/2014/main" id="{F0F12597-AABE-455F-AE27-B788519B2040}"/>
              </a:ext>
              <a:ext uri="{C183D7F6-B498-43B3-948B-1728B52AA6E4}">
                <adec:decorative xmlns:adec="http://schemas.microsoft.com/office/drawing/2017/decorative" val="1"/>
              </a:ext>
            </a:extLst>
          </p:cNvPr>
          <p:cNvGrpSpPr>
            <a:grpSpLocks noChangeAspect="1"/>
          </p:cNvGrpSpPr>
          <p:nvPr/>
        </p:nvGrpSpPr>
        <p:grpSpPr>
          <a:xfrm flipH="1">
            <a:off x="489813" y="308601"/>
            <a:ext cx="445684" cy="444742"/>
            <a:chOff x="5660231" y="2993234"/>
            <a:chExt cx="868511" cy="866677"/>
          </a:xfrm>
        </p:grpSpPr>
        <p:sp>
          <p:nvSpPr>
            <p:cNvPr id="15" name="Freeform: Shape 14">
              <a:extLst>
                <a:ext uri="{FF2B5EF4-FFF2-40B4-BE49-F238E27FC236}">
                  <a16:creationId xmlns:a16="http://schemas.microsoft.com/office/drawing/2014/main" id="{559EE1F1-B897-408A-A84B-C550FFD08D48}"/>
                </a:ext>
              </a:extLst>
            </p:cNvPr>
            <p:cNvSpPr/>
            <p:nvPr/>
          </p:nvSpPr>
          <p:spPr>
            <a:xfrm>
              <a:off x="5660231" y="3288411"/>
              <a:ext cx="571500" cy="571500"/>
            </a:xfrm>
            <a:custGeom>
              <a:avLst/>
              <a:gdLst>
                <a:gd name="connsiteX0" fmla="*/ 288179 w 571500"/>
                <a:gd name="connsiteY0" fmla="*/ 7144 h 571500"/>
                <a:gd name="connsiteX1" fmla="*/ 7144 w 571500"/>
                <a:gd name="connsiteY1" fmla="*/ 288179 h 571500"/>
                <a:gd name="connsiteX2" fmla="*/ 288179 w 571500"/>
                <a:gd name="connsiteY2" fmla="*/ 569214 h 571500"/>
                <a:gd name="connsiteX3" fmla="*/ 569214 w 571500"/>
                <a:gd name="connsiteY3" fmla="*/ 288179 h 571500"/>
                <a:gd name="connsiteX4" fmla="*/ 288179 w 571500"/>
                <a:gd name="connsiteY4" fmla="*/ 7144 h 571500"/>
                <a:gd name="connsiteX5" fmla="*/ 288179 w 571500"/>
                <a:gd name="connsiteY5" fmla="*/ 531114 h 571500"/>
                <a:gd name="connsiteX6" fmla="*/ 45244 w 571500"/>
                <a:gd name="connsiteY6" fmla="*/ 288179 h 571500"/>
                <a:gd name="connsiteX7" fmla="*/ 288179 w 571500"/>
                <a:gd name="connsiteY7" fmla="*/ 45244 h 571500"/>
                <a:gd name="connsiteX8" fmla="*/ 531114 w 571500"/>
                <a:gd name="connsiteY8" fmla="*/ 288179 h 571500"/>
                <a:gd name="connsiteX9" fmla="*/ 288179 w 571500"/>
                <a:gd name="connsiteY9" fmla="*/ 53111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288179" y="7144"/>
                  </a:moveTo>
                  <a:cubicBezTo>
                    <a:pt x="133217" y="7144"/>
                    <a:pt x="7144" y="133217"/>
                    <a:pt x="7144" y="288179"/>
                  </a:cubicBezTo>
                  <a:cubicBezTo>
                    <a:pt x="7144" y="443141"/>
                    <a:pt x="133217" y="569214"/>
                    <a:pt x="288179" y="569214"/>
                  </a:cubicBezTo>
                  <a:cubicBezTo>
                    <a:pt x="443141" y="569214"/>
                    <a:pt x="569214" y="443151"/>
                    <a:pt x="569214" y="288179"/>
                  </a:cubicBezTo>
                  <a:cubicBezTo>
                    <a:pt x="569214" y="133207"/>
                    <a:pt x="443141" y="7144"/>
                    <a:pt x="288179" y="7144"/>
                  </a:cubicBezTo>
                  <a:close/>
                  <a:moveTo>
                    <a:pt x="288179" y="531114"/>
                  </a:moveTo>
                  <a:cubicBezTo>
                    <a:pt x="154219" y="531114"/>
                    <a:pt x="45244" y="422138"/>
                    <a:pt x="45244" y="288179"/>
                  </a:cubicBezTo>
                  <a:cubicBezTo>
                    <a:pt x="45244" y="154219"/>
                    <a:pt x="154219" y="45244"/>
                    <a:pt x="288179" y="45244"/>
                  </a:cubicBezTo>
                  <a:cubicBezTo>
                    <a:pt x="422138" y="45244"/>
                    <a:pt x="531114" y="154229"/>
                    <a:pt x="531114" y="288179"/>
                  </a:cubicBezTo>
                  <a:cubicBezTo>
                    <a:pt x="531114" y="422129"/>
                    <a:pt x="422129" y="531114"/>
                    <a:pt x="288179" y="531114"/>
                  </a:cubicBezTo>
                  <a:close/>
                </a:path>
              </a:pathLst>
            </a:custGeom>
            <a:solidFill>
              <a:schemeClr val="bg1"/>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033469D8-D3DC-4362-8C73-DB3F504C5B01}"/>
                </a:ext>
              </a:extLst>
            </p:cNvPr>
            <p:cNvSpPr/>
            <p:nvPr/>
          </p:nvSpPr>
          <p:spPr>
            <a:xfrm>
              <a:off x="5778589" y="3406883"/>
              <a:ext cx="171450" cy="171450"/>
            </a:xfrm>
            <a:custGeom>
              <a:avLst/>
              <a:gdLst>
                <a:gd name="connsiteX0" fmla="*/ 47844 w 171450"/>
                <a:gd name="connsiteY0" fmla="*/ 101613 h 171450"/>
                <a:gd name="connsiteX1" fmla="*/ 45253 w 171450"/>
                <a:gd name="connsiteY1" fmla="*/ 87068 h 171450"/>
                <a:gd name="connsiteX2" fmla="*/ 87068 w 171450"/>
                <a:gd name="connsiteY2" fmla="*/ 45244 h 171450"/>
                <a:gd name="connsiteX3" fmla="*/ 128883 w 171450"/>
                <a:gd name="connsiteY3" fmla="*/ 87068 h 171450"/>
                <a:gd name="connsiteX4" fmla="*/ 87116 w 171450"/>
                <a:gd name="connsiteY4" fmla="*/ 128883 h 171450"/>
                <a:gd name="connsiteX5" fmla="*/ 68085 w 171450"/>
                <a:gd name="connsiteY5" fmla="*/ 147952 h 171450"/>
                <a:gd name="connsiteX6" fmla="*/ 87135 w 171450"/>
                <a:gd name="connsiteY6" fmla="*/ 166983 h 171450"/>
                <a:gd name="connsiteX7" fmla="*/ 87154 w 171450"/>
                <a:gd name="connsiteY7" fmla="*/ 166983 h 171450"/>
                <a:gd name="connsiteX8" fmla="*/ 166973 w 171450"/>
                <a:gd name="connsiteY8" fmla="*/ 87068 h 171450"/>
                <a:gd name="connsiteX9" fmla="*/ 87058 w 171450"/>
                <a:gd name="connsiteY9" fmla="*/ 7144 h 171450"/>
                <a:gd name="connsiteX10" fmla="*/ 7144 w 171450"/>
                <a:gd name="connsiteY10" fmla="*/ 87068 h 171450"/>
                <a:gd name="connsiteX11" fmla="*/ 12125 w 171450"/>
                <a:gd name="connsiteY11" fmla="*/ 114881 h 171450"/>
                <a:gd name="connsiteX12" fmla="*/ 36614 w 171450"/>
                <a:gd name="connsiteY12" fmla="*/ 126111 h 171450"/>
                <a:gd name="connsiteX13" fmla="*/ 47844 w 171450"/>
                <a:gd name="connsiteY13" fmla="*/ 101613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0" h="171450">
                  <a:moveTo>
                    <a:pt x="47844" y="101613"/>
                  </a:moveTo>
                  <a:cubicBezTo>
                    <a:pt x="46120" y="96974"/>
                    <a:pt x="45253" y="92078"/>
                    <a:pt x="45253" y="87068"/>
                  </a:cubicBezTo>
                  <a:cubicBezTo>
                    <a:pt x="45253" y="64008"/>
                    <a:pt x="64008" y="45244"/>
                    <a:pt x="87068" y="45244"/>
                  </a:cubicBezTo>
                  <a:cubicBezTo>
                    <a:pt x="110128" y="45244"/>
                    <a:pt x="128883" y="64008"/>
                    <a:pt x="128883" y="87068"/>
                  </a:cubicBezTo>
                  <a:cubicBezTo>
                    <a:pt x="128883" y="110099"/>
                    <a:pt x="110147" y="128854"/>
                    <a:pt x="87116" y="128883"/>
                  </a:cubicBezTo>
                  <a:cubicBezTo>
                    <a:pt x="76600" y="128892"/>
                    <a:pt x="68075" y="137427"/>
                    <a:pt x="68085" y="147952"/>
                  </a:cubicBezTo>
                  <a:cubicBezTo>
                    <a:pt x="68094" y="158477"/>
                    <a:pt x="76619" y="166983"/>
                    <a:pt x="87135" y="166983"/>
                  </a:cubicBezTo>
                  <a:cubicBezTo>
                    <a:pt x="87135" y="166983"/>
                    <a:pt x="87144" y="166983"/>
                    <a:pt x="87154" y="166983"/>
                  </a:cubicBezTo>
                  <a:cubicBezTo>
                    <a:pt x="131169" y="166935"/>
                    <a:pt x="166973" y="131083"/>
                    <a:pt x="166973" y="87068"/>
                  </a:cubicBezTo>
                  <a:cubicBezTo>
                    <a:pt x="166973" y="42996"/>
                    <a:pt x="131121" y="7144"/>
                    <a:pt x="87058" y="7144"/>
                  </a:cubicBezTo>
                  <a:cubicBezTo>
                    <a:pt x="42996" y="7144"/>
                    <a:pt x="7144" y="42996"/>
                    <a:pt x="7144" y="87068"/>
                  </a:cubicBezTo>
                  <a:cubicBezTo>
                    <a:pt x="7144" y="96631"/>
                    <a:pt x="8820" y="105985"/>
                    <a:pt x="12125" y="114881"/>
                  </a:cubicBezTo>
                  <a:cubicBezTo>
                    <a:pt x="15783" y="124749"/>
                    <a:pt x="26737" y="129759"/>
                    <a:pt x="36614" y="126111"/>
                  </a:cubicBezTo>
                  <a:cubicBezTo>
                    <a:pt x="46492" y="122434"/>
                    <a:pt x="51511" y="111471"/>
                    <a:pt x="47844" y="101613"/>
                  </a:cubicBezTo>
                  <a:close/>
                </a:path>
              </a:pathLst>
            </a:custGeom>
            <a:solidFill>
              <a:schemeClr val="bg1"/>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56D60673-90C1-4A3B-B705-02383760807C}"/>
                </a:ext>
              </a:extLst>
            </p:cNvPr>
            <p:cNvSpPr/>
            <p:nvPr/>
          </p:nvSpPr>
          <p:spPr>
            <a:xfrm>
              <a:off x="6007446" y="3504769"/>
              <a:ext cx="142875" cy="142875"/>
            </a:xfrm>
            <a:custGeom>
              <a:avLst/>
              <a:gdLst>
                <a:gd name="connsiteX0" fmla="*/ 97184 w 142875"/>
                <a:gd name="connsiteY0" fmla="*/ 61648 h 142875"/>
                <a:gd name="connsiteX1" fmla="*/ 99041 w 142875"/>
                <a:gd name="connsiteY1" fmla="*/ 71506 h 142875"/>
                <a:gd name="connsiteX2" fmla="*/ 72142 w 142875"/>
                <a:gd name="connsiteY2" fmla="*/ 98395 h 142875"/>
                <a:gd name="connsiteX3" fmla="*/ 45244 w 142875"/>
                <a:gd name="connsiteY3" fmla="*/ 71506 h 142875"/>
                <a:gd name="connsiteX4" fmla="*/ 67618 w 142875"/>
                <a:gd name="connsiteY4" fmla="*/ 44989 h 142875"/>
                <a:gd name="connsiteX5" fmla="*/ 83239 w 142875"/>
                <a:gd name="connsiteY5" fmla="*/ 23033 h 142875"/>
                <a:gd name="connsiteX6" fmla="*/ 61293 w 142875"/>
                <a:gd name="connsiteY6" fmla="*/ 7403 h 142875"/>
                <a:gd name="connsiteX7" fmla="*/ 7144 w 142875"/>
                <a:gd name="connsiteY7" fmla="*/ 71497 h 142875"/>
                <a:gd name="connsiteX8" fmla="*/ 72142 w 142875"/>
                <a:gd name="connsiteY8" fmla="*/ 136486 h 142875"/>
                <a:gd name="connsiteX9" fmla="*/ 137141 w 142875"/>
                <a:gd name="connsiteY9" fmla="*/ 71497 h 142875"/>
                <a:gd name="connsiteX10" fmla="*/ 132617 w 142875"/>
                <a:gd name="connsiteY10" fmla="*/ 47646 h 142875"/>
                <a:gd name="connsiteX11" fmla="*/ 107899 w 142875"/>
                <a:gd name="connsiteY11" fmla="*/ 36921 h 142875"/>
                <a:gd name="connsiteX12" fmla="*/ 97184 w 142875"/>
                <a:gd name="connsiteY12" fmla="*/ 61648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875" h="142875">
                  <a:moveTo>
                    <a:pt x="97184" y="61648"/>
                  </a:moveTo>
                  <a:cubicBezTo>
                    <a:pt x="98412" y="64772"/>
                    <a:pt x="99041" y="68096"/>
                    <a:pt x="99041" y="71506"/>
                  </a:cubicBezTo>
                  <a:cubicBezTo>
                    <a:pt x="99041" y="86337"/>
                    <a:pt x="86973" y="98395"/>
                    <a:pt x="72142" y="98395"/>
                  </a:cubicBezTo>
                  <a:cubicBezTo>
                    <a:pt x="57312" y="98395"/>
                    <a:pt x="45244" y="86327"/>
                    <a:pt x="45244" y="71506"/>
                  </a:cubicBezTo>
                  <a:cubicBezTo>
                    <a:pt x="45244" y="58314"/>
                    <a:pt x="54654" y="47160"/>
                    <a:pt x="67618" y="44989"/>
                  </a:cubicBezTo>
                  <a:cubicBezTo>
                    <a:pt x="77991" y="43236"/>
                    <a:pt x="84992" y="33406"/>
                    <a:pt x="83239" y="23033"/>
                  </a:cubicBezTo>
                  <a:cubicBezTo>
                    <a:pt x="81486" y="12661"/>
                    <a:pt x="71657" y="5688"/>
                    <a:pt x="61293" y="7403"/>
                  </a:cubicBezTo>
                  <a:cubicBezTo>
                    <a:pt x="29918" y="12689"/>
                    <a:pt x="7144" y="39645"/>
                    <a:pt x="7144" y="71497"/>
                  </a:cubicBezTo>
                  <a:cubicBezTo>
                    <a:pt x="7144" y="107339"/>
                    <a:pt x="36300" y="136486"/>
                    <a:pt x="72142" y="136486"/>
                  </a:cubicBezTo>
                  <a:cubicBezTo>
                    <a:pt x="107985" y="136486"/>
                    <a:pt x="137141" y="107330"/>
                    <a:pt x="137141" y="71497"/>
                  </a:cubicBezTo>
                  <a:cubicBezTo>
                    <a:pt x="137141" y="63277"/>
                    <a:pt x="135617" y="55247"/>
                    <a:pt x="132617" y="47646"/>
                  </a:cubicBezTo>
                  <a:cubicBezTo>
                    <a:pt x="128749" y="37864"/>
                    <a:pt x="117672" y="33073"/>
                    <a:pt x="107899" y="36921"/>
                  </a:cubicBezTo>
                  <a:cubicBezTo>
                    <a:pt x="98127" y="40788"/>
                    <a:pt x="93316" y="51856"/>
                    <a:pt x="97184" y="61648"/>
                  </a:cubicBezTo>
                  <a:close/>
                </a:path>
              </a:pathLst>
            </a:custGeom>
            <a:solidFill>
              <a:schemeClr val="bg1"/>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941908B8-1FD7-4EE4-AE25-1C45D34F1498}"/>
                </a:ext>
              </a:extLst>
            </p:cNvPr>
            <p:cNvSpPr/>
            <p:nvPr/>
          </p:nvSpPr>
          <p:spPr>
            <a:xfrm>
              <a:off x="5819742" y="3637845"/>
              <a:ext cx="152400" cy="142875"/>
            </a:xfrm>
            <a:custGeom>
              <a:avLst/>
              <a:gdLst>
                <a:gd name="connsiteX0" fmla="*/ 77414 w 152400"/>
                <a:gd name="connsiteY0" fmla="*/ 7144 h 142875"/>
                <a:gd name="connsiteX1" fmla="*/ 27703 w 152400"/>
                <a:gd name="connsiteY1" fmla="*/ 27737 h 142875"/>
                <a:gd name="connsiteX2" fmla="*/ 27703 w 152400"/>
                <a:gd name="connsiteY2" fmla="*/ 127168 h 142875"/>
                <a:gd name="connsiteX3" fmla="*/ 49382 w 152400"/>
                <a:gd name="connsiteY3" fmla="*/ 141932 h 142875"/>
                <a:gd name="connsiteX4" fmla="*/ 56964 w 152400"/>
                <a:gd name="connsiteY4" fmla="*/ 143523 h 142875"/>
                <a:gd name="connsiteX5" fmla="*/ 74443 w 152400"/>
                <a:gd name="connsiteY5" fmla="*/ 132055 h 142875"/>
                <a:gd name="connsiteX6" fmla="*/ 64556 w 152400"/>
                <a:gd name="connsiteY6" fmla="*/ 106994 h 142875"/>
                <a:gd name="connsiteX7" fmla="*/ 54631 w 152400"/>
                <a:gd name="connsiteY7" fmla="*/ 100222 h 142875"/>
                <a:gd name="connsiteX8" fmla="*/ 54631 w 152400"/>
                <a:gd name="connsiteY8" fmla="*/ 54673 h 142875"/>
                <a:gd name="connsiteX9" fmla="*/ 100170 w 152400"/>
                <a:gd name="connsiteY9" fmla="*/ 54673 h 142875"/>
                <a:gd name="connsiteX10" fmla="*/ 103675 w 152400"/>
                <a:gd name="connsiteY10" fmla="*/ 96088 h 142875"/>
                <a:gd name="connsiteX11" fmla="*/ 108152 w 152400"/>
                <a:gd name="connsiteY11" fmla="*/ 122653 h 142875"/>
                <a:gd name="connsiteX12" fmla="*/ 134717 w 152400"/>
                <a:gd name="connsiteY12" fmla="*/ 118167 h 142875"/>
                <a:gd name="connsiteX13" fmla="*/ 127106 w 152400"/>
                <a:gd name="connsiteY13" fmla="*/ 27737 h 142875"/>
                <a:gd name="connsiteX14" fmla="*/ 77414 w 152400"/>
                <a:gd name="connsiteY14"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400" h="142875">
                  <a:moveTo>
                    <a:pt x="77414" y="7144"/>
                  </a:moveTo>
                  <a:cubicBezTo>
                    <a:pt x="58631" y="7144"/>
                    <a:pt x="40981" y="14459"/>
                    <a:pt x="27703" y="27737"/>
                  </a:cubicBezTo>
                  <a:cubicBezTo>
                    <a:pt x="291" y="55150"/>
                    <a:pt x="291" y="99755"/>
                    <a:pt x="27703" y="127168"/>
                  </a:cubicBezTo>
                  <a:cubicBezTo>
                    <a:pt x="33990" y="133445"/>
                    <a:pt x="41286" y="138417"/>
                    <a:pt x="49382" y="141932"/>
                  </a:cubicBezTo>
                  <a:cubicBezTo>
                    <a:pt x="51859" y="143008"/>
                    <a:pt x="54431" y="143523"/>
                    <a:pt x="56964" y="143523"/>
                  </a:cubicBezTo>
                  <a:cubicBezTo>
                    <a:pt x="64318" y="143523"/>
                    <a:pt x="71328" y="139236"/>
                    <a:pt x="74443" y="132055"/>
                  </a:cubicBezTo>
                  <a:cubicBezTo>
                    <a:pt x="78634" y="122396"/>
                    <a:pt x="74214" y="111185"/>
                    <a:pt x="64556" y="106994"/>
                  </a:cubicBezTo>
                  <a:cubicBezTo>
                    <a:pt x="60850" y="105385"/>
                    <a:pt x="57517" y="103108"/>
                    <a:pt x="54631" y="100222"/>
                  </a:cubicBezTo>
                  <a:cubicBezTo>
                    <a:pt x="42077" y="87668"/>
                    <a:pt x="42077" y="67227"/>
                    <a:pt x="54631" y="54673"/>
                  </a:cubicBezTo>
                  <a:cubicBezTo>
                    <a:pt x="66785" y="42501"/>
                    <a:pt x="88006" y="42510"/>
                    <a:pt x="100170" y="54673"/>
                  </a:cubicBezTo>
                  <a:cubicBezTo>
                    <a:pt x="111333" y="65837"/>
                    <a:pt x="112809" y="83248"/>
                    <a:pt x="103675" y="96088"/>
                  </a:cubicBezTo>
                  <a:cubicBezTo>
                    <a:pt x="97569" y="104651"/>
                    <a:pt x="99579" y="116548"/>
                    <a:pt x="108152" y="122653"/>
                  </a:cubicBezTo>
                  <a:cubicBezTo>
                    <a:pt x="116715" y="128740"/>
                    <a:pt x="128611" y="126749"/>
                    <a:pt x="134717" y="118167"/>
                  </a:cubicBezTo>
                  <a:cubicBezTo>
                    <a:pt x="154672" y="90135"/>
                    <a:pt x="151471" y="52092"/>
                    <a:pt x="127106" y="27737"/>
                  </a:cubicBezTo>
                  <a:cubicBezTo>
                    <a:pt x="113848" y="14449"/>
                    <a:pt x="96188" y="7144"/>
                    <a:pt x="77414" y="7144"/>
                  </a:cubicBezTo>
                  <a:close/>
                </a:path>
              </a:pathLst>
            </a:custGeom>
            <a:solidFill>
              <a:schemeClr val="bg1"/>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4B17393E-C1C4-43DA-A6B1-3ABA77082A89}"/>
                </a:ext>
              </a:extLst>
            </p:cNvPr>
            <p:cNvSpPr/>
            <p:nvPr/>
          </p:nvSpPr>
          <p:spPr>
            <a:xfrm>
              <a:off x="6170593" y="3013169"/>
              <a:ext cx="333375" cy="333375"/>
            </a:xfrm>
            <a:custGeom>
              <a:avLst/>
              <a:gdLst>
                <a:gd name="connsiteX0" fmla="*/ 12723 w 333375"/>
                <a:gd name="connsiteY0" fmla="*/ 328515 h 333375"/>
                <a:gd name="connsiteX1" fmla="*/ 26191 w 333375"/>
                <a:gd name="connsiteY1" fmla="*/ 334097 h 333375"/>
                <a:gd name="connsiteX2" fmla="*/ 39660 w 333375"/>
                <a:gd name="connsiteY2" fmla="*/ 328515 h 333375"/>
                <a:gd name="connsiteX3" fmla="*/ 328515 w 333375"/>
                <a:gd name="connsiteY3" fmla="*/ 39660 h 333375"/>
                <a:gd name="connsiteX4" fmla="*/ 328515 w 333375"/>
                <a:gd name="connsiteY4" fmla="*/ 12723 h 333375"/>
                <a:gd name="connsiteX5" fmla="*/ 301578 w 333375"/>
                <a:gd name="connsiteY5" fmla="*/ 12723 h 333375"/>
                <a:gd name="connsiteX6" fmla="*/ 12723 w 333375"/>
                <a:gd name="connsiteY6" fmla="*/ 301578 h 333375"/>
                <a:gd name="connsiteX7" fmla="*/ 12723 w 333375"/>
                <a:gd name="connsiteY7" fmla="*/ 328515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375" h="333375">
                  <a:moveTo>
                    <a:pt x="12723" y="328515"/>
                  </a:moveTo>
                  <a:cubicBezTo>
                    <a:pt x="16438" y="332239"/>
                    <a:pt x="21315" y="334097"/>
                    <a:pt x="26191" y="334097"/>
                  </a:cubicBezTo>
                  <a:cubicBezTo>
                    <a:pt x="31068" y="334097"/>
                    <a:pt x="35945" y="332239"/>
                    <a:pt x="39660" y="328515"/>
                  </a:cubicBezTo>
                  <a:lnTo>
                    <a:pt x="328515" y="39660"/>
                  </a:lnTo>
                  <a:cubicBezTo>
                    <a:pt x="335954" y="32221"/>
                    <a:pt x="335954" y="20162"/>
                    <a:pt x="328515" y="12723"/>
                  </a:cubicBezTo>
                  <a:cubicBezTo>
                    <a:pt x="321085" y="5284"/>
                    <a:pt x="309008" y="5284"/>
                    <a:pt x="301578" y="12723"/>
                  </a:cubicBezTo>
                  <a:lnTo>
                    <a:pt x="12723" y="301578"/>
                  </a:lnTo>
                  <a:cubicBezTo>
                    <a:pt x="5284" y="309017"/>
                    <a:pt x="5284" y="321076"/>
                    <a:pt x="12723" y="328515"/>
                  </a:cubicBezTo>
                  <a:close/>
                </a:path>
              </a:pathLst>
            </a:custGeom>
            <a:solidFill>
              <a:schemeClr val="bg1"/>
            </a:solid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2C0F054A-6FFE-4012-93EE-568C5B1B2A42}"/>
                </a:ext>
              </a:extLst>
            </p:cNvPr>
            <p:cNvSpPr/>
            <p:nvPr/>
          </p:nvSpPr>
          <p:spPr>
            <a:xfrm>
              <a:off x="6058150" y="2993234"/>
              <a:ext cx="285750" cy="285750"/>
            </a:xfrm>
            <a:custGeom>
              <a:avLst/>
              <a:gdLst>
                <a:gd name="connsiteX0" fmla="*/ 249114 w 285750"/>
                <a:gd name="connsiteY0" fmla="*/ 12723 h 285750"/>
                <a:gd name="connsiteX1" fmla="*/ 12723 w 285750"/>
                <a:gd name="connsiteY1" fmla="*/ 249114 h 285750"/>
                <a:gd name="connsiteX2" fmla="*/ 12723 w 285750"/>
                <a:gd name="connsiteY2" fmla="*/ 276051 h 285750"/>
                <a:gd name="connsiteX3" fmla="*/ 26191 w 285750"/>
                <a:gd name="connsiteY3" fmla="*/ 281633 h 285750"/>
                <a:gd name="connsiteX4" fmla="*/ 39660 w 285750"/>
                <a:gd name="connsiteY4" fmla="*/ 27605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14"/>
                  </a:lnTo>
                  <a:cubicBezTo>
                    <a:pt x="5284" y="256553"/>
                    <a:pt x="5284" y="268612"/>
                    <a:pt x="12723" y="276051"/>
                  </a:cubicBezTo>
                  <a:cubicBezTo>
                    <a:pt x="16438" y="279775"/>
                    <a:pt x="21315" y="281633"/>
                    <a:pt x="26191" y="281633"/>
                  </a:cubicBezTo>
                  <a:cubicBezTo>
                    <a:pt x="31068" y="281633"/>
                    <a:pt x="35945" y="279775"/>
                    <a:pt x="39660" y="27605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811AA75F-0393-4B2E-96E1-F088CC6A12EF}"/>
                </a:ext>
              </a:extLst>
            </p:cNvPr>
            <p:cNvSpPr/>
            <p:nvPr/>
          </p:nvSpPr>
          <p:spPr>
            <a:xfrm>
              <a:off x="6242992" y="3178076"/>
              <a:ext cx="285750" cy="285750"/>
            </a:xfrm>
            <a:custGeom>
              <a:avLst/>
              <a:gdLst>
                <a:gd name="connsiteX0" fmla="*/ 249114 w 285750"/>
                <a:gd name="connsiteY0" fmla="*/ 12723 h 285750"/>
                <a:gd name="connsiteX1" fmla="*/ 12723 w 285750"/>
                <a:gd name="connsiteY1" fmla="*/ 249124 h 285750"/>
                <a:gd name="connsiteX2" fmla="*/ 12723 w 285750"/>
                <a:gd name="connsiteY2" fmla="*/ 276061 h 285750"/>
                <a:gd name="connsiteX3" fmla="*/ 26191 w 285750"/>
                <a:gd name="connsiteY3" fmla="*/ 281642 h 285750"/>
                <a:gd name="connsiteX4" fmla="*/ 39660 w 285750"/>
                <a:gd name="connsiteY4" fmla="*/ 27606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24"/>
                  </a:lnTo>
                  <a:cubicBezTo>
                    <a:pt x="5284" y="256563"/>
                    <a:pt x="5284" y="268622"/>
                    <a:pt x="12723" y="276061"/>
                  </a:cubicBezTo>
                  <a:cubicBezTo>
                    <a:pt x="16438" y="279785"/>
                    <a:pt x="21315" y="281642"/>
                    <a:pt x="26191" y="281642"/>
                  </a:cubicBezTo>
                  <a:cubicBezTo>
                    <a:pt x="31068" y="281642"/>
                    <a:pt x="35945" y="279785"/>
                    <a:pt x="39660" y="27606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dirty="0"/>
            </a:p>
          </p:txBody>
        </p:sp>
      </p:grpSp>
      <p:sp>
        <p:nvSpPr>
          <p:cNvPr id="9" name="Graphic 14" descr="dinosaur outline">
            <a:extLst>
              <a:ext uri="{FF2B5EF4-FFF2-40B4-BE49-F238E27FC236}">
                <a16:creationId xmlns:a16="http://schemas.microsoft.com/office/drawing/2014/main" id="{0DE3B922-950A-4A58-AAB9-38FDAD1D42F5}"/>
              </a:ext>
            </a:extLst>
          </p:cNvPr>
          <p:cNvSpPr>
            <a:spLocks noChangeAspect="1"/>
          </p:cNvSpPr>
          <p:nvPr/>
        </p:nvSpPr>
        <p:spPr>
          <a:xfrm>
            <a:off x="4946994" y="5307571"/>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61DCE69A-183E-4D92-928A-CEE76B9E5241}"/>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gradFill>
              <a:gsLst>
                <a:gs pos="0">
                  <a:schemeClr val="accent1"/>
                </a:gs>
                <a:gs pos="100000">
                  <a:schemeClr val="accent5"/>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42472D9F-4E6F-4BC2-8965-9CA93125A324}"/>
              </a:ext>
            </a:extLst>
          </p:cNvPr>
          <p:cNvPicPr>
            <a:picLocks noChangeAspect="1"/>
          </p:cNvPicPr>
          <p:nvPr/>
        </p:nvPicPr>
        <p:blipFill rotWithShape="1">
          <a:blip r:embed="rId4"/>
          <a:srcRect l="15829" r="10360" b="58017"/>
          <a:stretch/>
        </p:blipFill>
        <p:spPr>
          <a:xfrm>
            <a:off x="2262149" y="606708"/>
            <a:ext cx="2907998" cy="2879224"/>
          </a:xfrm>
          <a:prstGeom prst="rect">
            <a:avLst/>
          </a:prstGeom>
        </p:spPr>
      </p:pic>
    </p:spTree>
    <p:extLst>
      <p:ext uri="{BB962C8B-B14F-4D97-AF65-F5344CB8AC3E}">
        <p14:creationId xmlns:p14="http://schemas.microsoft.com/office/powerpoint/2010/main" val="26867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1273833" y="2186609"/>
            <a:ext cx="4717663" cy="902577"/>
          </a:xfrm>
        </p:spPr>
        <p:txBody>
          <a:bodyPr/>
          <a:lstStyle/>
          <a:p>
            <a:r>
              <a:rPr lang="en-US" dirty="0"/>
              <a:t>Shamimul Haque</a:t>
            </a:r>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a:xfrm>
            <a:off x="1264701" y="3173449"/>
            <a:ext cx="6303048" cy="1711602"/>
          </a:xfrm>
        </p:spPr>
        <p:txBody>
          <a:bodyPr/>
          <a:lstStyle/>
          <a:p>
            <a:r>
              <a:rPr lang="en-US" sz="2400" dirty="0"/>
              <a:t>B.Sc. In Information and Communication Engineering</a:t>
            </a:r>
            <a:br>
              <a:rPr lang="en-US" sz="2400" dirty="0"/>
            </a:br>
            <a:endParaRPr lang="en-US" sz="2400" dirty="0"/>
          </a:p>
          <a:p>
            <a:r>
              <a:rPr lang="en-US" sz="2400" noProof="1"/>
              <a:t>Bangladesh Army University of Engineering &amp; Technology</a:t>
            </a:r>
          </a:p>
        </p:txBody>
      </p:sp>
      <p:grpSp>
        <p:nvGrpSpPr>
          <p:cNvPr id="6" name="Group 5">
            <a:extLst>
              <a:ext uri="{FF2B5EF4-FFF2-40B4-BE49-F238E27FC236}">
                <a16:creationId xmlns:a16="http://schemas.microsoft.com/office/drawing/2014/main" id="{25C384BA-0032-4FE7-AC29-2F9F931970D5}"/>
              </a:ext>
              <a:ext uri="{C183D7F6-B498-43B3-948B-1728B52AA6E4}">
                <adec:decorative xmlns:adec="http://schemas.microsoft.com/office/drawing/2017/decorative" val="1"/>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US" dirty="0"/>
            </a:p>
          </p:txBody>
        </p:sp>
      </p:grpSp>
      <p:sp>
        <p:nvSpPr>
          <p:cNvPr id="2" name="Graphic 14" descr="dinosaur outline">
            <a:extLst>
              <a:ext uri="{FF2B5EF4-FFF2-40B4-BE49-F238E27FC236}">
                <a16:creationId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6" name="Straight Connector 15">
            <a:extLst>
              <a:ext uri="{FF2B5EF4-FFF2-40B4-BE49-F238E27FC236}">
                <a16:creationId xmlns:a16="http://schemas.microsoft.com/office/drawing/2014/main" id="{B029E30A-660C-4C6A-8C17-E7A3B2E1C4BD}"/>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pic>
        <p:nvPicPr>
          <p:cNvPr id="18" name="Picture Placeholder 17" descr="books on a shelf with pages showing out">
            <a:extLst>
              <a:ext uri="{FF2B5EF4-FFF2-40B4-BE49-F238E27FC236}">
                <a16:creationId xmlns:a16="http://schemas.microsoft.com/office/drawing/2014/main" id="{E183FABE-66AB-4434-B5CC-BC7BD9DB75B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n-US" smtClean="0"/>
              <a:pPr/>
              <a:t>2</a:t>
            </a:fld>
            <a:endParaRPr lang="en-US" dirty="0"/>
          </a:p>
        </p:txBody>
      </p:sp>
      <p:pic>
        <p:nvPicPr>
          <p:cNvPr id="15" name="Picture 14">
            <a:extLst>
              <a:ext uri="{FF2B5EF4-FFF2-40B4-BE49-F238E27FC236}">
                <a16:creationId xmlns:a16="http://schemas.microsoft.com/office/drawing/2014/main" id="{898868ED-55EB-400E-B6CA-30238F94C843}"/>
              </a:ext>
            </a:extLst>
          </p:cNvPr>
          <p:cNvPicPr>
            <a:picLocks noChangeAspect="1"/>
          </p:cNvPicPr>
          <p:nvPr/>
        </p:nvPicPr>
        <p:blipFill>
          <a:blip r:embed="rId3"/>
          <a:stretch>
            <a:fillRect/>
          </a:stretch>
        </p:blipFill>
        <p:spPr>
          <a:xfrm>
            <a:off x="7773430" y="0"/>
            <a:ext cx="4418570" cy="6857999"/>
          </a:xfrm>
          <a:prstGeom prst="rect">
            <a:avLst/>
          </a:prstGeom>
        </p:spPr>
      </p:pic>
      <p:sp>
        <p:nvSpPr>
          <p:cNvPr id="17" name="TextBox 16">
            <a:extLst>
              <a:ext uri="{FF2B5EF4-FFF2-40B4-BE49-F238E27FC236}">
                <a16:creationId xmlns:a16="http://schemas.microsoft.com/office/drawing/2014/main" id="{94801DC7-177D-40C4-8FF1-97F7253A279E}"/>
              </a:ext>
            </a:extLst>
          </p:cNvPr>
          <p:cNvSpPr txBox="1"/>
          <p:nvPr/>
        </p:nvSpPr>
        <p:spPr>
          <a:xfrm>
            <a:off x="1259360" y="1105371"/>
            <a:ext cx="3977436" cy="830997"/>
          </a:xfrm>
          <a:prstGeom prst="rect">
            <a:avLst/>
          </a:prstGeom>
          <a:noFill/>
        </p:spPr>
        <p:txBody>
          <a:bodyPr wrap="square" rtlCol="0">
            <a:spAutoFit/>
          </a:bodyPr>
          <a:lstStyle/>
          <a:p>
            <a:r>
              <a:rPr lang="en-US" sz="4800" b="1" dirty="0">
                <a:solidFill>
                  <a:schemeClr val="bg1"/>
                </a:solidFill>
              </a:rPr>
              <a:t>About Me</a:t>
            </a:r>
            <a:endParaRPr lang="en-GB" sz="4800" b="1" dirty="0">
              <a:solidFill>
                <a:schemeClr val="bg1"/>
              </a:solidFill>
            </a:endParaRPr>
          </a:p>
        </p:txBody>
      </p:sp>
    </p:spTree>
    <p:extLst>
      <p:ext uri="{BB962C8B-B14F-4D97-AF65-F5344CB8AC3E}">
        <p14:creationId xmlns:p14="http://schemas.microsoft.com/office/powerpoint/2010/main" val="201304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stack of three books on a table">
            <a:extLst>
              <a:ext uri="{FF2B5EF4-FFF2-40B4-BE49-F238E27FC236}">
                <a16:creationId xmlns:a16="http://schemas.microsoft.com/office/drawing/2014/main" id="{460EECBB-989F-48EA-AA88-7967BCA18E2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7804150" y="1"/>
            <a:ext cx="4387850" cy="6679488"/>
          </a:xfrm>
        </p:spPr>
      </p:pic>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360363" y="1204506"/>
            <a:ext cx="10198914" cy="540000"/>
          </a:xfrm>
        </p:spPr>
        <p:txBody>
          <a:bodyPr/>
          <a:lstStyle/>
          <a:p>
            <a:r>
              <a:rPr lang="en-US" sz="4800" b="1" dirty="0"/>
              <a:t>A short brief about the presentation</a:t>
            </a:r>
          </a:p>
        </p:txBody>
      </p:sp>
      <p:sp>
        <p:nvSpPr>
          <p:cNvPr id="3" name="Text Placeholder 2">
            <a:extLst>
              <a:ext uri="{FF2B5EF4-FFF2-40B4-BE49-F238E27FC236}">
                <a16:creationId xmlns:a16="http://schemas.microsoft.com/office/drawing/2014/main" id="{348A36BD-3D0C-42D5-A5D3-CE11F484185A}"/>
              </a:ext>
            </a:extLst>
          </p:cNvPr>
          <p:cNvSpPr>
            <a:spLocks noGrp="1"/>
          </p:cNvSpPr>
          <p:nvPr>
            <p:ph type="body" sz="quarter" idx="12"/>
          </p:nvPr>
        </p:nvSpPr>
        <p:spPr>
          <a:xfrm>
            <a:off x="891382" y="2200443"/>
            <a:ext cx="6992937" cy="2762450"/>
          </a:xfrm>
        </p:spPr>
        <p:txBody>
          <a:bodyPr/>
          <a:lstStyle/>
          <a:p>
            <a:pPr marL="571500" indent="-571500">
              <a:buFont typeface="Wingdings" panose="05000000000000000000" pitchFamily="2" charset="2"/>
              <a:buChar char="ü"/>
            </a:pPr>
            <a:r>
              <a:rPr lang="en-US" sz="3600" dirty="0">
                <a:latin typeface="+mn-lt"/>
              </a:rPr>
              <a:t>What is C Programming?</a:t>
            </a:r>
          </a:p>
          <a:p>
            <a:pPr marL="571500" indent="-571500">
              <a:buFont typeface="Wingdings" panose="05000000000000000000" pitchFamily="2" charset="2"/>
              <a:buChar char="ü"/>
            </a:pPr>
            <a:r>
              <a:rPr lang="en-US" sz="3600" noProof="1">
                <a:latin typeface="+mn-lt"/>
              </a:rPr>
              <a:t>History of C</a:t>
            </a:r>
          </a:p>
          <a:p>
            <a:pPr marL="571500" indent="-571500">
              <a:buFont typeface="Wingdings" panose="05000000000000000000" pitchFamily="2" charset="2"/>
              <a:buChar char="ü"/>
            </a:pPr>
            <a:r>
              <a:rPr lang="en-US" sz="3600" noProof="1">
                <a:latin typeface="+mn-lt"/>
              </a:rPr>
              <a:t>Where is C used</a:t>
            </a:r>
          </a:p>
          <a:p>
            <a:pPr marL="571500" indent="-571500">
              <a:buFont typeface="Wingdings" panose="05000000000000000000" pitchFamily="2" charset="2"/>
              <a:buChar char="ü"/>
            </a:pPr>
            <a:r>
              <a:rPr lang="en-US" sz="3600" noProof="1">
                <a:latin typeface="+mn-lt"/>
              </a:rPr>
              <a:t>Why you should learn C</a:t>
            </a:r>
          </a:p>
          <a:p>
            <a:pPr marL="571500" indent="-571500">
              <a:buFont typeface="Wingdings" panose="05000000000000000000" pitchFamily="2" charset="2"/>
              <a:buChar char="ü"/>
            </a:pPr>
            <a:r>
              <a:rPr lang="en-US" sz="3600" noProof="1">
                <a:latin typeface="+mn-lt"/>
              </a:rPr>
              <a:t>How C works</a:t>
            </a:r>
          </a:p>
          <a:p>
            <a:pPr marL="571500" indent="-571500">
              <a:buFont typeface="Wingdings" panose="05000000000000000000" pitchFamily="2" charset="2"/>
              <a:buChar char="ü"/>
            </a:pPr>
            <a:r>
              <a:rPr lang="en-US" sz="3600" noProof="1">
                <a:latin typeface="+mn-lt"/>
              </a:rPr>
              <a:t>QNA Session</a:t>
            </a:r>
          </a:p>
        </p:txBody>
      </p: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3</a:t>
            </a:fld>
            <a:endParaRPr lang="en-US" dirty="0"/>
          </a:p>
        </p:txBody>
      </p:sp>
    </p:spTree>
    <p:extLst>
      <p:ext uri="{BB962C8B-B14F-4D97-AF65-F5344CB8AC3E}">
        <p14:creationId xmlns:p14="http://schemas.microsoft.com/office/powerpoint/2010/main" val="851971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567599" y="1243629"/>
            <a:ext cx="6993300" cy="540000"/>
          </a:xfrm>
        </p:spPr>
        <p:txBody>
          <a:bodyPr/>
          <a:lstStyle/>
          <a:p>
            <a:r>
              <a:rPr lang="en-US" sz="4000" b="1" dirty="0"/>
              <a:t>What is C?</a:t>
            </a:r>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567963" y="2070000"/>
            <a:ext cx="6992936" cy="4500000"/>
          </a:xfrm>
        </p:spPr>
        <p:txBody>
          <a:bodyPr/>
          <a:lstStyle/>
          <a:p>
            <a:pPr marL="0" indent="0">
              <a:buNone/>
            </a:pPr>
            <a:r>
              <a:rPr lang="en-US" sz="2400" b="1" i="0" dirty="0">
                <a:solidFill>
                  <a:srgbClr val="222222"/>
                </a:solidFill>
                <a:effectLst/>
                <a:latin typeface="+mn-lt"/>
              </a:rPr>
              <a:t>C</a:t>
            </a:r>
            <a:r>
              <a:rPr lang="en-US" sz="2400" b="0" i="0" dirty="0">
                <a:solidFill>
                  <a:srgbClr val="222222"/>
                </a:solidFill>
                <a:effectLst/>
                <a:latin typeface="+mn-lt"/>
              </a:rPr>
              <a:t> is a structured programming language that is extremely popular, and flexible to use. It is extensively used to write various applications, Operating Systems like Windows, and many other complex programs like Oracle database, Git, Python interpreter, and more.</a:t>
            </a:r>
          </a:p>
          <a:p>
            <a:pPr marL="0" indent="0">
              <a:buNone/>
            </a:pPr>
            <a:r>
              <a:rPr lang="en-US" sz="2400" dirty="0">
                <a:solidFill>
                  <a:srgbClr val="222222"/>
                </a:solidFill>
                <a:latin typeface="+mn-lt"/>
              </a:rPr>
              <a:t>It is also considered as the </a:t>
            </a:r>
            <a:r>
              <a:rPr lang="en-US" sz="2400" b="1" dirty="0">
                <a:solidFill>
                  <a:srgbClr val="222222"/>
                </a:solidFill>
                <a:latin typeface="+mn-lt"/>
              </a:rPr>
              <a:t>mother of programming language</a:t>
            </a:r>
            <a:r>
              <a:rPr lang="en-US" sz="2400" dirty="0">
                <a:solidFill>
                  <a:srgbClr val="222222"/>
                </a:solidFill>
                <a:latin typeface="+mn-lt"/>
              </a:rPr>
              <a:t>.</a:t>
            </a:r>
            <a:endParaRPr lang="en-US" sz="2400" dirty="0">
              <a:latin typeface="+mn-lt"/>
            </a:endParaRPr>
          </a:p>
        </p:txBody>
      </p:sp>
      <p:pic>
        <p:nvPicPr>
          <p:cNvPr id="37" name="Picture Placeholder 36" descr="close up of pages of construction drawings">
            <a:extLst>
              <a:ext uri="{FF2B5EF4-FFF2-40B4-BE49-F238E27FC236}">
                <a16:creationId xmlns:a16="http://schemas.microsoft.com/office/drawing/2014/main" id="{1AB95479-A4F7-471B-9357-D4668C8CEF29}"/>
              </a:ext>
            </a:extLst>
          </p:cNvPr>
          <p:cNvPicPr>
            <a:picLocks noGrp="1" noChangeAspect="1"/>
          </p:cNvPicPr>
          <p:nvPr>
            <p:ph type="pic" sz="quarter" idx="17"/>
          </p:nvPr>
        </p:nvPicPr>
        <p:blipFill>
          <a:blip r:embed="rId2" cstate="screen">
            <a:extLst>
              <a:ext uri="{28A0092B-C50C-407E-A947-70E740481C1C}">
                <a14:useLocalDpi xmlns:a14="http://schemas.microsoft.com/office/drawing/2010/main"/>
              </a:ext>
            </a:extLst>
          </a:blip>
          <a:srcRect/>
          <a:stretch>
            <a:fillRect/>
          </a:stretch>
        </p:blipFill>
        <p:spPr/>
      </p:pic>
      <p:pic>
        <p:nvPicPr>
          <p:cNvPr id="41" name="Picture Placeholder 40" descr="microscope">
            <a:extLst>
              <a:ext uri="{FF2B5EF4-FFF2-40B4-BE49-F238E27FC236}">
                <a16:creationId xmlns:a16="http://schemas.microsoft.com/office/drawing/2014/main" id="{CBDEE79C-C9D6-429E-89F1-D97ECA184C26}"/>
              </a:ext>
            </a:extLst>
          </p:cNvPr>
          <p:cNvPicPr>
            <a:picLocks noGrp="1" noChangeAspect="1"/>
          </p:cNvPicPr>
          <p:nvPr>
            <p:ph type="pic" sz="quarter" idx="19"/>
          </p:nvPr>
        </p:nvPicPr>
        <p:blipFill rotWithShape="1">
          <a:blip r:embed="rId3" cstate="screen">
            <a:extLst>
              <a:ext uri="{28A0092B-C50C-407E-A947-70E740481C1C}">
                <a14:useLocalDpi xmlns:a14="http://schemas.microsoft.com/office/drawing/2010/main"/>
              </a:ext>
            </a:extLst>
          </a:blip>
          <a:srcRect/>
          <a:stretch/>
        </p:blipFill>
        <p:spPr>
          <a:xfrm>
            <a:off x="8127752" y="471129"/>
            <a:ext cx="1800000" cy="1800000"/>
          </a:xfrm>
        </p:spPr>
      </p:pic>
      <p:pic>
        <p:nvPicPr>
          <p:cNvPr id="45" name="Picture Placeholder 44" descr="can of pencils on a desk with chalkboard in background">
            <a:extLst>
              <a:ext uri="{FF2B5EF4-FFF2-40B4-BE49-F238E27FC236}">
                <a16:creationId xmlns:a16="http://schemas.microsoft.com/office/drawing/2014/main" id="{F549E3AE-1C00-4A91-8F97-0AA9F7DDDB39}"/>
              </a:ext>
            </a:extLst>
          </p:cNvPr>
          <p:cNvPicPr>
            <a:picLocks noGrp="1" noChangeAspect="1"/>
          </p:cNvPicPr>
          <p:nvPr>
            <p:ph type="pic" sz="quarter" idx="20"/>
          </p:nvPr>
        </p:nvPicPr>
        <p:blipFill rotWithShape="1">
          <a:blip r:embed="rId4" cstate="screen">
            <a:extLst>
              <a:ext uri="{28A0092B-C50C-407E-A947-70E740481C1C}">
                <a14:useLocalDpi xmlns:a14="http://schemas.microsoft.com/office/drawing/2010/main"/>
              </a:ext>
            </a:extLst>
          </a:blip>
          <a:srcRect/>
          <a:stretch/>
        </p:blipFill>
        <p:spPr>
          <a:xfrm>
            <a:off x="10057037" y="471129"/>
            <a:ext cx="1800000" cy="1800000"/>
          </a:xfrm>
        </p:spPr>
      </p:pic>
      <p:pic>
        <p:nvPicPr>
          <p:cNvPr id="33" name="Picture Placeholder 32" descr="hand writing on chalkbaord">
            <a:extLst>
              <a:ext uri="{FF2B5EF4-FFF2-40B4-BE49-F238E27FC236}">
                <a16:creationId xmlns:a16="http://schemas.microsoft.com/office/drawing/2014/main" id="{054A552F-EE01-456D-A7B3-001845F280A9}"/>
              </a:ext>
            </a:extLst>
          </p:cNvPr>
          <p:cNvPicPr>
            <a:picLocks noGrp="1" noChangeAspect="1"/>
          </p:cNvPicPr>
          <p:nvPr>
            <p:ph type="pic" sz="quarter" idx="13"/>
          </p:nvPr>
        </p:nvPicPr>
        <p:blipFill>
          <a:blip r:embed="rId5" cstate="screen">
            <a:extLst>
              <a:ext uri="{28A0092B-C50C-407E-A947-70E740481C1C}">
                <a14:useLocalDpi xmlns:a14="http://schemas.microsoft.com/office/drawing/2010/main"/>
              </a:ext>
            </a:extLst>
          </a:blip>
          <a:srcRect/>
          <a:stretch>
            <a:fillRect/>
          </a:stretch>
        </p:blipFill>
        <p:spPr/>
      </p:pic>
      <p:pic>
        <p:nvPicPr>
          <p:cNvPr id="29" name="Picture Placeholder 28" descr="books on a shelf with pages showing out">
            <a:extLst>
              <a:ext uri="{FF2B5EF4-FFF2-40B4-BE49-F238E27FC236}">
                <a16:creationId xmlns:a16="http://schemas.microsoft.com/office/drawing/2014/main" id="{D17DFC89-66E1-4464-9B01-5D12136D4E80}"/>
              </a:ext>
            </a:extLst>
          </p:cNvPr>
          <p:cNvPicPr>
            <a:picLocks noGrp="1" noChangeAspect="1"/>
          </p:cNvPicPr>
          <p:nvPr>
            <p:ph type="pic" sz="quarter" idx="16"/>
          </p:nvPr>
        </p:nvPicPr>
        <p:blipFill>
          <a:blip r:embed="rId6" cstate="screen">
            <a:extLst>
              <a:ext uri="{28A0092B-C50C-407E-A947-70E740481C1C}">
                <a14:useLocalDpi xmlns:a14="http://schemas.microsoft.com/office/drawing/2010/main"/>
              </a:ext>
            </a:extLst>
          </a:blip>
          <a:srcRect/>
          <a:stretch>
            <a:fillRect/>
          </a:stretch>
        </p:blipFill>
        <p:spPr/>
      </p:pic>
      <p:pic>
        <p:nvPicPr>
          <p:cNvPr id="25" name="Picture Placeholder 24" descr="man in spacesuite in space ship">
            <a:extLst>
              <a:ext uri="{FF2B5EF4-FFF2-40B4-BE49-F238E27FC236}">
                <a16:creationId xmlns:a16="http://schemas.microsoft.com/office/drawing/2014/main" id="{487E0117-9812-4B62-894B-1DDFACC39D16}"/>
              </a:ext>
            </a:extLst>
          </p:cNvPr>
          <p:cNvPicPr>
            <a:picLocks noGrp="1" noChangeAspect="1"/>
          </p:cNvPicPr>
          <p:nvPr>
            <p:ph type="pic" sz="quarter" idx="18"/>
          </p:nvPr>
        </p:nvPicPr>
        <p:blipFill>
          <a:blip r:embed="rId7" cstate="screen">
            <a:extLst>
              <a:ext uri="{28A0092B-C50C-407E-A947-70E740481C1C}">
                <a14:useLocalDpi xmlns:a14="http://schemas.microsoft.com/office/drawing/2010/main"/>
              </a:ext>
            </a:extLst>
          </a:blip>
          <a:srcRect/>
          <a:stretch>
            <a:fillRect/>
          </a:stretch>
        </p:blipFill>
        <p:spPr/>
      </p:pic>
      <p:sp>
        <p:nvSpPr>
          <p:cNvPr id="6" name="Rectangle 5">
            <a:extLst>
              <a:ext uri="{FF2B5EF4-FFF2-40B4-BE49-F238E27FC236}">
                <a16:creationId xmlns:a16="http://schemas.microsoft.com/office/drawing/2014/main" id="{F29E86F8-E6A6-4F75-BBFB-E30020E7484F}"/>
              </a:ext>
            </a:extLst>
          </p:cNvPr>
          <p:cNvSpPr/>
          <p:nvPr/>
        </p:nvSpPr>
        <p:spPr>
          <a:xfrm>
            <a:off x="9584852"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1</a:t>
            </a:r>
            <a:endParaRPr lang="en-US" sz="1200" dirty="0">
              <a:solidFill>
                <a:schemeClr val="bg1"/>
              </a:solidFill>
            </a:endParaRPr>
          </a:p>
        </p:txBody>
      </p:sp>
      <p:sp>
        <p:nvSpPr>
          <p:cNvPr id="13" name="Rectangle 12">
            <a:extLst>
              <a:ext uri="{FF2B5EF4-FFF2-40B4-BE49-F238E27FC236}">
                <a16:creationId xmlns:a16="http://schemas.microsoft.com/office/drawing/2014/main" id="{C79A7DEF-3806-4A57-B3C4-7FC8ACF595B1}"/>
              </a:ext>
            </a:extLst>
          </p:cNvPr>
          <p:cNvSpPr/>
          <p:nvPr/>
        </p:nvSpPr>
        <p:spPr>
          <a:xfrm>
            <a:off x="11514137" y="1928229"/>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2</a:t>
            </a:r>
            <a:endParaRPr lang="en-US" sz="1200" dirty="0">
              <a:solidFill>
                <a:schemeClr val="bg1"/>
              </a:solidFill>
            </a:endParaRPr>
          </a:p>
        </p:txBody>
      </p:sp>
      <p:sp>
        <p:nvSpPr>
          <p:cNvPr id="15" name="Rectangle 14">
            <a:extLst>
              <a:ext uri="{FF2B5EF4-FFF2-40B4-BE49-F238E27FC236}">
                <a16:creationId xmlns:a16="http://schemas.microsoft.com/office/drawing/2014/main" id="{17F05EBD-50EA-48CB-9AE6-40CD5930A311}"/>
              </a:ext>
            </a:extLst>
          </p:cNvPr>
          <p:cNvSpPr/>
          <p:nvPr/>
        </p:nvSpPr>
        <p:spPr>
          <a:xfrm>
            <a:off x="9584852"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3</a:t>
            </a:r>
            <a:endParaRPr lang="en-US" sz="1200" dirty="0">
              <a:solidFill>
                <a:schemeClr val="bg1"/>
              </a:solidFill>
            </a:endParaRPr>
          </a:p>
        </p:txBody>
      </p:sp>
      <p:sp>
        <p:nvSpPr>
          <p:cNvPr id="17" name="Rectangle 16">
            <a:extLst>
              <a:ext uri="{FF2B5EF4-FFF2-40B4-BE49-F238E27FC236}">
                <a16:creationId xmlns:a16="http://schemas.microsoft.com/office/drawing/2014/main" id="{B72B525E-A13B-417B-B649-7936E2328174}"/>
              </a:ext>
            </a:extLst>
          </p:cNvPr>
          <p:cNvSpPr/>
          <p:nvPr/>
        </p:nvSpPr>
        <p:spPr>
          <a:xfrm>
            <a:off x="11514137" y="3852665"/>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4</a:t>
            </a:r>
            <a:endParaRPr lang="en-US" sz="1200" dirty="0">
              <a:solidFill>
                <a:schemeClr val="bg1"/>
              </a:solidFill>
            </a:endParaRPr>
          </a:p>
        </p:txBody>
      </p:sp>
      <p:sp>
        <p:nvSpPr>
          <p:cNvPr id="19" name="Rectangle 18">
            <a:extLst>
              <a:ext uri="{FF2B5EF4-FFF2-40B4-BE49-F238E27FC236}">
                <a16:creationId xmlns:a16="http://schemas.microsoft.com/office/drawing/2014/main" id="{0BEBEB84-4475-45FD-9B79-0C76D2710B47}"/>
              </a:ext>
            </a:extLst>
          </p:cNvPr>
          <p:cNvSpPr/>
          <p:nvPr/>
        </p:nvSpPr>
        <p:spPr>
          <a:xfrm>
            <a:off x="9584852" y="5777100"/>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5</a:t>
            </a:r>
            <a:endParaRPr lang="en-US" sz="1200" dirty="0">
              <a:solidFill>
                <a:schemeClr val="bg1"/>
              </a:solidFill>
            </a:endParaRPr>
          </a:p>
        </p:txBody>
      </p:sp>
      <p:sp>
        <p:nvSpPr>
          <p:cNvPr id="21" name="Rectangle 20">
            <a:extLst>
              <a:ext uri="{FF2B5EF4-FFF2-40B4-BE49-F238E27FC236}">
                <a16:creationId xmlns:a16="http://schemas.microsoft.com/office/drawing/2014/main" id="{F7B2D47A-4B32-4F2E-8760-D6361CF0059C}"/>
              </a:ext>
            </a:extLst>
          </p:cNvPr>
          <p:cNvSpPr/>
          <p:nvPr/>
        </p:nvSpPr>
        <p:spPr>
          <a:xfrm>
            <a:off x="11514137" y="5777100"/>
            <a:ext cx="3429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chemeClr val="bg1"/>
                </a:solidFill>
              </a:rPr>
              <a:t>6</a:t>
            </a:r>
            <a:endParaRPr lang="en-US" sz="1200" dirty="0">
              <a:solidFill>
                <a:schemeClr val="bg1"/>
              </a:solidFill>
            </a:endParaRPr>
          </a:p>
        </p:txBody>
      </p: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t>4</a:t>
            </a:fld>
            <a:endParaRPr lang="en-US" dirty="0"/>
          </a:p>
        </p:txBody>
      </p:sp>
    </p:spTree>
    <p:extLst>
      <p:ext uri="{BB962C8B-B14F-4D97-AF65-F5344CB8AC3E}">
        <p14:creationId xmlns:p14="http://schemas.microsoft.com/office/powerpoint/2010/main" val="3482574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a:xfrm>
            <a:off x="619881" y="1259397"/>
            <a:ext cx="11473200" cy="540000"/>
          </a:xfrm>
        </p:spPr>
        <p:txBody>
          <a:bodyPr/>
          <a:lstStyle/>
          <a:p>
            <a:pPr algn="l"/>
            <a:r>
              <a:rPr lang="en-GB" sz="4000" b="1" i="0" dirty="0">
                <a:solidFill>
                  <a:srgbClr val="222222"/>
                </a:solidFill>
                <a:effectLst/>
                <a:latin typeface="Source Sans Pro" panose="020B0503030403020204" pitchFamily="34" charset="0"/>
              </a:rPr>
              <a:t>History</a:t>
            </a:r>
            <a:r>
              <a:rPr lang="en-GB" b="1" i="0" dirty="0">
                <a:solidFill>
                  <a:srgbClr val="222222"/>
                </a:solidFill>
                <a:effectLst/>
                <a:latin typeface="Source Sans Pro" panose="020B0503030403020204" pitchFamily="34" charset="0"/>
              </a:rPr>
              <a:t> of C language</a:t>
            </a:r>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a:lstStyle/>
          <a:p>
            <a:fld id="{058DB212-BFA2-403F-85EF-DFD3FF6D973A}" type="slidenum">
              <a:rPr lang="en-US" smtClean="0"/>
              <a:pPr/>
              <a:t>5</a:t>
            </a:fld>
            <a:endParaRPr lang="en-US" dirty="0"/>
          </a:p>
        </p:txBody>
      </p:sp>
      <p:sp>
        <p:nvSpPr>
          <p:cNvPr id="17" name="TextBox 16">
            <a:extLst>
              <a:ext uri="{FF2B5EF4-FFF2-40B4-BE49-F238E27FC236}">
                <a16:creationId xmlns:a16="http://schemas.microsoft.com/office/drawing/2014/main" id="{F37FFDC5-499A-41B2-BF10-607000C47CFE}"/>
              </a:ext>
            </a:extLst>
          </p:cNvPr>
          <p:cNvSpPr txBox="1"/>
          <p:nvPr/>
        </p:nvSpPr>
        <p:spPr>
          <a:xfrm>
            <a:off x="827772" y="2290813"/>
            <a:ext cx="10684043" cy="3539430"/>
          </a:xfrm>
          <a:prstGeom prst="rect">
            <a:avLst/>
          </a:prstGeom>
          <a:noFill/>
        </p:spPr>
        <p:txBody>
          <a:bodyPr wrap="square" rtlCol="0">
            <a:spAutoFit/>
          </a:bodyPr>
          <a:lstStyle/>
          <a:p>
            <a:r>
              <a:rPr lang="en-US" sz="2800" b="0" i="0" dirty="0">
                <a:solidFill>
                  <a:srgbClr val="222222"/>
                </a:solidFill>
                <a:effectLst/>
              </a:rPr>
              <a:t>In 1972, a great computer scientist </a:t>
            </a:r>
            <a:r>
              <a:rPr lang="en-US" sz="2800" b="1" i="0" dirty="0">
                <a:solidFill>
                  <a:srgbClr val="222222"/>
                </a:solidFill>
                <a:effectLst/>
              </a:rPr>
              <a:t>Dennis Ritchie</a:t>
            </a:r>
            <a:r>
              <a:rPr lang="en-US" sz="2800" b="0" i="0" dirty="0">
                <a:solidFill>
                  <a:srgbClr val="222222"/>
                </a:solidFill>
                <a:effectLst/>
              </a:rPr>
              <a:t> created a new programming language called ‘C’ at the Bell Laboratories. It was created from ‘ALGOL’, ‘BCPL’ and ‘B’ programming languages. ‘C’ programming language contains all the features of these languages and many more additional concepts that make it unique from other languages.</a:t>
            </a:r>
            <a:endParaRPr lang="en-GB" sz="2800" dirty="0"/>
          </a:p>
        </p:txBody>
      </p:sp>
    </p:spTree>
    <p:extLst>
      <p:ext uri="{BB962C8B-B14F-4D97-AF65-F5344CB8AC3E}">
        <p14:creationId xmlns:p14="http://schemas.microsoft.com/office/powerpoint/2010/main" val="1858038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a:xfrm>
            <a:off x="619881" y="702644"/>
            <a:ext cx="11473200" cy="1096753"/>
          </a:xfrm>
        </p:spPr>
        <p:txBody>
          <a:bodyPr/>
          <a:lstStyle/>
          <a:p>
            <a:pPr algn="l"/>
            <a:r>
              <a:rPr lang="en-GB" sz="4000" b="1" i="0" dirty="0">
                <a:solidFill>
                  <a:srgbClr val="222222"/>
                </a:solidFill>
                <a:effectLst/>
                <a:latin typeface="Source Sans Pro" panose="020B0503030403020204" pitchFamily="34" charset="0"/>
              </a:rPr>
              <a:t>Where is C used?</a:t>
            </a:r>
            <a:endParaRPr lang="en-GB" b="1" i="0" dirty="0">
              <a:solidFill>
                <a:srgbClr val="222222"/>
              </a:solidFill>
              <a:effectLst/>
              <a:latin typeface="Source Sans Pro" panose="020B0503030403020204" pitchFamily="34" charset="0"/>
            </a:endParaRPr>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a:lstStyle/>
          <a:p>
            <a:fld id="{058DB212-BFA2-403F-85EF-DFD3FF6D973A}" type="slidenum">
              <a:rPr lang="en-US" smtClean="0"/>
              <a:pPr/>
              <a:t>6</a:t>
            </a:fld>
            <a:endParaRPr lang="en-US" dirty="0"/>
          </a:p>
        </p:txBody>
      </p:sp>
      <p:sp>
        <p:nvSpPr>
          <p:cNvPr id="17" name="TextBox 16">
            <a:extLst>
              <a:ext uri="{FF2B5EF4-FFF2-40B4-BE49-F238E27FC236}">
                <a16:creationId xmlns:a16="http://schemas.microsoft.com/office/drawing/2014/main" id="{F37FFDC5-499A-41B2-BF10-607000C47CFE}"/>
              </a:ext>
            </a:extLst>
          </p:cNvPr>
          <p:cNvSpPr txBox="1"/>
          <p:nvPr/>
        </p:nvSpPr>
        <p:spPr>
          <a:xfrm>
            <a:off x="1014459" y="1607419"/>
            <a:ext cx="10684043" cy="4247317"/>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222222"/>
                </a:solidFill>
                <a:effectLst/>
              </a:rPr>
              <a:t>‘C’ language is widely used in embedded systems.</a:t>
            </a:r>
          </a:p>
          <a:p>
            <a:pPr marL="285750" indent="-285750">
              <a:buFont typeface="Wingdings" panose="05000000000000000000" pitchFamily="2" charset="2"/>
              <a:buChar char="Ø"/>
            </a:pPr>
            <a:r>
              <a:rPr lang="en-US" b="0" i="0" dirty="0">
                <a:solidFill>
                  <a:srgbClr val="222222"/>
                </a:solidFill>
                <a:effectLst/>
              </a:rPr>
              <a:t>It is used for developing system applications.</a:t>
            </a:r>
          </a:p>
          <a:p>
            <a:pPr marL="285750" indent="-285750">
              <a:buFont typeface="Wingdings" panose="05000000000000000000" pitchFamily="2" charset="2"/>
              <a:buChar char="Ø"/>
            </a:pPr>
            <a:r>
              <a:rPr lang="en-US" b="0" i="0" dirty="0">
                <a:solidFill>
                  <a:srgbClr val="222222"/>
                </a:solidFill>
                <a:effectLst/>
              </a:rPr>
              <a:t>It is widely used for developing desktop applications.</a:t>
            </a:r>
          </a:p>
          <a:p>
            <a:pPr marL="285750" indent="-285750">
              <a:buFont typeface="Wingdings" panose="05000000000000000000" pitchFamily="2" charset="2"/>
              <a:buChar char="Ø"/>
            </a:pPr>
            <a:r>
              <a:rPr lang="en-US" b="0" i="0" dirty="0">
                <a:solidFill>
                  <a:srgbClr val="222222"/>
                </a:solidFill>
                <a:effectLst/>
              </a:rPr>
              <a:t>Most of the applications by Adobe are developed using ‘C’ programming language.</a:t>
            </a:r>
          </a:p>
          <a:p>
            <a:pPr marL="285750" indent="-285750">
              <a:buFont typeface="Wingdings" panose="05000000000000000000" pitchFamily="2" charset="2"/>
              <a:buChar char="Ø"/>
            </a:pPr>
            <a:r>
              <a:rPr lang="en-US" b="0" i="0" dirty="0">
                <a:solidFill>
                  <a:srgbClr val="222222"/>
                </a:solidFill>
                <a:effectLst/>
              </a:rPr>
              <a:t>It is used for developing browsers and their extensions. Google’s Chromium is built using ‘C’ programming language.</a:t>
            </a:r>
          </a:p>
          <a:p>
            <a:pPr marL="285750" indent="-285750">
              <a:buFont typeface="Wingdings" panose="05000000000000000000" pitchFamily="2" charset="2"/>
              <a:buChar char="Ø"/>
            </a:pPr>
            <a:r>
              <a:rPr lang="en-US" b="0" i="0" dirty="0">
                <a:solidFill>
                  <a:srgbClr val="222222"/>
                </a:solidFill>
                <a:effectLst/>
              </a:rPr>
              <a:t>It is used to develop databases. MySQL is the most popular database software which is built using ‘C’.</a:t>
            </a:r>
          </a:p>
          <a:p>
            <a:pPr marL="285750" indent="-285750">
              <a:buFont typeface="Wingdings" panose="05000000000000000000" pitchFamily="2" charset="2"/>
              <a:buChar char="Ø"/>
            </a:pPr>
            <a:r>
              <a:rPr lang="en-US" b="0" i="0" dirty="0">
                <a:solidFill>
                  <a:srgbClr val="222222"/>
                </a:solidFill>
                <a:effectLst/>
              </a:rPr>
              <a:t>It is used in developing an operating system. Operating systems such as Apple’s OS X, Microsoft’s Windows, and Symbian are developed using ‘C’ language. It is used for developing desktop as well as mobile phone’s operating system.</a:t>
            </a:r>
          </a:p>
          <a:p>
            <a:pPr marL="285750" indent="-285750">
              <a:buFont typeface="Wingdings" panose="05000000000000000000" pitchFamily="2" charset="2"/>
              <a:buChar char="Ø"/>
            </a:pPr>
            <a:r>
              <a:rPr lang="en-US" b="0" i="0" dirty="0">
                <a:solidFill>
                  <a:srgbClr val="222222"/>
                </a:solidFill>
                <a:effectLst/>
              </a:rPr>
              <a:t>It is used for compiler production.</a:t>
            </a:r>
          </a:p>
          <a:p>
            <a:pPr marL="285750" indent="-285750">
              <a:buFont typeface="Wingdings" panose="05000000000000000000" pitchFamily="2" charset="2"/>
              <a:buChar char="Ø"/>
            </a:pPr>
            <a:r>
              <a:rPr lang="en-US" b="0" i="0" dirty="0">
                <a:solidFill>
                  <a:srgbClr val="222222"/>
                </a:solidFill>
                <a:effectLst/>
              </a:rPr>
              <a:t>It is widely used in IOT applications.</a:t>
            </a:r>
            <a:endParaRPr lang="en-GB" dirty="0"/>
          </a:p>
        </p:txBody>
      </p:sp>
    </p:spTree>
    <p:extLst>
      <p:ext uri="{BB962C8B-B14F-4D97-AF65-F5344CB8AC3E}">
        <p14:creationId xmlns:p14="http://schemas.microsoft.com/office/powerpoint/2010/main" val="1751257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a:xfrm>
            <a:off x="629506" y="1164657"/>
            <a:ext cx="11473200" cy="1096753"/>
          </a:xfrm>
        </p:spPr>
        <p:txBody>
          <a:bodyPr/>
          <a:lstStyle/>
          <a:p>
            <a:pPr algn="l"/>
            <a:r>
              <a:rPr lang="en-GB" sz="4000" b="1" i="0" dirty="0">
                <a:solidFill>
                  <a:srgbClr val="222222"/>
                </a:solidFill>
                <a:effectLst/>
                <a:latin typeface="Source Sans Pro" panose="020B0503030403020204" pitchFamily="34" charset="0"/>
              </a:rPr>
              <a:t>Why learn C Language?</a:t>
            </a:r>
            <a:endParaRPr lang="en-GB" b="1" i="0" dirty="0">
              <a:solidFill>
                <a:srgbClr val="222222"/>
              </a:solidFill>
              <a:effectLst/>
              <a:latin typeface="Source Sans Pro" panose="020B0503030403020204" pitchFamily="34" charset="0"/>
            </a:endParaRPr>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a:lstStyle/>
          <a:p>
            <a:fld id="{058DB212-BFA2-403F-85EF-DFD3FF6D973A}" type="slidenum">
              <a:rPr lang="en-US" smtClean="0"/>
              <a:pPr/>
              <a:t>7</a:t>
            </a:fld>
            <a:endParaRPr lang="en-US" dirty="0"/>
          </a:p>
        </p:txBody>
      </p:sp>
      <p:sp>
        <p:nvSpPr>
          <p:cNvPr id="17" name="TextBox 16">
            <a:extLst>
              <a:ext uri="{FF2B5EF4-FFF2-40B4-BE49-F238E27FC236}">
                <a16:creationId xmlns:a16="http://schemas.microsoft.com/office/drawing/2014/main" id="{F37FFDC5-499A-41B2-BF10-607000C47CFE}"/>
              </a:ext>
            </a:extLst>
          </p:cNvPr>
          <p:cNvSpPr txBox="1"/>
          <p:nvPr/>
        </p:nvSpPr>
        <p:spPr>
          <a:xfrm>
            <a:off x="753978" y="1925053"/>
            <a:ext cx="10684043" cy="3416320"/>
          </a:xfrm>
          <a:prstGeom prst="rect">
            <a:avLst/>
          </a:prstGeom>
          <a:noFill/>
        </p:spPr>
        <p:txBody>
          <a:bodyPr wrap="square" rtlCol="0">
            <a:spAutoFit/>
          </a:bodyPr>
          <a:lstStyle/>
          <a:p>
            <a:r>
              <a:rPr lang="en-US" sz="2400" b="0" i="0" dirty="0">
                <a:solidFill>
                  <a:srgbClr val="222222"/>
                </a:solidFill>
                <a:effectLst/>
              </a:rPr>
              <a:t>As we studied earlier, ‘C’ is a base language for many programming languages. So, learning ‘C’ as the main language will play an important role while studying other programming languages. It shares the same concepts such as data types, operators, control statements and many more. ‘C’ can be used widely in various applications. It is a simple language and provides faster execution. There are many jobs available for a ‘C’ developer in the current market.</a:t>
            </a:r>
            <a:endParaRPr lang="en-GB" sz="2400" dirty="0"/>
          </a:p>
        </p:txBody>
      </p:sp>
    </p:spTree>
    <p:extLst>
      <p:ext uri="{BB962C8B-B14F-4D97-AF65-F5344CB8AC3E}">
        <p14:creationId xmlns:p14="http://schemas.microsoft.com/office/powerpoint/2010/main" val="2851966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B4F9FC-6868-4C26-B64F-81F11DA0A767}"/>
              </a:ext>
            </a:extLst>
          </p:cNvPr>
          <p:cNvPicPr>
            <a:picLocks noChangeAspect="1"/>
          </p:cNvPicPr>
          <p:nvPr/>
        </p:nvPicPr>
        <p:blipFill>
          <a:blip r:embed="rId2"/>
          <a:stretch>
            <a:fillRect/>
          </a:stretch>
        </p:blipFill>
        <p:spPr>
          <a:xfrm>
            <a:off x="380998" y="2982300"/>
            <a:ext cx="11430000" cy="3695700"/>
          </a:xfrm>
          <a:prstGeom prst="rect">
            <a:avLst/>
          </a:prstGeom>
        </p:spPr>
      </p:pic>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a:xfrm>
            <a:off x="619881" y="686179"/>
            <a:ext cx="11473200" cy="1096753"/>
          </a:xfrm>
        </p:spPr>
        <p:txBody>
          <a:bodyPr/>
          <a:lstStyle/>
          <a:p>
            <a:pPr algn="l"/>
            <a:r>
              <a:rPr lang="en-US" sz="4000" b="1" i="0" dirty="0">
                <a:solidFill>
                  <a:srgbClr val="222222"/>
                </a:solidFill>
                <a:effectLst/>
                <a:latin typeface="Source Sans Pro" panose="020B0503030403020204" pitchFamily="34" charset="0"/>
              </a:rPr>
              <a:t>How C Programming Language Works?</a:t>
            </a:r>
            <a:endParaRPr lang="en-GB" b="1" i="0" dirty="0">
              <a:solidFill>
                <a:srgbClr val="222222"/>
              </a:solidFill>
              <a:effectLst/>
              <a:latin typeface="Source Sans Pro" panose="020B0503030403020204" pitchFamily="34" charset="0"/>
            </a:endParaRPr>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a:lstStyle/>
          <a:p>
            <a:fld id="{058DB212-BFA2-403F-85EF-DFD3FF6D973A}" type="slidenum">
              <a:rPr lang="en-US" smtClean="0"/>
              <a:pPr/>
              <a:t>8</a:t>
            </a:fld>
            <a:endParaRPr lang="en-US" dirty="0"/>
          </a:p>
        </p:txBody>
      </p:sp>
      <p:sp>
        <p:nvSpPr>
          <p:cNvPr id="17" name="TextBox 16">
            <a:extLst>
              <a:ext uri="{FF2B5EF4-FFF2-40B4-BE49-F238E27FC236}">
                <a16:creationId xmlns:a16="http://schemas.microsoft.com/office/drawing/2014/main" id="{F37FFDC5-499A-41B2-BF10-607000C47CFE}"/>
              </a:ext>
            </a:extLst>
          </p:cNvPr>
          <p:cNvSpPr txBox="1"/>
          <p:nvPr/>
        </p:nvSpPr>
        <p:spPr>
          <a:xfrm>
            <a:off x="753977" y="1463041"/>
            <a:ext cx="10684043" cy="1477328"/>
          </a:xfrm>
          <a:prstGeom prst="rect">
            <a:avLst/>
          </a:prstGeom>
          <a:noFill/>
        </p:spPr>
        <p:txBody>
          <a:bodyPr wrap="square" rtlCol="0">
            <a:spAutoFit/>
          </a:bodyPr>
          <a:lstStyle/>
          <a:p>
            <a:r>
              <a:rPr lang="en-US" b="0" i="0" dirty="0">
                <a:solidFill>
                  <a:srgbClr val="222222"/>
                </a:solidFill>
                <a:effectLst/>
              </a:rPr>
              <a:t>C is a compiled language. A compiler is a special tool that compiles the program and converts it into the object file which is machine readable. After the compilation process, the linker will combine different object files and creates a single executable file to run the program. The following diagram shows the execution of a ‘C’ program</a:t>
            </a:r>
            <a:endParaRPr lang="en-GB" dirty="0"/>
          </a:p>
        </p:txBody>
      </p:sp>
    </p:spTree>
    <p:extLst>
      <p:ext uri="{BB962C8B-B14F-4D97-AF65-F5344CB8AC3E}">
        <p14:creationId xmlns:p14="http://schemas.microsoft.com/office/powerpoint/2010/main" val="1290143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a:xfrm>
            <a:off x="619881" y="1032689"/>
            <a:ext cx="11473200" cy="1096753"/>
          </a:xfrm>
        </p:spPr>
        <p:txBody>
          <a:bodyPr/>
          <a:lstStyle/>
          <a:p>
            <a:pPr algn="l"/>
            <a:r>
              <a:rPr lang="en-US" sz="4000" b="1" i="0" dirty="0">
                <a:solidFill>
                  <a:srgbClr val="222222"/>
                </a:solidFill>
                <a:effectLst/>
                <a:latin typeface="Source Sans Pro" panose="020B0503030403020204" pitchFamily="34" charset="0"/>
              </a:rPr>
              <a:t>Summary</a:t>
            </a:r>
            <a:endParaRPr lang="en-GB" b="1" i="0" dirty="0">
              <a:solidFill>
                <a:srgbClr val="222222"/>
              </a:solidFill>
              <a:effectLst/>
              <a:latin typeface="Source Sans Pro" panose="020B0503030403020204" pitchFamily="34" charset="0"/>
            </a:endParaRPr>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a:lstStyle/>
          <a:p>
            <a:fld id="{058DB212-BFA2-403F-85EF-DFD3FF6D973A}" type="slidenum">
              <a:rPr lang="en-US" smtClean="0"/>
              <a:pPr/>
              <a:t>9</a:t>
            </a:fld>
            <a:endParaRPr lang="en-US" dirty="0"/>
          </a:p>
        </p:txBody>
      </p:sp>
      <p:sp>
        <p:nvSpPr>
          <p:cNvPr id="17" name="TextBox 16">
            <a:extLst>
              <a:ext uri="{FF2B5EF4-FFF2-40B4-BE49-F238E27FC236}">
                <a16:creationId xmlns:a16="http://schemas.microsoft.com/office/drawing/2014/main" id="{F37FFDC5-499A-41B2-BF10-607000C47CFE}"/>
              </a:ext>
            </a:extLst>
          </p:cNvPr>
          <p:cNvSpPr txBox="1"/>
          <p:nvPr/>
        </p:nvSpPr>
        <p:spPr>
          <a:xfrm>
            <a:off x="753978" y="1867302"/>
            <a:ext cx="10684043" cy="3754874"/>
          </a:xfrm>
          <a:prstGeom prst="rect">
            <a:avLst/>
          </a:prstGeom>
          <a:noFill/>
        </p:spPr>
        <p:txBody>
          <a:bodyPr wrap="square" rtlCol="0">
            <a:spAutoFit/>
          </a:bodyPr>
          <a:lstStyle/>
          <a:p>
            <a:pPr marL="285750" indent="-285750">
              <a:buFont typeface="Wingdings" panose="05000000000000000000" pitchFamily="2" charset="2"/>
              <a:buChar char="q"/>
            </a:pPr>
            <a:r>
              <a:rPr lang="en-US" sz="2000" b="0" i="0" dirty="0">
                <a:solidFill>
                  <a:srgbClr val="222222"/>
                </a:solidFill>
                <a:effectLst/>
              </a:rPr>
              <a:t>‘C’ was developed by Dennis Ritchie in 1972.</a:t>
            </a:r>
          </a:p>
          <a:p>
            <a:pPr marL="285750" indent="-285750">
              <a:buFont typeface="Wingdings" panose="05000000000000000000" pitchFamily="2" charset="2"/>
              <a:buChar char="q"/>
            </a:pPr>
            <a:r>
              <a:rPr lang="en-US" sz="2000" b="0" i="0" dirty="0">
                <a:solidFill>
                  <a:srgbClr val="222222"/>
                </a:solidFill>
                <a:effectLst/>
              </a:rPr>
              <a:t>It is a robust language.</a:t>
            </a:r>
          </a:p>
          <a:p>
            <a:pPr marL="285750" indent="-285750">
              <a:buFont typeface="Wingdings" panose="05000000000000000000" pitchFamily="2" charset="2"/>
              <a:buChar char="q"/>
            </a:pPr>
            <a:r>
              <a:rPr lang="en-US" sz="2000" b="0" i="0" dirty="0">
                <a:solidFill>
                  <a:srgbClr val="222222"/>
                </a:solidFill>
                <a:effectLst/>
              </a:rPr>
              <a:t>It is a low programming level language close to machine language</a:t>
            </a:r>
          </a:p>
          <a:p>
            <a:pPr marL="285750" indent="-285750">
              <a:buFont typeface="Wingdings" panose="05000000000000000000" pitchFamily="2" charset="2"/>
              <a:buChar char="q"/>
            </a:pPr>
            <a:r>
              <a:rPr lang="en-US" sz="2000" b="0" i="0" dirty="0">
                <a:solidFill>
                  <a:srgbClr val="222222"/>
                </a:solidFill>
                <a:effectLst/>
              </a:rPr>
              <a:t>It is widely used in the software development field.</a:t>
            </a:r>
          </a:p>
          <a:p>
            <a:pPr marL="285750" indent="-285750">
              <a:buFont typeface="Wingdings" panose="05000000000000000000" pitchFamily="2" charset="2"/>
              <a:buChar char="q"/>
            </a:pPr>
            <a:r>
              <a:rPr lang="en-US" sz="2000" b="0" i="0" dirty="0">
                <a:solidFill>
                  <a:srgbClr val="222222"/>
                </a:solidFill>
                <a:effectLst/>
              </a:rPr>
              <a:t>It is a procedure and structure oriented language.</a:t>
            </a:r>
          </a:p>
          <a:p>
            <a:pPr marL="285750" indent="-285750">
              <a:buFont typeface="Wingdings" panose="05000000000000000000" pitchFamily="2" charset="2"/>
              <a:buChar char="q"/>
            </a:pPr>
            <a:r>
              <a:rPr lang="en-US" sz="2000" b="0" i="0" dirty="0">
                <a:solidFill>
                  <a:srgbClr val="222222"/>
                </a:solidFill>
                <a:effectLst/>
              </a:rPr>
              <a:t>It has the full support of various operating systems and hardware platforms.</a:t>
            </a:r>
          </a:p>
          <a:p>
            <a:pPr marL="285750" indent="-285750">
              <a:buFont typeface="Wingdings" panose="05000000000000000000" pitchFamily="2" charset="2"/>
              <a:buChar char="q"/>
            </a:pPr>
            <a:r>
              <a:rPr lang="en-US" sz="2000" b="0" i="0" dirty="0">
                <a:solidFill>
                  <a:srgbClr val="222222"/>
                </a:solidFill>
                <a:effectLst/>
              </a:rPr>
              <a:t>Many compilers are available for executing programs written in ‘C’.</a:t>
            </a:r>
          </a:p>
          <a:p>
            <a:pPr marL="285750" indent="-285750">
              <a:buFont typeface="Wingdings" panose="05000000000000000000" pitchFamily="2" charset="2"/>
              <a:buChar char="q"/>
            </a:pPr>
            <a:r>
              <a:rPr lang="en-US" sz="2000" b="0" i="0" dirty="0">
                <a:solidFill>
                  <a:srgbClr val="222222"/>
                </a:solidFill>
                <a:effectLst/>
              </a:rPr>
              <a:t>A compiler compiles the source file and generates an object file.</a:t>
            </a:r>
          </a:p>
          <a:p>
            <a:pPr marL="285750" indent="-285750">
              <a:buFont typeface="Wingdings" panose="05000000000000000000" pitchFamily="2" charset="2"/>
              <a:buChar char="q"/>
            </a:pPr>
            <a:r>
              <a:rPr lang="en-US" sz="2000" b="0" i="0" dirty="0">
                <a:solidFill>
                  <a:srgbClr val="222222"/>
                </a:solidFill>
                <a:effectLst/>
              </a:rPr>
              <a:t>A linker links all the object files together and creates one executable file.</a:t>
            </a:r>
          </a:p>
          <a:p>
            <a:pPr marL="285750" indent="-285750">
              <a:buFont typeface="Wingdings" panose="05000000000000000000" pitchFamily="2" charset="2"/>
              <a:buChar char="q"/>
            </a:pPr>
            <a:r>
              <a:rPr lang="en-US" sz="2000" b="0" i="0" dirty="0">
                <a:solidFill>
                  <a:srgbClr val="222222"/>
                </a:solidFill>
                <a:effectLst/>
              </a:rPr>
              <a:t>It is highly portable.</a:t>
            </a:r>
            <a:endParaRPr lang="en-GB" sz="2000" dirty="0"/>
          </a:p>
        </p:txBody>
      </p:sp>
    </p:spTree>
    <p:extLst>
      <p:ext uri="{BB962C8B-B14F-4D97-AF65-F5344CB8AC3E}">
        <p14:creationId xmlns:p14="http://schemas.microsoft.com/office/powerpoint/2010/main" val="2848577227"/>
      </p:ext>
    </p:extLst>
  </p:cSld>
  <p:clrMapOvr>
    <a:masterClrMapping/>
  </p:clrMapOvr>
</p:sld>
</file>

<file path=ppt/theme/theme1.xml><?xml version="1.0" encoding="utf-8"?>
<a:theme xmlns:a="http://schemas.openxmlformats.org/drawingml/2006/main" name="Office Theme">
  <a:themeElements>
    <a:clrScheme name="Custom 153">
      <a:dk1>
        <a:sysClr val="windowText" lastClr="000000"/>
      </a:dk1>
      <a:lt1>
        <a:sysClr val="window" lastClr="FFFFFF"/>
      </a:lt1>
      <a:dk2>
        <a:srgbClr val="44546A"/>
      </a:dk2>
      <a:lt2>
        <a:srgbClr val="E7E6E6"/>
      </a:lt2>
      <a:accent1>
        <a:srgbClr val="00B0F0"/>
      </a:accent1>
      <a:accent2>
        <a:srgbClr val="0B6CD9"/>
      </a:accent2>
      <a:accent3>
        <a:srgbClr val="0C3DF8"/>
      </a:accent3>
      <a:accent4>
        <a:srgbClr val="F2194A"/>
      </a:accent4>
      <a:accent5>
        <a:srgbClr val="0CF8B6"/>
      </a:accent5>
      <a:accent6>
        <a:srgbClr val="BDB313"/>
      </a:accent6>
      <a:hlink>
        <a:srgbClr val="00B0F0"/>
      </a:hlink>
      <a:folHlink>
        <a:srgbClr val="00B0F0"/>
      </a:folHlink>
    </a:clrScheme>
    <a:fontScheme name="Custom 162">
      <a:majorFont>
        <a:latin typeface="Tw Cen MT"/>
        <a:ea typeface=""/>
        <a:cs typeface=""/>
      </a:majorFont>
      <a:minorFont>
        <a:latin typeface="Lucida Sans Typewri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78043420_Science fair presentation_RVA_v3.potx" id="{29D4BD8F-7488-49D9-BFBB-7DF8C2B0292D}" vid="{799E8309-D02B-4451-A1B1-915D5FF07E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Science fair presentation</Template>
  <TotalTime>538</TotalTime>
  <Words>630</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Lucida Sans Typewriter</vt:lpstr>
      <vt:lpstr>Source Sans Pro</vt:lpstr>
      <vt:lpstr>Times New Roman</vt:lpstr>
      <vt:lpstr>Tw Cen MT</vt:lpstr>
      <vt:lpstr>Wingdings</vt:lpstr>
      <vt:lpstr>Office Theme</vt:lpstr>
      <vt:lpstr>Introduction to C Programming</vt:lpstr>
      <vt:lpstr>Shamimul Haque</vt:lpstr>
      <vt:lpstr>A short brief about the presentation</vt:lpstr>
      <vt:lpstr>What is C?</vt:lpstr>
      <vt:lpstr>History of C language</vt:lpstr>
      <vt:lpstr>Where is C used?</vt:lpstr>
      <vt:lpstr>Why learn C Language?</vt:lpstr>
      <vt:lpstr>How C Programming Language Works?</vt:lpstr>
      <vt:lpstr>Summary</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Programming</dc:title>
  <dc:creator>Shamim</dc:creator>
  <cp:lastModifiedBy>Shamim</cp:lastModifiedBy>
  <cp:revision>1</cp:revision>
  <dcterms:created xsi:type="dcterms:W3CDTF">2022-06-01T05:39:44Z</dcterms:created>
  <dcterms:modified xsi:type="dcterms:W3CDTF">2022-06-01T14:38:18Z</dcterms:modified>
</cp:coreProperties>
</file>