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E0781-74CE-4546-AD63-398B14B9B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C9E77FB-C8E7-439F-B81F-FF71B7D81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F34E4D-FA1C-4DB1-B72A-1E05F73D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D348CD-0722-4A96-88F3-BE816160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0A7BCD-CC5A-49FC-AE82-D0B32D18E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850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D8E3B-6E2B-49B3-A92E-F98BA72F8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68438D-B638-4BBD-8677-B01327B02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88DC2AB-87B1-4EDE-9FF9-2D6B1B7F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C0EAC8-953E-46F7-ABFE-26C30BBD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2E9AC0B-2AD5-4FCF-A1BD-BE2922D9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239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D69B498-D953-4A74-9E3A-CC34C8251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443A40F-1E75-481C-8A00-2C680A5AB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DA0AE3-C263-49F1-B5E2-193FCC71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C8B220-E29F-442C-8089-7D3FBC8A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C1AE0E-47BE-4A33-A154-3A682207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47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7DAB8-1624-4FE6-9072-2505B95C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ECF15E-89FC-4110-880C-F212DCB14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F29277-BDCF-4E67-8821-EB523426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AAD73D6-E56D-45BF-825C-1D0CD5F5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5CA286A-67FD-4A42-A105-FE63935A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023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9046D-FC00-4E6D-8E07-DEDAC03C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107996F-EDD9-4D10-9299-B4A1002D8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D5C52F-5F1A-4504-92E5-A57C8AA6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702EDB-923D-410B-B6BD-BA15FBD0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15534F-A23D-47A0-85D9-39815350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219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6D3214-F44E-4206-BD4C-376B9A32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3AAF66-368B-44C6-B6C9-1037C254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85C90C5-6245-4AA4-87A5-D5C73AB50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E04ECB-57CD-48F3-8E68-24C22C47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DCFFC05-E09E-488F-8C42-51E8C1D2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342731-B919-43B6-A6CE-DA256453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30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9B08D-F7B7-4989-BDA7-533E3354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B7326F-7955-450B-AD4B-36A93CB82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9BA30AA-B20E-4494-9512-6E8067EB6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411CE7-5EA0-4B0C-94B2-7237B1AB3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F216578-4FF8-4A2B-BD48-190BA8D6A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F6DC70D-C725-4C3C-9923-7765CE1D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47EDBFA-F8A1-437C-A108-FFA6CF550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EA46265-A523-4D4D-8072-B1DBD71C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6252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028CF-C53F-402C-9BEE-6C7E300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69B5408-33F4-46E9-931B-656598C7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A6D25EE-790C-43DB-9F1E-C717876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134177-C9C9-43A1-B0B8-816734C1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28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AF53575-B740-4FF8-BA84-EC603CD9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271A8DC-82A5-496F-84A7-9462F3C7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E55C1B3-393D-44C7-ACAE-563ADD5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46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94260-21FD-4A0A-8068-A16F05F6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7E1919-E253-4137-ABE2-2E1191A6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1CB85A-A3D3-4C3D-9FA1-B7337EB07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C09B21B-E936-4B97-9F59-7219A0BF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8714B9-1184-4C9B-B6C9-AF6D7574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F03C54-9A3D-404D-9BE8-E858BF41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696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370F0-214E-44C0-BEF5-C951B4C7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3BC592C-26A5-4986-8945-CB41DA55F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58996D3-69FE-4E82-BB4C-2DF87F05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34553C-B684-421B-96D0-96A29D58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53037D6-1E63-415D-862A-E50D6952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189CB83-081C-4316-BE4E-8567AA53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1159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301E3DA-597B-43C5-9031-2C8EA7A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1086ABD-DCEB-4848-A847-EF6AD363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D6B069-5D93-4CD4-A71F-722B7A1E0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0ECC-80EF-4B7F-AB48-6C5137FBD8F2}" type="datetimeFigureOut">
              <a:rPr lang="da-DK" smtClean="0"/>
              <a:t>24-09-2020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BA13FAE-4A82-4DBD-9929-74B5822A6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6B4DC5-FBE5-4467-9DBD-1B585989D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D58A6-F535-45FE-9600-599EE3AB27A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9605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55D48-5389-4A56-A9EF-0109DA5C98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313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C33942-9786-41BF-A350-F87B9669D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6924305" cy="3204134"/>
          </a:xfrm>
        </p:spPr>
        <p:txBody>
          <a:bodyPr anchor="b">
            <a:normAutofit/>
          </a:bodyPr>
          <a:lstStyle/>
          <a:p>
            <a:pPr algn="l"/>
            <a:r>
              <a:rPr lang="da-DK" sz="4800" dirty="0"/>
              <a:t>Informatik projektopgave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C0422A-67E8-48EB-980B-1AA436EEF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5618020" cy="1208141"/>
          </a:xfrm>
        </p:spPr>
        <p:txBody>
          <a:bodyPr>
            <a:normAutofit/>
          </a:bodyPr>
          <a:lstStyle/>
          <a:p>
            <a:pPr algn="l"/>
            <a:r>
              <a:rPr lang="da-DK" sz="2000" dirty="0"/>
              <a:t>Oscar, Emil, Vladimir, Arthur, Michael og Imrane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12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2D top-down oblique perspective; how to handle obscured doors? : gamedev">
            <a:extLst>
              <a:ext uri="{FF2B5EF4-FFF2-40B4-BE49-F238E27FC236}">
                <a16:creationId xmlns:a16="http://schemas.microsoft.com/office/drawing/2014/main" id="{BBA4B940-2314-4722-AD84-A138F20D3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0" r="11353" b="1909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F9C6E1-E9D7-4FBC-A48C-718C742B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Vores </a:t>
            </a:r>
            <a:r>
              <a:rPr lang="en-US" sz="4800" dirty="0" err="1"/>
              <a:t>spil</a:t>
            </a:r>
            <a:endParaRPr 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501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kemon Sapphire Version User Screenshot #89 for Game Boy Advance - GameFAQs">
            <a:extLst>
              <a:ext uri="{FF2B5EF4-FFF2-40B4-BE49-F238E27FC236}">
                <a16:creationId xmlns:a16="http://schemas.microsoft.com/office/drawing/2014/main" id="{C3C4DFD5-34B0-4810-B48D-A33F7B0E2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0" r="5498" b="7822"/>
          <a:stretch/>
        </p:blipFill>
        <p:spPr bwMode="auto">
          <a:xfrm>
            <a:off x="-243842" y="18473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52AE82-E78E-46CB-B9E0-513838B3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269" y="-976384"/>
            <a:ext cx="4023360" cy="7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1" dirty="0" err="1"/>
              <a:t>Handlingen</a:t>
            </a:r>
            <a:r>
              <a:rPr lang="en-US" sz="4800" b="1" i="1" dirty="0"/>
              <a:t> </a:t>
            </a:r>
            <a:r>
              <a:rPr lang="en-US" sz="4800" b="1" i="1" dirty="0" err="1"/>
              <a:t>af</a:t>
            </a:r>
            <a:r>
              <a:rPr lang="en-US" sz="4800" b="1" i="1" dirty="0"/>
              <a:t> </a:t>
            </a:r>
            <a:r>
              <a:rPr lang="en-US" sz="4800" b="1" i="1" dirty="0" err="1"/>
              <a:t>vores</a:t>
            </a:r>
            <a:r>
              <a:rPr lang="en-US" sz="4800" b="1" i="1" dirty="0"/>
              <a:t> </a:t>
            </a:r>
            <a:r>
              <a:rPr lang="en-US" sz="4800" b="1" i="1" dirty="0" err="1"/>
              <a:t>spil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196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MORPGs - Pokemon RPGs">
            <a:extLst>
              <a:ext uri="{FF2B5EF4-FFF2-40B4-BE49-F238E27FC236}">
                <a16:creationId xmlns:a16="http://schemas.microsoft.com/office/drawing/2014/main" id="{78EFE02F-568A-4157-9A7E-DDADAED482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5" t="9091" r="3" b="3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A49FDA-7821-4E56-8185-DD1B477A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 err="1"/>
              <a:t>Hvad</a:t>
            </a:r>
            <a:r>
              <a:rPr lang="en-US" sz="4800" b="1" i="1" dirty="0"/>
              <a:t> for </a:t>
            </a:r>
            <a:r>
              <a:rPr lang="en-US" sz="4800" b="1" i="1" dirty="0" err="1"/>
              <a:t>spilleren</a:t>
            </a:r>
            <a:r>
              <a:rPr lang="en-US" sz="4800" b="1" i="1" dirty="0"/>
              <a:t> </a:t>
            </a:r>
            <a:r>
              <a:rPr lang="en-US" sz="4800" b="1" i="1" dirty="0" err="1"/>
              <a:t>ud</a:t>
            </a:r>
            <a:r>
              <a:rPr lang="en-US" sz="4800" b="1" i="1" dirty="0"/>
              <a:t> </a:t>
            </a:r>
            <a:r>
              <a:rPr lang="en-US" sz="4800" b="1" i="1" dirty="0" err="1"/>
              <a:t>af</a:t>
            </a:r>
            <a:r>
              <a:rPr lang="en-US" sz="4800" b="1" i="1" dirty="0"/>
              <a:t> </a:t>
            </a:r>
            <a:r>
              <a:rPr lang="en-US" sz="4800" b="1" i="1" dirty="0" err="1"/>
              <a:t>vores</a:t>
            </a:r>
            <a:r>
              <a:rPr lang="en-US" sz="4800" b="1" i="1" dirty="0"/>
              <a:t> </a:t>
            </a:r>
            <a:r>
              <a:rPr lang="en-US" sz="4800" b="1" i="1" dirty="0" err="1"/>
              <a:t>spil</a:t>
            </a:r>
            <a:r>
              <a:rPr lang="en-US" sz="4800" b="1" i="1" dirty="0"/>
              <a:t>?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5801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3C40053-966A-47D4-8496-60504B14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46" y="389743"/>
            <a:ext cx="3363170" cy="2183042"/>
          </a:xfrm>
        </p:spPr>
        <p:txBody>
          <a:bodyPr anchor="b">
            <a:normAutofit/>
          </a:bodyPr>
          <a:lstStyle/>
          <a:p>
            <a:r>
              <a:rPr lang="da-DK" sz="4000" b="1" i="1" dirty="0"/>
              <a:t>Verdensmål</a:t>
            </a:r>
          </a:p>
        </p:txBody>
      </p:sp>
      <p:sp>
        <p:nvSpPr>
          <p:cNvPr id="78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 descr="Mål 14: Livet på Havet | FN's Verdensmål for bæredygtig udvikling">
            <a:extLst>
              <a:ext uri="{FF2B5EF4-FFF2-40B4-BE49-F238E27FC236}">
                <a16:creationId xmlns:a16="http://schemas.microsoft.com/office/drawing/2014/main" id="{6C0C1A67-9476-4DAD-9BEC-4730073E2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964" y="1108946"/>
            <a:ext cx="1846470" cy="184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C25059-B879-4EA3-9785-FA23277CB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endParaRPr lang="da-DK" sz="2400"/>
          </a:p>
        </p:txBody>
      </p:sp>
      <p:pic>
        <p:nvPicPr>
          <p:cNvPr id="3074" name="Picture 2" descr="Verdensmål 15: Livet på Land | FN's Verdensmål for bæredygtig udvikling">
            <a:extLst>
              <a:ext uri="{FF2B5EF4-FFF2-40B4-BE49-F238E27FC236}">
                <a16:creationId xmlns:a16="http://schemas.microsoft.com/office/drawing/2014/main" id="{A6EFCE5B-1C94-47EC-B62E-87F6E6B9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354401"/>
            <a:ext cx="2713512" cy="27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4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PROGRAMMERING | Ovdal.dk">
            <a:extLst>
              <a:ext uri="{FF2B5EF4-FFF2-40B4-BE49-F238E27FC236}">
                <a16:creationId xmlns:a16="http://schemas.microsoft.com/office/drawing/2014/main" id="{A5673D1D-84A2-45FE-8A92-87C11DD593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38236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BC6FFF-B276-479B-9715-8E2CCE0F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77494" cy="32232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 err="1"/>
              <a:t>programmeringen</a:t>
            </a:r>
            <a:endParaRPr lang="en-US" sz="4800" b="1" i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33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34547-1B19-4151-A043-514783108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Historien</a:t>
            </a:r>
            <a:r>
              <a:rPr lang="en-US" sz="5400" dirty="0"/>
              <a:t> </a:t>
            </a:r>
            <a:r>
              <a:rPr lang="en-US" sz="5400" dirty="0" err="1"/>
              <a:t>af</a:t>
            </a:r>
            <a:r>
              <a:rPr lang="en-US" sz="5400" dirty="0"/>
              <a:t> </a:t>
            </a:r>
            <a:r>
              <a:rPr lang="en-US" sz="5400" dirty="0" err="1"/>
              <a:t>vores</a:t>
            </a:r>
            <a:r>
              <a:rPr lang="en-US" sz="5400" dirty="0"/>
              <a:t> </a:t>
            </a:r>
            <a:r>
              <a:rPr lang="en-US" sz="5400" dirty="0" err="1"/>
              <a:t>spil</a:t>
            </a:r>
            <a:r>
              <a:rPr lang="en-US" sz="5400" dirty="0"/>
              <a:t>.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6" name="Picture 2" descr="Pokemon Map - Way of Justice by ArianeTatsu on DeviantArt">
            <a:extLst>
              <a:ext uri="{FF2B5EF4-FFF2-40B4-BE49-F238E27FC236}">
                <a16:creationId xmlns:a16="http://schemas.microsoft.com/office/drawing/2014/main" id="{585A1784-C802-4F18-88D2-71EB84CFD8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1" r="2436" b="1"/>
          <a:stretch/>
        </p:blipFill>
        <p:spPr bwMode="auto"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097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7D3FF4-A47A-48C0-AA14-C70D55F3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423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 err="1"/>
              <a:t>Tegninger</a:t>
            </a:r>
            <a:r>
              <a:rPr lang="en-US" sz="5200" dirty="0"/>
              <a:t> </a:t>
            </a:r>
            <a:r>
              <a:rPr lang="en-US" sz="5200" dirty="0" err="1"/>
              <a:t>af</a:t>
            </a:r>
            <a:r>
              <a:rPr lang="en-US" sz="5200" dirty="0"/>
              <a:t> </a:t>
            </a:r>
            <a:r>
              <a:rPr lang="en-US" sz="5200" dirty="0" err="1"/>
              <a:t>spil</a:t>
            </a:r>
            <a:r>
              <a:rPr lang="en-US" sz="5200" dirty="0"/>
              <a:t> </a:t>
            </a:r>
            <a:r>
              <a:rPr lang="en-US" sz="5200" dirty="0" err="1"/>
              <a:t>figurene</a:t>
            </a:r>
            <a:endParaRPr lang="en-US" sz="5200" dirty="0"/>
          </a:p>
        </p:txBody>
      </p:sp>
      <p:pic>
        <p:nvPicPr>
          <p:cNvPr id="7170" name="Picture 2" descr="Renishaw lanserar 3D-modelleringsprogramvaran FixtureBuilder för att skapa  fixtureringsuppsättningar, och hjälpa till med dokumentation och  off-line-programmering">
            <a:extLst>
              <a:ext uri="{FF2B5EF4-FFF2-40B4-BE49-F238E27FC236}">
                <a16:creationId xmlns:a16="http://schemas.microsoft.com/office/drawing/2014/main" id="{CD38D5A0-2484-45C4-9661-8AF965750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8" b="21500"/>
          <a:stretch/>
        </p:blipFill>
        <p:spPr bwMode="auto">
          <a:xfrm>
            <a:off x="20" y="10"/>
            <a:ext cx="12191980" cy="50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85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0E2A8A3E-46AB-495D-80FF-2EDB54935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8475213-C5B4-4373-A618-88F06841C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57600" y="9906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929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10 trin: Sådan starter du interne vidensnetværk. Få guiden i dag!">
            <a:extLst>
              <a:ext uri="{FF2B5EF4-FFF2-40B4-BE49-F238E27FC236}">
                <a16:creationId xmlns:a16="http://schemas.microsoft.com/office/drawing/2014/main" id="{7AE7296D-C788-46E9-A05B-D09E3CB493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1" t="9091" r="-2" b="-2"/>
          <a:stretch/>
        </p:blipFill>
        <p:spPr bwMode="auto">
          <a:xfrm>
            <a:off x="-2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58B75-8CD6-4D8D-B145-402E4000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samarbejde</a:t>
            </a:r>
            <a:endParaRPr lang="en-US" sz="4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990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Office-tema</vt:lpstr>
      <vt:lpstr>Informatik projektopgave</vt:lpstr>
      <vt:lpstr>Handlingen af vores spil    </vt:lpstr>
      <vt:lpstr>Hvad for spilleren ud af vores spil?</vt:lpstr>
      <vt:lpstr>Verdensmål</vt:lpstr>
      <vt:lpstr>programmeringen</vt:lpstr>
      <vt:lpstr>Historien af vores spil.</vt:lpstr>
      <vt:lpstr>Tegninger af spil figurene</vt:lpstr>
      <vt:lpstr>PowerPoint-præsentation</vt:lpstr>
      <vt:lpstr>samarbejde</vt:lpstr>
      <vt:lpstr>Vores spil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Informatik projektopgave</dc:title>
  <dc:creator>Imrane Rabhi</dc:creator>
  <cp:lastModifiedBy>Imrane Rabhi</cp:lastModifiedBy>
  <cp:revision>1</cp:revision>
  <dcterms:created xsi:type="dcterms:W3CDTF">2020-09-24T08:31:03Z</dcterms:created>
  <dcterms:modified xsi:type="dcterms:W3CDTF">2020-09-24T08:31:33Z</dcterms:modified>
</cp:coreProperties>
</file>