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E0781-74CE-4546-AD63-398B14B9B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C9E77FB-C8E7-439F-B81F-FF71B7D81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F34E4D-FA1C-4DB1-B72A-1E05F73D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D348CD-0722-4A96-88F3-BE816160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0A7BCD-CC5A-49FC-AE82-D0B32D1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5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D8E3B-6E2B-49B3-A92E-F98BA72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68438D-B638-4BBD-8677-B01327B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8DC2AB-87B1-4EDE-9FF9-2D6B1B7F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C0EAC8-953E-46F7-ABFE-26C30BBD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E9AC0B-2AD5-4FCF-A1BD-BE2922D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39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D69B498-D953-4A74-9E3A-CC34C825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43A40F-1E75-481C-8A00-2C680A5AB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DA0AE3-C263-49F1-B5E2-193FCC71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C8B220-E29F-442C-8089-7D3FBC8A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C1AE0E-47BE-4A33-A154-3A682207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47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7DAB8-1624-4FE6-9072-2505B95C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ECF15E-89FC-4110-880C-F212DCB1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F29277-BDCF-4E67-8821-EB523426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AD73D6-E56D-45BF-825C-1D0CD5F5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CA286A-67FD-4A42-A105-FE63935A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23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046D-FC00-4E6D-8E07-DEDAC03C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07996F-EDD9-4D10-9299-B4A1002D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D5C52F-5F1A-4504-92E5-A57C8AA6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702EDB-923D-410B-B6BD-BA15FBD0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15534F-A23D-47A0-85D9-39815350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1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3214-F44E-4206-BD4C-376B9A3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3AAF66-368B-44C6-B6C9-1037C254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5C90C5-6245-4AA4-87A5-D5C73AB50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E04ECB-57CD-48F3-8E68-24C22C47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CFFC05-E09E-488F-8C42-51E8C1D2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342731-B919-43B6-A6CE-DA25645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3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9B08D-F7B7-4989-BDA7-533E3354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B7326F-7955-450B-AD4B-36A93CB8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9BA30AA-B20E-4494-9512-6E8067EB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411CE7-5EA0-4B0C-94B2-7237B1AB3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F216578-4FF8-4A2B-BD48-190BA8D6A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F6DC70D-C725-4C3C-9923-7765CE1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7EDBFA-F8A1-437C-A108-FFA6CF5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EA46265-A523-4D4D-8072-B1DBD71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5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028CF-C53F-402C-9BEE-6C7E300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9B5408-33F4-46E9-931B-656598C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A6D25EE-790C-43DB-9F1E-C717876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134177-C9C9-43A1-B0B8-816734C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AF53575-B740-4FF8-BA84-EC603CD9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271A8DC-82A5-496F-84A7-9462F3C7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55C1B3-393D-44C7-ACAE-563ADD5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6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4260-21FD-4A0A-8068-A16F05F6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7E1919-E253-4137-ABE2-2E1191A6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1CB85A-A3D3-4C3D-9FA1-B7337EB0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09B21B-E936-4B97-9F59-7219A0B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8714B9-1184-4C9B-B6C9-AF6D7574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F03C54-9A3D-404D-9BE8-E858BF41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69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370F0-214E-44C0-BEF5-C951B4C7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3BC592C-26A5-4986-8945-CB41DA55F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8996D3-69FE-4E82-BB4C-2DF87F05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34553C-B684-421B-96D0-96A29D58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3037D6-1E63-415D-862A-E50D6952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89CB83-081C-4316-BE4E-8567AA53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5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301E3DA-597B-43C5-9031-2C8EA7A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086ABD-DCEB-4848-A847-EF6AD363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D6B069-5D93-4CD4-A71F-722B7A1E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0ECC-80EF-4B7F-AB48-6C5137FBD8F2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A13FAE-4A82-4DBD-9929-74B5822A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6B4DC5-FBE5-4467-9DBD-1B585989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6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55D48-5389-4A56-A9EF-0109DA5C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1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33942-9786-41BF-A350-F87B9669D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924305" cy="3204134"/>
          </a:xfrm>
        </p:spPr>
        <p:txBody>
          <a:bodyPr anchor="b">
            <a:normAutofit/>
          </a:bodyPr>
          <a:lstStyle/>
          <a:p>
            <a:pPr algn="l"/>
            <a:r>
              <a:rPr lang="da-DK" sz="4800" dirty="0"/>
              <a:t>Informatik projektopgave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C0422A-67E8-48EB-980B-1AA436EEF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208141"/>
          </a:xfrm>
        </p:spPr>
        <p:txBody>
          <a:bodyPr>
            <a:normAutofit/>
          </a:bodyPr>
          <a:lstStyle/>
          <a:p>
            <a:pPr algn="l"/>
            <a:r>
              <a:rPr lang="da-DK" sz="2000" dirty="0"/>
              <a:t>Oscar, Emil, Vladimir, Arthur, Michael og Imrane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2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kemon Sapphire Version User Screenshot #89 for Game Boy Advance - GameFAQs">
            <a:extLst>
              <a:ext uri="{FF2B5EF4-FFF2-40B4-BE49-F238E27FC236}">
                <a16:creationId xmlns:a16="http://schemas.microsoft.com/office/drawing/2014/main" id="{C3C4DFD5-34B0-4810-B48D-A33F7B0E2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5498" b="7822"/>
          <a:stretch/>
        </p:blipFill>
        <p:spPr bwMode="auto">
          <a:xfrm>
            <a:off x="-243842" y="18473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2AE82-E78E-46CB-B9E0-513838B3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269" y="-976384"/>
            <a:ext cx="4023360" cy="7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dirty="0" err="1"/>
              <a:t>Handlingen</a:t>
            </a:r>
            <a:r>
              <a:rPr lang="en-US" sz="4800" b="1" i="1" dirty="0"/>
              <a:t> </a:t>
            </a:r>
            <a:r>
              <a:rPr lang="en-US" sz="4800" b="1" i="1" dirty="0" err="1"/>
              <a:t>af</a:t>
            </a:r>
            <a:r>
              <a:rPr lang="en-US" sz="4800" b="1" i="1" dirty="0"/>
              <a:t> </a:t>
            </a:r>
            <a:r>
              <a:rPr lang="en-US" sz="4800" b="1" i="1" dirty="0" err="1"/>
              <a:t>vores</a:t>
            </a:r>
            <a:r>
              <a:rPr lang="en-US" sz="4800" b="1" i="1" dirty="0"/>
              <a:t> </a:t>
            </a:r>
            <a:r>
              <a:rPr lang="en-US" sz="4800" b="1" i="1" dirty="0" err="1"/>
              <a:t>spil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19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MORPGs - Pokemon RPGs">
            <a:extLst>
              <a:ext uri="{FF2B5EF4-FFF2-40B4-BE49-F238E27FC236}">
                <a16:creationId xmlns:a16="http://schemas.microsoft.com/office/drawing/2014/main" id="{78EFE02F-568A-4157-9A7E-DDADAED48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091" r="3" b="3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49FDA-7821-4E56-8185-DD1B477A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 err="1"/>
              <a:t>Hvad</a:t>
            </a:r>
            <a:r>
              <a:rPr lang="en-US" sz="4800" b="1" i="1" dirty="0"/>
              <a:t> for </a:t>
            </a:r>
            <a:r>
              <a:rPr lang="en-US" sz="4800" b="1" i="1" dirty="0" err="1"/>
              <a:t>spilleren</a:t>
            </a:r>
            <a:r>
              <a:rPr lang="en-US" sz="4800" b="1" i="1" dirty="0"/>
              <a:t> </a:t>
            </a:r>
            <a:r>
              <a:rPr lang="en-US" sz="4800" b="1" i="1" dirty="0" err="1"/>
              <a:t>ud</a:t>
            </a:r>
            <a:r>
              <a:rPr lang="en-US" sz="4800" b="1" i="1" dirty="0"/>
              <a:t> </a:t>
            </a:r>
            <a:r>
              <a:rPr lang="en-US" sz="4800" b="1" i="1" dirty="0" err="1"/>
              <a:t>af</a:t>
            </a:r>
            <a:r>
              <a:rPr lang="en-US" sz="4800" b="1" i="1" dirty="0"/>
              <a:t> </a:t>
            </a:r>
            <a:r>
              <a:rPr lang="en-US" sz="4800" b="1" i="1" dirty="0" err="1"/>
              <a:t>vores</a:t>
            </a:r>
            <a:r>
              <a:rPr lang="en-US" sz="4800" b="1" i="1" dirty="0"/>
              <a:t> </a:t>
            </a:r>
            <a:r>
              <a:rPr lang="en-US" sz="4800" b="1" i="1" dirty="0" err="1"/>
              <a:t>spil</a:t>
            </a:r>
            <a:r>
              <a:rPr lang="en-US" sz="4800" b="1" i="1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ROGRAMMERING | Ovdal.dk">
            <a:extLst>
              <a:ext uri="{FF2B5EF4-FFF2-40B4-BE49-F238E27FC236}">
                <a16:creationId xmlns:a16="http://schemas.microsoft.com/office/drawing/2014/main" id="{A5673D1D-84A2-45FE-8A92-87C11DD593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823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BC6FFF-B276-479B-9715-8E2CCE0F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77494" cy="3223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 err="1"/>
              <a:t>programmeringen</a:t>
            </a:r>
            <a:endParaRPr lang="en-US" sz="4800" b="1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3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34547-1B19-4151-A043-51478310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Historien</a:t>
            </a:r>
            <a:r>
              <a:rPr lang="en-US" sz="5400" dirty="0"/>
              <a:t> </a:t>
            </a:r>
            <a:r>
              <a:rPr lang="en-US" sz="5400" dirty="0" err="1"/>
              <a:t>af</a:t>
            </a:r>
            <a:r>
              <a:rPr lang="en-US" sz="5400" dirty="0"/>
              <a:t> </a:t>
            </a:r>
            <a:r>
              <a:rPr lang="en-US" sz="5400" dirty="0" err="1"/>
              <a:t>vores</a:t>
            </a:r>
            <a:r>
              <a:rPr lang="en-US" sz="5400" dirty="0"/>
              <a:t> </a:t>
            </a:r>
            <a:r>
              <a:rPr lang="en-US" sz="5400" dirty="0" err="1"/>
              <a:t>spil</a:t>
            </a:r>
            <a:r>
              <a:rPr lang="en-US" sz="5400" dirty="0"/>
              <a:t>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Pokemon Map - Way of Justice by ArianeTatsu on DeviantArt">
            <a:extLst>
              <a:ext uri="{FF2B5EF4-FFF2-40B4-BE49-F238E27FC236}">
                <a16:creationId xmlns:a16="http://schemas.microsoft.com/office/drawing/2014/main" id="{585A1784-C802-4F18-88D2-71EB84CFD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r="2436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9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3FF4-A47A-48C0-AA14-C70D55F3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/>
              <a:t>Tegninger</a:t>
            </a:r>
            <a:r>
              <a:rPr lang="en-US" sz="5200" dirty="0"/>
              <a:t> </a:t>
            </a:r>
            <a:r>
              <a:rPr lang="en-US" sz="5200" dirty="0" err="1"/>
              <a:t>af</a:t>
            </a:r>
            <a:r>
              <a:rPr lang="en-US" sz="5200" dirty="0"/>
              <a:t> </a:t>
            </a:r>
            <a:r>
              <a:rPr lang="en-US" sz="5200" dirty="0" err="1"/>
              <a:t>spil</a:t>
            </a:r>
            <a:r>
              <a:rPr lang="en-US" sz="5200" dirty="0"/>
              <a:t> </a:t>
            </a:r>
            <a:r>
              <a:rPr lang="en-US" sz="5200" dirty="0" err="1"/>
              <a:t>figurene</a:t>
            </a:r>
            <a:endParaRPr lang="en-US" sz="5200" dirty="0"/>
          </a:p>
        </p:txBody>
      </p:sp>
      <p:pic>
        <p:nvPicPr>
          <p:cNvPr id="7170" name="Picture 2" descr="Renishaw lanserar 3D-modelleringsprogramvaran FixtureBuilder för att skapa  fixtureringsuppsättningar, och hjälpa till med dokumentation och  off-line-programmering">
            <a:extLst>
              <a:ext uri="{FF2B5EF4-FFF2-40B4-BE49-F238E27FC236}">
                <a16:creationId xmlns:a16="http://schemas.microsoft.com/office/drawing/2014/main" id="{CD38D5A0-2484-45C4-9661-8AF965750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 b="21500"/>
          <a:stretch/>
        </p:blipFill>
        <p:spPr bwMode="auto">
          <a:xfrm>
            <a:off x="20" y="10"/>
            <a:ext cx="12191980" cy="50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0E2A8A3E-46AB-495D-80FF-2EDB5493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8475213-C5B4-4373-A618-88F06841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7600" y="990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929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Informatik projektopgave</vt:lpstr>
      <vt:lpstr>Handlingen af vores spil    </vt:lpstr>
      <vt:lpstr>Hvad for spilleren ud af vores spil?</vt:lpstr>
      <vt:lpstr>programmeringen</vt:lpstr>
      <vt:lpstr>Historien af vores spil.</vt:lpstr>
      <vt:lpstr>Tegninger af spil figurene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projektopgave</dc:title>
  <dc:creator>Imrane Rabhi</dc:creator>
  <cp:lastModifiedBy>Imrane Rabhi</cp:lastModifiedBy>
  <cp:revision>1</cp:revision>
  <dcterms:created xsi:type="dcterms:W3CDTF">2020-09-24T08:31:03Z</dcterms:created>
  <dcterms:modified xsi:type="dcterms:W3CDTF">2020-10-01T08:10:37Z</dcterms:modified>
</cp:coreProperties>
</file>