
<file path=META-INF/manifest.xml><?xml version="1.0" encoding="utf-8"?>
<manifest:manifest xmlns:manifest="urn:oasis:names:tc:opendocument:xmlns:manifest:1.0" xmlns:loext="urn:org:documentfoundation:names:experimental:office:xmlns:loext:1.0" manifest:version="1.2">
  <manifest:file-entry manifest:full-path="/" manifest:version="1.2" manifest:media-type="application/vnd.oasis.opendocument.graphics"/>
  <manifest:file-entry manifest:full-path="Configurations2/" manifest:media-type="application/vnd.sun.xml.ui.configuration"/>
  <manifest:file-entry manifest:full-path="styles.xml" manifest:media-type="text/xml"/>
  <manifest:file-entry manifest:full-path="content.xml" manifest:media-type="text/xml"/>
  <manifest:file-entry manifest:full-path="settings.xml" manifest:media-type="text/xml"/>
  <manifest:file-entry manifest:full-path="Thumbnails/thumbnail.png" manifest:media-type="image/png"/>
  <manifest:file-entry manifest:full-path="meta.xml" manifest:media-type="text/xml"/>
</manifest:manifest>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css3t="http://www.w3.org/TR/css3-text/" xmlns:grddl="http://www.w3.org/2003/g/data-view#" xmlns:xhtml="http://www.w3.org/1999/xhtml" xmlns:xsi="http://www.w3.org/2001/XMLSchema-instance"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fo="urn:oasis:names:tc:opendocument:xmlns:xsl-fo-compatible:1.0" xmlns:of="urn:oasis:names:tc:opendocument:xmlns:of:1.2" xmlns:dc="http://purl.org/dc/elements/1.1/" xmlns:ooo="http://openoffice.org/2004/office" xmlns:dr3d="urn:oasis:names:tc:opendocument:xmlns:dr3d:1.0" xmlns:formx="urn:openoffice:names:experimental:ooxml-odf-interop:xmlns:form: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xmlns:xforms="http://www.w3.org/2002/xforms" xmlns:xsd="http://www.w3.org/2001/XMLSchema" office:version="1.2">
  <office:scripts/>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Noto Sans" svg:font-family="'Noto Sans'" style:font-family-generic="roman" style:font-pitch="variable"/>
    <style:font-face style:name="DejaVu Sans" svg:font-family="'DejaVu Sans'" style:font-family-generic="system" style:font-pitch="variable"/>
    <style:font-face style:name="Lohit Devanagari" svg:font-family="'Lohit Devanagari'" style:font-family-generic="system" style:font-pitch="variable"/>
    <style:font-face style:name="Noto Sans CJK SC" svg:font-family="'Noto Sans CJK SC'" style:font-family-generic="system" style:font-pitch="variable"/>
  </office:font-face-decls>
  <office:automatic-styles>
    <style:style style:name="dp1" style:family="drawing-page"/>
    <style:style style:name="gr1" style:family="graphic" style:parent-style-name="standard">
      <style:graphic-properties draw:stroke="none" draw:stroke-dash="Dashed_20__28_var_29__20_4" svg:stroke-width="0cm" draw:stroke-linejoin="none" svg:stroke-linecap="butt" draw:fill="solid" draw:fill-color="#ffffff" draw:textarea-horizontal-align="center" draw:textarea-vertical-align="middle"/>
    </style:style>
    <style:style style:name="gr2" style:family="graphic" style:parent-style-name="standard">
      <style:graphic-properties draw:stroke="solid" draw:stroke-dash="Dashed_20__28_var_29__20_4" svg:stroke-width="0.035cm" svg:stroke-color="#cccccc" draw:stroke-linejoin="round" svg:stroke-linecap="round" draw:textarea-horizontal-align="center" draw:textarea-vertical-align="middle" fo:padding-top="0.142cm" fo:padding-bottom="0.142cm" fo:padding-left="0.267cm" fo:padding-right="0.267cm"/>
    </style:style>
    <style:style style:name="gr3" style:family="graphic" style:parent-style-name="standard">
      <style:graphic-properties draw:stroke="none" draw:stroke-dash="Dashed_20__28_var_29__20_4" svg:stroke-width="0cm" svg:stroke-color="#cccccc" draw:stroke-linejoin="none" svg:stroke-linecap="round" draw:fill="solid" draw:fill-color="#262626" draw:textarea-horizontal-align="center" draw:textarea-vertical-align="middle"/>
    </style:style>
    <style:style style:name="gr4" style:family="graphic" style:parent-style-name="standard">
      <style:graphic-properties draw:stroke="solid" draw:stroke-dash="Dashed_20__28_var_29__20_4" svg:stroke-width="0.062cm" svg:stroke-color="#0000ff" draw:stroke-linejoin="round" svg:stroke-linecap="round" draw:textarea-horizontal-align="center" draw:textarea-vertical-align="middle" fo:padding-top="0.156cm" fo:padding-bottom="0.156cm" fo:padding-left="0.281cm" fo:padding-right="0.281cm"/>
    </style:style>
    <style:style style:name="gr5" style:family="graphic" style:parent-style-name="standard">
      <style:graphic-properties draw:stroke="solid" draw:stroke-dash="Dashed_20__28_var_29__20_4" svg:stroke-width="0.062cm" svg:stroke-color="#ffa500" draw:stroke-linejoin="round" svg:stroke-linecap="round" draw:textarea-horizontal-align="center" draw:textarea-vertical-align="middle" fo:padding-top="0.156cm" fo:padding-bottom="0.156cm" fo:padding-left="0.281cm" fo:padding-right="0.281cm"/>
    </style:style>
    <style:style style:name="gr6" style:family="graphic" style:parent-style-name="standard">
      <style:graphic-properties draw:stroke="solid" draw:stroke-dash="Dashed_20__28_var_29__20_4" svg:stroke-width="0.044cm" svg:stroke-color="#cccccc" draw:stroke-linejoin="miter" svg:stroke-linecap="square" draw:textarea-horizontal-align="center" draw:textarea-vertical-align="middle" fo:padding-top="0.147cm" fo:padding-bottom="0.147cm" fo:padding-left="0.272cm" fo:padding-right="0.272cm"/>
    </style:style>
    <style:style style:name="gr7" style:family="graphic" style:parent-style-name="standard">
      <style:graphic-properties draw:stroke="none" draw:stroke-dash="Dashed_20__28_var_29__20_4" svg:stroke-width="0cm" svg:stroke-color="#0000ff" draw:stroke-linejoin="none" svg:stroke-linecap="round" draw:fill="solid" draw:fill-color="#262626" draw:textarea-horizontal-align="center" draw:textarea-vertical-align="middle"/>
    </style:style>
    <style:style style:name="gr8" style:family="graphic" style:parent-style-name="standard">
      <style:graphic-properties draw:stroke="none" draw:stroke-dash="Dashed_20__28_var_29__20_4" svg:stroke-width="0cm" svg:stroke-color="#ffa500" draw:stroke-linejoin="none" svg:stroke-linecap="round" draw:fill="solid" draw:fill-color="#262626" draw:textarea-horizontal-align="center" draw:textarea-vertical-align="middle"/>
    </style:style>
    <style:style style:name="P1" style:family="paragraph">
      <loext:graphic-properties draw:fill="solid" draw:fill-color="#ffffff"/>
      <style:paragraph-properties fo:text-align="center"/>
    </style:style>
    <style:style style:name="P2" style:family="paragraph">
      <style:paragraph-properties fo:text-align="center"/>
    </style:style>
    <style:style style:name="P3" style:family="paragraph">
      <loext:graphic-properties draw:fill="solid" draw:fill-color="#262626"/>
      <style:paragraph-properties fo:text-align="center"/>
    </style:style>
  </office:automatic-styles>
  <office:body>
    <office:drawing>
      <draw:page draw:name="page1" draw:style-name="dp1" draw:master-page-name="Default">
        <draw:g>
          <draw:polygon draw:style-name="gr1" draw:text-style-name="P1" draw:layer="layout" svg:width="20.317cm" svg:height="20.317cm" svg:x="0.013cm" svg:y="0.013cm" svg:viewBox="0 0 20318 20318" draw:points="0,20318 20318,20318 20318,0 0,0">
            <text:p/>
          </draw:polygon>
          <draw:polygon draw:style-name="gr1" draw:text-style-name="P1" draw:layer="layout" svg:width="15.745cm" svg:height="15.339cm" svg:x="2.553cm" svg:y="2.451cm" svg:viewBox="0 0 15746 15340" draw:points="0,15340 15746,15340 15746,0 0,0">
            <text:p/>
          </draw:polygon>
          <draw:line draw:style-name="gr2" draw:text-style-name="P2" draw:layer="layout" svg:x1="4.297cm" svg:y1="17.791cm" svg:x2="4.297cm" svg:y2="2.451cm">
            <text:p/>
          </draw:line>
          <draw:polygon draw:style-name="gr3" draw:text-style-name="P3" draw:layer="layout" svg:width="0.151cm" svg:height="0.242cm" svg:x="3.98cm" svg:y="18.05cm" svg:viewBox="0 0 152 243" draw:points="0,243 0,217 62,217 62,30 7,69 7,40 65,0 93,0 93,217 152,217 152,243">
            <text:p/>
          </draw:polygon>
          <draw:path draw:style-name="gr3" draw:text-style-name="P3" draw:layer="layout" svg:width="0.168cm" svg:height="0.248cm" svg:x="4.163cm" svg:y="18.047cm" svg:viewBox="0 0 169 249" svg:d="M169 125c0 40-7 71-21 92-15 22-36 32-64 32s-49-10-63-31c-14-22-21-53-21-93 0-42 7-73 21-94 13-21 35-31 64-31s50 10 64 31c13 21 20 52 20 94zM138 125c0-35-4-61-13-77-8-15-21-23-40-23s-32 8-41 23c-8 16-12 41-12 77 0 34 4 59 12 75 9 16 22 24 41 24 18 0 31-8 40-24 8-17 13-42 13-75z">
            <text:p/>
          </draw:path>
          <draw:polygon draw:style-name="gr3" draw:text-style-name="P3" draw:layer="layout" svg:width="0.119cm" svg:height="0.016cm" svg:x="4.361cm" svg:y="18.072cm" svg:viewBox="0 0 120 17" draw:points="0,17 0,0 120,0 120,17">
            <text:p/>
          </draw:polygon>
          <draw:path draw:style-name="gr3" draw:text-style-name="P3" draw:layer="layout" svg:width="0.111cm" svg:height="0.172cm" svg:x="4.506cm" svg:y="17.99cm" svg:viewBox="0 0 112 173" svg:d="M0 173v-16c4-9 9-17 15-25 6-7 12-13 18-19 7-6 13-11 20-16 6-5 12-10 17-15s9-11 12-16c4-5 5-12 5-19 0-9-2-16-8-21-5-5-13-8-23-8-9 0-17 3-23 8s-9 12-10 21l-22-2c1-14 7-25 17-33s23-12 38-12c17 0 31 4 40 12s14 20 14 35c0 6-2 13-5 19-3 7-7 13-13 20s-18 16-35 30c-9 8-16 15-22 21-5 6-9 11-11 17h88v19z">
            <text:p/>
          </draw:path>
          <draw:line draw:style-name="gr2" draw:text-style-name="P2" draw:layer="layout" svg:x1="7.402cm" svg:y1="17.791cm" svg:x2="7.402cm" svg:y2="2.451cm">
            <text:p/>
          </draw:line>
          <draw:polygon draw:style-name="gr3" draw:text-style-name="P3" draw:layer="layout" svg:width="0.151cm" svg:height="0.242cm" svg:x="7.158cm" svg:y="18.05cm" svg:viewBox="0 0 152 243" draw:points="0,243 0,217 61,217 61,30 7,69 7,40 64,0 93,0 93,217 152,217 152,243">
            <text:p/>
          </draw:polygon>
          <draw:path draw:style-name="gr3" draw:text-style-name="P3" draw:layer="layout" svg:width="0.167cm" svg:height="0.248cm" svg:x="7.341cm" svg:y="18.047cm" svg:viewBox="0 0 168 249" svg:d="M168 125c0 40-7 71-21 92-14 22-36 32-63 32-28 0-49-10-63-31-14-22-21-53-21-93 0-42 6-73 20-94s35-31 65-31c28 0 49 10 63 31s20 52 20 94zM137 125c0-35-4-61-12-77-8-15-22-23-40-23-19 0-33 8-41 23-9 16-13 41-13 77 0 34 4 59 13 75 8 16 22 24 40 24s32-8 40-24c9-17 13-42 13-75z">
            <text:p/>
          </draw:path>
          <draw:path draw:style-name="gr3" draw:text-style-name="P3" draw:layer="layout" svg:width="0.117cm" svg:height="0.174cm" svg:x="7.536cm" svg:y="17.99cm" svg:viewBox="0 0 118 175" svg:d="M118 88c0 28-5 50-15 65s-25 22-44 22c-20 0-34-7-44-22s-15-37-15-65c0-30 5-51 14-66 10-15 25-22 45-22s35 7 45 22 14 37 14 66zM96 88c0-25-3-43-9-54-5-11-15-16-28-16s-22 5-28 16-9 29-9 54c0 24 3 41 9 53 6 11 15 16 28 16s22-5 28-17c6-11 9-29 9-52z">
            <text:p/>
          </draw:path>
          <draw:line draw:style-name="gr2" draw:text-style-name="P2" draw:layer="layout" svg:x1="10.506cm" svg:y1="17.791cm" svg:x2="10.506cm" svg:y2="2.451cm">
            <text:p/>
          </draw:line>
          <draw:polygon draw:style-name="gr3" draw:text-style-name="P3" draw:layer="layout" svg:width="0.151cm" svg:height="0.242cm" svg:x="10.262cm" svg:y="18.05cm" svg:viewBox="0 0 152 243" draw:points="0,243 0,217 61,217 61,30 7,69 7,40 64,0 93,0 93,217 152,217 152,243">
            <text:p/>
          </draw:polygon>
          <draw:path draw:style-name="gr3" draw:text-style-name="P3" draw:layer="layout" svg:width="0.167cm" svg:height="0.248cm" svg:x="10.445cm" svg:y="18.047cm" svg:viewBox="0 0 168 249" svg:d="M168 125c0 40-7 71-21 92-15 22-36 32-63 32-28 0-49-10-63-31-14-22-21-53-21-93 0-42 6-73 20-94s35-31 65-31c28 0 49 10 63 31 13 21 20 52 20 94zM137 125c0-35-4-61-12-77-9-15-22-23-40-23-20 0-33 8-42 23-8 16-12 41-12 77 0 34 4 59 13 75 8 16 21 24 40 24 18 0 31-8 40-24 8-17 13-42 13-75z">
            <text:p/>
          </draw:path>
          <draw:path draw:style-name="gr3" draw:text-style-name="P3" draw:layer="layout" svg:width="0.111cm" svg:height="0.172cm" svg:x="10.643cm" svg:y="17.99cm" svg:viewBox="0 0 112 173" svg:d="M0 173v-16c4-9 9-17 15-25 6-7 12-13 18-19 7-6 13-11 20-16 6-5 12-10 17-15s9-11 12-16c4-5 5-12 5-19 0-9-2-16-8-21-5-5-13-8-23-8-9 0-17 3-23 8s-9 12-10 21l-22-2c1-14 7-25 17-33s23-12 38-12c17 0 31 4 40 12s14 20 14 35c0 6-2 13-5 19-3 7-7 13-13 20s-18 16-35 30c-9 8-16 15-22 21-5 6-9 11-11 17h88v19z">
            <text:p/>
          </draw:path>
          <draw:line draw:style-name="gr2" draw:text-style-name="P2" draw:layer="layout" svg:x1="13.611cm" svg:y1="17.791cm" svg:x2="13.611cm" svg:y2="2.451cm">
            <text:p/>
          </draw:line>
          <draw:polygon draw:style-name="gr3" draw:text-style-name="P3" draw:layer="layout" svg:width="0.152cm" svg:height="0.241cm" svg:x="13.366cm" svg:y="18.048cm" svg:viewBox="0 0 153 242" draw:points="0,242 0,216 62,216 62,29 8,69 8,39 65,0 93,0 93,216 153,216 153,242">
            <text:p/>
          </draw:polygon>
          <draw:path draw:style-name="gr3" draw:text-style-name="P3" draw:layer="layout" svg:width="0.167cm" svg:height="0.249cm" svg:x="13.55cm" svg:y="18.044cm" svg:viewBox="0 0 168 250" svg:d="M168 125c0 41-7 72-21 93-15 21-37 32-64 32-28 0-48-11-62-32s-21-52-21-93c0-42 6-73 20-94 14-20 35-31 64-31s50 11 64 32c13 21 20 52 20 93zM137 125c0-35-4-60-12-76-9-16-22-24-41-24s-32 8-41 24c-8 15-12 41-12 76 0 34 4 60 13 76 8 16 21 24 40 24 18 0 31-9 40-25 8-16 13-41 13-75z">
            <text:p/>
          </draw:path>
          <draw:path draw:style-name="gr3" draw:text-style-name="P3" draw:layer="layout" svg:width="0.123cm" svg:height="0.169cm" svg:x="13.741cm" svg:y="17.99cm" svg:viewBox="0 0 124 170" svg:d="M100 132v38h-20v-38h-80v-17l78-115h22v114h24v18zM80 25c0 0-1 2-3 6-3 4-4 6-5 8l-44 64-6 9-2 2h60z">
            <text:p/>
          </draw:path>
          <draw:line draw:style-name="gr2" draw:text-style-name="P2" draw:layer="layout" svg:x1="16.716cm" svg:y1="17.791cm" svg:x2="16.716cm" svg:y2="2.451cm">
            <text:p/>
          </draw:line>
          <draw:polygon draw:style-name="gr3" draw:text-style-name="P3" draw:layer="layout" svg:width="0.151cm" svg:height="0.242cm" svg:x="16.471cm" svg:y="18.05cm" svg:viewBox="0 0 152 243" draw:points="0,243 0,217 62,217 62,30 7,69 7,40 65,0 93,0 93,217 152,217 152,243">
            <text:p/>
          </draw:polygon>
          <draw:path draw:style-name="gr3" draw:text-style-name="P3" draw:layer="layout" svg:width="0.168cm" svg:height="0.248cm" svg:x="16.654cm" svg:y="18.047cm" svg:viewBox="0 0 169 249" svg:d="M169 125c0 40-7 71-21 92-15 22-36 32-64 32s-48-10-63-31c-14-22-21-53-21-93 0-42 7-73 21-94s35-31 64-31 50 10 64 31c13 21 20 52 20 94zM138 125c0-35-4-61-13-77-8-15-21-23-40-23s-32 8-41 23c-8 16-12 41-12 77 0 34 4 59 12 75 9 16 22 24 41 24 18 0 31-8 40-24 8-17 13-42 13-75z">
            <text:p/>
          </draw:path>
          <draw:path draw:style-name="gr3" draw:text-style-name="P3" draw:layer="layout" svg:width="0.113cm" svg:height="0.174cm" svg:x="16.853cm" svg:y="17.99cm" svg:viewBox="0 0 114 175" svg:d="M114 117c0 18-5 32-15 42-10 11-23 16-40 16-19 0-34-7-44-21-10-15-15-35-15-62 0-30 5-52 15-68 11-16 26-24 45-24 26 0 42 12 49 35l-21 3c-4-13-13-20-28-20-12 0-22 6-29 17-6 12-10 28-10 50 4-7 10-13 17-17 7-3 15-5 25-5 15 0 28 5 37 14 9 10 14 23 14 40zM92 118c0-12-3-22-9-28-6-7-15-11-26-11-10 0-18 3-24 9s-10 14-10 25c0 13 4 24 10 32 7 8 15 12 25 12 11 0 19-3 25-10s9-17 9-29z">
            <text:p/>
          </draw:path>
          <draw:polygon draw:style-name="gr3" draw:text-style-name="P3" draw:layer="layout" svg:width="0.036cm" svg:height="0.266cm" svg:x="9.502cm" svg:y="18.522cm" svg:viewBox="0 0 37 267" draw:points="0,267 0,0 37,0 37,267">
            <text:p/>
          </draw:polygon>
          <draw:path draw:style-name="gr3" draw:text-style-name="P3" draw:layer="layout" svg:width="0.166cm" svg:height="0.212cm" svg:x="9.591cm" svg:y="18.58cm" svg:viewBox="0 0 167 213" svg:d="M36 106c0 27 4 47 12 60 9 13 22 20 39 20 12 0 23-3 31-10 8-6 13-17 15-30l34 2c-2 20-11 35-25 47s-32 18-54 18c-28 0-50-9-65-27-16-18-23-45-23-80 0-34 8-60 23-79 15-18 37-27 65-27 21 0 38 6 52 17s23 25 26 44l-35 3c-2-11-6-20-13-27-8-7-18-10-31-10-18 0-31 6-39 18s-12 32-12 61z">
            <text:p/>
          </draw:path>
          <draw:path draw:style-name="gr3" draw:text-style-name="P3" draw:layer="layout" svg:width="0.181cm" svg:height="0.212cm" svg:x="9.785cm" svg:y="18.58cm" svg:viewBox="0 0 182 213" svg:d="M36 114c0 23 5 41 14 54 10 13 24 19 43 19 15 0 27-3 36-9 8-6 14-13 18-22l30 8c-13 33-41 49-84 49-30 0-53-9-69-27s-24-45-24-81c0-34 8-60 24-78s38-27 68-27c60 0 90 37 90 109v5zM147 88c-2-22-8-38-17-48s-22-15-39-15c-16 0-30 6-39 17-10 11-15 26-16 46z">
            <text:p/>
          </draw:path>
          <draw:polygon draw:style-name="gr3" draw:text-style-name="P3" draw:layer="layout" svg:width="0.254cm" svg:height="0.266cm" svg:x="10.094cm" svg:y="18.522cm" svg:viewBox="0 0 255 267" draw:points="146,267 109,267 0,0 38,0 112,188 128,235 144,188 217,0 255,0">
            <text:p/>
          </draw:polygon>
          <draw:path draw:style-name="gr3" draw:text-style-name="P3" draw:layer="layout" svg:width="0.182cm" svg:height="0.212cm" svg:x="10.345cm" svg:y="18.58cm" svg:viewBox="0 0 183 213" svg:d="M183 106c0 36-8 63-24 81-15 17-38 26-68 26s-53-10-68-28c-15-19-23-44-23-79 0-70 30-106 92-106 31 0 54 9 69 26s22 44 22 80zM147 106c0-28-4-49-12-61-9-13-23-20-43-20s-34 7-43 20-13 34-13 61 4 48 13 61c9 14 22 21 41 21 21 0 35-7 44-20s13-34 13-62z">
            <text:p/>
          </draw:path>
          <draw:polygon draw:style-name="gr3" draw:text-style-name="P3" draw:layer="layout" svg:width="0.034cm" svg:height="0.28cm" svg:x="10.57cm" svg:y="18.508cm" svg:viewBox="0 0 35 281" draw:points="0,281 0,0 35,0 35,281">
            <text:p/>
          </draw:polygon>
          <draw:path draw:style-name="gr3" draw:text-style-name="P3" draw:layer="layout" svg:width="0.164cm" svg:height="0.208cm" svg:x="10.656cm" svg:y="18.584cm" svg:viewBox="0 0 165 209" svg:d="M34 0v130c0 13 1 24 4 31 3 8 7 13 13 17 6 3 14 4 25 4 17 0 30-5 39-16 10-12 14-27 14-47v-119h34v161c0 24 1 39 2 44h-33c0-1 0-2 0-5s0-6 0-10c-1-4-1-10-1-20h-1c-8 14-17 24-27 30s-23 9-38 9c-23 0-39-6-50-17-10-11-15-30-15-55v-137z">
            <text:p/>
          </draw:path>
          <draw:path draw:style-name="gr3" draw:text-style-name="P3" draw:layer="layout" svg:width="0.271cm" svg:height="0.208cm" svg:x="10.872cm" svg:y="18.58cm" svg:viewBox="0 0 272 209" svg:d="M120 209v-130c0-20-3-33-8-41-6-8-16-11-30-11s-26 5-34 16c-9 11-13 27-13 47v119h-34v-161c0-24 0-39-1-44h32c0 1 1 2 1 5s0 6 0 10c0 3 1 10 1 20 8-14 16-25 26-30 9-6 21-9 34-9 16 0 28 2 37 9s15 17 19 30h1c7-14 15-24 25-30s22-9 37-9c20 0 35 6 45 17 9 11 14 30 14 55v137h-34v-130c0-20-2-33-8-41-5-8-15-11-29-11-15 0-27 5-35 16s-12 27-12 47v119z">
            <text:p/>
          </draw:path>
          <draw:path draw:style-name="gr3" draw:text-style-name="P3" draw:layer="layout" svg:width="0.181cm" svg:height="0.212cm" svg:x="11.186cm" svg:y="18.58cm" svg:viewBox="0 0 182 213" svg:d="M36 114c0 23 5 41 14 54 10 13 24 19 43 19 15 0 27-3 36-9s15-13 18-22l30 8c-13 33-40 49-84 49-30 0-53-9-69-27s-24-45-24-81c0-34 8-60 24-78s38-27 68-27c60 0 90 37 90 109v5zM147 88c-2-22-8-38-17-48-10-10-22-15-39-15-16 0-29 6-39 17s-15 26-16 46z">
            <text:p/>
          </draw:path>
          <draw:line draw:style-name="gr2" draw:text-style-name="P2" draw:layer="layout" svg:x1="2.553cm" svg:y1="17.094cm" svg:x2="18.299cm" svg:y2="17.094cm">
            <text:p/>
          </draw:line>
          <draw:path draw:style-name="gr3" draw:text-style-name="P3" draw:layer="layout" svg:width="0.167cm" svg:height="0.249cm" svg:x="1.83cm" svg:y="16.975cm" svg:viewBox="0 0 168 250" svg:d="M168 125c0 41-7 72-21 93-15 21-37 32-64 32-28 0-48-11-62-32s-21-52-21-93c0-42 6-73 20-94 14-20 35-31 65-31 28 0 49 11 63 32 13 21 20 52 20 93zM137 125c0-35-4-60-12-76-9-16-22-24-40-24-20 0-33 8-42 24-8 15-12 41-12 76 0 34 4 60 13 76 8 16 21 24 40 24 18 0 31-9 40-25 8-16 13-41 13-75z">
            <text:p/>
          </draw:path>
          <draw:polygon draw:style-name="gr3" draw:text-style-name="P3" draw:layer="layout" svg:width="0.033cm" svg:height="0.036cm" svg:x="2.044cm" svg:y="17.184cm" svg:viewBox="0 0 34 37" draw:points="0,37 0,0 34,0 34,37">
            <text:p/>
          </draw:polygon>
          <draw:path draw:style-name="gr3" draw:text-style-name="P3" draw:layer="layout" svg:width="0.167cm" svg:height="0.249cm" svg:x="2.124cm" svg:y="16.975cm" svg:viewBox="0 0 168 250" svg:d="M168 125c0 41-7 72-21 93s-35 32-63 32-49-11-63-32-21-52-21-93c0-42 7-73 20-94 14-20 35-31 65-31 28 0 49 11 63 32s20 52 20 93zM137 125c0-35-4-60-12-76s-22-24-40-24c-19 0-33 8-41 24-9 15-13 41-13 76 0 34 4 60 13 76 8 16 22 24 40 24s32-9 40-25c9-16 13-41 13-75z">
            <text:p/>
          </draw:path>
          <draw:line draw:style-name="gr2" draw:text-style-name="P2" draw:layer="layout" svg:x1="2.553cm" svg:y1="14.304cm" svg:x2="18.299cm" svg:y2="14.304cm">
            <text:p/>
          </draw:line>
          <draw:path draw:style-name="gr3" draw:text-style-name="P3" draw:layer="layout" svg:width="0.167cm" svg:height="0.249cm" svg:x="1.83cm" svg:y="14.186cm" svg:viewBox="0 0 168 250" svg:d="M168 125c0 40-7 71-21 93-15 21-37 32-64 32-28 0-48-11-62-32s-21-52-21-93c0-42 6-73 20-94s35-31 65-31c28 0 49 10 63 32 13 21 20 52 20 93zM137 125c0-35-4-61-12-76-9-16-22-24-40-24-20 0-33 8-42 23-8 16-12 41-12 77 0 34 4 60 13 75 8 16 21 24 40 24 18 0 31-8 40-24 8-16 13-41 13-75z">
            <text:p/>
          </draw:path>
          <draw:polygon draw:style-name="gr3" draw:text-style-name="P3" draw:layer="layout" svg:width="0.033cm" svg:height="0.036cm" svg:x="2.044cm" svg:y="14.395cm" svg:viewBox="0 0 34 37" draw:points="0,37 0,0 34,0 34,37">
            <text:p/>
          </draw:polygon>
          <draw:path draw:style-name="gr3" draw:text-style-name="P3" draw:layer="layout" svg:width="0.159cm" svg:height="0.245cm" svg:x="2.128cm" svg:y="14.186cm" svg:viewBox="0 0 160 246" svg:d="M0 246v-22c6-13 13-25 21-35 9-10 17-20 27-28 9-8 18-16 27-23 10-7 18-14 25-22 8-7 13-14 18-22s7-17 7-27c0-13-4-23-12-30-8-8-19-12-32-12-14 0-25 4-33 11-9 7-14 17-15 30l-32-2c2-20 11-35 25-47 14-11 32-17 55-17 24 0 43 5 56 17s20 28 20 49c0 10-3 19-7 29-4 9-11 17-19 27-9 9-25 24-49 44-13 10-24 20-31 29-8 9-14 17-17 25h126v26z">
            <text:p/>
          </draw:path>
          <draw:line draw:style-name="gr2" draw:text-style-name="P2" draw:layer="layout" svg:x1="2.553cm" svg:y1="11.515cm" svg:x2="18.299cm" svg:y2="11.515cm">
            <text:p/>
          </draw:line>
          <draw:path draw:style-name="gr3" draw:text-style-name="P3" draw:layer="layout" svg:width="0.167cm" svg:height="0.249cm" svg:x="1.83cm" svg:y="11.397cm" svg:viewBox="0 0 168 250" svg:d="M168 125c0 40-7 71-21 93-15 21-37 32-64 32-28 0-48-11-62-32-14-22-21-53-21-93 0-42 6-73 20-94s35-31 65-31c28 0 49 10 63 31 13 21 20 52 20 94zM137 125c0-35-4-61-12-76-9-16-22-24-40-24-20 0-33 8-42 23-8 16-12 41-12 77 0 34 4 59 13 75 8 16 21 24 40 24 18 0 31-8 40-24 8-17 13-42 13-75z">
            <text:p/>
          </draw:path>
          <draw:polygon draw:style-name="gr3" draw:text-style-name="P3" draw:layer="layout" svg:width="0.033cm" svg:height="0.037cm" svg:x="2.044cm" svg:y="11.605cm" svg:viewBox="0 0 34 38" draw:points="0,38 0,0 34,0 34,38">
            <text:p/>
          </draw:polygon>
          <draw:path draw:style-name="gr3" draw:text-style-name="P3" draw:layer="layout" svg:width="0.177cm" svg:height="0.242cm" svg:x="2.118cm" svg:y="11.4cm" svg:viewBox="0 0 178 243" svg:d="M144 188v55h-30v-55h-114v-24l111-164h33v164h34v24zM114 35c0 1-1 4-4 10-3 5-6 9-7 11l-62 92-10 12-2 4h85z">
            <text:p/>
          </draw:path>
          <draw:line draw:style-name="gr2" draw:text-style-name="P2" draw:layer="layout" svg:x1="2.553cm" svg:y1="8.727cm" svg:x2="18.299cm" svg:y2="8.727cm">
            <text:p/>
          </draw:line>
          <draw:path draw:style-name="gr3" draw:text-style-name="P3" draw:layer="layout" svg:width="0.167cm" svg:height="0.248cm" svg:x="1.83cm" svg:y="8.609cm" svg:viewBox="0 0 168 249" svg:d="M168 125c0 40-7 71-21 92-15 22-37 32-64 32-28 0-48-10-62-31-14-22-21-53-21-93 0-42 6-73 20-94s35-31 65-31c28 0 49 10 63 31 13 21 20 52 20 94zM137 125c0-36-4-61-12-77-9-15-22-23-40-23-20 0-33 7-42 23-8 16-12 41-12 77 0 34 4 59 13 75 8 16 21 24 40 24 18 0 31-8 40-24 8-17 13-42 13-75z">
            <text:p/>
          </draw:path>
          <draw:polygon draw:style-name="gr3" draw:text-style-name="P3" draw:layer="layout" svg:width="0.033cm" svg:height="0.037cm" svg:x="2.044cm" svg:y="8.817cm" svg:viewBox="0 0 34 38" draw:points="0,38 0,0 34,0 34,38">
            <text:p/>
          </draw:polygon>
          <draw:path draw:style-name="gr3" draw:text-style-name="P3" draw:layer="layout" svg:width="0.162cm" svg:height="0.248cm" svg:x="2.128cm" svg:y="8.609cm" svg:viewBox="0 0 163 249" svg:d="M163 167c0 25-7 45-21 60s-33 22-58 22c-27 0-48-10-62-30-15-20-22-50-22-89 0-42 7-74 22-97 16-22 37-33 65-33 36 0 59 16 69 49l-30 5c-6-19-19-29-40-29-17 0-31 8-41 24-9 17-14 41-14 72 5-10 13-18 24-24 10-5 21-8 35-8 22 0 40 7 53 21s20 33 20 57zM131 168c0-18-4-31-13-41-8-9-20-14-36-14-14 0-26 4-35 13-9 8-13 20-13 34 0 19 4 35 14 46 9 12 21 18 35 18 15 0 27-5 35-15 9-10 13-24 13-41z">
            <text:p/>
          </draw:path>
          <draw:line draw:style-name="gr2" draw:text-style-name="P2" draw:layer="layout" svg:x1="2.553cm" svg:y1="5.938cm" svg:x2="18.299cm" svg:y2="5.938cm">
            <text:p/>
          </draw:line>
          <draw:path draw:style-name="gr3" draw:text-style-name="P3" draw:layer="layout" svg:width="0.167cm" svg:height="0.249cm" svg:x="1.83cm" svg:y="5.819cm" svg:viewBox="0 0 168 250" svg:d="M168 125c0 41-7 72-21 93-15 22-37 32-64 32-28 0-48-10-62-32-14-21-21-52-21-93s6-73 20-93c14-21 35-32 65-32 28 0 49 11 63 32 13 21 20 52 20 93zM137 125c0-35-4-60-12-76-9-16-22-23-40-23-20 0-33 7-42 23-8 15-12 41-12 76s4 60 13 76c8 16 21 24 40 24 18 0 31-8 40-25 8-16 13-41 13-75z">
            <text:p/>
          </draw:path>
          <draw:polygon draw:style-name="gr3" draw:text-style-name="P3" draw:layer="layout" svg:width="0.033cm" svg:height="0.037cm" svg:x="2.044cm" svg:y="6.028cm" svg:viewBox="0 0 34 38" draw:points="0,38 0,0 34,0 34,38">
            <text:p/>
          </draw:polygon>
          <draw:path draw:style-name="gr3" draw:text-style-name="P3" draw:layer="layout" svg:width="0.165cm" svg:height="0.249cm" svg:x="2.125cm" svg:y="5.819cm" svg:viewBox="0 0 166 250" svg:d="M166 179c0 22-7 40-22 52-14 13-34 19-61 19-26 0-46-6-61-18-14-12-22-30-22-53 0-15 5-30 14-40 9-11 21-17 35-19v-1c-13-3-24-10-32-20-7-10-11-23-11-36 0-19 7-34 21-45 14-12 32-18 55-18 24 0 43 6 57 17 14 12 21 27 21 46 0 14-4 26-12 36-7 11-18 17-31 20 15 3 27 9 36 20 9 10 13 24 13 40zM128 65c0-28-15-41-46-41-14 0-25 3-33 10s-11 17-11 31 4 24 11 31c8 8 19 11 34 11 14 0 25-3 33-10s12-17 12-32zM134 176c0-15-5-26-14-34s-21-11-38-11c-15 0-28 4-36 12-9 8-14 19-14 34 0 33 17 50 52 50 16 0 29-4 37-12 9-8 13-21 13-39z">
            <text:p/>
          </draw:path>
          <draw:line draw:style-name="gr2" draw:text-style-name="P2" draw:layer="layout" svg:x1="2.553cm" svg:y1="3.149cm" svg:x2="18.299cm" svg:y2="3.149cm">
            <text:p/>
          </draw:line>
          <draw:polygon draw:style-name="gr3" draw:text-style-name="P3" draw:layer="layout" svg:width="0.151cm" svg:height="0.242cm" svg:x="1.843cm" svg:y="3.034cm" svg:viewBox="0 0 152 243" draw:points="0,243 0,216 61,216 61,29 7,69 7,39 64,0 93,0 93,216 152,216 152,243">
            <text:p/>
          </draw:polygon>
          <draw:polygon draw:style-name="gr3" draw:text-style-name="P3" draw:layer="layout" svg:width="0.033cm" svg:height="0.037cm" svg:x="2.044cm" svg:y="3.239cm" svg:viewBox="0 0 34 38" draw:points="0,38 0,0 34,0 34,38">
            <text:p/>
          </draw:polygon>
          <draw:path draw:style-name="gr3" draw:text-style-name="P3" draw:layer="layout" svg:width="0.167cm" svg:height="0.249cm" svg:x="2.124cm" svg:y="3.03cm" svg:viewBox="0 0 168 250" svg:d="M168 125c0 41-7 72-21 93s-35 32-63 32-49-11-63-32-21-52-21-93c0-42 7-73 20-94 14-20 35-31 65-31 28 0 49 11 63 32s20 52 20 93zM137 125c0-35-4-60-12-76s-22-24-40-24c-19 0-33 8-41 24-9 15-13 41-13 76s4 60 13 76c8 16 22 24 40 24s32-8 40-25c9-16 13-41 13-75z">
            <text:p/>
          </draw:path>
          <draw:path draw:style-name="gr3" draw:text-style-name="P3" draw:layer="layout" svg:width="0.27cm" svg:height="0.317cm" svg:x="1.325cm" svg:y="12.237cm" svg:viewBox="0 0 271 318" svg:d="M187 0c27 0 48 5 63 16 14 10 21 25 21 45s-7 35-21 45-35 15-63 15c-29 0-50-5-64-15s-22-25-22-46 8-36 22-45c15-10 36-15 64-15zM269 232v29l-267-175v-29zM0 257c0-20 7-35 21-45s35-14 63-14 49 5 64 15c14 10 22 25 22 45s-7 35-22 45-36 15-64 15-49-5-63-15-21-25-21-46zM187 28c-23 0-39 3-49 8s-15 12-15 24c0 11 5 20 14 25 10 5 27 8 50 8 22 0 38-3 48-8s16-13 16-24c0-12-6-20-16-25-11-5-27-8-48-8zM84 225c-22 0-38 3-48 8-10 4-16 12-16 24s5 20 16 25c10 5 26 8 48 8s38-3 49-8c10-5 15-13 15-25 0-11-5-19-15-24-11-5-27-8-49-8z">
            <text:p/>
          </draw:path>
          <draw:path draw:style-name="gr3" draw:text-style-name="P3" draw:layer="layout" svg:width="0.212cm" svg:height="0.182cm" svg:x="1.385cm" svg:y="11.916cm" svg:viewBox="0 0 213 183" svg:d="M106 0c36 0 63 8 81 24 17 16 26 39 26 69s-9 51-27 67c-19 15-45 23-80 23-70 0-106-30-106-91 0-32 9-55 26-70 17-14 44-22 80-22zM106 36c-28 0-48 4-61 13s-19 22-19 42 6 34 19 43 34 14 61 14c28 0 48-5 61-14 14-8 21-22 21-41 0-20-7-35-20-44s-34-13-62-13z">
            <text:p/>
          </draw:path>
          <draw:path draw:style-name="gr3" draw:text-style-name="P3" draw:layer="layout" svg:width="0.28cm" svg:height="0.102cm" svg:x="1.313cm" svg:y="11.791cm" svg:viewBox="0 0 281 103" svg:d="M101 40h180v35h-180v28h-25v-28h-23c-19 0-32-5-40-13s-13-21-13-37c0-10 1-18 3-25h26c-1 6-2 11-2 16 0 8 2 15 7 19 4 4 12 5 24 5h18v-40h25z">
            <text:p/>
          </draw:path>
          <draw:path draw:style-name="gr3" draw:text-style-name="P3" draw:layer="layout" svg:width="0.274cm" svg:height="0.253cm" svg:x="1.323cm" svg:y="11.411cm" svg:viewBox="0 0 275 254" svg:d="M136 254c-43 0-76-12-100-35s-36-56-36-98c0-30 5-54 15-72 10-19 26-33 48-43l10 35c-15 7-26 18-33 31s-10 30-10 50c0 31 9 54 28 71 18 16 45 24 78 24 34 0 60-9 80-26 19-17 30-41 30-72 0-17-3-33-8-49-6-15-13-27-22-36h-48v80h-30v-114h92c14 15 25 32 33 52 8 21 12 43 12 67 0 28-6 52-17 72-11 21-27 36-48 47-21 10-45 16-74 16z">
            <text:p/>
          </draw:path>
          <draw:polygon draw:style-name="gr3" draw:text-style-name="P3" draw:layer="layout" svg:width="0.28cm" svg:height="0.033cm" svg:x="1.313cm" svg:y="11.322cm" svg:viewBox="0 0 281 34" draw:points="281,34 0,34 0,0 281,0">
            <text:p/>
          </draw:polygon>
          <draw:path draw:style-name="gr3" draw:text-style-name="P3" draw:layer="layout" svg:width="0.212cm" svg:height="0.199cm" svg:x="1.385cm" svg:y="11.08cm" svg:viewBox="0 0 213 200" svg:d="M213 138c0 20-5 35-16 46-11 10-26 16-45 16-21 0-38-7-49-21s-17-37-18-68l-1-46h-11c-17 0-29 4-36 11s-11 18-11 33 3 27 8 33c5 7 14 12 25 13l-3 36c-37-6-56-34-56-83 0-25 6-45 18-58s29-19 51-19h89c10 0 17-2 22-4 6-3 8-8 8-15 0-4 0-7-1-12h21c2 9 3 18 3 27 0 12-3 22-10 27-7 6-17 9-31 10v1c16 9 26 19 33 31 6 12 10 25 10 42zM187 130c0-12-2-24-8-33-6-10-14-17-24-23s-20-9-30-9h-17l1 38c0 16 2 28 5 36s7 15 14 19c6 4 14 7 25 7s19-3 25-9 9-15 9-26z">
            <text:p/>
          </draw:path>
          <draw:path draw:style-name="gr3" draw:text-style-name="P3" draw:layer="layout" svg:width="0.212cm" svg:height="0.166cm" svg:x="1.385cm" svg:y="10.897cm" svg:viewBox="0 0 213 167" svg:d="M106 131c27 0 47-4 60-13 14-8 20-21 20-38 0-13-3-23-10-31-6-8-16-13-30-15l2-34c20 2 35 11 47 25 11 14 18 32 18 54 0 28-9 50-27 65s-45 23-80 23c-34 0-60-8-78-23-19-15-28-37-28-65 0-21 6-38 17-52s26-23 45-26l2 35c-11 2-20 6-27 13-7 8-10 18-10 31 0 18 6 31 18 39s32 12 61 12z">
            <text:p/>
          </draw:path>
          <draw:path draw:style-name="gr3" draw:text-style-name="P3" draw:layer="layout" svg:width="0.28cm" svg:height="0.033cm" svg:x="1.313cm" svg:y="10.826cm" svg:viewBox="0 0 281 34" svg:d="M33 34h-33v-34h33zM281 34h-205v-34h205z">
            <text:p/>
          </draw:path>
          <draw:path draw:style-name="gr3" draw:text-style-name="P3" draw:layer="layout" svg:width="0.212cm" svg:height="0.181cm" svg:x="1.385cm" svg:y="10.602cm" svg:viewBox="0 0 213 182" svg:d="M114 146c23 0 41-5 54-15 13-9 19-24 19-42 0-15-3-27-9-36-5-9-13-15-22-18l8-30c33 12 49 40 49 84 0 30-9 53-27 69s-45 24-81 24c-34 0-60-8-78-24-19-16-27-39-27-68 0-60 37-90 109-90h5zM88 35c-22 2-38 7-48 16s-14 23-14 40c0 16 5 29 16 39s26 15 46 16z">
            <text:p/>
          </draw:path>
          <draw:path draw:style-name="gr3" draw:text-style-name="P3" draw:layer="layout" svg:width="0.208cm" svg:height="0.096cm" svg:x="1.385cm" svg:y="10.462cm" svg:viewBox="0 0 209 97" svg:d="M209 95h-157c-14 0-30 1-48 2v-33c23-1 37-1 42-1v-1c-18-5-30-12-36-19s-10-17-10-30c0-4 1-9 2-13h32c-2 4-2 10-2 18 0 14 6 25 18 32 12 8 30 11 52 11h107z">
            <text:p/>
          </draw:path>
          <draw:path draw:style-name="gr3" draw:text-style-name="P3" draw:layer="layout" svg:width="0.211cm" svg:height="0.168cm" svg:x="1.386cm" svg:y="10.275cm" svg:viewBox="0 0 212 169" svg:d="M152 0c19 0 34 7 44 22 11 15 16 35 16 61s-4 46-13 59c-8 14-21 23-39 27l-6-30c11-3 19-9 24-18s8-21 8-38-3-30-8-38-13-12-24-12c-8 0-14 3-20 9-5 5-9 14-12 27l-6 24c-6 20-10 34-15 42s-11 15-18 19c-7 5-16 7-26 7-18 0-33-6-42-20-10-13-15-33-15-58 0-23 4-41 12-54s21-22 38-25l4 30c-9 2-16 7-21 16-5 8-7 19-7 33 0 15 2 27 7 34 4 7 11 11 21 11 6 0 11-1 14-4 4-3 7-8 10-14s6-18 11-37 9-31 13-39 7-15 12-19c4-5 10-9 17-11 6-3 13-4 21-4z">
            <text:p/>
          </draw:path>
          <draw:path draw:style-name="gr3" draw:text-style-name="P3" draw:layer="layout" svg:width="0.274cm" svg:height="0.245cm" svg:x="1.323cm" svg:y="9.889cm" svg:viewBox="0 0 275 246" svg:d="M30 115c0 30 9 53 28 69 19 17 45 25 78 25s59-9 79-26 30-40 30-69c0-38-18-66-55-85l14-29c23 11 41 26 53 46s18 43 18 69c0 27-6 50-17 70-11 19-27 35-48 45-21 11-45 16-74 16-42 0-76-12-100-35-25-23-36-55-36-95 0-29 6-53 17-72 11-20 28-33 49-42l12 35c-16 6-28 15-36 29-8 13-12 30-12 49z">
            <text:p/>
          </draw:path>
          <draw:path draw:style-name="gr3" draw:text-style-name="P3" draw:layer="layout" svg:width="0.212cm" svg:height="0.182cm" svg:x="1.385cm" svg:y="9.675cm" svg:viewBox="0 0 213 183" svg:d="M106 0c36 0 63 8 81 23 17 16 26 39 26 69s-9 53-27 68c-19 15-45 23-80 23-70 0-106-31-106-92 0-31 9-54 26-69s44-22 80-22zM106 35c-28 0-48 5-61 13s-19 23-19 42c0 20 6 35 19 44s34 13 61 13c28 0 48-4 61-13 14-9 21-23 21-42 0-20-7-34-20-43s-34-14-62-14z">
            <text:p/>
          </draw:path>
          <draw:path draw:style-name="gr3" draw:text-style-name="P3" draw:layer="layout" svg:width="0.208cm" svg:height="0.164cm" svg:x="1.385cm" svg:y="9.468cm" svg:viewBox="0 0 209 165" svg:d="M209 34h-130c-13 0-24 1-31 4-8 3-12 7-16 13s-5 14-5 25c0 17 5 30 17 39 11 10 26 14 46 14h119v34h-161c-24 0-39 1-44 2v-33c1 0 2 0 5 0s6 0 10 0c3-1 10-1 20-1v-1c-14-8-24-17-30-27s-9-23-9-38c0-23 6-39 17-50 11-10 30-15 56-15h136z">
            <text:p/>
          </draw:path>
          <draw:path draw:style-name="gr3" draw:text-style-name="P3" draw:layer="layout" svg:width="0.253cm" svg:height="0.098cm" svg:x="1.343cm" svg:y="9.338cm" svg:viewBox="0 0 254 99" svg:d="M250 0c3 11 4 22 4 34 0 27-15 41-46 41h-137v24h-25v-25l-46-10v-23h46v-38h25v38h129c10 0 17-2 21-5s6-9 6-17c0-4-1-11-3-19z">
            <text:p/>
          </draw:path>
          <draw:path draw:style-name="gr3" draw:text-style-name="P3" draw:layer="layout" svg:width="0.212cm" svg:height="0.198cm" svg:x="1.385cm" svg:y="9.119cm" svg:viewBox="0 0 213 199" svg:d="M213 137c0 21-5 36-16 47-11 10-26 15-45 15-21 0-38-7-49-21s-17-36-18-67l-1-46h-11c-17 0-29 3-36 10s-11 18-11 34c0 15 3 26 8 33s14 11 25 13l-3 35c-37-6-56-33-56-82 0-26 6-45 18-58s29-20 51-20h89c10 0 17-1 22-4 6-2 8-7 8-15 0-3 0-7-1-11h21c2 9 3 17 3 26 0 13-3 22-10 28s-17 9-31 10v1c16 8 26 18 33 30 6 11 10 26 10 42zM187 130c0-13-2-24-8-34s-15-18-24-23c-10-6-20-8-30-8h-17l1 37c0 16 2 28 5 37 3 8 7 14 14 19 6 4 14 6 25 6s19-3 25-9 9-14 9-25z">
            <text:p/>
          </draw:path>
          <draw:path draw:style-name="gr3" draw:text-style-name="P3" draw:layer="layout" svg:width="0.28cm" svg:height="0.033cm" svg:x="1.313cm" svg:y="9.059cm" svg:viewBox="0 0 281 34" svg:d="M33 34h-33v-34h33zM281 34h-205v-34h205z">
            <text:p/>
          </draw:path>
          <draw:path draw:style-name="gr3" draw:text-style-name="P3" draw:layer="layout" svg:width="0.208cm" svg:height="0.164cm" svg:x="1.385cm" svg:y="8.842cm" svg:viewBox="0 0 209 165" svg:d="M209 34h-130c-13 0-24 2-31 4-8 3-12 7-16 13s-5 14-5 26c0 16 5 29 17 39 11 9 26 14 46 14h119v34h-161c-24 0-39 0-44 1v-32c1 0 2 0 5-1 3 0 6 0 10 0 3 0 10-1 20-1-14-8-24-17-30-28-6-10-9-23-9-38 0-22 6-39 17-49 11-11 30-16 56-16h136z">
            <text:p/>
          </draw:path>
          <draw:path draw:style-name="gr3" draw:text-style-name="P3" draw:layer="layout" svg:width="0.28cm" svg:height="0.033cm" svg:x="1.313cm" svg:y="8.757cm" svg:viewBox="0 0 281 34" svg:d="M33 34h-33v-34h33zM281 34h-205v-34h205z">
            <text:p/>
          </draw:path>
          <draw:path draw:style-name="gr3" draw:text-style-name="P3" draw:layer="layout" svg:width="0.208cm" svg:height="0.164cm" svg:x="1.385cm" svg:y="8.54cm" svg:viewBox="0 0 209 165" svg:d="M209 34h-130c-13 0-24 2-31 4-8 3-12 7-16 13s-5 14-5 26c0 16 5 29 17 39 11 9 26 14 46 14h119v34h-161c-24 0-39 0-44 1v-32c1 0 2 0 5-1 3 0 6 0 10 0 3 0 10-1 20-1-14-8-24-17-30-28-6-10-9-23-9-38 0-22 6-39 17-49 11-11 30-16 56-16h136z">
            <text:p/>
          </draw:path>
          <draw:path draw:style-name="gr3" draw:text-style-name="P3" draw:layer="layout" svg:width="0.288cm" svg:height="0.174cm" svg:x="1.386cm" svg:y="8.324cm" svg:viewBox="0 0 289 175" svg:d="M289 87c0 22-5 40-13 54-9 14-22 21-38 25l-5-34c10-2 17-7 22-15s8-18 8-31c0-34-20-51-60-51h-33v1c13 6 23 15 30 26 6 11 10 24 10 39 0 26-9 44-25 56-17 12-43 18-79 18s-63-7-80-19c-17-13-26-32-26-58 0-15 3-27 10-38s16-19 28-25c-4 0-10 0-19-1-10 0-15-1-16-2v-32c7 1 21 1 43 1h156c58 0 87 29 87 86zM106 35c-17 0-31 2-43 7s-22 10-28 19c-6 8-10 18-10 28 0 18 7 30 19 38 13 8 33 12 62 12 28 0 48-3 60-11 12-7 18-20 18-38 0-11-3-20-9-29-6-8-15-14-27-19s-26-7-42-7z">
            <text:p/>
          </draw:path>
          <draw:polygon draw:style-name="gr3" draw:text-style-name="P3" draw:layer="layout" svg:width="0.266cm" svg:height="0.035cm" svg:x="1.327cm" svg:y="8.119cm" svg:viewBox="0 0 267 36" draw:points="267,36 0,36 0,0 267,0">
            <text:p/>
          </draw:polygon>
          <draw:path draw:style-name="gr3" draw:text-style-name="P3" draw:layer="layout" svg:width="0.212cm" svg:height="0.166cm" svg:x="1.385cm" svg:y="7.9cm" svg:viewBox="0 0 213 167" svg:d="M106 131c27 0 47-4 60-12 14-9 20-22 20-39 0-12-3-23-10-31-6-8-16-13-30-15l2-34c20 2 35 11 47 25 11 14 18 32 18 54 0 28-9 50-27 65s-45 23-80 23c-34 0-60-8-78-23-19-15-28-37-28-65 0-21 6-38 17-52s26-23 45-26l2 35c-11 2-20 6-27 13-7 8-10 18-10 31 0 18 6 31 18 39s32 12 61 12z">
            <text:p/>
          </draw:path>
          <draw:path draw:style-name="gr3" draw:text-style-name="P3" draw:layer="layout" svg:width="0.212cm" svg:height="0.181cm" svg:x="1.385cm" svg:y="7.691cm" svg:viewBox="0 0 213 182" svg:d="M114 146c23 0 41-5 54-14 13-10 19-24 19-43 0-15-3-27-9-36-5-8-13-15-22-18l8-30c33 13 49 41 49 84 0 30-9 53-27 69s-45 24-81 24c-34 0-60-8-78-24-19-16-27-38-27-68 0-60 37-90 109-90h5zM88 35c-22 2-38 8-48 17s-14 22-14 39c0 16 5 29 16 39s26 15 46 16z">
            <text:p/>
          </draw:path>
          <draw:polyline draw:style-name="gr4" draw:text-style-name="P2" draw:layer="layout" svg:width="14.313cm" svg:height="13.944cm" svg:x="3.269cm" svg:y="3.149cm" svg:viewBox="0 0 14314 13945" draw:points="0,13945 2426,13940 2538,13928 2574,13919 2592,13913 2678,13872 2683,13868 2691,13864 2703,13855 2743,13831 2756,13824 2765,13819 2785,13807 2827,13779 2834,13775 2843,13770 2847,13767 2878,13745 2887,13737 2901,13727 2905,13725 2917,13718 2923,13714 2932,13709 2936,13705 2950,13696 3076,13612 3081,13609 3092,13601 3119,13581 3126,13575 3130,13571 3166,13537 3170,13531 3181,13522 3218,13484 3235,13464 3242,13458 3254,13446 3264,13435 3295,13400 3301,13395 3305,13389 3318,13374 3341,13343 3347,13336 3352,13329 3368,13309 3374,13302 3378,13294 3383,13287 3391,13277 3506,13103 3515,13087 3528,13065 3532,13059 3544,13041 3548,13034 3567,13001 3571,12995 3601,12947 3605,12940 3746,12683 3753,12671 3758,12660 3774,12626 3778,12618 3783,12608 3885,12367 3889,12355 3896,12338 3907,12306 4128,11571 4134,11550 4153,11486 4158,11469 4175,11406 4177,11400 4181,11384 4184,11377 4189,11358 4190,11351 4194,11337 4197,11328 4203,11309 4206,11299 4210,11283 4221,11241 4226,11224 4230,11206 4242,11162 4244,11156 4251,11129 4258,11105 4261,11098 4274,11051 4276,11043 4282,11020 4284,11013 4291,10985 4293,10978 4300,10952 4303,10942 4360,10727 4365,10706 4374,10673 4380,10651 4392,10605 4394,10598 4398,10583 4401,10575 4418,10508 4423,10490 4440,10426 4447,10400 4451,10386 4458,10356 4486,10248 4489,10234 4519,10115 4521,10106 4525,10089 4528,10077 4534,10056 4535,10051 4569,9916 4572,9906 4577,9887 4583,9862 4598,9798 4599,9793 4603,9777 4657,9552 4661,9535 4707,9351 4709,9344 4752,9166 4761,9130 4782,9047 4785,9036 4799,8978 4804,8958 4808,8942 4822,8880 4825,8866 4858,8727 4869,8680 4876,8650 4921,8461 4926,8441 4939,8391 4946,8363 5112,7673 5113,7664 5119,7642 5127,7611 5133,7590 5143,7549 5174,7426 5175,7420 5192,7356 5199,7331 5202,7318 5215,7270 5229,7213 5312,6878 5318,6854 5320,6844 5327,6817 5336,6784 5354,6710 5355,6703 5358,6690 5367,6656 5389,6565 5395,6544 5396,6539 5409,6488 5411,6480 5423,6432 5424,6425 5430,6402 5434,6386 5441,6357 5451,6319 5456,6299 5466,6259 5478,6219 5482,6201 5525,6038 5529,6023 5534,6005 5543,5969 5548,5948 5550,5940 5556,5919 5559,5908 5571,5861 5586,5802 5594,5772 5600,5751 5607,5724 5609,5719 5619,5677 5622,5666 5626,5651 5657,5533 5666,5500 5671,5485 5675,5472 5697,5389 5844,4877 5846,4869 5851,4854 5855,4841 5892,4714 5897,4699 5904,4676 5908,4662 5913,4646 5923,4612 5929,4592 5985,4409 5986,4404 5991,4389 6035,4249 6038,4241 6043,4223 6052,4194 6056,4181 6114,4006 6118,3996 6123,3981 6130,3963 6134,3951 6148,3912 6181,3816 6183,3810 6188,3796 6192,3785 6203,3751 6209,3733 6215,3715 6221,3701 6224,3693 6229,3676 6233,3668 6240,3649 6242,3643 6246,3631 6252,3616 6263,3586 6268,3575 6272,3564 6279,3545 6283,3536 6285,3530 6290,3518 6297,3499 6307,3474 6311,3462 6315,3451 6319,3438 6328,3415 6535,2906 6538,2899 6544,2887 6549,2874 6560,2847 6567,2831 6573,2819 6600,2758 6605,2749 6617,2721 6629,2694 6631,2688 6638,2672 6660,2628 6669,2609 6674,2599 6678,2590 6764,2415 6769,2407 6781,2385 6786,2376 6792,2366 6796,2359 6816,2321 6820,2313 6834,2288 6839,2280 6847,2265 6982,2031 6986,2025 6992,2016 6996,2010 7000,2002 7003,1998 7019,1972 7022,1966 7038,1939 7042,1933 7129,1800 7133,1794 7143,1779 7148,1771 7162,1749 7183,1718 7187,1711 7201,1691 7206,1683 7219,1664 7225,1656 7258,1611 7262,1606 7277,1584 7281,1579 7295,1560 7300,1554 7304,1548 7319,1527 7468,1341 7473,1336 7478,1330 7482,1324 7488,1318 7515,1288 7521,1280 7526,1275 7534,1268 7540,1261 7545,1257 7551,1250 7556,1243 7564,1234 7592,1202 7598,1197 7603,1192 7610,1185 7639,1153 7648,1144 7654,1137 7661,1131 7667,1125 7671,1120 7681,1110 7686,1106 7714,1079 7724,1069 7759,1037 7763,1033 7769,1028 7774,1022 7840,962 7844,958 7849,954 7858,947 7938,876 7942,872 7954,862 7959,858 7965,853 7972,847 7986,836 7992,832 8001,824 8007,821 8025,807 8041,796 8049,790 8055,785 8063,779 8070,774 8086,764 8090,760 8100,755 8108,749 8114,745 8123,739 8130,734 8145,727 8152,722 8178,707 8185,702 8199,694 8212,685 8218,682 8252,661 8274,647 8278,644 8295,634 8313,623 8324,617 8588,490 8607,482 8659,461 8673,455 8678,453 8695,447 8709,442 8723,436 8728,435 8768,418 8772,416 8791,410 9150,301 9206,289 9215,286 9238,280 9274,270 9295,265 9355,251 9447,229 9484,222 9491,220 9525,214 9535,212 9560,207 9580,203 9647,191 9673,186 9732,176 9796,165 9830,160 9834,159 9977,139 9981,139 9997,137 10047,131 10051,130 10098,125 10102,124 10155,119 10161,118 10214,112 10255,108 10313,103 10710,70 10925,55 11013,49 11118,44 11386,32 11423,31 13024,2 14005,0 14314,0 14314,0">
            <text:p/>
          </draw:polyline>
          <draw:polyline draw:style-name="gr5" draw:text-style-name="P2" draw:layer="layout" svg:width="11.201cm" svg:height="13.944cm" svg:x="5.977cm" svg:y="3.149cm" svg:viewBox="0 0 11202 13945" draw:points="0,13945 185,13938 374,13917 379,13917 573,13861 577,13859 613,13844 619,13842 632,13836 666,13821 692,13810 700,13806 732,13790 742,13784 775,13765 796,13754 808,13747 815,13742 820,13739 840,13727 845,13724 859,13714 864,13711 883,13698 889,13694 899,13686 909,13679 917,13673 932,13663 944,13655 956,13646 1043,13573 1049,13568 1054,13563 1061,13557 1080,13539 1091,13528 1097,13523 1117,13501 1123,13496 1132,13486 1136,13481 1145,13471 1152,13463 1156,13459 1169,13445 1181,13428 1188,13419 1192,13413 1198,13407 1202,13401 1282,13294 1286,13288 1295,13274 1354,13179 1358,13172 1377,13137 1381,13130 1384,13124 1393,13107 1396,13102 1402,13091 1407,13081 1429,13037 1436,13021 1440,13011 1444,13003 1451,12987 1458,12972 1464,12962 1466,12957 1470,12947 1479,12928 1485,12915 1491,12903 1517,12846 1519,12840 1525,12826 1527,12820 1531,12811 1535,12801 1538,12795 1632,12552 1638,12534 1643,12521 1648,12508 1652,12497 1675,12430 1681,12411 1688,12388 1694,12369 1698,12358 1728,12265 1730,12259 1735,12242 1744,12212 1749,12195 1760,12158 1767,12136 1769,12125 1774,12107 1777,12099 1785,12073 1791,12047 1796,12031 1801,12012 1813,11970 1816,11960 1820,11944 1824,11926 1831,11896 1839,11866 1844,11848 1877,11714 1879,11705 1889,11666 1893,11651 1895,11644 1908,11586 1910,11577 1956,11381 1958,11373 1962,11355 1966,11336 1971,11316 2010,11147 2015,11119 2023,11082 2029,11058 2041,11007 2043,10999 2058,10928 2060,10917 2081,10823 2098,10747 2104,10716 2109,10693 2124,10621 2127,10604 2136,10563 2141,10536 2148,10499 2164,10424 2170,10396 2174,10380 2180,10352 2184,10330 2189,10304 2193,10287 2202,10240 2207,10216 2220,10156 2226,10125 2247,10022 2249,10012 2255,9981 2259,9963 2263,9940 2268,9915 2269,9905 2489,8765 2496,8732 2500,8709 2506,8680 2510,8659 2569,8352 2572,8335 2586,8259 2589,8242 2596,8209 2619,8087 2624,8061 2661,7869 2672,7809 2674,7797 2688,7727 2689,7720 2708,7625 2712,7604 2715,7589 2722,7553 2728,7525 2733,7498 2734,7490 2738,7467 2802,7136 2807,7115 2810,7099 2814,7076 2851,6888 2864,6814 2867,6804 2871,6783 2878,6752 2882,6730 2894,6668 2897,6652 3170,5348 3174,5333 3312,4738 3320,4704 3325,4679 3350,4578 3354,4559 3386,4429 3398,4379 3403,4359 3426,4269 3429,4254 3433,4237 3531,3865 3533,3857 3539,3832 3585,3668 3591,3649 3593,3643 3597,3627 3602,3611 3610,3584 3612,3577 3618,3558 3796,2986 3800,2977 3820,2915 3824,2901 3831,2884 3838,2862 3842,2850 3855,2813 3860,2800 3862,2793 3868,2776 3886,2728 3888,2722 3892,2710 3900,2687 3914,2649 3919,2636 3927,2615 3936,2592 3941,2577 4067,2266 4069,2260 4073,2249 4076,2244 4229,1915 4249,1875 4254,1866 4260,1854 4265,1842 4269,1835 4275,1825 4280,1814 4284,1807 4494,1443 4497,1437 4502,1430 4506,1422 4517,1405 4521,1399 4525,1392 4536,1379 4541,1370 4545,1364 4551,1356 4556,1348 4623,1254 4627,1247 4631,1242 4638,1232 4662,1196 4666,1190 4675,1179 4680,1173 4704,1142 4709,1135 4722,1121 4754,1082 4759,1076 4921,895 4929,887 5081,746 5129,709 5136,703 5155,687 5161,683 5171,674 5176,670 5189,661 5197,656 5212,646 5224,638 5230,634 5240,627 5249,621 5305,584 5313,579 5406,526 5410,523 5423,516 5506,470 5517,465 5526,459 5540,452 5546,449 5557,444 5594,428 5611,420 5631,410 5636,408 5659,399 5693,385 5705,380 5766,356 5782,350 5789,348 5808,342 5826,335 5829,334 5972,287 6076,257 6080,256 6134,242 6157,236 6175,231 6206,223 6230,218 6242,214 6275,208 6279,207 6320,198 6327,196 6550,154 6646,138 6653,137 6751,122 6756,121 6774,118 6815,112 6901,101 6955,96 7039,88 7051,86 7121,81 7827,35 7963,29 7970,29 8299,19 8651,11 9284,4 10506,0 11202,0 11202,0">
            <text:p/>
          </draw:polyline>
          <draw:line draw:style-name="gr6" draw:text-style-name="P2" draw:layer="layout" svg:x1="2.553cm" svg:y1="17.791cm" svg:x2="2.553cm" svg:y2="2.451cm">
            <text:p/>
          </draw:line>
          <draw:line draw:style-name="gr6" draw:text-style-name="P2" draw:layer="layout" svg:x1="18.299cm" svg:y1="17.791cm" svg:x2="18.299cm" svg:y2="2.451cm">
            <text:p/>
          </draw:line>
          <draw:line draw:style-name="gr6" draw:text-style-name="P2" draw:layer="layout" svg:x1="2.553cm" svg:y1="17.791cm" svg:x2="18.299cm" svg:y2="17.791cm">
            <text:p/>
          </draw:line>
          <draw:line draw:style-name="gr6" draw:text-style-name="P2" draw:layer="layout" svg:x1="2.553cm" svg:y1="2.451cm" svg:x2="18.299cm" svg:y2="2.451cm">
            <text:p/>
          </draw:line>
          <draw:polyline draw:style-name="gr4" draw:text-style-name="P2" draw:layer="layout" svg:width="0.704cm" svg:height="0cm" svg:x="2.871cm" svg:y="2.901cm" svg:viewBox="0 0 705 0" draw:points="0,0 352,0 705,0">
            <text:p/>
          </draw:polyline>
          <draw:polygon draw:style-name="gr7" draw:text-style-name="P3" draw:layer="layout" svg:width="0.172cm" svg:height="0.242cm" svg:x="3.887cm" svg:y="2.782cm" svg:viewBox="0 0 173 243" draw:points="33,27 33,117 168,117 168,144 33,144 33,243 0,243 0,0 173,0 173,27">
            <text:p/>
          </draw:polygon>
          <draw:path draw:style-name="gr7" draw:text-style-name="P3" draw:layer="layout" svg:width="0.18cm" svg:height="0.192cm" svg:x="4.089cm" svg:y="2.835cm" svg:viewBox="0 0 181 193" svg:d="M56 193c-19 0-32-5-42-15s-14-23-14-40c0-20 6-35 19-45 12-10 33-16 61-16l42-1v-10c0-15-3-26-10-33-6-6-16-10-30-10s-24 3-30 7c-7 5-10 13-12 23l-32-3c5-33 30-50 75-50 23 0 41 5 53 16 11 11 17 26 17 46v81c0 9 2 16 4 20 2 5 7 7 14 7 3 0 6 0 10-1v20c-8 1-16 2-24 2-12 0-20-3-25-9s-8-15-9-28h-1c-8 14-18 24-28 30-11 6-23 9-38 9zM63 170c11 0 21-3 30-8 8-5 16-12 21-21s8-19 8-28v-15h-34c-15 1-26 2-33 5-8 3-13 7-17 12-4 6-6 14-6 23 0 10 2 18 8 24 5 5 13 8 23 8z">
            <text:p/>
          </draw:path>
          <draw:path draw:style-name="gr7" draw:text-style-name="P3" draw:layer="layout" svg:width="0.088cm" svg:height="0.189cm" svg:x="4.293cm" svg:y="2.835cm" svg:viewBox="0 0 89 190" svg:d="M1 190v-143c0-13 0-28-1-44h30c1 21 1 34 1 38h1c5-16 10-27 17-32 6-6 15-9 27-9 4 0 8 0 13 1v29c-5-1-10-2-17-2-13 0-23 6-30 17-6 11-10 27-10 47v98z">
            <text:p/>
          </draw:path>
          <draw:path draw:style-name="gr7" draw:text-style-name="P3" draw:layer="layout" svg:width="0.03cm" svg:height="0.255cm" svg:x="4.411cm" svg:y="2.769cm" svg:viewBox="0 0 31 256" svg:d="M0 30v-30h31v30zM0 256v-187h31v187z">
            <text:p/>
          </draw:path>
          <draw:path draw:style-name="gr7" draw:text-style-name="P3" draw:layer="layout" svg:width="0.149cm" svg:height="0.189cm" svg:x="4.489cm" svg:y="2.835cm" svg:viewBox="0 0 150 190" svg:d="M119 190v-119c0-12-1-21-4-28-2-7-6-12-11-15-6-3-13-4-24-4-15 0-26 5-35 15s-13 24-13 43v108h-31v-147c0-22 0-35-1-40h29c1 1 1 2 1 5 0 2 0 5 0 9 0 3 1 9 1 18 7-13 16-22 25-27 9-6 21-8 35-8 20 0 35 5 45 15 9 10 14 27 14 50v125z">
            <text:p/>
          </draw:path>
          <draw:path draw:style-name="gr7" draw:text-style-name="P3" draw:layer="layout" svg:width="0.165cm" svg:height="0.192cm" svg:x="4.677cm" svg:y="2.835cm" svg:viewBox="0 0 166 193" svg:d="M166 96c0 33-7 57-21 73-15 16-35 24-63 24-27 0-47-9-61-25-14-17-21-40-21-72 0-64 28-96 83-96 29 0 50 8 63 23 14 16 20 40 20 73zM134 96c0-26-5-44-12-56-8-12-20-17-38-17s-31 6-40 18c-8 11-12 30-12 55s4 43 12 56c8 12 21 18 38 18 18 0 32-6 40-18s12-30 12-56z">
            <text:p/>
          </draw:path>
          <draw:path draw:style-name="gr7" draw:text-style-name="P3" draw:layer="layout" svg:width="0.09cm" svg:height="0.23cm" svg:x="4.863cm" svg:y="2.796cm" svg:viewBox="0 0 91 231" svg:d="M91 227c-11 3-21 4-32 4-25 0-37-14-37-42v-124h-22v-23h23l9-42h21v42h34v23h-34v117c0 9 1 16 4 19 3 4 8 6 16 6 4 0 10-1 18-3z">
            <text:p/>
          </draw:path>
          <draw:path draw:style-name="gr7" draw:text-style-name="P3" draw:layer="layout" svg:width="0.09cm" svg:height="0.23cm" svg:x="4.961cm" svg:y="2.796cm" svg:viewBox="0 0 91 231" svg:d="M91 227c-11 3-21 4-32 4-25 0-37-14-37-42v-124h-22v-23h23l9-42h21v42h34v23h-34v117c0 9 1 16 4 19 3 4 8 6 16 6 4 0 10-1 18-3z">
            <text:p/>
          </draw:path>
          <draw:path draw:style-name="gr7" draw:text-style-name="P3" draw:layer="layout" svg:width="0.03cm" svg:height="0.255cm" svg:x="5.078cm" svg:y="2.769cm" svg:viewBox="0 0 31 256" svg:d="M0 30v-30h31v30zM0 256v-187h31v187z">
            <text:p/>
          </draw:path>
          <draw:polygon draw:style-name="gr7" draw:text-style-name="P3" draw:layer="layout" svg:width="0.231cm" svg:height="0.242cm" svg:x="5.232cm" svg:y="2.782cm" svg:viewBox="0 0 232 243" draw:points="133,243 99,243 0,0 35,0 102,171 116,214 131,171 198,0 232,0">
            <text:p/>
          </draw:polygon>
          <draw:path draw:style-name="gr7" draw:text-style-name="P3" draw:layer="layout" svg:width="0.166cm" svg:height="0.192cm" svg:x="5.461cm" svg:y="2.835cm" svg:viewBox="0 0 167 193" svg:d="M167 96c0 33-7 57-22 73-14 16-35 24-62 24-28 0-48-9-62-25-14-17-21-40-21-72 0-64 28-96 84-96 28 0 49 8 63 23 13 16 20 40 20 73zM134 96c0-26-4-44-11-56-8-12-21-17-39-17s-31 6-39 18c-8 11-12 30-12 55s4 43 12 56c8 12 20 18 37 18 19 0 32-6 40-18s12-30 12-56z">
            <text:p/>
          </draw:path>
          <draw:polygon draw:style-name="gr7" draw:text-style-name="P3" draw:layer="layout" svg:width="0.03cm" svg:height="0.255cm" svg:x="5.666cm" svg:y="2.769cm" svg:viewBox="0 0 31 256" draw:points="0,256 0,0 31,0 31,256">
            <text:p/>
          </draw:polygon>
          <draw:path draw:style-name="gr7" draw:text-style-name="P3" draw:layer="layout" svg:width="0.149cm" svg:height="0.189cm" svg:x="5.744cm" svg:y="2.838cm" svg:viewBox="0 0 150 190" svg:d="M31 0v118c0 13 1 22 4 29 2 7 6 12 11 15s13 4 23 4c15 0 27-5 36-15 8-10 13-25 13-43v-108h31v147c0 21 0 35 1 40h-30c0-1 0-3 0-5 0-3 1-6 0-9s-1-9-1-18c-8 13-16 22-25 27-10 5-21 8-35 8-21 0-36-5-45-15s-14-27-14-51v-124z">
            <text:p/>
          </draw:path>
          <draw:path draw:style-name="gr7" draw:text-style-name="P3" draw:layer="layout" svg:width="0.246cm" svg:height="0.189cm" svg:x="5.941cm" svg:y="2.835cm" svg:viewBox="0 0 247 190" svg:d="M108 190v-119c0-18-2-30-7-37s-14-10-27-10-23 5-31 15-12 24-12 43v108h-30v-147c0-22-1-35-1-40h29c0 1 0 2 0 5 0 2 0 5 1 9 0 3 0 9 0 18h1c6-13 14-22 23-27 8-6 19-8 31-8 14 0 25 2 34 8s14 15 17 27c7-12 14-21 24-27 9-6 20-8 33-8 19 0 32 5 41 15 8 10 13 27 13 50v125h-31v-119c0-18-2-30-7-37s-14-10-27-10c-14 0-25 5-32 15-8 10-11 24-11 43v108z">
            <text:p/>
          </draw:path>
          <draw:path draw:style-name="gr7" draw:text-style-name="P3" draw:layer="layout" svg:width="0.164cm" svg:height="0.192cm" svg:x="6.226cm" svg:y="2.835cm" svg:viewBox="0 0 165 193" svg:d="M33 103c0 21 4 38 13 49 9 12 22 18 38 18 14 0 25-3 33-8 8-6 13-13 16-21l27 8c-11 29-36 44-76 44-27 0-47-9-62-25-15-17-22-40-22-73 0-31 7-55 22-71 14-17 35-24 61-24 55 0 82 33 82 99v4zM133 79c-1-19-7-34-15-43-9-9-20-13-35-13s-27 5-36 15-13 24-14 41z">
            <text:p/>
          </draw:path>
          <draw:polyline draw:style-name="gr5" draw:text-style-name="P2" draw:layer="layout" svg:width="0.704cm" svg:height="0cm" svg:x="2.871cm" svg:y="3.406cm" svg:viewBox="0 0 705 0" draw:points="0,0 352,0 705,0">
            <text:p/>
          </draw:polyline>
          <draw:polygon draw:style-name="gr8" draw:text-style-name="P3" draw:layer="layout" svg:width="0.19cm" svg:height="0.242cm" svg:x="3.887cm" svg:y="3.287cm" svg:viewBox="0 0 191 243" draw:points="0,243 0,0 184,0 184,27 33,27 33,105 174,105 174,131 33,131 33,216 191,216 191,243">
            <text:p/>
          </draw:polygon>
          <draw:path draw:style-name="gr8" draw:text-style-name="P3" draw:layer="layout" svg:width="0.158cm" svg:height="0.258cm" svg:x="4.108cm" svg:y="3.274cm" svg:viewBox="0 0 159 259" svg:d="M127 226c-6 12-13 20-23 25-9 6-21 8-35 8-24 0-41-8-52-24-11-15-17-39-17-72 0-65 23-97 69-97 14 0 26 3 35 8 10 5 17 13 23 24v-20-78h31v217c0 20 0 33 1 39h-30c0-2 0-6-1-13 0-7 0-12 0-17zM33 162c0 26 3 45 10 56 7 12 18 17 34 17 17 0 30-6 38-18s12-31 12-57c0-24-4-42-12-54-8-11-21-17-38-17-15 0-27 6-34 17-7 12-10 30-10 56z">
            <text:p/>
          </draw:path>
          <draw:path draw:style-name="gr8" draw:text-style-name="P3" draw:layer="layout" svg:width="0.18cm" svg:height="0.192cm" svg:x="4.305cm" svg:y="3.34cm" svg:viewBox="0 0 181 193" svg:d="M56 193c-19 0-32-5-42-15s-14-23-14-40c0-20 6-34 19-45 12-10 33-16 61-16l42-1v-10c0-15-3-26-10-33-6-6-16-9-30-9s-24 2-30 7c-7 4-10 12-12 22l-32-3c5-33 30-50 75-50 23 0 41 5 53 16 11 11 17 26 17 47v80c0 9 2 16 4 21 2 4 7 7 14 7 3 0 6-1 10-2v20c-8 2-16 2-24 2-12 0-20-3-25-9s-8-15-9-28h-1c-8 14-18 24-28 30-11 6-23 9-38 9zM63 170c11 0 21-3 30-8 8-5 16-12 21-21s8-18 8-28v-15h-34c-15 1-26 2-33 5-8 3-13 7-17 13-4 5-6 13-6 22 0 10 2 18 8 24 5 5 13 8 23 8z">
            <text:p/>
          </draw:path>
          <draw:path draw:style-name="gr8" draw:text-style-name="P3" draw:layer="layout" svg:width="0.153cm" svg:height="0.192cm" svg:x="4.496cm" svg:y="3.34cm" svg:viewBox="0 0 154 193" svg:d="M154 138c0 18-7 31-20 41-14 9-32 14-56 14-23 0-41-4-54-11-12-8-21-20-24-36l27-5c3 10 8 17 16 22 9 4 20 7 35 7 16 0 27-3 34-8 8-4 11-12 11-21 0-8-2-14-7-18-5-5-13-9-25-12l-22-5c-18-5-30-10-38-14-7-4-13-10-18-16-4-6-6-14-6-23 0-17 6-30 18-39s30-14 53-14c21 0 37 4 49 11 12 8 20 19 23 35l-28 4c-1-9-6-15-14-19-7-5-17-7-30-7-14 0-24 2-31 6-6 5-10 11-10 20 0 5 2 9 4 13 3 3 7 5 13 8s16 6 34 10c16 5 28 8 35 12s12 7 17 12 8 9 10 14c2 6 4 12 4 19z">
            <text:p/>
          </draw:path>
          <draw:path draw:style-name="gr8" draw:text-style-name="P3" draw:layer="layout" svg:width="0.03cm" svg:height="0.255cm" svg:x="4.686cm" svg:y="3.274cm" svg:viewBox="0 0 31 256" svg:d="M0 30v-30h31v30zM0 256v-187h31v187z">
            <text:p/>
          </draw:path>
          <draw:polygon draw:style-name="gr8" draw:text-style-name="P3" draw:layer="layout" svg:width="0.231cm" svg:height="0.242cm" svg:x="4.84cm" svg:y="3.287cm" svg:viewBox="0 0 232 243" draw:points="133,243 99,243 0,0 35,0 102,171 116,214 131,171 198,0 232,0">
            <text:p/>
          </draw:polygon>
          <draw:path draw:style-name="gr8" draw:text-style-name="P3" draw:layer="layout" svg:width="0.166cm" svg:height="0.192cm" svg:x="5.069cm" svg:y="3.34cm" svg:viewBox="0 0 167 193" svg:d="M167 96c0 33-7 57-22 73-14 16-35 24-62 24s-48-9-62-25c-14-17-21-40-21-72 0-64 28-96 84-96 28 0 49 8 63 23 13 16 20 40 20 73zM134 96c0-25-3-45-11-56-8-12-21-17-39-17s-31 6-39 18-12 30-12 55 4 43 12 56c8 12 20 18 37 18 19 0 32-6 40-18s12-30 12-56z">
            <text:p/>
          </draw:path>
          <draw:polygon draw:style-name="gr8" draw:text-style-name="P3" draw:layer="layout" svg:width="0.03cm" svg:height="0.255cm" svg:x="5.274cm" svg:y="3.274cm" svg:viewBox="0 0 31 256" draw:points="0,256 0,0 31,0 31,256">
            <text:p/>
          </draw:polygon>
          <draw:path draw:style-name="gr8" draw:text-style-name="P3" draw:layer="layout" svg:width="0.149cm" svg:height="0.189cm" svg:x="5.352cm" svg:y="3.343cm" svg:viewBox="0 0 150 190" svg:d="M31 0v119c0 12 1 21 4 28 2 7 6 12 11 15 6 3 13 4 24 4 14 0 26-5 35-15 8-10 13-24 13-43v-108h31v147c0 22 0 35 1 40h-29c-1-1-1-2-1-5 0-2 0-6 0-9 0-4-1-9-1-18-7 13-16 22-25 27-9 6-21 8-35 8-20 0-35-5-45-15-9-10-14-27-14-50v-125z">
            <text:p/>
          </draw:path>
          <draw:path draw:style-name="gr8" draw:text-style-name="P3" draw:layer="layout" svg:width="0.246cm" svg:height="0.189cm" svg:x="5.549cm" svg:y="3.34cm" svg:viewBox="0 0 247 190" svg:d="M109 190v-118c0-18-3-31-8-38s-14-10-27-10-23 5-31 15-11 24-11 43v108h-31v-147c0-22-1-35-1-40h29c0 1 0 3 0 5 0 3 1 5 1 9 0 3 0 9 0 18h1c7-13 14-22 23-27 8-5 19-8 31-8 14 0 26 2 34 8s14 15 17 27c7-12 15-21 24-27 9-5 20-8 33-8 19 0 32 5 41 15s13 27 13 51v124h-31v-118c0-18-2-31-7-38s-14-10-27-10-25 5-32 15c-8 10-11 24-11 43v108z">
            <text:p/>
          </draw:path>
          <draw:path draw:style-name="gr8" draw:text-style-name="P3" draw:layer="layout" svg:width="0.165cm" svg:height="0.192cm" svg:x="5.834cm" svg:y="3.34cm" svg:viewBox="0 0 166 193" svg:d="M33 103c0 21 4 38 13 50 9 11 22 17 39 17 13 0 24-3 32-8 8-6 14-12 16-21l28 8c-12 30-37 44-76 44-28 0-49-8-63-24-15-17-22-41-22-74 0-30 7-53 22-70s35-25 61-25c55 0 83 33 83 99v4zM134 79c-2-19-7-34-15-43-9-9-21-13-36-13s-27 5-36 15-13 24-14 41z">
            <text:p/>
          </draw:path>
          <draw:path draw:style-name="gr8" draw:text-style-name="P3" draw:layer="layout" svg:width="0.376cm" svg:height="0.436cm" svg:x="3.767cm" svg:y="0.24cm" svg:viewBox="0 0 377 437" svg:d="M309 437l-114-182h-136v182h-59v-437h205c50 0 88 11 114 33 27 22 40 52 40 92 0 32-9 59-28 82-19 22-45 36-78 41l124 189zM300 125c0-25-9-45-26-58s-42-20-74-20h-141v161h143c31 0 55-7 72-21 17-15 26-36 26-62z">
            <text:p/>
          </draw:path>
          <draw:path draw:style-name="gr8" draw:text-style-name="P3" draw:layer="layout" svg:width="0.414cm" svg:height="0.449cm" svg:x="4.205cm" svg:y="0.233cm" svg:viewBox="0 0 415 450" svg:d="M0 223c0-71 19-126 57-164 38-39 92-59 161-59 48 0 86 8 117 25 30 17 54 42 70 78l-56 17c-13-25-30-43-52-54-21-12-49-17-81-17-50 0-90 14-116 45-27 30-40 74-40 129s14 99 43 131c28 32 67 48 117 48 29 0 55-5 80-13 25-9 45-21 60-36v-78h-130v-50h185v151c-23 23-52 41-85 54-34 13-70 20-110 20-45 0-85-9-118-27-33-19-59-45-76-79-18-34-26-75-26-121z">
            <text:p/>
          </draw:path>
          <draw:polygon draw:style-name="gr8" draw:text-style-name="P3" draw:layer="layout" svg:width="0.058cm" svg:height="0.436cm" svg:x="4.726cm" svg:y="0.24cm" svg:viewBox="0 0 59 437" draw:points="0,437 0,0 59,0 59,437">
            <text:p/>
          </draw:polygon>
          <draw:polygon draw:style-name="gr8" draw:text-style-name="P3" draw:layer="layout" svg:width="0.417cm" svg:height="0.436cm" svg:x="5.023cm" svg:y="0.24cm" svg:viewBox="0 0 418 437" draw:points="239,437 178,437 0,0 62,0 183,307 209,384 235,307 355,0 418,0">
            <text:p/>
          </draw:polygon>
          <draw:path draw:style-name="gr8" draw:text-style-name="P3" draw:layer="layout" svg:width="0.299cm" svg:height="0.347cm" svg:x="5.435cm" svg:y="0.335cm" svg:viewBox="0 0 300 348" svg:d="M300 173c0 59-13 103-39 132-26 28-63 43-112 43s-86-15-111-45-38-73-38-130c0-115 50-173 151-173 51 0 89 14 113 42s36 72 36 131zM241 173c0-46-6-79-20-100s-37-32-69-32c-33 0-57 11-71 32-15 22-22 55-22 100s7 78 21 100c15 22 37 34 68 34 34 0 58-12 72-33 14-22 21-55 21-101z">
            <text:p/>
          </draw:path>
          <draw:polygon draw:style-name="gr8" draw:text-style-name="P3" draw:layer="layout" svg:width="0.055cm" svg:height="0.46cm" svg:x="5.804cm" svg:y="0.216cm" svg:viewBox="0 0 56 461" draw:points="0,461 0,0 56,0 56,461">
            <text:p/>
          </draw:polygon>
          <draw:path draw:style-name="gr8" draw:text-style-name="P3" draw:layer="layout" svg:width="0.269cm" svg:height="0.341cm" svg:x="5.944cm" svg:y="0.341cm" svg:viewBox="0 0 270 342" svg:d="M56 0v213c0 22 2 39 7 51 4 12 11 21 20 27 10 5 24 8 42 8 27 0 48-10 64-28 15-18 23-44 23-77v-194h56v264c0 39 0 63 2 72h-53c0-2 0-4-1-9 0-4 0-9 0-15-1-6-1-17-1-34h-1c-13 23-28 40-45 49-17 10-38 15-63 15-36 0-63-9-80-28-17-18-26-48-26-90v-224z">
            <text:p/>
          </draw:path>
          <draw:path draw:style-name="gr8" draw:text-style-name="P3" draw:layer="layout" svg:width="0.444cm" svg:height="0.341cm" svg:x="6.298cm" svg:y="0.335cm" svg:viewBox="0 0 445 342" svg:d="M196 342v-213c0-33-4-55-13-67-9-13-25-19-48-19-24 0-43 9-57 27-14 19-21 44-21 77v195h-55v-264c0-39-1-63-2-72h53c0 1 0 4 0 8 1 5 1 10 1 16s1 17 1 33h1c12-23 26-40 41-49 16-9 35-14 57-14 26 0 45 5 60 15 14 10 25 26 31 48h1c12-22 26-38 42-48 17-10 37-15 60-15 34 0 58 9 74 27 15 19 23 49 23 91v224h-55v-213c0-33-5-55-14-67-9-13-25-19-48-19-24 0-44 9-57 27-14 18-20 44-20 77v195z">
            <text:p/>
          </draw:path>
          <draw:path draw:style-name="gr8" draw:text-style-name="P3" draw:layer="layout" svg:width="0.297cm" svg:height="0.347cm" svg:x="6.812cm" svg:y="0.335cm" svg:viewBox="0 0 298 348" svg:d="M58 186c0 38 8 68 24 89 16 20 39 31 70 31 24 0 44-5 58-15 15-9 25-22 30-37l49 14c-20 53-66 80-137 80-50 0-87-16-113-45-26-30-39-73-39-131 0-56 13-99 39-128 26-30 63-44 111-44 98 0 148 59 148 178v8zM240 143c-3-36-12-62-27-78-15-17-36-24-64-24-27 0-49 9-64 27-16 18-25 43-26 75z">
            <text:p/>
          </draw:path>
          <draw:path draw:style-name="gr8" draw:text-style-name="P3" draw:layer="layout" svg:width="0.401cm" svg:height="0.449cm" svg:x="7.347cm" svg:y="0.233cm" svg:viewBox="0 0 402 450" svg:d="M213 49c-48 0-86 15-113 46s-40 74-40 128 14 97 42 129c28 33 66 49 113 49 62 0 108-30 138-91l49 24c-18 38-44 66-76 86-33 19-70 30-113 30-44 0-83-10-115-28-32-19-56-44-73-78s-25-74-25-121c0-70 18-125 56-164 38-40 90-59 156-59 47 0 86 8 117 27 31 18 54 46 69 81l-56 19c-11-25-27-45-49-58-23-14-49-20-80-20z">
            <text:p/>
          </draw:path>
          <draw:path draw:style-name="gr8" draw:text-style-name="P3" draw:layer="layout" svg:width="0.269cm" svg:height="0.341cm" svg:x="7.814cm" svg:y="0.341cm" svg:viewBox="0 0 270 342" svg:d="M56 0v213c0 22 2 39 7 51 4 12 11 21 21 27 9 5 23 8 41 8 27 0 48-10 64-28 15-18 23-44 23-77v-194h56v264c0 39 1 63 2 72h-53c0-2 0-4 0-9-1-4-1-9-1-15-1-6-1-17-1-34h-1c-13 23-28 40-45 49-17 10-37 15-62 15-37 0-64-9-81-28-17-18-26-48-26-90v-224z">
            <text:p/>
          </draw:path>
          <draw:path draw:style-name="gr8" draw:text-style-name="P3" draw:layer="layout" svg:width="0.444cm" svg:height="0.341cm" svg:x="8.168cm" svg:y="0.335cm" svg:viewBox="0 0 445 342" svg:d="M196 342v-213c0-33-4-55-13-67-9-13-25-19-48-19-24 0-43 9-57 27-14 19-20 44-20 77v195h-56v-264c0-39-1-63-2-72h53c0 1 0 4 0 8 1 5 1 10 1 16 1 6 1 17 1 33h1c12-23 26-40 42-49 15-9 34-14 56-14 26 0 46 5 61 15 14 10 25 26 30 48h1c12-22 26-38 42-48 17-10 37-15 60-15 34 0 59 9 74 27 15 19 23 49 23 91v224h-55v-213c0-33-5-55-14-67-8-13-24-19-48-19s-43 9-56 27c-14 18-21 44-21 77v195z">
            <text:p/>
          </draw:path>
          <draw:path draw:style-name="gr8" draw:text-style-name="P3" draw:layer="layout" svg:width="0.269cm" svg:height="0.341cm" svg:x="8.696cm" svg:y="0.341cm" svg:viewBox="0 0 270 342" svg:d="M56 0v213c0 22 2 39 7 51 4 12 11 21 21 27 9 5 23 8 41 8 27 0 48-10 64-28 15-18 23-44 23-77v-194h56v264c0 39 1 63 2 72h-53c0-2 0-4 0-9-1-4-1-9-1-15-1-6-1-17-1-34h-1c-13 23-28 40-45 49-17 10-37 15-62 15-37 0-64-9-81-28-17-18-26-48-26-90v-224z">
            <text:p/>
          </draw:path>
          <draw:polygon draw:style-name="gr8" draw:text-style-name="P3" draw:layer="layout" svg:width="0.055cm" svg:height="0.46cm" svg:x="9.051cm" svg:y="0.216cm" svg:viewBox="0 0 56 461" draw:points="0,461 0,0 56,0 56,461">
            <text:p/>
          </draw:polygon>
          <draw:path draw:style-name="gr8" draw:text-style-name="P3" draw:layer="layout" svg:width="0.325cm" svg:height="0.347cm" svg:x="9.176cm" svg:y="0.335cm" svg:viewBox="0 0 326 348" svg:d="M102 348c-34 0-60-9-76-27-17-18-26-42-26-73 0-35 12-61 34-80 23-19 60-29 111-30l75-1v-18c0-28-6-47-17-59-12-12-30-18-55-18s-43 5-54 13c-12 9-18 22-21 41l-58-6c10-60 54-90 135-90 42 0 73 10 95 29 21 19 32 47 32 84v144c0 17 2 29 6 38 5 8 13 12 25 12 5 0 11-1 18-2v35c-14 3-28 5-43 5-20 0-36-6-45-17-9-10-15-27-16-51h-2c-14 26-32 44-50 55-19 10-41 16-68 16zM114 306c21 0 39-5 55-14s27-22 37-38c9-17 14-33 14-50v-28l-61 1c-26 1-46 3-60 8-13 5-23 13-31 23-7 11-11 24-11 41 0 18 5 32 15 42s24 15 42 15z">
            <text:p/>
          </draw:path>
          <draw:path draw:style-name="gr8" draw:text-style-name="P3" draw:layer="layout" svg:width="0.161cm" svg:height="0.415cm" svg:x="9.512cm" svg:y="0.266cm" svg:viewBox="0 0 162 416" svg:d="M162 408c-18 5-37 8-56 8-45 0-67-26-67-76v-224h-39v-41h41l16-75h37v75h62v41h-62v211c0 17 3 28 8 34 6 7 15 10 28 10 7 0 18-1 32-4z">
            <text:p/>
          </draw:path>
          <draw:path draw:style-name="gr8" draw:text-style-name="P3" draw:layer="layout" svg:width="0.055cm" svg:height="0.46cm" svg:x="9.721cm" svg:y="0.216cm" svg:viewBox="0 0 56 461" svg:d="M0 54v-54h56v54zM0 461v-336h56v336z">
            <text:p/>
          </draw:path>
          <draw:path draw:style-name="gr8" draw:text-style-name="P3" draw:layer="layout" svg:width="0.312cm" svg:height="0.335cm" svg:x="9.822cm" svg:y="0.341cm" svg:viewBox="0 0 313 336" svg:d="M188 336h-66l-122-336h59l74 218c3 9 10 33 22 74l11-36 12-37 76-219h59z">
            <text:p/>
          </draw:path>
          <draw:path draw:style-name="gr8" draw:text-style-name="P3" draw:layer="layout" svg:width="0.297cm" svg:height="0.347cm" svg:x="10.164cm" svg:y="0.335cm" svg:viewBox="0 0 298 348" svg:d="M59 186c0 38 8 68 24 89 16 20 39 31 69 31 25 0 44-5 59-15 14-9 24-22 29-37l49 14c-20 53-65 80-137 80-49 0-87-16-113-45-26-30-39-73-39-131 0-56 13-99 39-128 26-30 63-44 111-44 99 0 148 59 148 178v8zM241 143c-4-36-13-61-27-78-15-17-37-24-65-24-27 0-48 9-64 27s-24 43-26 75z">
            <text:p/>
          </draw:path>
          <draw:path draw:style-name="gr8" draw:text-style-name="P3" draw:layer="layout" svg:width="0.375cm" svg:height="0.436cm" svg:x="10.718cm" svg:y="0.24cm" svg:viewBox="0 0 376 437" svg:d="M376 214c0 45-9 84-26 118-18 34-43 60-75 78s-70 27-112 27h-163v-437h144c74 0 131 18 172 55 40 37 60 90 60 159zM316 214c0-55-14-96-44-124-30-29-73-43-129-43h-84v342h97c32 0 61-7 85-21s43-35 56-61c13-27 19-57 19-93z">
            <text:p/>
          </draw:path>
          <draw:path draw:style-name="gr8" draw:text-style-name="P3" draw:layer="layout" svg:width="0.055cm" svg:height="0.46cm" svg:x="11.167cm" svg:y="0.216cm" svg:viewBox="0 0 56 461" svg:d="M0 54v-54h56v54zM0 461v-336h56v336z">
            <text:p/>
          </draw:path>
          <draw:path draw:style-name="gr8" draw:text-style-name="P3" draw:layer="layout" svg:width="0.276cm" svg:height="0.346cm" svg:x="11.283cm" svg:y="0.336cm" svg:viewBox="0 0 277 347" svg:d="M277 248c0 32-12 56-36 73s-57 26-100 26c-42 0-74-7-97-21-22-14-37-35-44-64l49-10c5 18 15 31 30 40 15 8 35 12 62 12 28 0 49-4 62-13 13-8 20-21 20-39 0-13-5-24-14-32s-24-15-44-21l-40-10c-32-8-55-16-68-24-14-8-24-18-32-29-8-12-12-26-12-42 0-31 11-54 33-70s54-24 95-24c37 0 67 6 89 19 21 13 35 34 41 63l-50 6c-3-15-12-26-25-34-14-8-32-12-55-12-25 0-43 4-55 12-12 7-18 19-18 34 0 10 2 18 7 24s12 11 22 16c10 4 30 10 61 18 30 7 51 14 64 20s23 13 31 21c7 8 14 17 18 27s6 21 6 34z">
            <text:p/>
          </draw:path>
          <draw:path draw:style-name="gr8" draw:text-style-name="P3" draw:layer="layout" svg:width="0.162cm" svg:height="0.415cm" svg:x="11.592cm" svg:y="0.266cm" svg:viewBox="0 0 163 416" svg:d="M163 408c-19 5-38 8-57 8-44 0-67-26-67-76v-224h-39v-41h41l17-75h37v75h62v41h-62v211c0 17 3 28 8 34 5 7 14 10 27 10 8 0 19-1 33-4z">
            <text:p/>
          </draw:path>
          <draw:path draw:style-name="gr8" draw:text-style-name="P3" draw:layer="layout" svg:width="0.158cm" svg:height="0.341cm" svg:x="11.801cm" svg:y="0.335cm" svg:viewBox="0 0 159 342" svg:d="M2 342v-258c0-23 0-49-2-78h53c2 38 3 61 3 69h1c9-29 19-49 31-59 11-11 27-16 49-16 7 0 15 1 22 3v51c-7-2-17-3-30-3-23 0-40 10-53 30-12 20-18 48-18 86v175z">
            <text:p/>
          </draw:path>
          <draw:path draw:style-name="gr8" draw:text-style-name="P3" draw:layer="layout" svg:width="0.055cm" svg:height="0.46cm" svg:x="12.013cm" svg:y="0.216cm" svg:viewBox="0 0 56 461" svg:d="M0 54v-54h56v54zM0 461v-336h56v336z">
            <text:p/>
          </draw:path>
          <draw:path draw:style-name="gr8" draw:text-style-name="P3" draw:layer="layout" svg:width="0.284cm" svg:height="0.466cm" svg:x="12.153cm" svg:y="0.216cm" svg:viewBox="0 0 285 467" svg:d="M285 291c0 117-41 176-123 176-26 0-47-5-64-14-16-9-30-24-41-45 0 7-1 17-1 30-1 13-2 21-2 23h-54c1-12 2-35 2-70v-391h55v132c0 13 0 29-1 47h1c11-22 24-37 41-46 18-9 39-14 64-14 42 0 73 14 93 43 20 28 30 71 30 129zM227 293c0-47-7-80-19-101-12-20-33-30-60-30-32 0-55 10-69 32-14 21-22 56-22 103 0 44 7 76 21 97 15 21 37 32 69 32 28 0 48-12 61-32 12-21 19-54 19-101z">
            <text:p/>
          </draw:path>
          <draw:path draw:style-name="gr8" draw:text-style-name="P3" draw:layer="layout" svg:width="0.269cm" svg:height="0.341cm" svg:x="12.506cm" svg:y="0.341cm" svg:viewBox="0 0 270 342" svg:d="M56 0v213c0 22 2 39 7 51 4 12 11 21 21 27 9 5 23 8 41 8 27 0 48-10 64-28 15-18 23-44 23-77v-194h56v264c0 39 1 63 2 72h-53c0-2 0-4 0-9-1-4-1-9-1-15-1-6-1-17-1-34h-1c-13 23-28 40-45 49-17 10-37 15-62 15-37 0-64-9-81-28-17-18-26-48-26-90v-224z">
            <text:p/>
          </draw:path>
          <draw:path draw:style-name="gr8" draw:text-style-name="P3" draw:layer="layout" svg:width="0.161cm" svg:height="0.415cm" svg:x="12.828cm" svg:y="0.266cm" svg:viewBox="0 0 162 416" svg:d="M162 408c-19 5-37 8-57 8-44 0-67-26-67-76v-224h-38v-41h41l16-75h37v75h62v41h-62v211c0 17 3 28 8 34 5 7 15 10 28 10 7 0 18-1 32-4z">
            <text:p/>
          </draw:path>
          <draw:path draw:style-name="gr8" draw:text-style-name="P3" draw:layer="layout" svg:width="0.055cm" svg:height="0.46cm" svg:x="13.037cm" svg:y="0.216cm" svg:viewBox="0 0 56 461" svg:d="M0 54v-54h56v54zM0 461v-336h56v336z">
            <text:p/>
          </draw:path>
          <draw:path draw:style-name="gr8" draw:text-style-name="P3" draw:layer="layout" svg:width="0.299cm" svg:height="0.347cm" svg:x="13.162cm" svg:y="0.335cm" svg:viewBox="0 0 300 348" svg:d="M300 173c0 59-13 103-39 132-26 28-63 43-112 43s-86-15-111-45-38-73-38-130c0-115 50-173 151-173 51 0 89 14 113 42s36 72 36 131zM241 173c0-46-6-79-20-100s-37-32-69-32c-33 0-57 11-71 32-15 22-22 55-22 100s7 78 21 100c15 22 37 34 68 34 34 0 58-12 72-33 14-22 21-55 21-101z">
            <text:p/>
          </draw:path>
          <draw:path draw:style-name="gr8" draw:text-style-name="P3" draw:layer="layout" svg:width="0.269cm" svg:height="0.341cm" svg:x="13.531cm" svg:y="0.335cm" svg:viewBox="0 0 270 342" svg:d="M213 342v-213c0-22-2-39-6-52-4-12-12-21-21-26-10-5-23-8-42-8-27 0-48 9-63 28-16 18-24 44-24 76v195h-55v-264c0-39-1-63-2-72h52c1 1 1 4 1 8 0 5 1 10 1 16s1 17 1 33h1c13-23 28-39 44-49 17-9 38-14 63-14 37 0 64 9 81 27 17 19 26 49 26 91v224z">
            <text:p/>
          </draw:path>
          <draw:polygon draw:style-name="gr8" draw:text-style-name="P3" draw:layer="layout" svg:width="0.31cm" svg:height="0.436cm" svg:x="14.07cm" svg:y="0.24cm" svg:viewBox="0 0 311 437" draw:points="60,48 60,211 303,211 303,260 60,260 60,437 0,437 0,0 311,0 311,48">
            <text:p/>
          </draw:polygon>
          <draw:path draw:style-name="gr8" draw:text-style-name="P3" draw:layer="layout" svg:width="0.269cm" svg:height="0.341cm" svg:x="14.447cm" svg:y="0.341cm" svg:viewBox="0 0 270 342" svg:d="M56 0v213c0 22 3 39 7 51s11 21 21 27c9 5 23 8 42 8 26 0 48-10 63-28 16-18 23-44 23-77v-194h56v264c0 39 1 63 2 72h-53c0-2 0-4 0-9 0-4-1-10-1-15 0-6-1-17-1-34h-1c-13 23-28 40-45 49-16 10-37 15-62 15-37 0-64-9-81-28-17-18-26-48-26-90v-224z">
            <text:p/>
          </draw:path>
          <draw:path draw:style-name="gr8" draw:text-style-name="P3" draw:layer="layout" svg:width="0.269cm" svg:height="0.341cm" svg:x="14.801cm" svg:y="0.335cm" svg:viewBox="0 0 270 342" svg:d="M214 342v-213c0-22-2-39-7-52-4-12-11-21-20-26-10-5-24-8-42-8-27 0-48 9-64 28-15 18-23 44-23 76v195h-56v-264c0-39 0-63-2-72h53c0 1 0 4 1 8 0 5 0 10 0 16 1 6 1 17 2 33h1c12-23 27-39 44-49 17-9 38-14 63-14 37 0 63 9 81 27 17 19 25 49 25 91v224z">
            <text:p/>
          </draw:path>
          <draw:path draw:style-name="gr8" draw:text-style-name="P3" draw:layer="layout" svg:width="0.273cm" svg:height="0.347cm" svg:x="15.139cm" svg:y="0.335cm" svg:viewBox="0 0 274 348" svg:d="M59 172c0 45 7 78 21 100 14 21 35 32 63 32 20 0 37-6 50-16 13-11 22-28 25-50l56 4c-4 32-18 58-41 77s-53 29-88 29c-47 0-83-15-108-45-24-29-37-73-37-130 0-56 13-99 38-129 24-29 60-44 106-44 34 0 63 9 86 27 22 17 36 42 42 73l-57 4c-3-18-10-33-22-44s-29-16-50-16c-30 0-52 9-65 29-14 20-19 53-19 99z">
            <text:p/>
          </draw:path>
          <draw:path draw:style-name="gr8" draw:text-style-name="P3" draw:layer="layout" svg:width="0.162cm" svg:height="0.415cm" svg:x="15.439cm" svg:y="0.266cm" svg:viewBox="0 0 163 416" svg:d="M163 408c-19 5-38 8-57 8-44 0-67-26-67-76v-224h-39v-41h41l17-75h37v75h62v41h-62v211c0 17 3 28 8 34 5 7 14 10 27 10 8 0 19-1 33-4z">
            <text:p/>
          </draw:path>
          <draw:path draw:style-name="gr8" draw:text-style-name="P3" draw:layer="layout" svg:width="0.055cm" svg:height="0.46cm" svg:x="15.649cm" svg:y="0.216cm" svg:viewBox="0 0 56 461" svg:d="M0 54v-54h56v54zM0 461v-336h56v336z">
            <text:p/>
          </draw:path>
          <draw:path draw:style-name="gr8" draw:text-style-name="P3" draw:layer="layout" svg:width="0.299cm" svg:height="0.347cm" svg:x="15.774cm" svg:y="0.335cm" svg:viewBox="0 0 300 348" svg:d="M300 173c0 59-13 103-39 132-26 28-63 43-113 43-49 0-86-15-111-45s-37-73-37-130c0-115 50-173 150-173 52 0 89 14 113 42 25 28 37 72 37 131zM241 173c0-46-7-79-20-100-14-21-37-32-70-32-32 0-56 11-71 32-14 22-22 55-22 100s8 78 22 100 37 34 68 34c33 0 57-12 72-33 14-22 21-55 21-101z">
            <text:p/>
          </draw:path>
          <draw:path draw:style-name="gr8" draw:text-style-name="P3" draw:layer="layout" svg:width="0.268cm" svg:height="0.341cm" svg:x="16.143cm" svg:y="0.335cm" svg:viewBox="0 0 269 342" svg:d="M213 342v-213c0-22-2-39-6-52-5-12-12-21-21-26-10-5-24-8-42-8-27 0-48 9-64 28-15 18-23 44-23 76v195h-56v-264c0-39 0-63-1-72h52c0 1 1 4 1 8 0 5 0 10 1 16 0 6 0 17 1 33h1c12-23 27-39 44-49 17-9 38-14 63-14 37 0 64 9 81 27 17 19 25 49 25 91v224z">
            <text:p/>
          </draw:path>
          <draw:path draw:style-name="gr8" draw:text-style-name="P3" draw:layer="layout" svg:width="0.061cm" svg:height="0.148cm" svg:x="16.511cm" svg:y="0.609cm" svg:viewBox="0 0 62 149" svg:d="M62 0v52c0 22-2 40-6 55-4 14-10 28-18 42h-38c19-28 29-55 29-81h-28v-68z">
            <text:p/>
          </draw:path>
          <draw:polygon draw:style-name="gr8" draw:text-style-name="P3" draw:layer="layout" svg:width="0.279cm" svg:height="0.435cm" svg:x="3.713cm" svg:y="0.924cm" svg:viewBox="0 0 280 436" draw:points="0,436 0,0 59,0 59,388 280,388 280,436">
            <text:p/>
          </draw:polygon>
          <draw:path draw:style-name="gr8" draw:text-style-name="P3" draw:layer="layout" svg:width="0.325cm" svg:height="0.347cm" svg:x="4.041cm" svg:y="1.019cm" svg:viewBox="0 0 326 348" svg:d="M101 348c-34 0-59-9-76-27s-25-42-25-73c0-35 11-62 34-80 23-19 60-29 111-30l75-1v-18c0-28-6-47-17-59-12-12-30-18-55-18s-43 5-55 13c-11 9-18 22-20 41l-58-6c9-60 54-90 134-90 42 0 74 9 95 29 22 19 32 47 32 84v144c0 17 2 29 7 38 4 8 12 12 25 12 5 0 11-1 18-2v35c-14 3-29 5-43 5-21 0-36-6-45-17-10-11-15-28-16-51h-2c-14 26-31 44-50 55-19 10-42 16-69 16zM114 306c20 0 38-5 54-14s29-22 38-38c9-17 14-33 14-51v-27l-61 1c-26 1-46 3-60 8-13 5-24 13-31 23s-11 24-11 41c0 18 5 32 15 42s24 15 42 15z">
            <text:p/>
          </draw:path>
          <draw:path draw:style-name="gr8" draw:text-style-name="P3" draw:layer="layout" svg:width="0.314cm" svg:height="0.466cm" svg:x="4.368cm" svg:y="1.025cm" svg:viewBox="0 0 315 467" svg:d="M58 467c-15 0-28-1-38-3v-42c8 1 16 2 26 2 34 0 62-26 82-77l5-13-133-334h60l71 185c1 3 1 7 3 11s7 17 14 40c8 23 12 36 13 39l22-61 73-214h59l-129 335c-14 36-27 62-39 80-12 17-25 31-39 39-15 9-31 13-50 13z">
            <text:p/>
          </draw:path>
          <draw:path draw:style-name="gr8" draw:text-style-name="P3" draw:layer="layout" svg:width="0.297cm" svg:height="0.347cm" svg:x="4.711cm" svg:y="1.019cm" svg:viewBox="0 0 298 348" svg:d="M59 186c0 38 8 68 24 89 16 20 39 31 70 31 24 0 43-5 58-15 14-9 24-22 29-37l49 14c-20 53-65 80-136 80-50 0-88-16-114-45-26-30-39-73-39-131 0-56 13-99 39-128 26-30 63-44 111-44 99 0 148 59 148 178v8zM241 143c-3-36-12-62-27-78-15-17-37-24-65-24-27 0-48 9-64 27s-24 43-25 75z">
            <text:p/>
          </draw:path>
          <draw:path draw:style-name="gr8" draw:text-style-name="P3" draw:layer="layout" svg:width="0.157cm" svg:height="0.34cm" svg:x="5.08cm" svg:y="1.019cm" svg:viewBox="0 0 158 341" svg:d="M2 341v-257c0-23-1-49-2-78h52c2 38 3 61 3 69h1c9-29 19-49 31-59 11-11 28-16 49-16 7 0 15 1 22 3v51c-7-2-17-3-29-3-23 0-41 10-53 30-13 20-19 48-19 86v174z">
            <text:p/>
          </draw:path>
          <draw:path draw:style-name="gr8" draw:text-style-name="P3" draw:layer="layout" svg:width="0.42cm" svg:height="0.435cm" svg:x="5.392cm" svg:y="0.924cm" svg:viewBox="0 0 421 436" svg:d="M360 436l-50-127h-199l-50 127h-61l178-436h67l176 436zM211 44l-3 9c-5 17-13 39-23 66l-56 144h164l-56-145c-6-14-12-30-18-48z">
            <text:p/>
          </draw:path>
          <draw:path draw:style-name="gr8" draw:text-style-name="P3" draw:layer="layout" svg:width="0.158cm" svg:height="0.34cm" svg:x="5.856cm" svg:y="1.019cm" svg:viewBox="0 0 159 341" svg:d="M2 341v-257c0-23-1-49-2-78h53c1 38 2 61 2 69h2c8-29 19-49 30-59 12-11 28-16 49-16 8 0 15 1 23 3v51c-8-2-17-3-30-3-23 0-41 10-53 30s-18 48-18 86v174z">
            <text:p/>
          </draw:path>
          <draw:path draw:style-name="gr8" draw:text-style-name="P3" draw:layer="layout" svg:width="0.273cm" svg:height="0.347cm" svg:x="6.052cm" svg:y="1.019cm" svg:viewBox="0 0 274 348" svg:d="M59 172c0 45 7 78 21 99 14 22 35 33 63 33 20 0 37-6 50-16 13-11 22-28 25-50l56 4c-4 32-18 58-41 77s-53 29-88 29c-47 0-83-15-108-45-24-29-37-73-37-130 0-56 13-99 38-129 24-29 60-44 106-44 35 0 63 8 86 26 22 18 37 43 42 74l-57 4c-3-18-10-33-22-44s-29-16-50-16c-30 0-52 9-65 29-14 20-19 53-19 99z">
            <text:p/>
          </draw:path>
          <draw:path draw:style-name="gr8" draw:text-style-name="P3" draw:layer="layout" svg:width="0.267cm" svg:height="0.459cm" svg:x="6.387cm" svg:y="0.9cm" svg:viewBox="0 0 268 460" svg:d="M54 182c12-22 27-38 43-48 17-10 39-15 64-15 37 0 64 9 81 27s26 48 26 91v223h-56v-212c0-24-3-41-7-53-4-11-11-20-21-25s-24-8-42-8c-26 0-48 9-63 27-16 18-23 43-23 74v197h-56v-460h56v120c0 13-1 26-1 39-1 14-2 21-2 23z">
            <text:p/>
          </draw:path>
          <draw:path draw:style-name="gr8" draw:text-style-name="P3" draw:layer="layout" svg:width="0.055cm" svg:height="0.459cm" svg:x="6.738cm" svg:y="0.9cm" svg:viewBox="0 0 56 460" svg:d="M0 54v-54h56v54zM0 460v-335h56v335z">
            <text:p/>
          </draw:path>
          <draw:path draw:style-name="gr8" draw:text-style-name="P3" draw:layer="layout" svg:width="0.161cm" svg:height="0.414cm" svg:x="6.847cm" svg:y="0.95cm" svg:viewBox="0 0 162 415" svg:d="M162 408c-19 5-37 7-57 7-44 0-67-25-67-76v-223h-38v-41h41l16-75h37v75h62v41h-62v211c0 16 3 28 8 34 5 7 15 10 28 10 7 0 18-1 32-4z">
            <text:p/>
          </draw:path>
          <draw:path draw:style-name="gr8" draw:text-style-name="P3" draw:layer="layout" svg:width="0.297cm" svg:height="0.347cm" svg:x="7.04cm" svg:y="1.019cm" svg:viewBox="0 0 298 348" svg:d="M59 186c0 38 8 68 24 89 16 20 39 31 70 31 24 0 43-5 58-15 14-9 24-22 29-37l49 14c-20 53-65 80-136 80-50 0-88-16-114-45-26-30-39-73-39-131 0-56 13-99 39-128 26-30 63-44 111-44 99 0 148 59 148 178v8zM241 143c-3-36-12-62-27-78-15-17-36-24-64-24-27 0-49 9-65 27s-24 43-25 75z">
            <text:p/>
          </draw:path>
          <draw:path draw:style-name="gr8" draw:text-style-name="P3" draw:layer="layout" svg:width="0.272cm" svg:height="0.347cm" svg:x="7.394cm" svg:y="1.019cm" svg:viewBox="0 0 273 348" svg:d="M58 172c0 45 7 78 21 99 14 22 35 33 64 33 19 0 36-6 49-16 14-11 22-28 25-50l56 4c-4 32-18 58-41 77s-52 29-88 29c-47 0-83-15-107-45-25-29-37-73-37-130 0-56 12-99 37-129 25-29 60-44 106-44 35 0 63 8 86 26 23 17 37 43 43 74l-58 4c-3-18-10-33-22-44s-28-16-50-16c-30 0-51 9-64 29-14 20-20 53-20 99z">
            <text:p/>
          </draw:path>
          <draw:path draw:style-name="gr8" draw:text-style-name="P3" draw:layer="layout" svg:width="0.161cm" svg:height="0.414cm" svg:x="7.694cm" svg:y="0.95cm" svg:viewBox="0 0 162 415" svg:d="M162 408c-19 5-37 7-57 7-44 0-66-25-66-76v-223h-39v-41h41l16-75h37v75h62v41h-62v211c0 16 3 28 8 34 5 7 15 10 28 10 7 0 18-1 32-4z">
            <text:p/>
          </draw:path>
          <draw:path draw:style-name="gr8" draw:text-style-name="P3" draw:layer="layout" svg:width="0.268cm" svg:height="0.341cm" svg:x="7.902cm" svg:y="1.025cm" svg:viewBox="0 0 269 342" svg:d="M56 0v213c0 22 2 39 6 51 5 12 12 21 21 27 10 5 24 8 42 8 27 0 48-10 63-28 16-18 24-44 24-77v-194h56v264c0 39 0 63 1 71h-52c0-1-1-3-1-8 0-4-1-10-1-16-1-6 0-17-1-33h-1c-12 23-27 40-44 49-17 10-38 15-63 15-37 0-64-9-81-28-17-18-25-48-25-90v-224z">
            <text:p/>
          </draw:path>
          <draw:path draw:style-name="gr8" draw:text-style-name="P3" draw:layer="layout" svg:width="0.158cm" svg:height="0.34cm" svg:x="8.256cm" svg:y="1.019cm" svg:viewBox="0 0 159 341" svg:d="M2 341v-257c0-23-1-49-2-78h52c2 38 3 61 3 69h1c9-29 19-49 31-59 11-11 28-16 49-16 7 0 15 1 23 3v51c-8-2-18-3-30-3-23 0-41 10-53 30s-19 48-19 86v174z">
            <text:p/>
          </draw:path>
          <draw:path draw:style-name="gr8" draw:text-style-name="P3" draw:layer="layout" svg:width="0.297cm" svg:height="0.347cm" svg:x="8.452cm" svg:y="1.019cm" svg:viewBox="0 0 298 348" svg:d="M59 186c0 38 8 68 24 89 15 20 39 31 69 31 24 0 44-5 58-15 15-9 25-22 30-37l49 14c-20 53-66 80-137 80-49 0-87-16-113-45-26-30-39-73-39-131 0-56 13-99 39-128 26-30 63-44 111-44 99 0 148 59 148 178v8zM240 143c-3-36-12-62-27-78-15-17-36-24-64-24-27 0-48 9-64 27s-24 43-26 75z">
            <text:p/>
          </draw:path>
          <draw:path draw:style-name="gr8" draw:text-style-name="P3" draw:layer="layout" svg:width="0.06cm" svg:height="0.334cm" svg:x="8.836cm" svg:y="1.025cm" svg:viewBox="0 0 61 335" svg:d="M0 64v-64h61v64zM0 335v-64h61v64z">
            <text:p/>
          </draw:path>
          <draw:polygon draw:style-name="gr8" draw:text-style-name="P3" draw:layer="layout" svg:width="0.273cm" svg:height="0.435cm" svg:x="9.179cm" svg:y="0.924cm" svg:viewBox="0 0 274 436" draw:points="0,436 0,389 112,389 112,53 13,123 13,71 116,0 168,0 168,389 274,389 274,436">
            <text:p/>
          </draw:polygon>
          <draw:path draw:style-name="gr8" draw:text-style-name="P3" draw:layer="layout" svg:width="0.292cm" svg:height="0.449cm" svg:x="9.516cm" svg:y="0.917cm" svg:viewBox="0 0 293 450" svg:d="M293 301c0 46-12 82-37 109-25 26-60 40-104 40-49 0-86-19-112-55-27-37-40-90-40-160 0-76 14-134 41-174 27-41 66-61 116-61 66 0 107 30 124 89l-53 10c-11-36-35-54-72-54-32 0-56 15-74 45-17 30-26 72-26 129 10-19 24-33 43-43 18-10 39-15 63-15 40 0 72 13 96 38s35 59 35 102zM237 303c0-32-8-56-24-73-15-17-37-26-64-26-26 0-47 8-63 23s-24 36-24 63c0 33 8 61 24 82 17 22 38 33 65 33 26 0 47-9 63-27 15-19 23-43 23-75z">
            <text:p/>
          </draw:path>
          <draw:polygon draw:style-name="gr8" draw:text-style-name="P3" draw:layer="layout" svg:width="0.155cm" svg:height="0.049cm" svg:x="9.865cm" svg:y="1.167cm" svg:viewBox="0 0 156 50" draw:points="0,50 0,0 156,0 156,50">
            <text:p/>
          </draw:polygon>
          <draw:polygon draw:style-name="gr8" draw:text-style-name="P3" draw:layer="layout" svg:width="0.273cm" svg:height="0.435cm" svg:x="10.097cm" svg:y="0.924cm" svg:viewBox="0 0 274 436" draw:points="0,436 0,389 111,389 111,53 13,123 13,71 116,0 168,0 168,389 274,389 274,436">
            <text:p/>
          </draw:polygon>
          <draw:path draw:style-name="gr8" draw:text-style-name="P3" draw:layer="layout" svg:width="0.302cm" svg:height="0.449cm" svg:x="10.426cm" svg:y="0.917cm" svg:viewBox="0 0 303 450" svg:d="M303 225c0 73-13 129-38 167-26 39-64 58-114 58-51 0-88-19-114-58-25-38-37-94-37-167 0-75 12-131 36-169 25-37 64-56 117-56 51 0 88 19 113 57 24 38 37 94 37 168zM247 225c0-63-8-109-22-137-15-28-39-43-72-43-35 0-59 14-74 42s-23 74-23 138c0 62 8 107 23 136s39 43 72 43 57-15 73-44c15-29 23-74 23-135z">
            <text:p/>
          </draw:path>
          <draw:path draw:style-name="gr8" draw:text-style-name="P3" draw:layer="layout" svg:width="0.061cm" svg:height="0.148cm" svg:x="10.811cm" svg:y="1.293cm" svg:viewBox="0 0 62 149" svg:d="M62 0v52c0 22-2 40-6 55-3 14-10 28-18 42h-38c20-28 29-55 29-82h-27v-67z">
            <text:p/>
          </draw:path>
          <draw:polygon draw:style-name="gr8" draw:text-style-name="P3" draw:layer="layout" svg:width="0.279cm" svg:height="0.435cm" svg:x="11.159cm" svg:y="0.924cm" svg:viewBox="0 0 280 436" draw:points="0,436 0,0 59,0 59,388 280,388 280,436">
            <text:p/>
          </draw:polygon>
          <draw:path draw:style-name="gr8" draw:text-style-name="P3" draw:layer="layout" svg:width="0.297cm" svg:height="0.347cm" svg:x="11.487cm" svg:y="1.019cm" svg:viewBox="0 0 298 348" svg:d="M59 186c0 38 8 68 23 89 16 20 40 31 70 31 24 0 44-5 58-15 15-9 25-22 30-37l49 14c-20 53-66 80-137 80-49 0-87-16-113-45-26-30-39-73-39-131 0-56 13-99 39-128 26-30 63-44 111-44 99 0 148 59 148 178v8zM240 143c-3-36-12-62-27-78-15-17-36-24-64-24-27 0-48 9-64 27s-25 43-26 75z">
            <text:p/>
          </draw:path>
          <draw:path draw:style-name="gr8" draw:text-style-name="P3" draw:layer="layout" svg:width="0.325cm" svg:height="0.347cm" svg:x="11.84cm" svg:y="1.019cm" svg:viewBox="0 0 326 348" svg:d="M101 348c-33 0-60-9-76-27-17-18-25-42-25-73 0-35 11-62 34-80 23-19 60-29 111-30l75-1v-18c0-28-6-47-17-59-12-12-30-18-55-18s-43 5-54 13c-12 9-18 22-21 41l-58-6c9-60 54-90 134-90 43 0 74 9 96 29 21 19 32 47 32 84v144c0 17 2 29 6 38 4 8 13 12 25 12 5 0 11-1 18-2v35c-14 3-28 5-43 5-21 0-36-6-45-17s-15-28-16-51h-2c-14 26-32 44-50 55-19 10-41 16-69 16zM114 306c21 0 39-5 55-14s27-22 37-38c9-17 14-33 14-51v-27l-61 1c-26 1-46 3-60 8-13 5-23 13-31 23-7 10-11 24-11 41 0 18 5 32 15 42s24 15 42 15z">
            <text:p/>
          </draw:path>
          <draw:path draw:style-name="gr8" draw:text-style-name="P3" draw:layer="layout" svg:width="0.158cm" svg:height="0.34cm" svg:x="12.208cm" svg:y="1.019cm" svg:viewBox="0 0 159 341" svg:d="M2 341v-257c0-23 0-49-2-78h53c2 38 3 61 3 69h1c9-29 19-49 30-59 12-11 28-16 50-16 7 0 14 1 22 3v51c-7-2-17-3-30-3-23 0-40 10-53 30-12 20-18 48-18 86v174z">
            <text:p/>
          </draw:path>
          <draw:path draw:style-name="gr8" draw:text-style-name="P3" draw:layer="layout" svg:width="0.269cm" svg:height="0.34cm" svg:x="12.42cm" svg:y="1.019cm" svg:viewBox="0 0 270 341" svg:d="M213 341v-212c0-22-2-39-6-52-4-12-12-21-21-26-10-5-23-8-42-8-27 0-48 9-63 28-16 18-24 43-24 76v194h-55v-263c0-39-1-63-2-72h53c0 1 0 4 0 8 0 5 1 10 1 16s1 17 1 33h1c13-23 28-39 44-49 17-9 38-14 63-14 37 0 64 9 81 27 17 19 26 49 26 91v223z">
            <text:p/>
          </draw:path>
          <draw:path draw:style-name="gr8" draw:text-style-name="P3" draw:layer="layout" svg:width="0.055cm" svg:height="0.459cm" svg:x="12.773cm" svg:y="0.9cm" svg:viewBox="0 0 56 460" svg:d="M0 54v-54h56v54zM0 460v-335h56v335z">
            <text:p/>
          </draw:path>
          <draw:path draw:style-name="gr8" draw:text-style-name="P3" draw:layer="layout" svg:width="0.269cm" svg:height="0.34cm" svg:x="12.914cm" svg:y="1.019cm" svg:viewBox="0 0 270 341" svg:d="M214 341v-212c0-22-3-39-7-52-4-12-12-21-21-26-10-5-23-8-42-8-26 0-48 9-63 28-16 18-23 43-23 76v194h-56v-263c0-39-1-63-2-72h53c0 1 0 4 0 8 1 5 1 10 1 16s1 17 1 33h1c13-23 28-39 45-49 16-9 37-14 62-14 37 0 64 9 81 27 17 19 26 49 26 91v223z">
            <text:p/>
          </draw:path>
          <draw:path draw:style-name="gr8" draw:text-style-name="P3" draw:layer="layout" svg:width="0.284cm" svg:height="0.471cm" svg:x="13.252cm" svg:y="1.02cm" svg:viewBox="0 0 285 472" svg:d="M143 472c-37 0-66-7-88-21-22-15-35-35-41-62l56-8c3 16 12 28 24 36 13 9 30 13 50 13 56 0 84-33 84-98v-54h-1c-10 22-25 38-43 49-19 11-40 16-65 16-41 0-71-14-90-41-20-27-29-70-29-129s10-103 31-131 52-42 95-42c23 0 43 5 61 16 17 11 31 26 41 46 0-6 1-17 2-32s1-23 2-25h53c-1 11-2 34-2 69v257c0 94-46 141-140 141zM228 173c0-28-4-51-11-71-8-20-18-34-32-45s-29-16-46-16c-28 0-49 11-62 31-13 21-20 54-20 101 0 46 6 79 19 99 12 20 33 30 62 30 18 0 33-5 47-16 14-10 24-25 32-44 7-20 11-43 11-69z">
            <text:p/>
          </draw:path>
          <draw:path draw:style-name="gr8" draw:text-style-name="P3" draw:layer="layout" svg:width="0.376cm" svg:height="0.435cm" svg:x="13.807cm" svg:y="0.924cm" svg:viewBox="0 0 377 436" svg:d="M308 436l-113-181h-136v181h-59v-436h205c49 0 87 11 114 33s40 52 40 92c0 32-9 59-28 82-19 22-45 36-78 41l124 188zM300 125c0-25-9-45-26-58s-42-20-75-20h-140v161h143c31 0 55-7 72-22 17-14 26-35 26-61z">
            <text:p/>
          </draw:path>
          <draw:path draw:style-name="gr8" draw:text-style-name="P3" draw:layer="layout" svg:width="0.325cm" svg:height="0.347cm" svg:x="14.24cm" svg:y="1.019cm" svg:viewBox="0 0 326 348" svg:d="M101 348c-33 0-60-9-76-27-17-18-25-42-25-73 0-35 11-62 34-80 23-19 60-29 111-30l75-1v-18c0-28-6-47-17-59-12-12-30-18-55-18s-43 5-54 13c-12 9-18 22-21 41l-58-6c9-60 54-90 134-90 43 0 74 9 96 29 21 19 32 47 32 84v144c0 17 2 29 6 38 4 8 13 12 25 12 5 0 11-1 18-2v35c-14 3-28 5-43 5-21 0-36-6-45-17s-15-28-16-51h-2c-14 26-32 44-50 55-19 10-41 16-69 16zM114 306c21 0 39-5 55-14s27-22 37-38c9-17 14-33 14-51v-27l-61 1c-26 1-46 3-60 8-13 5-23 13-31 23-7 10-11 24-11 41 0 18 5 32 15 42s24 15 42 15z">
            <text:p/>
          </draw:path>
          <draw:path draw:style-name="gr8" draw:text-style-name="P3" draw:layer="layout" svg:width="0.161cm" svg:height="0.414cm" svg:x="14.576cm" svg:y="0.95cm" svg:viewBox="0 0 162 415" svg:d="M162 408c-18 5-37 7-56 7-45 0-67-25-67-76v-223h-39v-41h41l16-75h37v75h62v41h-62v211c0 16 3 28 8 34 6 7 15 10 28 10 7 0 18-1 32-4z">
            <text:p/>
          </draw:path>
          <draw:path draw:style-name="gr8" draw:text-style-name="P3" draw:layer="layout" svg:width="0.297cm" svg:height="0.347cm" svg:x="14.77cm" svg:y="1.019cm" svg:viewBox="0 0 298 348" svg:d="M58 186c0 38 8 68 24 89 16 20 39 31 70 31 24 0 43-5 58-15 15-9 24-22 30-37l49 14c-21 53-66 80-137 80-50 0-87-16-113-45-26-30-39-73-39-131 0-56 13-99 39-128 25-30 62-44 111-44 98 0 148 59 148 178v8zM240 143c-3-36-12-62-27-78-15-17-36-24-64-24-27 0-49 9-65 27-15 18-24 43-25 75z">
            <text:p/>
          </draw:path>
          <draw:path draw:style-name="gr8" draw:text-style-name="P3" draw:layer="layout" svg:width="0.059cm" svg:height="0.334cm" svg:x="15.154cm" svg:y="1.025cm" svg:viewBox="0 0 60 335" svg:d="M0 64v-64h60v64zM0 335v-64h60v64z">
            <text:p/>
          </draw:path>
          <draw:path draw:style-name="gr8" draw:text-style-name="P3" draw:layer="layout" svg:width="0.303cm" svg:height="0.449cm" svg:x="15.473cm" svg:y="0.917cm" svg:viewBox="0 0 304 450" svg:d="M304 225c0 73-13 129-39 167-25 39-64 58-114 58-51 0-88-19-113-58-25-38-38-94-38-167 0-75 13-131 37-169 25-37 63-56 116-56 52 0 89 19 114 57 24 38 37 94 37 168zM247 225c0-63-7-109-22-137-14-28-38-43-72-43s-59 14-74 42-22 74-22 138c0 62 7 107 23 136 15 29 39 43 72 43s57-15 72-44c16-29 23-74 23-135z">
            <text:p/>
          </draw:path>
          <draw:polygon draw:style-name="gr8" draw:text-style-name="P3" draw:layer="layout" svg:width="0.059cm" svg:height="0.066cm" svg:x="15.86cm" svg:y="1.293cm" svg:viewBox="0 0 60 67" draw:points="0,67 0,0 60,0 60,67">
            <text:p/>
          </draw:polygon>
          <draw:path draw:style-name="gr8" draw:text-style-name="P3" draw:layer="layout" svg:width="0.302cm" svg:height="0.449cm" svg:x="16.003cm" svg:y="0.917cm" svg:viewBox="0 0 303 450" svg:d="M303 225c0 73-12 129-38 167-26 39-64 58-114 58s-88-19-113-58c-25-38-38-94-38-167 0-75 12-131 37-169 24-37 63-56 116-56 51 0 89 19 114 57 24 38 36 94 36 168zM247 225c0-63-8-109-22-137-15-28-39-43-72-43-35 0-59 14-74 42s-23 74-23 138c0 62 8 107 23 136s39 43 73 43c32 0 56-15 72-44 15-29 23-74 23-135z">
            <text:p/>
          </draw:path>
          <draw:polygon draw:style-name="gr8" draw:text-style-name="P3" draw:layer="layout" svg:width="0.272cm" svg:height="0.435cm" svg:x="16.38cm" svg:y="0.924cm" svg:viewBox="0 0 273 436" draw:points="0,436 0,389 111,389 111,53 12,123 12,71 116,0 167,0 167,389 273,389 273,436">
            <text:p/>
          </draw:polygon>
        </draw:g>
      </draw:page>
    </office:drawing>
  </office:body>
</office:document-content>
</file>

<file path=meta.xml><?xml version="1.0" encoding="utf-8"?>
<office:document-meta xmlns:officeooo="http://openoffice.org/2009/office" xmlns:anim="urn:oasis:names:tc:opendocument:xmlns:animation:1.0" xmlns:smil="urn:oasis:names:tc:opendocument:xmlns:smil-compatible:1.0" xmlns:presentation="urn:oasis:names:tc:opendocument:xmlns:presentation:1.0" xmlns:grddl="http://www.w3.org/2003/g/data-view#" xmlns:meta="urn:oasis:names:tc:opendocument:xmlns:meta:1.0" xmlns:xlink="http://www.w3.org/1999/xlink" xmlns:dc="http://purl.org/dc/elements/1.1/" xmlns:ooo="http://openoffice.org/2004/office" xmlns:office="urn:oasis:names:tc:opendocument:xmlns:office:1.0" office:version="1.2">
  <office:meta>
    <dc:date>2022-10-13T17:50:28.242050726</dc:date>
    <meta:editing-duration>PT39S</meta:editing-duration>
    <meta:editing-cycles>1</meta:editing-cycles>
    <meta:generator>LibreOffice/6.4.7.2$Linux_X86_64 LibreOffice_project/40$Build-2</meta:generator>
    <meta:document-statistic meta:object-count="196"/>
  </office:meta>
</office:document-meta>
</file>

<file path=settings.xml><?xml version="1.0" encoding="utf-8"?>
<office:document-settings xmlns:officeooo="http://openoffice.org/2009/office" xmlns:anim="urn:oasis:names:tc:opendocument:xmlns:animation:1.0" xmlns:smil="urn:oasis:names:tc:opendocument:xmlns:smil-compatible:1.0" xmlns:presentation="urn:oasis:names:tc:opendocument:xmlns:presentation:1.0" xmlns:config="urn:oasis:names:tc:opendocument:xmlns:config:1.0" xmlns:xlink="http://www.w3.org/1999/xlink" xmlns:ooo="http://openoffice.org/2004/office" xmlns:office="urn:oasis:names:tc:opendocument:xmlns:office:1.0" office:version="1.2">
  <office:settings>
    <config:config-item-set config:name="ooo:view-settings">
      <config:config-item config:name="VisibleAreaTop" config:type="int">-316</config:config-item>
      <config:config-item config:name="VisibleAreaLeft" config:type="int">-4709</config:config-item>
      <config:config-item config:name="VisibleAreaWidth" config:type="int">29978</config:config-item>
      <config:config-item config:name="VisibleAreaHeight" config:type="int">21094</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false</config:config-item>
          <config:config-item config:name="IsSnapToObjectFrame" config:type="boolean">false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true</config:config-item>
          <config:config-item config:name="PageKind" config:type="short">0</config:config-item>
          <config:config-item config:name="SelectedPage" config:type="short">0</config:config-item>
          <config:config-item config:name="IsLayerMode" config:type="boolean">true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-316</config:config-item>
          <config:config-item config:name="VisibleAreaLeft" config:type="int">-4709</config:config-item>
          <config:config-item config:name="VisibleAreaWidth" config:type="int">29979</config:config-item>
          <config:config-item config:name="VisibleAreaHeight" config:type="int">21095</config:config-item>
          <config:config-item config:name="GridCoarseWidth" config:type="int">1270</config:config-item>
          <config:config-item config:name="GridCoarseHeight" config:type="int">1270</config:config-item>
          <config:config-item config:name="GridFineWidth" config:type="int">127</config:config-item>
          <config:config-item config:name="GridFineHeight" config:type="int">127</config:config-item>
          <config:config-item config:name="GridSnapWidthXNumerator" config:type="int">1270</config:config-item>
          <config:config-item config:name="GridSnapWidthXDenominator" config:type="int">10</config:config-item>
          <config:config-item config:name="GridSnapWidthYNumerator" config:type="int">1270</config:config-item>
          <config:config-item config:name="GridSnapWidthYDenominator" config:type="int">10</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1270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 config:name="GradientTableURL" config:type="string">$(brandbaseurl)/share/palette%3B$(user)/config/standard.sog</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FitPage" config:type="boolean">false</config:config-item>
      <config:config-item config:name="IsPrintHiddenPages" config:type="boolean">true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MeasureUnit" config:type="short">7</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PaperFromSetup" config:type="boolean">false</config:config-item>
      <config:config-item config:name="PrinterSetup" config:type="base64Binary"/>
      <config:config-item config:name="SaveThumbnail" config:type="boolean">true</config:config-item>
      <config:config-item config:name="SaveVersionOnClose" config:type="boolean">false</config:config-item>
      <config:config-item config:name="ScaleDenominator" config:type="int">1</config:config-item>
      <config:config-item config:name="ScaleNumerator" config:type="int">1</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css3t="http://www.w3.org/TR/css3-text/"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xhtml="http://www.w3.org/1999/xhtml" xmlns:fo="urn:oasis:names:tc:opendocument:xmlns:xsl-fo-compatible:1.0" xmlns:of="urn:oasis:names:tc:opendocument:xmlns:of:1.2" xmlns:dc="http://purl.org/dc/elements/1.1/" xmlns:grddl="http://www.w3.org/2003/g/data-view#" xmlns:ooo="http://openoffice.org/2004/office" xmlns:dr3d="urn:oasis:names:tc:opendocument:xmlns:dr3d: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office:version="1.2">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Noto Sans" svg:font-family="'Noto Sans'" style:font-family-generic="roman" style:font-pitch="variable"/>
    <style:font-face style:name="DejaVu Sans" svg:font-family="'DejaVu Sans'" style:font-family-generic="system" style:font-pitch="variable"/>
    <style:font-face style:name="Lohit Devanagari" svg:font-family="'Lohit Devanagari'" style:font-family-generic="system" style:font-pitch="variable"/>
    <style:font-face style:name="Noto Sans CJK SC" svg:font-family="'Noto Sans CJK SC'" style:font-family-generic="system" style:font-pitch="variable"/>
  </office:font-face-decls>
  <office:styles>
    <draw:gradient draw:name="Filled" draw:style="linear" draw:start-color="#ffffff" draw:end-color="#cccccc" draw:start-intensity="100%" draw:end-intensity="100%" draw:angle="300" draw:border="0%"/>
    <draw:gradient draw:name="Filled_20_Blue" draw:display-name="Filled Blue" draw:style="linear" draw:start-color="#729fcf" draw:end-color="#355269" draw:start-intensity="100%" draw:end-intensity="100%" draw:angle="300" draw:border="0%"/>
    <draw:gradient draw:name="Filled_20_Green" draw:display-name="Filled Green" draw:style="linear" draw:start-color="#77bc65" draw:end-color="#127622" draw:start-intensity="100%" draw:end-intensity="100%" draw:angle="300" draw:border="0%"/>
    <draw:gradient draw:name="Filled_20_Red" draw:display-name="Filled Red" draw:style="linear" draw:start-color="#ff6d6d" draw:end-color="#c9211e" draw:start-intensity="100%" draw:end-intensity="100%" draw:angle="300" draw:border="0%"/>
    <draw:gradient draw:name="Filled_20_Yellow" draw:display-name="Filled Yellow" draw:style="linear" draw:start-color="#ffde59" draw:end-color="#b47804" draw:start-intensity="100%" draw:end-intensity="100%" draw:angle="300" draw:border="0%"/>
    <draw:gradient draw:name="Shapes" draw:style="rectangular" draw:cx="50%" draw:cy="50%" draw:start-color="#cccccc" draw:end-color="#ffffff" draw:start-intensity="100%" draw:end-intensity="100%" draw:angle="0" draw:border="0%"/>
    <draw:marker draw:name="Arrow" svg:viewBox="0 0 20 30" svg:d="M10 0l-10 30h20z"/>
    <draw:stroke-dash draw:name="Dashed_20__28_var_29__20_4" draw:display-name="Dashed (var) 4" draw:style="rect" draw:dots1="1" draw:dots1-length="0.02cm" draw:dots2="1" draw:dots2-length="0.02cm" draw:distance="0.02cm"/>
    <style:default-style style:family="graphic">
      <style:graphic-properties svg:stroke-color="#3465a4" draw:fill-color="#729fcf" fo:wrap-option="no-wrap"/>
      <style:paragraph-properties style:text-autospace="ideograph-alpha" style:punctuation-wrap="simple" style:line-break="strict" style:writing-mode="lr-tb" style:font-independent-line-spacing="false">
        <style:tab-stops/>
      </style:paragraph-properties>
      <style:text-properties style:use-window-font-color="true" style:font-name="Liberation Serif" fo:font-size="24pt" fo:language="en" fo:country="US" style:font-name-asian="DejaVu Sans" style:font-size-asian="24pt" style:language-asian="zh" style:country-asian="CN" style:font-name-complex="DejaVu Sans"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Noto Sans CJK SC" style:font-family-asian="'Noto Sans CJK SC'" style:font-family-generic-asian="system" style:font-pitch-asian="variable" style:font-size-asian="18pt" style:font-style-asian="normal" style:font-weight-asian="normal" style:font-name-complex="Lohit Devanagari" style:font-family-complex="'Lohit Devanagari'"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2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 fo:font-family="'Liberation Sans'" style:font-family-generic="roman" style:font-pitch="variable" fo:font-size="18pt"/>
    </style:style>
    <style:style style:name="Shapes" style:family="graphic" style:parent-style-name="Graphic">
      <style:graphic-properties draw:stroke="none" draw:fill="gradient" draw:fill-gradient-name="Shapes"/>
      <style:text-properties fo:font-size="14pt" fo:font-weight="bold"/>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style:style>
    <style:style style:name="Filled_20_Green" style:display-name="Filled Green" style:family="graphic" style:parent-style-name="Filled">
      <style:graphic-properties draw:fill-gradient-name="Filled_20_Green"/>
      <style:text-properties fo:color="#ffffff" style:font-name="Liberation Sans" fo:font-family="'Liberation Sans'" style:font-family-generic="roman" style:font-pitch="variable"/>
    </style:style>
    <style:style style:name="Filled_20_Red" style:display-name="Filled Red" style:family="graphic" style:parent-style-name="Filled">
      <style:graphic-properties draw:fill-gradient-name="Filled_20_Red"/>
      <style:text-properties fo:color="#ffffff"/>
    </style:style>
    <style:style style:name="Filled_20_Yellow" style:display-name="Filled Yellow" style:family="graphic" style:parent-style-name="Filled">
      <style:graphic-properties draw:fill-gradient-name="Filled_20_Yellow"/>
      <style:text-properties fo:color="#ffffff"/>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style:style>
    <style:style style:name="Outlined_20_Green" style:display-name="Outlined Green" style:family="graphic" style:parent-style-name="Outlined">
      <style:graphic-properties svg:stroke-color="#127622"/>
      <style:text-properties fo:color="#127622"/>
    </style:style>
    <style:style style:name="Outlined_20_Red" style:display-name="Outlined Red" style:family="graphic" style:parent-style-name="Outlined">
      <style:graphic-properties svg:stroke-color="#c9211e"/>
      <style:text-properties fo:color="#c9211e"/>
    </style:style>
    <style:style style:name="Outlined_20_Yellow" style:display-name="Outlined Yellow" style:family="graphic" style:parent-style-name="Outlined">
      <style:graphic-properties draw:stroke="solid" svg:stroke-color="#b47804"/>
      <style:text-properties fo:color="#b47804"/>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office:styles>
  <office:automatic-styles>
    <style:page-layout style:name="PM0">
      <style:page-layout-properties fo:margin-top="0.835cm" fo:margin-bottom="0.835cm" fo:margin-left="0.835cm" fo:margin-right="0.835cm" fo:page-width="20.346cm" fo:page-height="20.346cm" style:print-orientation="portrait"/>
    </style:page-layout>
    <style:style style:name="Mdp1" style:family="drawing-page">
      <style:drawing-page-properties draw:background-size="border" draw:fill="none"/>
    </style:style>
  </office:automatic-styles>
  <office:master-styles>
    <draw:layer-set>
      <draw:layer draw:name="layout"/>
      <draw:layer draw:name="background"/>
      <draw:layer draw:name="backgroundobjects"/>
      <draw:layer draw:name="controls"/>
      <draw:layer draw:name="measurelines"/>
    </draw:layer-set>
    <style:master-page style:name="Default" style:page-layout-name="PM0" draw:style-name="Mdp1"/>
  </office:master-styles>
</office:document-styles>
</file>