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6" r:id="rId3"/>
    <p:sldId id="261" r:id="rId4"/>
    <p:sldId id="262" r:id="rId5"/>
    <p:sldId id="264" r:id="rId6"/>
    <p:sldId id="263" r:id="rId7"/>
    <p:sldId id="268" r:id="rId8"/>
    <p:sldId id="269" r:id="rId9"/>
    <p:sldId id="270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809F8DD-7231-438E-9C7F-22EF31D6AF43}">
          <p14:sldIdLst>
            <p14:sldId id="260"/>
            <p14:sldId id="266"/>
            <p14:sldId id="261"/>
            <p14:sldId id="262"/>
            <p14:sldId id="264"/>
            <p14:sldId id="263"/>
            <p14:sldId id="268"/>
            <p14:sldId id="269"/>
            <p14:sldId id="270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5755-773F-4DC8-8010-E3D4FCC28137}" v="371" dt="2024-12-16T01:49:50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Suzuki" userId="36633f91ace397ad" providerId="LiveId" clId="{06A79708-3A93-461F-8BDC-6E938516395F}"/>
    <pc:docChg chg="custSel addSld modSld addSection delSection modSection">
      <pc:chgData name="Shin Suzuki" userId="36633f91ace397ad" providerId="LiveId" clId="{06A79708-3A93-461F-8BDC-6E938516395F}" dt="2024-12-16T02:01:19.898" v="1874" actId="20577"/>
      <pc:docMkLst>
        <pc:docMk/>
      </pc:docMkLst>
      <pc:sldChg chg="modSp add mod">
        <pc:chgData name="Shin Suzuki" userId="36633f91ace397ad" providerId="LiveId" clId="{06A79708-3A93-461F-8BDC-6E938516395F}" dt="2024-12-13T06:05:39.294" v="3" actId="20577"/>
        <pc:sldMkLst>
          <pc:docMk/>
          <pc:sldMk cId="1562102473" sldId="260"/>
        </pc:sldMkLst>
        <pc:spChg chg="mod">
          <ac:chgData name="Shin Suzuki" userId="36633f91ace397ad" providerId="LiveId" clId="{06A79708-3A93-461F-8BDC-6E938516395F}" dt="2024-12-13T06:05:39.294" v="3" actId="20577"/>
          <ac:spMkLst>
            <pc:docMk/>
            <pc:sldMk cId="1562102473" sldId="260"/>
            <ac:spMk id="3" creationId="{F9D08656-7797-BCA9-5D21-E917335BF66E}"/>
          </ac:spMkLst>
        </pc:spChg>
      </pc:sldChg>
      <pc:sldChg chg="modSp new mod">
        <pc:chgData name="Shin Suzuki" userId="36633f91ace397ad" providerId="LiveId" clId="{06A79708-3A93-461F-8BDC-6E938516395F}" dt="2024-12-15T23:57:10.372" v="1070" actId="20577"/>
        <pc:sldMkLst>
          <pc:docMk/>
          <pc:sldMk cId="1444695701" sldId="261"/>
        </pc:sldMkLst>
        <pc:spChg chg="mod">
          <ac:chgData name="Shin Suzuki" userId="36633f91ace397ad" providerId="LiveId" clId="{06A79708-3A93-461F-8BDC-6E938516395F}" dt="2024-12-13T06:06:00.376" v="16" actId="20577"/>
          <ac:spMkLst>
            <pc:docMk/>
            <pc:sldMk cId="1444695701" sldId="261"/>
            <ac:spMk id="2" creationId="{5454DF04-9747-22B5-F432-BBFFB8FB3DB7}"/>
          </ac:spMkLst>
        </pc:spChg>
        <pc:spChg chg="mod">
          <ac:chgData name="Shin Suzuki" userId="36633f91ace397ad" providerId="LiveId" clId="{06A79708-3A93-461F-8BDC-6E938516395F}" dt="2024-12-15T23:57:10.372" v="1070" actId="20577"/>
          <ac:spMkLst>
            <pc:docMk/>
            <pc:sldMk cId="1444695701" sldId="261"/>
            <ac:spMk id="3" creationId="{88E3C50B-F274-9A18-012A-930DD6E2B687}"/>
          </ac:spMkLst>
        </pc:spChg>
      </pc:sldChg>
      <pc:sldChg chg="modSp new mod">
        <pc:chgData name="Shin Suzuki" userId="36633f91ace397ad" providerId="LiveId" clId="{06A79708-3A93-461F-8BDC-6E938516395F}" dt="2024-12-13T06:55:08.044" v="285"/>
        <pc:sldMkLst>
          <pc:docMk/>
          <pc:sldMk cId="2493938459" sldId="262"/>
        </pc:sldMkLst>
        <pc:spChg chg="mod">
          <ac:chgData name="Shin Suzuki" userId="36633f91ace397ad" providerId="LiveId" clId="{06A79708-3A93-461F-8BDC-6E938516395F}" dt="2024-12-13T06:07:06.550" v="110" actId="20577"/>
          <ac:spMkLst>
            <pc:docMk/>
            <pc:sldMk cId="2493938459" sldId="262"/>
            <ac:spMk id="2" creationId="{22CAE7F9-0DFC-9B4A-F238-FAFF7667999B}"/>
          </ac:spMkLst>
        </pc:spChg>
        <pc:spChg chg="mod">
          <ac:chgData name="Shin Suzuki" userId="36633f91ace397ad" providerId="LiveId" clId="{06A79708-3A93-461F-8BDC-6E938516395F}" dt="2024-12-13T06:55:08.044" v="285"/>
          <ac:spMkLst>
            <pc:docMk/>
            <pc:sldMk cId="2493938459" sldId="262"/>
            <ac:spMk id="3" creationId="{B83F5E0D-DABF-9B30-B7F9-EA930E910143}"/>
          </ac:spMkLst>
        </pc:spChg>
      </pc:sldChg>
      <pc:sldChg chg="modSp new mod">
        <pc:chgData name="Shin Suzuki" userId="36633f91ace397ad" providerId="LiveId" clId="{06A79708-3A93-461F-8BDC-6E938516395F}" dt="2024-12-13T06:06:50.406" v="98" actId="20577"/>
        <pc:sldMkLst>
          <pc:docMk/>
          <pc:sldMk cId="3705572519" sldId="263"/>
        </pc:sldMkLst>
        <pc:spChg chg="mod">
          <ac:chgData name="Shin Suzuki" userId="36633f91ace397ad" providerId="LiveId" clId="{06A79708-3A93-461F-8BDC-6E938516395F}" dt="2024-12-13T06:06:50.406" v="98" actId="20577"/>
          <ac:spMkLst>
            <pc:docMk/>
            <pc:sldMk cId="3705572519" sldId="263"/>
            <ac:spMk id="2" creationId="{A07B6F82-B0E4-5EE3-772B-97C4292208BF}"/>
          </ac:spMkLst>
        </pc:spChg>
      </pc:sldChg>
      <pc:sldChg chg="modSp new mod">
        <pc:chgData name="Shin Suzuki" userId="36633f91ace397ad" providerId="LiveId" clId="{06A79708-3A93-461F-8BDC-6E938516395F}" dt="2024-12-16T01:57:51.731" v="1685" actId="20577"/>
        <pc:sldMkLst>
          <pc:docMk/>
          <pc:sldMk cId="266761236" sldId="264"/>
        </pc:sldMkLst>
        <pc:spChg chg="mod">
          <ac:chgData name="Shin Suzuki" userId="36633f91ace397ad" providerId="LiveId" clId="{06A79708-3A93-461F-8BDC-6E938516395F}" dt="2024-12-13T06:07:20.527" v="142" actId="20577"/>
          <ac:spMkLst>
            <pc:docMk/>
            <pc:sldMk cId="266761236" sldId="264"/>
            <ac:spMk id="2" creationId="{7E9EAD2B-3467-07E9-FD44-A675CAF569BF}"/>
          </ac:spMkLst>
        </pc:spChg>
        <pc:spChg chg="mod">
          <ac:chgData name="Shin Suzuki" userId="36633f91ace397ad" providerId="LiveId" clId="{06A79708-3A93-461F-8BDC-6E938516395F}" dt="2024-12-16T01:57:51.731" v="1685" actId="20577"/>
          <ac:spMkLst>
            <pc:docMk/>
            <pc:sldMk cId="266761236" sldId="264"/>
            <ac:spMk id="3" creationId="{C752F53D-81BF-A216-1E90-FE6C36F6FA46}"/>
          </ac:spMkLst>
        </pc:spChg>
      </pc:sldChg>
      <pc:sldChg chg="modSp new mod">
        <pc:chgData name="Shin Suzuki" userId="36633f91ace397ad" providerId="LiveId" clId="{06A79708-3A93-461F-8BDC-6E938516395F}" dt="2024-12-15T23:57:57.039" v="1109" actId="20577"/>
        <pc:sldMkLst>
          <pc:docMk/>
          <pc:sldMk cId="4245228024" sldId="265"/>
        </pc:sldMkLst>
        <pc:spChg chg="mod">
          <ac:chgData name="Shin Suzuki" userId="36633f91ace397ad" providerId="LiveId" clId="{06A79708-3A93-461F-8BDC-6E938516395F}" dt="2024-12-13T06:07:44.470" v="164" actId="20577"/>
          <ac:spMkLst>
            <pc:docMk/>
            <pc:sldMk cId="4245228024" sldId="265"/>
            <ac:spMk id="2" creationId="{07FA95D6-9B39-7126-05D6-718499A61ABC}"/>
          </ac:spMkLst>
        </pc:spChg>
        <pc:spChg chg="mod">
          <ac:chgData name="Shin Suzuki" userId="36633f91ace397ad" providerId="LiveId" clId="{06A79708-3A93-461F-8BDC-6E938516395F}" dt="2024-12-15T23:57:57.039" v="1109" actId="20577"/>
          <ac:spMkLst>
            <pc:docMk/>
            <pc:sldMk cId="4245228024" sldId="265"/>
            <ac:spMk id="3" creationId="{6BEFB822-BB39-ED46-2063-E4B8ADF27DBA}"/>
          </ac:spMkLst>
        </pc:spChg>
      </pc:sldChg>
      <pc:sldChg chg="modSp new mod">
        <pc:chgData name="Shin Suzuki" userId="36633f91ace397ad" providerId="LiveId" clId="{06A79708-3A93-461F-8BDC-6E938516395F}" dt="2024-12-15T23:56:56.210" v="1044" actId="20577"/>
        <pc:sldMkLst>
          <pc:docMk/>
          <pc:sldMk cId="2866075459" sldId="266"/>
        </pc:sldMkLst>
        <pc:spChg chg="mod">
          <ac:chgData name="Shin Suzuki" userId="36633f91ace397ad" providerId="LiveId" clId="{06A79708-3A93-461F-8BDC-6E938516395F}" dt="2024-12-13T06:59:12.111" v="827" actId="20577"/>
          <ac:spMkLst>
            <pc:docMk/>
            <pc:sldMk cId="2866075459" sldId="266"/>
            <ac:spMk id="2" creationId="{5E5B80FF-D813-CE87-2588-64C7CE0A2FCA}"/>
          </ac:spMkLst>
        </pc:spChg>
        <pc:spChg chg="mod">
          <ac:chgData name="Shin Suzuki" userId="36633f91ace397ad" providerId="LiveId" clId="{06A79708-3A93-461F-8BDC-6E938516395F}" dt="2024-12-15T23:56:56.210" v="1044" actId="20577"/>
          <ac:spMkLst>
            <pc:docMk/>
            <pc:sldMk cId="2866075459" sldId="266"/>
            <ac:spMk id="3" creationId="{E8EC1DDD-EB8B-14C6-F6B9-8B8B62898D94}"/>
          </ac:spMkLst>
        </pc:spChg>
      </pc:sldChg>
      <pc:sldChg chg="modSp new mod">
        <pc:chgData name="Shin Suzuki" userId="36633f91ace397ad" providerId="LiveId" clId="{06A79708-3A93-461F-8BDC-6E938516395F}" dt="2024-12-16T02:01:19.898" v="1874" actId="20577"/>
        <pc:sldMkLst>
          <pc:docMk/>
          <pc:sldMk cId="554707985" sldId="267"/>
        </pc:sldMkLst>
        <pc:spChg chg="mod">
          <ac:chgData name="Shin Suzuki" userId="36633f91ace397ad" providerId="LiveId" clId="{06A79708-3A93-461F-8BDC-6E938516395F}" dt="2024-12-15T23:58:52.884" v="1141" actId="20577"/>
          <ac:spMkLst>
            <pc:docMk/>
            <pc:sldMk cId="554707985" sldId="267"/>
            <ac:spMk id="2" creationId="{A726030B-6B91-A1D0-9EFB-F5E093C11DCD}"/>
          </ac:spMkLst>
        </pc:spChg>
        <pc:spChg chg="mod">
          <ac:chgData name="Shin Suzuki" userId="36633f91ace397ad" providerId="LiveId" clId="{06A79708-3A93-461F-8BDC-6E938516395F}" dt="2024-12-16T02:01:19.898" v="1874" actId="20577"/>
          <ac:spMkLst>
            <pc:docMk/>
            <pc:sldMk cId="554707985" sldId="267"/>
            <ac:spMk id="3" creationId="{9FC7E337-D827-B56A-F3C6-4283E0852C52}"/>
          </ac:spMkLst>
        </pc:spChg>
      </pc:sldChg>
    </pc:docChg>
  </pc:docChgLst>
  <pc:docChgLst>
    <pc:chgData name="宮下　佑祥" userId="07a0e79f-dcc0-4cce-96ca-e0e3cf18ee04" providerId="ADAL" clId="{D90F5755-773F-4DC8-8010-E3D4FCC28137}"/>
    <pc:docChg chg="undo redo custSel addSld modSld modSection">
      <pc:chgData name="宮下　佑祥" userId="07a0e79f-dcc0-4cce-96ca-e0e3cf18ee04" providerId="ADAL" clId="{D90F5755-773F-4DC8-8010-E3D4FCC28137}" dt="2024-12-16T01:49:50.200" v="2640"/>
      <pc:docMkLst>
        <pc:docMk/>
      </pc:docMkLst>
      <pc:sldChg chg="modSp mod">
        <pc:chgData name="宮下　佑祥" userId="07a0e79f-dcc0-4cce-96ca-e0e3cf18ee04" providerId="ADAL" clId="{D90F5755-773F-4DC8-8010-E3D4FCC28137}" dt="2024-12-16T01:31:56.811" v="2091"/>
        <pc:sldMkLst>
          <pc:docMk/>
          <pc:sldMk cId="1444695701" sldId="261"/>
        </pc:sldMkLst>
        <pc:spChg chg="mod">
          <ac:chgData name="宮下　佑祥" userId="07a0e79f-dcc0-4cce-96ca-e0e3cf18ee04" providerId="ADAL" clId="{D90F5755-773F-4DC8-8010-E3D4FCC28137}" dt="2024-12-16T01:31:56.811" v="2091"/>
          <ac:spMkLst>
            <pc:docMk/>
            <pc:sldMk cId="1444695701" sldId="261"/>
            <ac:spMk id="3" creationId="{88E3C50B-F274-9A18-012A-930DD6E2B687}"/>
          </ac:spMkLst>
        </pc:spChg>
      </pc:sldChg>
      <pc:sldChg chg="addSp delSp modSp mod">
        <pc:chgData name="宮下　佑祥" userId="07a0e79f-dcc0-4cce-96ca-e0e3cf18ee04" providerId="ADAL" clId="{D90F5755-773F-4DC8-8010-E3D4FCC28137}" dt="2024-12-16T01:08:19.621" v="955" actId="1035"/>
        <pc:sldMkLst>
          <pc:docMk/>
          <pc:sldMk cId="3705572519" sldId="263"/>
        </pc:sldMkLst>
        <pc:spChg chg="mod">
          <ac:chgData name="宮下　佑祥" userId="07a0e79f-dcc0-4cce-96ca-e0e3cf18ee04" providerId="ADAL" clId="{D90F5755-773F-4DC8-8010-E3D4FCC28137}" dt="2024-12-16T01:06:11.790" v="771"/>
          <ac:spMkLst>
            <pc:docMk/>
            <pc:sldMk cId="3705572519" sldId="263"/>
            <ac:spMk id="2" creationId="{A07B6F82-B0E4-5EE3-772B-97C4292208BF}"/>
          </ac:spMkLst>
        </pc:spChg>
        <pc:spChg chg="mod">
          <ac:chgData name="宮下　佑祥" userId="07a0e79f-dcc0-4cce-96ca-e0e3cf18ee04" providerId="ADAL" clId="{D90F5755-773F-4DC8-8010-E3D4FCC28137}" dt="2024-12-16T01:08:03.568" v="925"/>
          <ac:spMkLst>
            <pc:docMk/>
            <pc:sldMk cId="3705572519" sldId="263"/>
            <ac:spMk id="3" creationId="{3560A5FC-E5E1-888D-189A-C644AA8A85AC}"/>
          </ac:spMkLst>
        </pc:spChg>
        <pc:spChg chg="add del mod">
          <ac:chgData name="宮下　佑祥" userId="07a0e79f-dcc0-4cce-96ca-e0e3cf18ee04" providerId="ADAL" clId="{D90F5755-773F-4DC8-8010-E3D4FCC28137}" dt="2024-12-16T00:59:56.376" v="481" actId="164"/>
          <ac:spMkLst>
            <pc:docMk/>
            <pc:sldMk cId="3705572519" sldId="263"/>
            <ac:spMk id="5" creationId="{77DD9208-3D9A-0EE0-7908-90F04171B869}"/>
          </ac:spMkLst>
        </pc:spChg>
        <pc:spChg chg="add mod">
          <ac:chgData name="宮下　佑祥" userId="07a0e79f-dcc0-4cce-96ca-e0e3cf18ee04" providerId="ADAL" clId="{D90F5755-773F-4DC8-8010-E3D4FCC28137}" dt="2024-12-16T00:59:56.376" v="481" actId="164"/>
          <ac:spMkLst>
            <pc:docMk/>
            <pc:sldMk cId="3705572519" sldId="263"/>
            <ac:spMk id="6" creationId="{7BFA1E72-D014-529C-D6F5-203073EA2720}"/>
          </ac:spMkLst>
        </pc:spChg>
        <pc:spChg chg="add del mod">
          <ac:chgData name="宮下　佑祥" userId="07a0e79f-dcc0-4cce-96ca-e0e3cf18ee04" providerId="ADAL" clId="{D90F5755-773F-4DC8-8010-E3D4FCC28137}" dt="2024-12-16T00:56:38.781" v="202" actId="21"/>
          <ac:spMkLst>
            <pc:docMk/>
            <pc:sldMk cId="3705572519" sldId="263"/>
            <ac:spMk id="7" creationId="{19525880-37A5-4667-370E-C78B883CB9A3}"/>
          </ac:spMkLst>
        </pc:spChg>
        <pc:spChg chg="add mod">
          <ac:chgData name="宮下　佑祥" userId="07a0e79f-dcc0-4cce-96ca-e0e3cf18ee04" providerId="ADAL" clId="{D90F5755-773F-4DC8-8010-E3D4FCC28137}" dt="2024-12-16T01:04:01.780" v="602" actId="164"/>
          <ac:spMkLst>
            <pc:docMk/>
            <pc:sldMk cId="3705572519" sldId="263"/>
            <ac:spMk id="10" creationId="{DCA5A1F7-AB25-FFED-2339-CC4C433BBAD4}"/>
          </ac:spMkLst>
        </pc:spChg>
        <pc:spChg chg="add mod">
          <ac:chgData name="宮下　佑祥" userId="07a0e79f-dcc0-4cce-96ca-e0e3cf18ee04" providerId="ADAL" clId="{D90F5755-773F-4DC8-8010-E3D4FCC28137}" dt="2024-12-16T01:04:28.985" v="608" actId="1036"/>
          <ac:spMkLst>
            <pc:docMk/>
            <pc:sldMk cId="3705572519" sldId="263"/>
            <ac:spMk id="11" creationId="{53A06EFD-9434-8EAB-6875-132EEFEC5029}"/>
          </ac:spMkLst>
        </pc:spChg>
        <pc:grpChg chg="add mod">
          <ac:chgData name="宮下　佑祥" userId="07a0e79f-dcc0-4cce-96ca-e0e3cf18ee04" providerId="ADAL" clId="{D90F5755-773F-4DC8-8010-E3D4FCC28137}" dt="2024-12-16T01:08:19.621" v="955" actId="1035"/>
          <ac:grpSpMkLst>
            <pc:docMk/>
            <pc:sldMk cId="3705572519" sldId="263"/>
            <ac:grpSpMk id="8" creationId="{2AC2AD70-11FD-3999-79D5-0B86C6D8F3E2}"/>
          </ac:grpSpMkLst>
        </pc:grpChg>
        <pc:grpChg chg="add mod">
          <ac:chgData name="宮下　佑祥" userId="07a0e79f-dcc0-4cce-96ca-e0e3cf18ee04" providerId="ADAL" clId="{D90F5755-773F-4DC8-8010-E3D4FCC28137}" dt="2024-12-16T01:08:19.621" v="955" actId="1035"/>
          <ac:grpSpMkLst>
            <pc:docMk/>
            <pc:sldMk cId="3705572519" sldId="263"/>
            <ac:grpSpMk id="12" creationId="{01FA5B7E-4178-3925-0E1A-D837BF9416DD}"/>
          </ac:grpSpMkLst>
        </pc:grpChg>
        <pc:graphicFrameChg chg="add del">
          <ac:chgData name="宮下　佑祥" userId="07a0e79f-dcc0-4cce-96ca-e0e3cf18ee04" providerId="ADAL" clId="{D90F5755-773F-4DC8-8010-E3D4FCC28137}" dt="2024-12-16T00:53:46.554" v="113" actId="3680"/>
          <ac:graphicFrameMkLst>
            <pc:docMk/>
            <pc:sldMk cId="3705572519" sldId="263"/>
            <ac:graphicFrameMk id="4" creationId="{BFC9C293-429D-C809-29F2-A483E94590AE}"/>
          </ac:graphicFrameMkLst>
        </pc:graphicFrameChg>
      </pc:sldChg>
      <pc:sldChg chg="addSp modSp new mod">
        <pc:chgData name="宮下　佑祥" userId="07a0e79f-dcc0-4cce-96ca-e0e3cf18ee04" providerId="ADAL" clId="{D90F5755-773F-4DC8-8010-E3D4FCC28137}" dt="2024-12-16T00:59:33.854" v="477" actId="1035"/>
        <pc:sldMkLst>
          <pc:docMk/>
          <pc:sldMk cId="214333590" sldId="268"/>
        </pc:sldMkLst>
        <pc:spChg chg="mod">
          <ac:chgData name="宮下　佑祥" userId="07a0e79f-dcc0-4cce-96ca-e0e3cf18ee04" providerId="ADAL" clId="{D90F5755-773F-4DC8-8010-E3D4FCC28137}" dt="2024-12-16T00:57:17.566" v="242"/>
          <ac:spMkLst>
            <pc:docMk/>
            <pc:sldMk cId="214333590" sldId="268"/>
            <ac:spMk id="2" creationId="{817CDC53-9C2F-837F-2F1B-BEBB3627D1E6}"/>
          </ac:spMkLst>
        </pc:spChg>
        <pc:spChg chg="mod">
          <ac:chgData name="宮下　佑祥" userId="07a0e79f-dcc0-4cce-96ca-e0e3cf18ee04" providerId="ADAL" clId="{D90F5755-773F-4DC8-8010-E3D4FCC28137}" dt="2024-12-16T00:58:23.809" v="379"/>
          <ac:spMkLst>
            <pc:docMk/>
            <pc:sldMk cId="214333590" sldId="268"/>
            <ac:spMk id="3" creationId="{4D4C8891-2FB2-483B-DD18-55B513A3ED46}"/>
          </ac:spMkLst>
        </pc:spChg>
        <pc:spChg chg="add mod">
          <ac:chgData name="宮下　佑祥" userId="07a0e79f-dcc0-4cce-96ca-e0e3cf18ee04" providerId="ADAL" clId="{D90F5755-773F-4DC8-8010-E3D4FCC28137}" dt="2024-12-16T00:59:18.747" v="467" actId="1076"/>
          <ac:spMkLst>
            <pc:docMk/>
            <pc:sldMk cId="214333590" sldId="268"/>
            <ac:spMk id="4" creationId="{FBBC5267-51FE-B3ED-5202-FA0C17108A4C}"/>
          </ac:spMkLst>
        </pc:spChg>
        <pc:spChg chg="add mod">
          <ac:chgData name="宮下　佑祥" userId="07a0e79f-dcc0-4cce-96ca-e0e3cf18ee04" providerId="ADAL" clId="{D90F5755-773F-4DC8-8010-E3D4FCC28137}" dt="2024-12-16T00:59:33.854" v="477" actId="1035"/>
          <ac:spMkLst>
            <pc:docMk/>
            <pc:sldMk cId="214333590" sldId="268"/>
            <ac:spMk id="7" creationId="{19525880-37A5-4667-370E-C78B883CB9A3}"/>
          </ac:spMkLst>
        </pc:spChg>
      </pc:sldChg>
      <pc:sldChg chg="addSp delSp modSp new mod">
        <pc:chgData name="宮下　佑祥" userId="07a0e79f-dcc0-4cce-96ca-e0e3cf18ee04" providerId="ADAL" clId="{D90F5755-773F-4DC8-8010-E3D4FCC28137}" dt="2024-12-16T01:49:50.200" v="2640"/>
        <pc:sldMkLst>
          <pc:docMk/>
          <pc:sldMk cId="3872354152" sldId="269"/>
        </pc:sldMkLst>
        <pc:spChg chg="mod">
          <ac:chgData name="宮下　佑祥" userId="07a0e79f-dcc0-4cce-96ca-e0e3cf18ee04" providerId="ADAL" clId="{D90F5755-773F-4DC8-8010-E3D4FCC28137}" dt="2024-12-16T01:07:26.842" v="882"/>
          <ac:spMkLst>
            <pc:docMk/>
            <pc:sldMk cId="3872354152" sldId="269"/>
            <ac:spMk id="2" creationId="{381ACB47-78DD-7C40-A106-9A1D0D667B1A}"/>
          </ac:spMkLst>
        </pc:spChg>
        <pc:spChg chg="mod">
          <ac:chgData name="宮下　佑祥" userId="07a0e79f-dcc0-4cce-96ca-e0e3cf18ee04" providerId="ADAL" clId="{D90F5755-773F-4DC8-8010-E3D4FCC28137}" dt="2024-12-16T01:49:50.200" v="2640"/>
          <ac:spMkLst>
            <pc:docMk/>
            <pc:sldMk cId="3872354152" sldId="269"/>
            <ac:spMk id="3" creationId="{8582E6D8-F65C-A19C-E5FD-417E092E72E1}"/>
          </ac:spMkLst>
        </pc:spChg>
        <pc:spChg chg="add del">
          <ac:chgData name="宮下　佑祥" userId="07a0e79f-dcc0-4cce-96ca-e0e3cf18ee04" providerId="ADAL" clId="{D90F5755-773F-4DC8-8010-E3D4FCC28137}" dt="2024-12-16T01:10:37.600" v="1104" actId="478"/>
          <ac:spMkLst>
            <pc:docMk/>
            <pc:sldMk cId="3872354152" sldId="269"/>
            <ac:spMk id="5" creationId="{B63B3882-6BFE-7E75-A632-C0C605776EB6}"/>
          </ac:spMkLst>
        </pc:spChg>
        <pc:spChg chg="add mod">
          <ac:chgData name="宮下　佑祥" userId="07a0e79f-dcc0-4cce-96ca-e0e3cf18ee04" providerId="ADAL" clId="{D90F5755-773F-4DC8-8010-E3D4FCC28137}" dt="2024-12-16T01:27:09.273" v="1645" actId="164"/>
          <ac:spMkLst>
            <pc:docMk/>
            <pc:sldMk cId="3872354152" sldId="269"/>
            <ac:spMk id="6" creationId="{DF6033B2-7D8A-F467-B9D3-9CFFEDDCAD71}"/>
          </ac:spMkLst>
        </pc:spChg>
        <pc:spChg chg="add mod">
          <ac:chgData name="宮下　佑祥" userId="07a0e79f-dcc0-4cce-96ca-e0e3cf18ee04" providerId="ADAL" clId="{D90F5755-773F-4DC8-8010-E3D4FCC28137}" dt="2024-12-16T01:27:09.273" v="1645" actId="164"/>
          <ac:spMkLst>
            <pc:docMk/>
            <pc:sldMk cId="3872354152" sldId="269"/>
            <ac:spMk id="11" creationId="{FB493D90-9D26-0523-0EE1-0BA70012B893}"/>
          </ac:spMkLst>
        </pc:spChg>
        <pc:spChg chg="add mod">
          <ac:chgData name="宮下　佑祥" userId="07a0e79f-dcc0-4cce-96ca-e0e3cf18ee04" providerId="ADAL" clId="{D90F5755-773F-4DC8-8010-E3D4FCC28137}" dt="2024-12-16T01:27:09.273" v="1645" actId="164"/>
          <ac:spMkLst>
            <pc:docMk/>
            <pc:sldMk cId="3872354152" sldId="269"/>
            <ac:spMk id="15" creationId="{E6B0B54E-628F-9742-70E5-91F0244D5641}"/>
          </ac:spMkLst>
        </pc:spChg>
        <pc:spChg chg="add del mod">
          <ac:chgData name="宮下　佑祥" userId="07a0e79f-dcc0-4cce-96ca-e0e3cf18ee04" providerId="ADAL" clId="{D90F5755-773F-4DC8-8010-E3D4FCC28137}" dt="2024-12-16T01:21:52.147" v="1436" actId="478"/>
          <ac:spMkLst>
            <pc:docMk/>
            <pc:sldMk cId="3872354152" sldId="269"/>
            <ac:spMk id="16" creationId="{F5EE2DC8-4B5C-D482-492F-C62595205246}"/>
          </ac:spMkLst>
        </pc:spChg>
        <pc:spChg chg="add del mod">
          <ac:chgData name="宮下　佑祥" userId="07a0e79f-dcc0-4cce-96ca-e0e3cf18ee04" providerId="ADAL" clId="{D90F5755-773F-4DC8-8010-E3D4FCC28137}" dt="2024-12-16T01:23:44.270" v="1514" actId="164"/>
          <ac:spMkLst>
            <pc:docMk/>
            <pc:sldMk cId="3872354152" sldId="269"/>
            <ac:spMk id="17" creationId="{8FCEA8FF-B399-F84D-2A79-2496F023A950}"/>
          </ac:spMkLst>
        </pc:spChg>
        <pc:spChg chg="add mod">
          <ac:chgData name="宮下　佑祥" userId="07a0e79f-dcc0-4cce-96ca-e0e3cf18ee04" providerId="ADAL" clId="{D90F5755-773F-4DC8-8010-E3D4FCC28137}" dt="2024-12-16T01:23:50.526" v="1533" actId="1035"/>
          <ac:spMkLst>
            <pc:docMk/>
            <pc:sldMk cId="3872354152" sldId="269"/>
            <ac:spMk id="18" creationId="{1D3744A4-712C-3FA6-2FA2-E281F4189A99}"/>
          </ac:spMkLst>
        </pc:spChg>
        <pc:spChg chg="add mod">
          <ac:chgData name="宮下　佑祥" userId="07a0e79f-dcc0-4cce-96ca-e0e3cf18ee04" providerId="ADAL" clId="{D90F5755-773F-4DC8-8010-E3D4FCC28137}" dt="2024-12-16T01:26:38.468" v="1633" actId="164"/>
          <ac:spMkLst>
            <pc:docMk/>
            <pc:sldMk cId="3872354152" sldId="269"/>
            <ac:spMk id="20" creationId="{2DB31623-B9AB-F104-5709-FF1652F43259}"/>
          </ac:spMkLst>
        </pc:spChg>
        <pc:spChg chg="add mod">
          <ac:chgData name="宮下　佑祥" userId="07a0e79f-dcc0-4cce-96ca-e0e3cf18ee04" providerId="ADAL" clId="{D90F5755-773F-4DC8-8010-E3D4FCC28137}" dt="2024-12-16T01:36:20.801" v="2322" actId="164"/>
          <ac:spMkLst>
            <pc:docMk/>
            <pc:sldMk cId="3872354152" sldId="269"/>
            <ac:spMk id="21" creationId="{035A4B82-1ABC-42DA-1C11-E2BE082CAE38}"/>
          </ac:spMkLst>
        </pc:spChg>
        <pc:spChg chg="add mod">
          <ac:chgData name="宮下　佑祥" userId="07a0e79f-dcc0-4cce-96ca-e0e3cf18ee04" providerId="ADAL" clId="{D90F5755-773F-4DC8-8010-E3D4FCC28137}" dt="2024-12-16T01:36:20.801" v="2322" actId="164"/>
          <ac:spMkLst>
            <pc:docMk/>
            <pc:sldMk cId="3872354152" sldId="269"/>
            <ac:spMk id="30" creationId="{0AB52420-9D41-1450-F6EF-5EAE2F7F6D70}"/>
          </ac:spMkLst>
        </pc:spChg>
        <pc:spChg chg="add mod">
          <ac:chgData name="宮下　佑祥" userId="07a0e79f-dcc0-4cce-96ca-e0e3cf18ee04" providerId="ADAL" clId="{D90F5755-773F-4DC8-8010-E3D4FCC28137}" dt="2024-12-16T01:36:20.801" v="2322" actId="164"/>
          <ac:spMkLst>
            <pc:docMk/>
            <pc:sldMk cId="3872354152" sldId="269"/>
            <ac:spMk id="31" creationId="{FFEF27F5-27EE-61D9-C63A-F2F39F27896F}"/>
          </ac:spMkLst>
        </pc:spChg>
        <pc:grpChg chg="add mod">
          <ac:chgData name="宮下　佑祥" userId="07a0e79f-dcc0-4cce-96ca-e0e3cf18ee04" providerId="ADAL" clId="{D90F5755-773F-4DC8-8010-E3D4FCC28137}" dt="2024-12-16T01:26:38.468" v="1633" actId="164"/>
          <ac:grpSpMkLst>
            <pc:docMk/>
            <pc:sldMk cId="3872354152" sldId="269"/>
            <ac:grpSpMk id="19" creationId="{32306D40-34EF-F965-381A-6BEC5CE0D78D}"/>
          </ac:grpSpMkLst>
        </pc:grpChg>
        <pc:grpChg chg="add mod">
          <ac:chgData name="宮下　佑祥" userId="07a0e79f-dcc0-4cce-96ca-e0e3cf18ee04" providerId="ADAL" clId="{D90F5755-773F-4DC8-8010-E3D4FCC28137}" dt="2024-12-16T01:27:09.273" v="1645" actId="164"/>
          <ac:grpSpMkLst>
            <pc:docMk/>
            <pc:sldMk cId="3872354152" sldId="269"/>
            <ac:grpSpMk id="24" creationId="{2B9ECDE1-560C-B6AF-EFB5-F98372628852}"/>
          </ac:grpSpMkLst>
        </pc:grpChg>
        <pc:grpChg chg="add mod">
          <ac:chgData name="宮下　佑祥" userId="07a0e79f-dcc0-4cce-96ca-e0e3cf18ee04" providerId="ADAL" clId="{D90F5755-773F-4DC8-8010-E3D4FCC28137}" dt="2024-12-16T01:36:20.801" v="2322" actId="164"/>
          <ac:grpSpMkLst>
            <pc:docMk/>
            <pc:sldMk cId="3872354152" sldId="269"/>
            <ac:grpSpMk id="26" creationId="{B9A3900F-45E5-5FAB-EB35-A87F0286EC01}"/>
          </ac:grpSpMkLst>
        </pc:grpChg>
        <pc:grpChg chg="add mod">
          <ac:chgData name="宮下　佑祥" userId="07a0e79f-dcc0-4cce-96ca-e0e3cf18ee04" providerId="ADAL" clId="{D90F5755-773F-4DC8-8010-E3D4FCC28137}" dt="2024-12-16T01:36:37.976" v="2356" actId="1036"/>
          <ac:grpSpMkLst>
            <pc:docMk/>
            <pc:sldMk cId="3872354152" sldId="269"/>
            <ac:grpSpMk id="33" creationId="{EE049AB5-10DA-AE67-D447-BB41E601D49A}"/>
          </ac:grpSpMkLst>
        </pc:grpChg>
        <pc:picChg chg="add del mod">
          <ac:chgData name="宮下　佑祥" userId="07a0e79f-dcc0-4cce-96ca-e0e3cf18ee04" providerId="ADAL" clId="{D90F5755-773F-4DC8-8010-E3D4FCC28137}" dt="2024-12-16T01:20:00.297" v="1337" actId="21"/>
          <ac:picMkLst>
            <pc:docMk/>
            <pc:sldMk cId="3872354152" sldId="269"/>
            <ac:picMk id="8" creationId="{70435DA3-85C2-8017-6E46-62AEC141796A}"/>
          </ac:picMkLst>
        </pc:picChg>
        <pc:picChg chg="add del mod">
          <ac:chgData name="宮下　佑祥" userId="07a0e79f-dcc0-4cce-96ca-e0e3cf18ee04" providerId="ADAL" clId="{D90F5755-773F-4DC8-8010-E3D4FCC28137}" dt="2024-12-16T01:20:00.297" v="1337" actId="21"/>
          <ac:picMkLst>
            <pc:docMk/>
            <pc:sldMk cId="3872354152" sldId="269"/>
            <ac:picMk id="10" creationId="{AD05BBE3-37CD-12A1-0520-4DACF53CB681}"/>
          </ac:picMkLst>
        </pc:picChg>
        <pc:cxnChg chg="add mod">
          <ac:chgData name="宮下　佑祥" userId="07a0e79f-dcc0-4cce-96ca-e0e3cf18ee04" providerId="ADAL" clId="{D90F5755-773F-4DC8-8010-E3D4FCC28137}" dt="2024-12-16T01:27:09.273" v="1645" actId="164"/>
          <ac:cxnSpMkLst>
            <pc:docMk/>
            <pc:sldMk cId="3872354152" sldId="269"/>
            <ac:cxnSpMk id="13" creationId="{53C6DBF9-0C6E-5286-D352-C77E01660CAB}"/>
          </ac:cxnSpMkLst>
        </pc:cxnChg>
        <pc:cxnChg chg="add mod">
          <ac:chgData name="宮下　佑祥" userId="07a0e79f-dcc0-4cce-96ca-e0e3cf18ee04" providerId="ADAL" clId="{D90F5755-773F-4DC8-8010-E3D4FCC28137}" dt="2024-12-16T01:36:20.801" v="2322" actId="164"/>
          <ac:cxnSpMkLst>
            <pc:docMk/>
            <pc:sldMk cId="3872354152" sldId="269"/>
            <ac:cxnSpMk id="27" creationId="{E7AF808D-5017-4688-D3E2-F16680128248}"/>
          </ac:cxnSpMkLst>
        </pc:cxnChg>
      </pc:sldChg>
      <pc:sldChg chg="addSp delSp modSp new mod">
        <pc:chgData name="宮下　佑祥" userId="07a0e79f-dcc0-4cce-96ca-e0e3cf18ee04" providerId="ADAL" clId="{D90F5755-773F-4DC8-8010-E3D4FCC28137}" dt="2024-12-16T01:33:56.216" v="2244" actId="12788"/>
        <pc:sldMkLst>
          <pc:docMk/>
          <pc:sldMk cId="3796525361" sldId="270"/>
        </pc:sldMkLst>
        <pc:spChg chg="mod">
          <ac:chgData name="宮下　佑祥" userId="07a0e79f-dcc0-4cce-96ca-e0e3cf18ee04" providerId="ADAL" clId="{D90F5755-773F-4DC8-8010-E3D4FCC28137}" dt="2024-12-16T01:32:09.011" v="2134"/>
          <ac:spMkLst>
            <pc:docMk/>
            <pc:sldMk cId="3796525361" sldId="270"/>
            <ac:spMk id="2" creationId="{1B897D97-0AEB-A8BD-671B-B9A9C76787A0}"/>
          </ac:spMkLst>
        </pc:spChg>
        <pc:spChg chg="del mod">
          <ac:chgData name="宮下　佑祥" userId="07a0e79f-dcc0-4cce-96ca-e0e3cf18ee04" providerId="ADAL" clId="{D90F5755-773F-4DC8-8010-E3D4FCC28137}" dt="2024-12-16T01:33:42.077" v="2233" actId="478"/>
          <ac:spMkLst>
            <pc:docMk/>
            <pc:sldMk cId="3796525361" sldId="270"/>
            <ac:spMk id="3" creationId="{903CE166-BE39-F614-F81B-76A7D0981636}"/>
          </ac:spMkLst>
        </pc:spChg>
        <pc:spChg chg="add del mod">
          <ac:chgData name="宮下　佑祥" userId="07a0e79f-dcc0-4cce-96ca-e0e3cf18ee04" providerId="ADAL" clId="{D90F5755-773F-4DC8-8010-E3D4FCC28137}" dt="2024-12-16T01:13:11.341" v="1123" actId="22"/>
          <ac:spMkLst>
            <pc:docMk/>
            <pc:sldMk cId="3796525361" sldId="270"/>
            <ac:spMk id="5" creationId="{D8E9FDA9-49C9-1ACE-36AE-0ED3A542A956}"/>
          </ac:spMkLst>
        </pc:spChg>
        <pc:spChg chg="add del">
          <ac:chgData name="宮下　佑祥" userId="07a0e79f-dcc0-4cce-96ca-e0e3cf18ee04" providerId="ADAL" clId="{D90F5755-773F-4DC8-8010-E3D4FCC28137}" dt="2024-12-16T01:13:15.179" v="1125" actId="22"/>
          <ac:spMkLst>
            <pc:docMk/>
            <pc:sldMk cId="3796525361" sldId="270"/>
            <ac:spMk id="7" creationId="{E3E9279D-D6C6-D425-F54E-ED8DADD91CA7}"/>
          </ac:spMkLst>
        </pc:spChg>
        <pc:spChg chg="add del">
          <ac:chgData name="宮下　佑祥" userId="07a0e79f-dcc0-4cce-96ca-e0e3cf18ee04" providerId="ADAL" clId="{D90F5755-773F-4DC8-8010-E3D4FCC28137}" dt="2024-12-16T01:13:19.471" v="1127" actId="22"/>
          <ac:spMkLst>
            <pc:docMk/>
            <pc:sldMk cId="3796525361" sldId="270"/>
            <ac:spMk id="9" creationId="{0F982955-CA37-7CBE-5AE7-6A25F1F87473}"/>
          </ac:spMkLst>
        </pc:spChg>
        <pc:spChg chg="add del">
          <ac:chgData name="宮下　佑祥" userId="07a0e79f-dcc0-4cce-96ca-e0e3cf18ee04" providerId="ADAL" clId="{D90F5755-773F-4DC8-8010-E3D4FCC28137}" dt="2024-12-16T01:13:22.353" v="1129" actId="22"/>
          <ac:spMkLst>
            <pc:docMk/>
            <pc:sldMk cId="3796525361" sldId="270"/>
            <ac:spMk id="11" creationId="{E6693CE9-AD19-3004-90FE-BB929D349B6D}"/>
          </ac:spMkLst>
        </pc:spChg>
        <pc:spChg chg="add del">
          <ac:chgData name="宮下　佑祥" userId="07a0e79f-dcc0-4cce-96ca-e0e3cf18ee04" providerId="ADAL" clId="{D90F5755-773F-4DC8-8010-E3D4FCC28137}" dt="2024-12-16T01:13:27.793" v="1137" actId="22"/>
          <ac:spMkLst>
            <pc:docMk/>
            <pc:sldMk cId="3796525361" sldId="270"/>
            <ac:spMk id="13" creationId="{894199EF-EE44-468A-7B22-0D2288001D03}"/>
          </ac:spMkLst>
        </pc:spChg>
        <pc:spChg chg="add del mod">
          <ac:chgData name="宮下　佑祥" userId="07a0e79f-dcc0-4cce-96ca-e0e3cf18ee04" providerId="ADAL" clId="{D90F5755-773F-4DC8-8010-E3D4FCC28137}" dt="2024-12-16T01:13:55.197" v="1147" actId="22"/>
          <ac:spMkLst>
            <pc:docMk/>
            <pc:sldMk cId="3796525361" sldId="270"/>
            <ac:spMk id="15" creationId="{ED8265AB-E3A0-1FA3-C055-57D66CEE588C}"/>
          </ac:spMkLst>
        </pc:spChg>
        <pc:spChg chg="add mod">
          <ac:chgData name="宮下　佑祥" userId="07a0e79f-dcc0-4cce-96ca-e0e3cf18ee04" providerId="ADAL" clId="{D90F5755-773F-4DC8-8010-E3D4FCC28137}" dt="2024-12-16T01:33:36.035" v="2231" actId="12788"/>
          <ac:spMkLst>
            <pc:docMk/>
            <pc:sldMk cId="3796525361" sldId="270"/>
            <ac:spMk id="18" creationId="{8B18A537-353B-2E5B-B654-0F0D57333CC2}"/>
          </ac:spMkLst>
        </pc:spChg>
        <pc:spChg chg="add mod">
          <ac:chgData name="宮下　佑祥" userId="07a0e79f-dcc0-4cce-96ca-e0e3cf18ee04" providerId="ADAL" clId="{D90F5755-773F-4DC8-8010-E3D4FCC28137}" dt="2024-12-16T01:33:56.216" v="2244" actId="12788"/>
          <ac:spMkLst>
            <pc:docMk/>
            <pc:sldMk cId="3796525361" sldId="270"/>
            <ac:spMk id="19" creationId="{9D781D33-E4F4-BE9A-4086-59DBA8B35060}"/>
          </ac:spMkLst>
        </pc:spChg>
        <pc:spChg chg="add del mod">
          <ac:chgData name="宮下　佑祥" userId="07a0e79f-dcc0-4cce-96ca-e0e3cf18ee04" providerId="ADAL" clId="{D90F5755-773F-4DC8-8010-E3D4FCC28137}" dt="2024-12-16T01:33:43.601" v="2234" actId="478"/>
          <ac:spMkLst>
            <pc:docMk/>
            <pc:sldMk cId="3796525361" sldId="270"/>
            <ac:spMk id="21" creationId="{DB27A3BD-B7CD-366E-A807-A3A776F8E248}"/>
          </ac:spMkLst>
        </pc:spChg>
        <pc:picChg chg="add mod modCrop">
          <ac:chgData name="宮下　佑祥" userId="07a0e79f-dcc0-4cce-96ca-e0e3cf18ee04" providerId="ADAL" clId="{D90F5755-773F-4DC8-8010-E3D4FCC28137}" dt="2024-12-16T01:33:36.035" v="2231" actId="12788"/>
          <ac:picMkLst>
            <pc:docMk/>
            <pc:sldMk cId="3796525361" sldId="270"/>
            <ac:picMk id="16" creationId="{70435DA3-85C2-8017-6E46-62AEC141796A}"/>
          </ac:picMkLst>
        </pc:picChg>
        <pc:picChg chg="add mod">
          <ac:chgData name="宮下　佑祥" userId="07a0e79f-dcc0-4cce-96ca-e0e3cf18ee04" providerId="ADAL" clId="{D90F5755-773F-4DC8-8010-E3D4FCC28137}" dt="2024-12-16T01:33:56.216" v="2244" actId="12788"/>
          <ac:picMkLst>
            <pc:docMk/>
            <pc:sldMk cId="3796525361" sldId="270"/>
            <ac:picMk id="17" creationId="{AD05BBE3-37CD-12A1-0520-4DACF53CB6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09D6-D5D0-411D-BD04-C3A93D63844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20E61-D51C-4F0D-99B5-B9AE01BA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9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0E61-D51C-4F0D-99B5-B9AE01BA249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2EB7A-0F59-9E81-7589-AD1587BB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AFEE6-CE01-1294-ECCE-08DF811D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8AC1E-4CF3-A45A-9EE5-86BCE4C2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580A6-943B-498A-35E4-593F12F5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2B8CF-6B6C-5A01-76FE-1129EC36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9393-DF31-AAA5-6769-0FBFAEC0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B09013-2E15-8220-BD63-178B2CB4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B9B13-4D5F-011A-09AC-90D8C2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81333-AE85-F5B9-0BF0-74752614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2E898-C691-A1BA-FF3F-ADDA14C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9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2B32B1-238B-55B3-9ABB-A2DC69CE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D31E92-908B-2DE8-570B-F688C4F7B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5949C-4936-92CF-0A6F-70FD7C4A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04A83-5080-25F4-29FC-DD6FBD38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5757E-4A41-A678-30FB-2EE3C64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63F8C-2C99-B9FA-D219-D90A417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6F374-AC9B-1528-5581-20EF464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93EC0-087F-8DBE-86E2-04DDD9E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D691-D21F-28E8-3F2C-19B64F4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8280E-9543-4640-4042-802AED0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5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672F-6664-0135-1020-DE0F8860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AA2F97-4C4A-F444-DD4A-66A4C06E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C4E51-A359-A409-C6AA-334430E2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2D53A-37EE-7BF3-93A4-E460003F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BE2DB-CC49-001E-F8D9-52C284A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6F17-44A6-A280-8BC9-3B5C8722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8354-91DB-1786-6911-7D86E1D5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4EC4B-D0FA-2BBD-FC39-A265E66D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7BCA8-8A0C-0D51-FF8D-66A5E57F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0B8ABE-6106-E394-6626-FA07812E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D66F5-139E-35A1-A455-E2F4AE87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1BD7F-3ADF-E5BD-9D45-C2F5A0E5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D46ACA-5595-6F07-4AA2-9E4B499D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06048-7924-7A8C-8E12-BD7398BB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2DC11-5A2E-4A34-975F-17E47C2E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D8E28B-3141-B217-5F24-DC5E1F7B3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122FA5-1AA8-828F-B708-FF146A2A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E8FAE3-C25F-2F1A-C213-A5637312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C3101D-9E8C-2D99-0785-F1A070A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6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495D3-D27F-E722-9CDA-897E9EA1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A1CEBC-BABC-DC45-8C60-E0FBA34F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08AE05-24FF-507E-2D1E-9E4CD731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279DF1-28ED-D693-80E2-869ED734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2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E3EB8D-A162-44B9-FE5B-DA03D03C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344C7A-456E-FE82-06EB-1A7F40D8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E2A2B-D723-7E49-A1A8-5EEDEDA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67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E562E-16C0-1263-B8FD-8DC22D2C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5461B-6CD2-500B-572C-0FFF0739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C6EBEB-AD1C-8D46-06B8-6A2B845B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7C4D8-05BA-63AF-B81A-031E950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B4D214-FE74-1194-8787-EFAA60D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3B09A8-9C8D-A533-1E2C-F796DE5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8B780-6383-086A-8F90-A27CBDB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0C7062-ADC6-2D3A-3F69-5CFC5B07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DFA1D5-387E-D0C5-478F-7C0CC519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8E9A4-6A36-F9FF-FEB2-2AAF1AE7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920EC-9352-A72D-8CB8-685741A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8C9C7-BAC9-516F-86BF-56D9518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74F8FC-C32D-92EE-CCF3-207639C7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0AE449-F7DD-BDDB-B96F-C11436A8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1676E-6693-14D3-3ABF-3C4D39D3F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8FF92-BBE3-4FC2-A7A2-45D307E875CB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1FA08-F869-8C18-D063-CEA290DA1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2108-CD67-A85D-0A23-56FD409C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91F6-A4A1-7FA4-9B94-07E0BDE5E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課題解決型演習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08656-7797-BCA9-5D21-E917335BF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2024/12/16</a:t>
            </a:r>
          </a:p>
          <a:p>
            <a:r>
              <a:rPr lang="ja-JP" altLang="en-US" dirty="0"/>
              <a:t>鈴木真</a:t>
            </a:r>
            <a:endParaRPr lang="en-US" altLang="ja-JP" dirty="0"/>
          </a:p>
          <a:p>
            <a:r>
              <a:rPr kumimoji="1" lang="ja-JP" altLang="en-US" dirty="0"/>
              <a:t>宮下佑祥</a:t>
            </a:r>
          </a:p>
        </p:txBody>
      </p:sp>
    </p:spTree>
    <p:extLst>
      <p:ext uri="{BB962C8B-B14F-4D97-AF65-F5344CB8AC3E}">
        <p14:creationId xmlns:p14="http://schemas.microsoft.com/office/powerpoint/2010/main" val="15621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A95D6-9B39-7126-05D6-718499A6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FB822-BB39-ED46-2063-E4B8ADF2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ja-JP" dirty="0"/>
              <a:t>QA</a:t>
            </a:r>
            <a:r>
              <a:rPr lang="ja-JP" altLang="en-US" dirty="0"/>
              <a:t>ファイルの読み込み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QA</a:t>
            </a:r>
            <a:r>
              <a:rPr lang="ja-JP" altLang="en-US" dirty="0"/>
              <a:t>内の</a:t>
            </a:r>
            <a:r>
              <a:rPr lang="en-US" altLang="ja-JP" dirty="0" err="1"/>
              <a:t>senario</a:t>
            </a:r>
            <a:r>
              <a:rPr lang="en-US" altLang="ja-JP" dirty="0"/>
              <a:t>, question, answers</a:t>
            </a:r>
            <a:r>
              <a:rPr lang="ja-JP" altLang="en-US" dirty="0"/>
              <a:t>内の</a:t>
            </a:r>
            <a:r>
              <a:rPr lang="en-US" altLang="ja-JP" dirty="0"/>
              <a:t>correct answer</a:t>
            </a:r>
            <a:r>
              <a:rPr lang="ja-JP" altLang="en-US" dirty="0"/>
              <a:t>を抽出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ja-JP" dirty="0" err="1"/>
              <a:t>YesNo</a:t>
            </a:r>
            <a:r>
              <a:rPr lang="ja-JP" altLang="en-US" dirty="0"/>
              <a:t>問題のときに</a:t>
            </a:r>
            <a:r>
              <a:rPr lang="en-US" altLang="ja-JP" dirty="0"/>
              <a:t>question</a:t>
            </a:r>
            <a:r>
              <a:rPr lang="ja-JP" altLang="en-US" dirty="0"/>
              <a:t>の</a:t>
            </a:r>
            <a:r>
              <a:rPr lang="en-US" altLang="ja-JP" dirty="0"/>
              <a:t>Answer0(name=…, number=…).number</a:t>
            </a:r>
            <a:r>
              <a:rPr lang="ja-JP" altLang="en-US" dirty="0"/>
              <a:t>は</a:t>
            </a:r>
            <a:r>
              <a:rPr lang="en-US" altLang="ja-JP" dirty="0"/>
              <a:t>number</a:t>
            </a:r>
            <a:r>
              <a:rPr lang="ja-JP" altLang="en-US" dirty="0"/>
              <a:t>回数したかに置き換える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senario</a:t>
            </a:r>
            <a:r>
              <a:rPr lang="ja-JP" altLang="en-US" dirty="0"/>
              <a:t>からエピソードを読み込み、</a:t>
            </a:r>
            <a:r>
              <a:rPr lang="en-US" altLang="ja-JP" dirty="0"/>
              <a:t>activity</a:t>
            </a:r>
            <a:r>
              <a:rPr lang="ja-JP" altLang="en-US" dirty="0"/>
              <a:t>を抽出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知識グラフの読み込み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不足部分の確認</a:t>
            </a:r>
          </a:p>
          <a:p>
            <a:pPr>
              <a:buFont typeface="+mj-lt"/>
              <a:buAutoNum type="arabicPeriod"/>
            </a:pPr>
            <a:r>
              <a:rPr lang="ja-JP" altLang="en-US" dirty="0"/>
              <a:t>動画の読み込み</a:t>
            </a:r>
          </a:p>
          <a:p>
            <a:pPr>
              <a:buFont typeface="+mj-lt"/>
              <a:buAutoNum type="arabicPeriod"/>
            </a:pPr>
            <a:r>
              <a:rPr lang="ja-JP" altLang="en-US" dirty="0"/>
              <a:t>予測処理</a:t>
            </a:r>
          </a:p>
          <a:p>
            <a:pPr>
              <a:buFont typeface="+mj-lt"/>
              <a:buAutoNum type="arabicPeriod"/>
            </a:pPr>
            <a:r>
              <a:rPr lang="ja-JP" altLang="en-US" dirty="0"/>
              <a:t>出力成型</a:t>
            </a:r>
          </a:p>
        </p:txBody>
      </p:sp>
    </p:spTree>
    <p:extLst>
      <p:ext uri="{BB962C8B-B14F-4D97-AF65-F5344CB8AC3E}">
        <p14:creationId xmlns:p14="http://schemas.microsoft.com/office/powerpoint/2010/main" val="42452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6030B-6B91-A1D0-9EFB-F5E093C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実装モジュールについて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7E337-D827-B56A-F3C6-4283E08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基本的な方針としては、知識グラフで欠損している場所に</a:t>
            </a:r>
            <a:br>
              <a:rPr kumimoji="1" lang="en-US" altLang="ja-JP" dirty="0"/>
            </a:br>
            <a:r>
              <a:rPr kumimoji="1" lang="ja-JP" altLang="en-US" dirty="0"/>
              <a:t>ついて動画から不足情報の取得</a:t>
            </a:r>
            <a:br>
              <a:rPr kumimoji="1" lang="en-US" altLang="ja-JP" dirty="0"/>
            </a:br>
            <a:r>
              <a:rPr kumimoji="1" lang="en-US" altLang="ja-JP" dirty="0"/>
              <a:t>※action, location, object</a:t>
            </a:r>
            <a:r>
              <a:rPr kumimoji="1" lang="ja-JP" altLang="en-US" dirty="0"/>
              <a:t>が</a:t>
            </a:r>
            <a:r>
              <a:rPr kumimoji="1" lang="en-US" altLang="ja-JP" dirty="0"/>
              <a:t>20%</a:t>
            </a:r>
            <a:r>
              <a:rPr kumimoji="1" lang="ja-JP" altLang="en-US" dirty="0"/>
              <a:t>で欠損</a:t>
            </a:r>
            <a:endParaRPr kumimoji="1" lang="en-US" altLang="ja-JP" dirty="0"/>
          </a:p>
          <a:p>
            <a:r>
              <a:rPr kumimoji="1" lang="ja-JP" altLang="en-US" dirty="0"/>
              <a:t>問題</a:t>
            </a:r>
            <a:r>
              <a:rPr lang="ja-JP" altLang="en-US" dirty="0"/>
              <a:t>と情報</a:t>
            </a:r>
            <a:endParaRPr lang="en-US" altLang="ja-JP" dirty="0"/>
          </a:p>
          <a:p>
            <a:pPr lvl="1"/>
            <a:r>
              <a:rPr kumimoji="1" lang="ja-JP" altLang="en-US" dirty="0"/>
              <a:t>場所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キャプション、</a:t>
            </a:r>
            <a:r>
              <a:rPr lang="ja-JP" altLang="en-US" dirty="0"/>
              <a:t>場面認識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何回出入りしたか</a:t>
            </a:r>
            <a:endParaRPr kumimoji="1" lang="en-US" altLang="ja-JP" dirty="0"/>
          </a:p>
          <a:p>
            <a:pPr lvl="1"/>
            <a:r>
              <a:rPr lang="ja-JP" altLang="en-US" dirty="0"/>
              <a:t>行動</a:t>
            </a:r>
            <a:r>
              <a:rPr lang="en-US" altLang="ja-JP" dirty="0"/>
              <a:t>: </a:t>
            </a:r>
            <a:r>
              <a:rPr lang="ja-JP" altLang="en-US" dirty="0"/>
              <a:t>キャプション、行動認識</a:t>
            </a:r>
            <a:endParaRPr lang="en-US" altLang="ja-JP" dirty="0"/>
          </a:p>
          <a:p>
            <a:pPr lvl="2"/>
            <a:r>
              <a:rPr lang="ja-JP" altLang="en-US" dirty="0"/>
              <a:t>何回</a:t>
            </a:r>
            <a:r>
              <a:rPr lang="en-US" altLang="ja-JP" dirty="0"/>
              <a:t>action</a:t>
            </a:r>
            <a:r>
              <a:rPr lang="ja-JP" altLang="en-US" dirty="0"/>
              <a:t>したか</a:t>
            </a:r>
            <a:endParaRPr lang="en-US" altLang="ja-JP" dirty="0"/>
          </a:p>
          <a:p>
            <a:pPr lvl="2"/>
            <a:r>
              <a:rPr kumimoji="1" lang="ja-JP" altLang="en-US" dirty="0"/>
              <a:t>直前直後に何をしたか</a:t>
            </a:r>
            <a:endParaRPr kumimoji="1" lang="en-US" altLang="ja-JP" dirty="0"/>
          </a:p>
          <a:p>
            <a:pPr lvl="2"/>
            <a:r>
              <a:rPr lang="ja-JP" altLang="en-US" dirty="0"/>
              <a:t>ある時間帯で何をしたか</a:t>
            </a:r>
            <a:r>
              <a:rPr lang="en-US" altLang="ja-JP" dirty="0"/>
              <a:t>(</a:t>
            </a:r>
            <a:r>
              <a:rPr lang="ja-JP" altLang="en-US" dirty="0"/>
              <a:t>時間の埋め込み</a:t>
            </a:r>
            <a:r>
              <a:rPr lang="en-US" altLang="ja-JP" dirty="0"/>
              <a:t>: </a:t>
            </a:r>
            <a:r>
              <a:rPr lang="ja-JP" altLang="en-US" dirty="0"/>
              <a:t>先行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キャプション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キャプション、</a:t>
            </a:r>
            <a:r>
              <a:rPr lang="en-US" altLang="ja-JP" dirty="0"/>
              <a:t>LLM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最適なキャプションはどれか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問題は条件付けの仕方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0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B80FF-D813-CE87-2588-64C7CE0A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1DDD-EB8B-14C6-F6B9-8B8B6289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実装に向けて必要な情報の整理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</a:t>
            </a:r>
            <a:r>
              <a:rPr kumimoji="1" lang="en-US" altLang="ja-JP" dirty="0"/>
              <a:t>/</a:t>
            </a:r>
            <a:r>
              <a:rPr kumimoji="1" lang="ja-JP" altLang="en-US" dirty="0"/>
              <a:t>処理の流れについての確認</a:t>
            </a:r>
            <a:endParaRPr kumimoji="1" lang="en-US" altLang="ja-JP" dirty="0"/>
          </a:p>
          <a:p>
            <a:pPr lvl="1"/>
            <a:r>
              <a:rPr lang="ja-JP" altLang="en-US" dirty="0"/>
              <a:t>ベースラインの把握</a:t>
            </a:r>
            <a:endParaRPr lang="en-US" altLang="ja-JP" dirty="0"/>
          </a:p>
          <a:p>
            <a:pPr lvl="1"/>
            <a:r>
              <a:rPr kumimoji="1" lang="ja-JP" altLang="en-US" dirty="0"/>
              <a:t>実装モジュールの確認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0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4DF04-9747-22B5-F432-BBFFB8FB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3C50B-F274-9A18-012A-930DD6E2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問題の種類</a:t>
            </a:r>
            <a:endParaRPr kumimoji="1" lang="en-US" altLang="ja-JP" dirty="0"/>
          </a:p>
          <a:p>
            <a:r>
              <a:rPr lang="en-US" altLang="ja-JP" dirty="0"/>
              <a:t>SPARQL</a:t>
            </a:r>
            <a:r>
              <a:rPr lang="ja-JP" altLang="en-US" dirty="0"/>
              <a:t>に必要な情報</a:t>
            </a:r>
            <a:endParaRPr lang="en-US" altLang="ja-JP" dirty="0"/>
          </a:p>
          <a:p>
            <a:r>
              <a:rPr lang="ja-JP" altLang="en-US" dirty="0"/>
              <a:t>問題に関するデータ構造</a:t>
            </a:r>
            <a:endParaRPr lang="en-US" altLang="ja-JP" dirty="0"/>
          </a:p>
          <a:p>
            <a:pPr lvl="1"/>
            <a:r>
              <a:rPr lang="en-US" altLang="ja-JP" dirty="0"/>
              <a:t>Scenario</a:t>
            </a:r>
            <a:r>
              <a:rPr lang="ja-JP" altLang="en-US" dirty="0"/>
              <a:t>のデータ例</a:t>
            </a:r>
            <a:endParaRPr lang="en-US" altLang="ja-JP" dirty="0"/>
          </a:p>
          <a:p>
            <a:r>
              <a:rPr kumimoji="1" lang="ja-JP" altLang="en-US" dirty="0"/>
              <a:t>動画の取得方法</a:t>
            </a:r>
            <a:endParaRPr kumimoji="1" lang="en-US" altLang="ja-JP" dirty="0"/>
          </a:p>
          <a:p>
            <a:pPr lvl="1"/>
            <a:r>
              <a:rPr lang="ja-JP" altLang="en-US" dirty="0"/>
              <a:t>動画取得の実際のコード</a:t>
            </a:r>
            <a:endParaRPr kumimoji="1" lang="en-US" altLang="ja-JP" dirty="0"/>
          </a:p>
          <a:p>
            <a:r>
              <a:rPr lang="ja-JP" altLang="en-US" dirty="0"/>
              <a:t>処理の流れ</a:t>
            </a:r>
            <a:endParaRPr lang="en-US" altLang="ja-JP" dirty="0"/>
          </a:p>
          <a:p>
            <a:r>
              <a:rPr kumimoji="1" lang="ja-JP" altLang="en-US" dirty="0"/>
              <a:t>実装モジュールについて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14446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AE7F9-0DFC-9B4A-F238-FAFF7667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F5E0D-DABF-9B30-B7F9-EA930E91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Multi </a:t>
            </a:r>
            <a:r>
              <a:rPr kumimoji="1" lang="en-US" altLang="ja-JP" dirty="0" err="1"/>
              <a:t>Choise</a:t>
            </a:r>
            <a:endParaRPr kumimoji="1" lang="en-US" altLang="ja-JP" dirty="0"/>
          </a:p>
          <a:p>
            <a:r>
              <a:rPr lang="en-US" altLang="ja-JP" dirty="0"/>
              <a:t>Q1: </a:t>
            </a:r>
            <a:r>
              <a:rPr lang="ja-JP" altLang="en-US" dirty="0"/>
              <a:t>何回出入りしたか</a:t>
            </a:r>
          </a:p>
          <a:p>
            <a:r>
              <a:rPr lang="en-US" altLang="ja-JP" dirty="0"/>
              <a:t>Q2: </a:t>
            </a:r>
            <a:r>
              <a:rPr lang="ja-JP" altLang="en-US" dirty="0"/>
              <a:t>何回</a:t>
            </a:r>
            <a:r>
              <a:rPr lang="en-US" altLang="ja-JP" dirty="0"/>
              <a:t>action</a:t>
            </a:r>
            <a:r>
              <a:rPr lang="ja-JP" altLang="en-US" dirty="0"/>
              <a:t>したか</a:t>
            </a:r>
          </a:p>
          <a:p>
            <a:r>
              <a:rPr lang="en-US" altLang="ja-JP" dirty="0"/>
              <a:t>Q3: room</a:t>
            </a:r>
            <a:r>
              <a:rPr lang="ja-JP" altLang="en-US" dirty="0"/>
              <a:t>に入った後で、最初に何をしたか</a:t>
            </a:r>
          </a:p>
          <a:p>
            <a:r>
              <a:rPr lang="en-US" altLang="ja-JP" dirty="0"/>
              <a:t>Q4: room</a:t>
            </a:r>
            <a:r>
              <a:rPr lang="ja-JP" altLang="en-US" dirty="0"/>
              <a:t>に入る直前に何をしたか</a:t>
            </a:r>
          </a:p>
          <a:p>
            <a:r>
              <a:rPr lang="en-US" altLang="ja-JP" dirty="0"/>
              <a:t>Q5: </a:t>
            </a:r>
            <a:r>
              <a:rPr lang="ja-JP" altLang="en-US" dirty="0"/>
              <a:t>ある時間帯で、どこにいたか</a:t>
            </a:r>
            <a:r>
              <a:rPr lang="en-US" altLang="ja-JP" dirty="0"/>
              <a:t>/</a:t>
            </a:r>
            <a:r>
              <a:rPr lang="ja-JP" altLang="en-US" dirty="0"/>
              <a:t>何を持っていたか</a:t>
            </a:r>
            <a:endParaRPr lang="en-US" altLang="ja-JP" dirty="0"/>
          </a:p>
          <a:p>
            <a:r>
              <a:rPr lang="en-US" altLang="ja-JP" dirty="0"/>
              <a:t>Caption: </a:t>
            </a:r>
            <a:r>
              <a:rPr lang="ja-JP" altLang="en-US" dirty="0"/>
              <a:t>最適なキャプションは</a:t>
            </a:r>
          </a:p>
          <a:p>
            <a:pPr marL="0" indent="0">
              <a:buNone/>
            </a:pPr>
            <a:r>
              <a:rPr kumimoji="1" lang="en-US" altLang="ja-JP" dirty="0" err="1"/>
              <a:t>YesNo</a:t>
            </a:r>
            <a:endParaRPr kumimoji="1" lang="en-US" altLang="ja-JP" dirty="0"/>
          </a:p>
          <a:p>
            <a:r>
              <a:rPr lang="en-US" altLang="ja-JP" dirty="0"/>
              <a:t>Q1: n</a:t>
            </a:r>
            <a:r>
              <a:rPr lang="ja-JP" altLang="en-US" dirty="0"/>
              <a:t>回</a:t>
            </a:r>
            <a:r>
              <a:rPr lang="en-US" altLang="ja-JP" dirty="0"/>
              <a:t>room</a:t>
            </a:r>
            <a:r>
              <a:rPr lang="ja-JP" altLang="en-US" dirty="0"/>
              <a:t>に入ったのが正しいか</a:t>
            </a:r>
          </a:p>
          <a:p>
            <a:r>
              <a:rPr lang="en-US" altLang="ja-JP" dirty="0"/>
              <a:t>Q2: n</a:t>
            </a:r>
            <a:r>
              <a:rPr lang="ja-JP" altLang="en-US" dirty="0"/>
              <a:t>回</a:t>
            </a:r>
            <a:r>
              <a:rPr lang="en-US" altLang="ja-JP" dirty="0"/>
              <a:t>action</a:t>
            </a:r>
            <a:r>
              <a:rPr lang="ja-JP" altLang="en-US" dirty="0"/>
              <a:t>したのは正しいか</a:t>
            </a:r>
          </a:p>
          <a:p>
            <a:r>
              <a:rPr lang="en-US" altLang="ja-JP" dirty="0"/>
              <a:t>Q3: room</a:t>
            </a:r>
            <a:r>
              <a:rPr lang="ja-JP" altLang="en-US" dirty="0"/>
              <a:t>に入った後で最初にした</a:t>
            </a:r>
            <a:r>
              <a:rPr lang="en-US" altLang="ja-JP" dirty="0"/>
              <a:t>action</a:t>
            </a:r>
            <a:r>
              <a:rPr lang="ja-JP" altLang="en-US" dirty="0"/>
              <a:t>が正しいか</a:t>
            </a:r>
          </a:p>
        </p:txBody>
      </p:sp>
    </p:spTree>
    <p:extLst>
      <p:ext uri="{BB962C8B-B14F-4D97-AF65-F5344CB8AC3E}">
        <p14:creationId xmlns:p14="http://schemas.microsoft.com/office/powerpoint/2010/main" val="2493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EAD2B-3467-07E9-FD44-A675CAF5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に必要な情報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2F53D-81BF-A216-1E90-FE6C36F6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問題を踏まえて必要な情報</a:t>
            </a:r>
            <a:endParaRPr lang="en-US" altLang="ja-JP" dirty="0"/>
          </a:p>
          <a:p>
            <a:pPr lvl="1"/>
            <a:r>
              <a:rPr lang="ja-JP" altLang="en-US" dirty="0"/>
              <a:t>場所の情報</a:t>
            </a:r>
            <a:r>
              <a:rPr lang="en-US" altLang="ja-JP" dirty="0">
                <a:sym typeface="Wingdings" panose="05000000000000000000" pitchFamily="2" charset="2"/>
              </a:rPr>
              <a:t>?event :place ?room</a:t>
            </a:r>
          </a:p>
          <a:p>
            <a:pPr lvl="1"/>
            <a:r>
              <a:rPr lang="ja-JP" altLang="en-US" dirty="0"/>
              <a:t>前後のイベント情報</a:t>
            </a:r>
            <a:r>
              <a:rPr lang="en-US" altLang="ja-JP" dirty="0">
                <a:sym typeface="Wingdings" panose="05000000000000000000" pitchFamily="2" charset="2"/>
              </a:rPr>
              <a:t>?event :next/</a:t>
            </a:r>
            <a:r>
              <a:rPr lang="en-US" altLang="ja-JP" dirty="0" err="1">
                <a:sym typeface="Wingdings" panose="05000000000000000000" pitchFamily="2" charset="2"/>
              </a:rPr>
              <a:t>previousEvent</a:t>
            </a:r>
            <a:r>
              <a:rPr lang="en-US" altLang="ja-JP" dirty="0">
                <a:sym typeface="Wingdings" panose="05000000000000000000" pitchFamily="2" charset="2"/>
              </a:rPr>
              <a:t> ?next/</a:t>
            </a:r>
            <a:r>
              <a:rPr lang="en-US" altLang="ja-JP" dirty="0" err="1">
                <a:sym typeface="Wingdings" panose="05000000000000000000" pitchFamily="2" charset="2"/>
              </a:rPr>
              <a:t>previous_event</a:t>
            </a:r>
            <a:endParaRPr lang="en-US" altLang="ja-JP" dirty="0">
              <a:sym typeface="Wingdings" panose="05000000000000000000" pitchFamily="2" charset="2"/>
            </a:endParaRPr>
          </a:p>
          <a:p>
            <a:pPr lvl="1"/>
            <a:r>
              <a:rPr kumimoji="1" lang="ja-JP" altLang="en-US" dirty="0">
                <a:sym typeface="Wingdings" panose="05000000000000000000" pitchFamily="2" charset="2"/>
              </a:rPr>
              <a:t>時間情報</a:t>
            </a:r>
            <a:r>
              <a:rPr kumimoji="1" lang="en-US" altLang="ja-JP" dirty="0">
                <a:sym typeface="Wingdings" panose="05000000000000000000" pitchFamily="2" charset="2"/>
              </a:rPr>
              <a:t>?event :time ?time</a:t>
            </a:r>
            <a:br>
              <a:rPr kumimoji="1" lang="en-US" altLang="ja-JP" dirty="0">
                <a:sym typeface="Wingdings" panose="05000000000000000000" pitchFamily="2" charset="2"/>
              </a:rPr>
            </a:br>
            <a:r>
              <a:rPr kumimoji="1" lang="ja-JP" altLang="en-US" dirty="0">
                <a:sym typeface="Wingdings" panose="05000000000000000000" pitchFamily="2" charset="2"/>
              </a:rPr>
              <a:t>時間情報については、動画から取得するのがよいのではない</a:t>
            </a:r>
            <a:r>
              <a:rPr lang="ja-JP" altLang="en-US" dirty="0">
                <a:sym typeface="Wingdings" panose="05000000000000000000" pitchFamily="2" charset="2"/>
              </a:rPr>
              <a:t>か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ja-JP" dirty="0">
                <a:sym typeface="Wingdings" panose="05000000000000000000" pitchFamily="2" charset="2"/>
              </a:rPr>
              <a:t>Event</a:t>
            </a:r>
            <a:r>
              <a:rPr kumimoji="1" lang="ja-JP" altLang="en-US" dirty="0">
                <a:sym typeface="Wingdings" panose="05000000000000000000" pitchFamily="2" charset="2"/>
              </a:rPr>
              <a:t>の情報から、すべての情報を取得することができる</a:t>
            </a:r>
            <a:endParaRPr kumimoji="1" lang="en-US" altLang="ja-JP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ja-JP" dirty="0">
                <a:sym typeface="Wingdings" panose="05000000000000000000" pitchFamily="2" charset="2"/>
              </a:rPr>
              <a:t></a:t>
            </a:r>
            <a:r>
              <a:rPr kumimoji="1" lang="ja-JP" altLang="en-US" dirty="0">
                <a:sym typeface="Wingdings" panose="05000000000000000000" pitchFamily="2" charset="2"/>
              </a:rPr>
              <a:t>行動と物体の情報についても取得可能</a:t>
            </a:r>
            <a:endParaRPr kumimoji="1"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76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B6F82-B0E4-5EE3-772B-97C42922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問題に関するデータ構造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0A5FC-E5E1-888D-189A-C644AA8A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114"/>
          </a:xfrm>
        </p:spPr>
        <p:txBody>
          <a:bodyPr/>
          <a:lstStyle/>
          <a:p>
            <a:r>
              <a:rPr kumimoji="1" lang="en-US" altLang="ja-JP" dirty="0"/>
              <a:t>Caption</a:t>
            </a:r>
            <a:r>
              <a:rPr kumimoji="1" lang="ja-JP" altLang="en-US" dirty="0"/>
              <a:t>以外の問題では</a:t>
            </a:r>
            <a:r>
              <a:rPr kumimoji="1" lang="en-US" altLang="ja-JP" b="1" dirty="0"/>
              <a:t>Scenario</a:t>
            </a:r>
            <a:r>
              <a:rPr kumimoji="1" lang="ja-JP" altLang="en-US" dirty="0"/>
              <a:t>が与えられる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Caption</a:t>
            </a:r>
            <a:r>
              <a:rPr kumimoji="1" lang="ja-JP" altLang="en-US" dirty="0"/>
              <a:t>の問題では直接</a:t>
            </a:r>
            <a:r>
              <a:rPr lang="en-US" altLang="ja-JP" dirty="0"/>
              <a:t>video</a:t>
            </a:r>
            <a:r>
              <a:rPr lang="ja-JP" altLang="en-US" dirty="0"/>
              <a:t>の</a:t>
            </a:r>
            <a:r>
              <a:rPr lang="en-US" altLang="ja-JP" dirty="0"/>
              <a:t>id</a:t>
            </a:r>
            <a:r>
              <a:rPr lang="ja-JP" altLang="en-US" dirty="0"/>
              <a:t>が与えられる</a:t>
            </a:r>
            <a:endParaRPr kumimoji="1" lang="en-US" altLang="ja-JP" dirty="0"/>
          </a:p>
          <a:p>
            <a:r>
              <a:rPr kumimoji="1" lang="en-US" altLang="ja-JP" dirty="0"/>
              <a:t>Scenario</a:t>
            </a:r>
            <a:r>
              <a:rPr kumimoji="1" lang="ja-JP" altLang="en-US" dirty="0"/>
              <a:t>は複数の</a:t>
            </a:r>
            <a:r>
              <a:rPr kumimoji="1" lang="en-US" altLang="ja-JP" dirty="0"/>
              <a:t>Activity(</a:t>
            </a:r>
            <a:r>
              <a:rPr kumimoji="1" lang="ja-JP" altLang="en-US" dirty="0"/>
              <a:t>動画に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クリップに相当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を含む</a:t>
            </a:r>
            <a:endParaRPr kumimoji="1"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C2AD70-11FD-3999-79D5-0B86C6D8F3E2}"/>
              </a:ext>
            </a:extLst>
          </p:cNvPr>
          <p:cNvGrpSpPr/>
          <p:nvPr/>
        </p:nvGrpSpPr>
        <p:grpSpPr>
          <a:xfrm>
            <a:off x="2243488" y="3985546"/>
            <a:ext cx="7705024" cy="1014765"/>
            <a:chOff x="2159396" y="5666467"/>
            <a:chExt cx="7705024" cy="101476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7DD9208-3D9A-0EE0-7908-90F04171B869}"/>
                </a:ext>
              </a:extLst>
            </p:cNvPr>
            <p:cNvSpPr txBox="1"/>
            <p:nvPr/>
          </p:nvSpPr>
          <p:spPr>
            <a:xfrm>
              <a:off x="2159396" y="5666467"/>
              <a:ext cx="7705024" cy="645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"id"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1714826240792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ja-JP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senario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"scene1_Day1"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"question"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"How many times did he enter the bathroom?"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BFA1E72-D014-529C-D6F5-203073EA2720}"/>
                </a:ext>
              </a:extLst>
            </p:cNvPr>
            <p:cNvSpPr txBox="1"/>
            <p:nvPr/>
          </p:nvSpPr>
          <p:spPr>
            <a:xfrm>
              <a:off x="4060092" y="6311900"/>
              <a:ext cx="39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MultiChoice Q1</a:t>
              </a:r>
              <a:r>
                <a:rPr kumimoji="1" lang="ja-JP" altLang="en-US" dirty="0"/>
                <a:t>のデータ例（抜粋）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1FA5B7E-4178-3925-0E1A-D837BF9416DD}"/>
              </a:ext>
            </a:extLst>
          </p:cNvPr>
          <p:cNvGrpSpPr/>
          <p:nvPr/>
        </p:nvGrpSpPr>
        <p:grpSpPr>
          <a:xfrm>
            <a:off x="786581" y="5447327"/>
            <a:ext cx="10618839" cy="996089"/>
            <a:chOff x="1229031" y="4768899"/>
            <a:chExt cx="10618839" cy="99608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CA5A1F7-AB25-FFED-2339-CC4C433BBAD4}"/>
                </a:ext>
              </a:extLst>
            </p:cNvPr>
            <p:cNvSpPr txBox="1"/>
            <p:nvPr/>
          </p:nvSpPr>
          <p:spPr>
            <a:xfrm>
              <a:off x="1229031" y="4768899"/>
              <a:ext cx="10618839" cy="645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"id"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1714818306253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ja-JP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videoId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"Abnormal/scene1/movies/Fall_backward_while_walking_and_turning1"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1425"/>
                </a:lnSpc>
              </a:pP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ja-JP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"question"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ja-JP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"Which is the most appropriate caption of the movie?"</a:t>
              </a:r>
              <a:r>
                <a:rPr lang="en-US" altLang="ja-JP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3A06EFD-9434-8EAB-6875-132EEFEC5029}"/>
                </a:ext>
              </a:extLst>
            </p:cNvPr>
            <p:cNvSpPr txBox="1"/>
            <p:nvPr/>
          </p:nvSpPr>
          <p:spPr>
            <a:xfrm>
              <a:off x="4963340" y="5395656"/>
              <a:ext cx="315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Caption</a:t>
              </a:r>
              <a:r>
                <a:rPr kumimoji="1" lang="ja-JP" altLang="en-US" dirty="0"/>
                <a:t>のデータ例（抜粋）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57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CDC53-9C2F-837F-2F1B-BEBB3627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Scenario</a:t>
            </a:r>
            <a:r>
              <a:rPr kumimoji="1" lang="ja-JP" altLang="en-US" dirty="0"/>
              <a:t>のデータ例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C8891-2FB2-483B-DD18-55B513A3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5070"/>
          </a:xfrm>
        </p:spPr>
        <p:txBody>
          <a:bodyPr/>
          <a:lstStyle/>
          <a:p>
            <a:r>
              <a:rPr lang="ja-JP" altLang="en-US" dirty="0"/>
              <a:t>シナリオ名とそのシナリオが含む</a:t>
            </a:r>
            <a:r>
              <a:rPr lang="en-US" altLang="ja-JP" dirty="0"/>
              <a:t>Activity</a:t>
            </a:r>
            <a:r>
              <a:rPr lang="ja-JP" altLang="en-US" dirty="0"/>
              <a:t>のリストを保持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525880-37A5-4667-370E-C78B883CB9A3}"/>
              </a:ext>
            </a:extLst>
          </p:cNvPr>
          <p:cNvSpPr txBox="1"/>
          <p:nvPr/>
        </p:nvSpPr>
        <p:spPr>
          <a:xfrm>
            <a:off x="1064815" y="2751850"/>
            <a:ext cx="10062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"statusCode"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"method"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:{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"scene1_Day1"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"scene"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"activities"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"Get_out_of_bed1"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"Put_groceries_in_fridge16"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"Put_away_groceries_from_fridge1"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"Do_work_on_computer1"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"Put_away_groceries_from_fridge2"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"Read_bedtime_story1"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"Walk_with_memory_loss8"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"Turn_on_light7"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"Cook_salmon1"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"Use_bathroom1"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"Fall_while_initiation_of_walking2"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"Stand_on_coffee_table1"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"Turn_on_light5"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"Put_groceries_in_fridge18"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"Clean_sink3"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"Fall_while_preparing_meal2"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]}}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BC5267-51FE-B3ED-5202-FA0C17108A4C}"/>
              </a:ext>
            </a:extLst>
          </p:cNvPr>
          <p:cNvSpPr txBox="1"/>
          <p:nvPr/>
        </p:nvSpPr>
        <p:spPr>
          <a:xfrm>
            <a:off x="2622132" y="5385304"/>
            <a:ext cx="694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Dataset/</a:t>
            </a:r>
            <a:r>
              <a:rPr kumimoji="1" lang="en-US" altLang="ja-JP" dirty="0" err="1"/>
              <a:t>PartiallyMissingData</a:t>
            </a:r>
            <a:r>
              <a:rPr kumimoji="1" lang="en-US" altLang="ja-JP" dirty="0"/>
              <a:t>/Episodes/222/scene1_Day1.json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33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ACB47-78DD-7C40-A106-9A1D0D66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動画の取得方法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2E6D8-F65C-A19C-E5FD-417E092E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kumimoji="1" lang="en-US" altLang="ja-JP" dirty="0"/>
              <a:t>Scenario</a:t>
            </a:r>
            <a:r>
              <a:rPr kumimoji="1" lang="ja-JP" altLang="en-US" dirty="0"/>
              <a:t>が含む</a:t>
            </a:r>
            <a:r>
              <a:rPr kumimoji="1" lang="en-US" altLang="ja-JP" dirty="0"/>
              <a:t>Activity</a:t>
            </a:r>
            <a:r>
              <a:rPr kumimoji="1" lang="ja-JP" altLang="en-US" dirty="0"/>
              <a:t>名と動画の</a:t>
            </a:r>
            <a:r>
              <a:rPr kumimoji="1" lang="en-US" altLang="ja-JP" dirty="0"/>
              <a:t>Path</a:t>
            </a:r>
            <a:r>
              <a:rPr kumimoji="1" lang="ja-JP" altLang="en-US" dirty="0"/>
              <a:t>は紐づいていない</a:t>
            </a:r>
            <a:br>
              <a:rPr kumimoji="1" lang="en-US" altLang="ja-JP" dirty="0"/>
            </a:br>
            <a:r>
              <a:rPr kumimoji="1" lang="ja-JP" altLang="en-US" dirty="0"/>
              <a:t>→ </a:t>
            </a:r>
            <a:r>
              <a:rPr kumimoji="1" lang="en-US" altLang="ja-JP" dirty="0"/>
              <a:t>Activity</a:t>
            </a:r>
            <a:r>
              <a:rPr kumimoji="1" lang="ja-JP" altLang="en-US" dirty="0"/>
              <a:t>名から</a:t>
            </a:r>
            <a:r>
              <a:rPr kumimoji="1" lang="en-US" altLang="ja-JP" dirty="0"/>
              <a:t>Path</a:t>
            </a:r>
            <a:r>
              <a:rPr kumimoji="1" lang="ja-JP" altLang="en-US" dirty="0"/>
              <a:t>を取得できる</a:t>
            </a:r>
            <a:r>
              <a:rPr lang="ja-JP" altLang="en-US" dirty="0"/>
              <a:t>辞書</a:t>
            </a:r>
            <a:r>
              <a:rPr kumimoji="1" lang="ja-JP" altLang="en-US" dirty="0"/>
              <a:t>を生成するコードを実装</a:t>
            </a:r>
            <a:endParaRPr kumimoji="1" lang="en-US" altLang="ja-JP" dirty="0"/>
          </a:p>
          <a:p>
            <a:r>
              <a:rPr lang="en-US" altLang="ja-JP" dirty="0"/>
              <a:t>movie/</a:t>
            </a:r>
            <a:r>
              <a:rPr lang="ja-JP" altLang="en-US" dirty="0"/>
              <a:t>から動画ファイルがある場所まで探索し、ファイル名</a:t>
            </a:r>
            <a:br>
              <a:rPr lang="en-US" altLang="ja-JP" dirty="0"/>
            </a:br>
            <a:r>
              <a:rPr lang="ja-JP" altLang="en-US" dirty="0"/>
              <a:t>から</a:t>
            </a:r>
            <a:r>
              <a:rPr lang="en-US" altLang="ja-JP" dirty="0"/>
              <a:t>Activity</a:t>
            </a:r>
            <a:r>
              <a:rPr lang="ja-JP" altLang="en-US" dirty="0"/>
              <a:t>名を抽出し、</a:t>
            </a:r>
            <a:r>
              <a:rPr lang="en-US" altLang="ja-JP" dirty="0"/>
              <a:t>Path</a:t>
            </a:r>
            <a:r>
              <a:rPr lang="ja-JP" altLang="en-US" dirty="0"/>
              <a:t>と共に書き出す</a:t>
            </a:r>
            <a:endParaRPr kumimoji="1" lang="ja-JP" altLang="en-US" dirty="0"/>
          </a:p>
          <a:p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E049AB5-10DA-AE67-D447-BB41E601D49A}"/>
              </a:ext>
            </a:extLst>
          </p:cNvPr>
          <p:cNvGrpSpPr/>
          <p:nvPr/>
        </p:nvGrpSpPr>
        <p:grpSpPr>
          <a:xfrm>
            <a:off x="387882" y="4849076"/>
            <a:ext cx="11416237" cy="1549797"/>
            <a:chOff x="157317" y="3661966"/>
            <a:chExt cx="11416237" cy="1549797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9A3900F-45E5-5FAB-EB35-A87F0286EC01}"/>
                </a:ext>
              </a:extLst>
            </p:cNvPr>
            <p:cNvGrpSpPr/>
            <p:nvPr/>
          </p:nvGrpSpPr>
          <p:grpSpPr>
            <a:xfrm>
              <a:off x="157317" y="3661966"/>
              <a:ext cx="6893699" cy="1549797"/>
              <a:chOff x="1189704" y="4719499"/>
              <a:chExt cx="6893699" cy="1549797"/>
            </a:xfrm>
          </p:grpSpPr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DF6033B2-7D8A-F467-B9D3-9CFFEDDCAD71}"/>
                  </a:ext>
                </a:extLst>
              </p:cNvPr>
              <p:cNvSpPr/>
              <p:nvPr/>
            </p:nvSpPr>
            <p:spPr>
              <a:xfrm rot="10800000" flipH="1">
                <a:off x="2132518" y="4729315"/>
                <a:ext cx="727589" cy="943896"/>
              </a:xfrm>
              <a:prstGeom prst="foldedCorner">
                <a:avLst>
                  <a:gd name="adj" fmla="val 3761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B493D90-9D26-0523-0EE1-0BA70012B893}"/>
                  </a:ext>
                </a:extLst>
              </p:cNvPr>
              <p:cNvSpPr txBox="1"/>
              <p:nvPr/>
            </p:nvSpPr>
            <p:spPr>
              <a:xfrm>
                <a:off x="1189704" y="5899964"/>
                <a:ext cx="261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generate_movie_list.py</a:t>
                </a:r>
                <a:endParaRPr kumimoji="1" lang="ja-JP" altLang="en-US" dirty="0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53C6DBF9-0C6E-5286-D352-C77E01660CAB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2860107" y="5193456"/>
                <a:ext cx="2857555" cy="78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6B0B54E-628F-9742-70E5-91F0244D5641}"/>
                  </a:ext>
                </a:extLst>
              </p:cNvPr>
              <p:cNvSpPr txBox="1"/>
              <p:nvPr/>
            </p:nvSpPr>
            <p:spPr>
              <a:xfrm>
                <a:off x="3040036" y="471949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一度のみ実行し、生成</a:t>
                </a: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2B9ECDE1-560C-B6AF-EFB5-F98372628852}"/>
                  </a:ext>
                </a:extLst>
              </p:cNvPr>
              <p:cNvGrpSpPr/>
              <p:nvPr/>
            </p:nvGrpSpPr>
            <p:grpSpPr>
              <a:xfrm>
                <a:off x="5717662" y="4721508"/>
                <a:ext cx="2365741" cy="1547788"/>
                <a:chOff x="5629174" y="4721508"/>
                <a:chExt cx="2365741" cy="1547788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32306D40-34EF-F965-381A-6BEC5CE0D78D}"/>
                    </a:ext>
                  </a:extLst>
                </p:cNvPr>
                <p:cNvGrpSpPr/>
                <p:nvPr/>
              </p:nvGrpSpPr>
              <p:grpSpPr>
                <a:xfrm>
                  <a:off x="5629174" y="4721508"/>
                  <a:ext cx="2365741" cy="959510"/>
                  <a:chOff x="5152516" y="4635474"/>
                  <a:chExt cx="2365741" cy="959510"/>
                </a:xfrm>
              </p:grpSpPr>
              <p:sp>
                <p:nvSpPr>
                  <p:cNvPr id="17" name="四角形: メモ 16">
                    <a:extLst>
                      <a:ext uri="{FF2B5EF4-FFF2-40B4-BE49-F238E27FC236}">
                        <a16:creationId xmlns:a16="http://schemas.microsoft.com/office/drawing/2014/main" id="{8FCEA8FF-B399-F84D-2A79-2496F023A950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5152516" y="4635474"/>
                    <a:ext cx="2365741" cy="943896"/>
                  </a:xfrm>
                  <a:prstGeom prst="foldedCorner">
                    <a:avLst>
                      <a:gd name="adj" fmla="val 37613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1D3744A4-712C-3FA6-2FA2-E281F4189A99}"/>
                      </a:ext>
                    </a:extLst>
                  </p:cNvPr>
                  <p:cNvSpPr txBox="1"/>
                  <p:nvPr/>
                </p:nvSpPr>
                <p:spPr>
                  <a:xfrm>
                    <a:off x="5263774" y="4671654"/>
                    <a:ext cx="1976823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/>
                      <a:t>Activity, </a:t>
                    </a:r>
                    <a:r>
                      <a:rPr kumimoji="1" lang="en-US" altLang="ja-JP" dirty="0" err="1"/>
                      <a:t>FilePath</a:t>
                    </a:r>
                    <a:endParaRPr kumimoji="1" lang="en-US" altLang="ja-JP" dirty="0"/>
                  </a:p>
                  <a:p>
                    <a:pPr algn="ctr"/>
                    <a:r>
                      <a:rPr kumimoji="1" lang="en-US" altLang="ja-JP" dirty="0"/>
                      <a:t>Activity, </a:t>
                    </a:r>
                    <a:r>
                      <a:rPr kumimoji="1" lang="en-US" altLang="ja-JP" dirty="0" err="1"/>
                      <a:t>FilePath</a:t>
                    </a:r>
                    <a:endParaRPr kumimoji="1" lang="en-US" altLang="ja-JP" dirty="0"/>
                  </a:p>
                  <a:p>
                    <a:pPr algn="ctr"/>
                    <a:r>
                      <a:rPr lang="en-US" altLang="ja-JP" b="1" dirty="0"/>
                      <a:t>︙</a:t>
                    </a:r>
                  </a:p>
                </p:txBody>
              </p: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DB31623-B9AB-F104-5709-FF1652F43259}"/>
                    </a:ext>
                  </a:extLst>
                </p:cNvPr>
                <p:cNvSpPr txBox="1"/>
                <p:nvPr/>
              </p:nvSpPr>
              <p:spPr>
                <a:xfrm>
                  <a:off x="5822030" y="5899964"/>
                  <a:ext cx="198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mp4_files_list.txt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035A4B82-1ABC-42DA-1C11-E2BE082CAE38}"/>
                </a:ext>
              </a:extLst>
            </p:cNvPr>
            <p:cNvSpPr/>
            <p:nvPr/>
          </p:nvSpPr>
          <p:spPr>
            <a:xfrm rot="10800000" flipH="1">
              <a:off x="10381648" y="3671798"/>
              <a:ext cx="727589" cy="943896"/>
            </a:xfrm>
            <a:prstGeom prst="foldedCorner">
              <a:avLst>
                <a:gd name="adj" fmla="val 3761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7AF808D-5017-4688-D3E2-F1668012824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7051016" y="4135923"/>
              <a:ext cx="3330632" cy="7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AB52420-9D41-1450-F6EF-5EAE2F7F6D70}"/>
                </a:ext>
              </a:extLst>
            </p:cNvPr>
            <p:cNvSpPr txBox="1"/>
            <p:nvPr/>
          </p:nvSpPr>
          <p:spPr>
            <a:xfrm>
              <a:off x="7352131" y="3671782"/>
              <a:ext cx="2723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コード実行毎に読み込み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FEF27F5-27EE-61D9-C63A-F2F39F27896F}"/>
                </a:ext>
              </a:extLst>
            </p:cNvPr>
            <p:cNvSpPr txBox="1"/>
            <p:nvPr/>
          </p:nvSpPr>
          <p:spPr>
            <a:xfrm>
              <a:off x="9917331" y="4769361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QA</a:t>
              </a:r>
              <a:r>
                <a:rPr kumimoji="1" lang="ja-JP" altLang="en-US" dirty="0"/>
                <a:t>推論コード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35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97D97-0AEB-A8BD-671B-B9A9C767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動画取得の実際のコード</a:t>
            </a:r>
          </a:p>
        </p:txBody>
      </p:sp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70435DA3-85C2-8017-6E46-62AEC141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"/>
          <a:stretch/>
        </p:blipFill>
        <p:spPr>
          <a:xfrm>
            <a:off x="154529" y="1880447"/>
            <a:ext cx="6327552" cy="4237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AD05BBE3-37CD-12A1-0520-4DACF53CB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91" y="2417382"/>
            <a:ext cx="5220152" cy="2979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18A537-353B-2E5B-B654-0F0D57333CC2}"/>
              </a:ext>
            </a:extLst>
          </p:cNvPr>
          <p:cNvSpPr txBox="1"/>
          <p:nvPr/>
        </p:nvSpPr>
        <p:spPr>
          <a:xfrm>
            <a:off x="1665449" y="612354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generate_movie_list.py</a:t>
            </a:r>
            <a:r>
              <a:rPr kumimoji="1" lang="ja-JP" altLang="en-US" dirty="0"/>
              <a:t>の抜粋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781D33-E4F4-BE9A-4086-59DBA8B35060}"/>
              </a:ext>
            </a:extLst>
          </p:cNvPr>
          <p:cNvSpPr txBox="1"/>
          <p:nvPr/>
        </p:nvSpPr>
        <p:spPr>
          <a:xfrm>
            <a:off x="7840224" y="54176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動画を読み込むコードの抜粋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52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852</Words>
  <Application>Microsoft Office PowerPoint</Application>
  <PresentationFormat>ワイド画面</PresentationFormat>
  <Paragraphs>94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Consolas</vt:lpstr>
      <vt:lpstr>Wingdings</vt:lpstr>
      <vt:lpstr>Office テーマ</vt:lpstr>
      <vt:lpstr>課題解決型演習</vt:lpstr>
      <vt:lpstr>今回の目標</vt:lpstr>
      <vt:lpstr>目次</vt:lpstr>
      <vt:lpstr>問題の種類</vt:lpstr>
      <vt:lpstr>SPARQLに必要な情報</vt:lpstr>
      <vt:lpstr>問題に関するデータ構造</vt:lpstr>
      <vt:lpstr>Scenarioのデータ例</vt:lpstr>
      <vt:lpstr>動画の取得方法</vt:lpstr>
      <vt:lpstr>動画取得の実際のコード</vt:lpstr>
      <vt:lpstr>処理の流れ</vt:lpstr>
      <vt:lpstr>実装モジュールについて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Suzuki</dc:creator>
  <cp:lastModifiedBy>Shin Suzuki</cp:lastModifiedBy>
  <cp:revision>1</cp:revision>
  <dcterms:created xsi:type="dcterms:W3CDTF">2024-12-13T06:05:12Z</dcterms:created>
  <dcterms:modified xsi:type="dcterms:W3CDTF">2024-12-16T02:01:25Z</dcterms:modified>
</cp:coreProperties>
</file>