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8" r:id="rId4"/>
    <p:sldId id="262" r:id="rId5"/>
    <p:sldId id="270" r:id="rId6"/>
    <p:sldId id="274" r:id="rId7"/>
    <p:sldId id="275" r:id="rId8"/>
    <p:sldId id="276" r:id="rId9"/>
    <p:sldId id="277" r:id="rId10"/>
    <p:sldId id="271" r:id="rId11"/>
    <p:sldId id="272" r:id="rId12"/>
    <p:sldId id="278" r:id="rId13"/>
    <p:sldId id="280" r:id="rId14"/>
    <p:sldId id="279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809F8DD-7231-438E-9C7F-22EF31D6AF43}">
          <p14:sldIdLst>
            <p14:sldId id="260"/>
            <p14:sldId id="266"/>
            <p14:sldId id="268"/>
            <p14:sldId id="262"/>
            <p14:sldId id="270"/>
            <p14:sldId id="274"/>
            <p14:sldId id="275"/>
            <p14:sldId id="276"/>
            <p14:sldId id="277"/>
            <p14:sldId id="271"/>
            <p14:sldId id="272"/>
            <p14:sldId id="278"/>
            <p14:sldId id="280"/>
            <p14:sldId id="27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5A81C-EB6B-406C-95EB-64516694E759}" v="21" dt="2025-01-06T02:05:07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Suzuki" userId="36633f91ace397ad" providerId="LiveId" clId="{E775A81C-EB6B-406C-95EB-64516694E759}"/>
    <pc:docChg chg="undo custSel addSld delSld modSld sldOrd modSection">
      <pc:chgData name="Shin Suzuki" userId="36633f91ace397ad" providerId="LiveId" clId="{E775A81C-EB6B-406C-95EB-64516694E759}" dt="2025-01-06T05:36:40.195" v="2653" actId="20577"/>
      <pc:docMkLst>
        <pc:docMk/>
      </pc:docMkLst>
      <pc:sldChg chg="modSp mod">
        <pc:chgData name="Shin Suzuki" userId="36633f91ace397ad" providerId="LiveId" clId="{E775A81C-EB6B-406C-95EB-64516694E759}" dt="2025-01-06T02:07:43.540" v="2184" actId="20577"/>
        <pc:sldMkLst>
          <pc:docMk/>
          <pc:sldMk cId="1562102473" sldId="260"/>
        </pc:sldMkLst>
        <pc:spChg chg="mod">
          <ac:chgData name="Shin Suzuki" userId="36633f91ace397ad" providerId="LiveId" clId="{E775A81C-EB6B-406C-95EB-64516694E759}" dt="2025-01-06T02:07:43.540" v="2184" actId="20577"/>
          <ac:spMkLst>
            <pc:docMk/>
            <pc:sldMk cId="1562102473" sldId="260"/>
            <ac:spMk id="3" creationId="{F9D08656-7797-BCA9-5D21-E917335BF66E}"/>
          </ac:spMkLst>
        </pc:spChg>
      </pc:sldChg>
      <pc:sldChg chg="del">
        <pc:chgData name="Shin Suzuki" userId="36633f91ace397ad" providerId="LiveId" clId="{E775A81C-EB6B-406C-95EB-64516694E759}" dt="2025-01-06T00:17:21.268" v="153" actId="47"/>
        <pc:sldMkLst>
          <pc:docMk/>
          <pc:sldMk cId="1444695701" sldId="261"/>
        </pc:sldMkLst>
      </pc:sldChg>
      <pc:sldChg chg="addSp modSp mod">
        <pc:chgData name="Shin Suzuki" userId="36633f91ace397ad" providerId="LiveId" clId="{E775A81C-EB6B-406C-95EB-64516694E759}" dt="2025-01-06T00:23:27.216" v="352" actId="207"/>
        <pc:sldMkLst>
          <pc:docMk/>
          <pc:sldMk cId="2493938459" sldId="262"/>
        </pc:sldMkLst>
        <pc:spChg chg="add mod">
          <ac:chgData name="Shin Suzuki" userId="36633f91ace397ad" providerId="LiveId" clId="{E775A81C-EB6B-406C-95EB-64516694E759}" dt="2025-01-06T00:21:37.698" v="300" actId="1582"/>
          <ac:spMkLst>
            <pc:docMk/>
            <pc:sldMk cId="2493938459" sldId="262"/>
            <ac:spMk id="4" creationId="{2D4BB7B6-B1D8-37B1-BD80-D14722E095D8}"/>
          </ac:spMkLst>
        </pc:spChg>
        <pc:spChg chg="add mod">
          <ac:chgData name="Shin Suzuki" userId="36633f91ace397ad" providerId="LiveId" clId="{E775A81C-EB6B-406C-95EB-64516694E759}" dt="2025-01-06T00:21:57.079" v="306" actId="14100"/>
          <ac:spMkLst>
            <pc:docMk/>
            <pc:sldMk cId="2493938459" sldId="262"/>
            <ac:spMk id="5" creationId="{9FC77291-8A8A-32EB-9D47-80627C77E102}"/>
          </ac:spMkLst>
        </pc:spChg>
        <pc:spChg chg="add mod">
          <ac:chgData name="Shin Suzuki" userId="36633f91ace397ad" providerId="LiveId" clId="{E775A81C-EB6B-406C-95EB-64516694E759}" dt="2025-01-06T00:22:14.121" v="311" actId="14100"/>
          <ac:spMkLst>
            <pc:docMk/>
            <pc:sldMk cId="2493938459" sldId="262"/>
            <ac:spMk id="6" creationId="{D7C306D1-43A5-CDC0-BAA8-748A05D11641}"/>
          </ac:spMkLst>
        </pc:spChg>
        <pc:spChg chg="add mod">
          <ac:chgData name="Shin Suzuki" userId="36633f91ace397ad" providerId="LiveId" clId="{E775A81C-EB6B-406C-95EB-64516694E759}" dt="2025-01-06T00:22:24.599" v="313" actId="1076"/>
          <ac:spMkLst>
            <pc:docMk/>
            <pc:sldMk cId="2493938459" sldId="262"/>
            <ac:spMk id="7" creationId="{2B086F4F-3046-9809-0B7E-03EDBCA5FA93}"/>
          </ac:spMkLst>
        </pc:spChg>
        <pc:spChg chg="add mod">
          <ac:chgData name="Shin Suzuki" userId="36633f91ace397ad" providerId="LiveId" clId="{E775A81C-EB6B-406C-95EB-64516694E759}" dt="2025-01-06T00:23:27.216" v="352" actId="207"/>
          <ac:spMkLst>
            <pc:docMk/>
            <pc:sldMk cId="2493938459" sldId="262"/>
            <ac:spMk id="8" creationId="{D6A0DEA8-6B18-4338-468E-67A5456C46D4}"/>
          </ac:spMkLst>
        </pc:spChg>
        <pc:spChg chg="add mod">
          <ac:chgData name="Shin Suzuki" userId="36633f91ace397ad" providerId="LiveId" clId="{E775A81C-EB6B-406C-95EB-64516694E759}" dt="2025-01-06T00:23:16.700" v="343" actId="208"/>
          <ac:spMkLst>
            <pc:docMk/>
            <pc:sldMk cId="2493938459" sldId="262"/>
            <ac:spMk id="9" creationId="{0FD39C28-62EB-A811-DC68-54EF7A7B324A}"/>
          </ac:spMkLst>
        </pc:spChg>
      </pc:sldChg>
      <pc:sldChg chg="del">
        <pc:chgData name="Shin Suzuki" userId="36633f91ace397ad" providerId="LiveId" clId="{E775A81C-EB6B-406C-95EB-64516694E759}" dt="2025-01-06T00:17:52.197" v="154" actId="47"/>
        <pc:sldMkLst>
          <pc:docMk/>
          <pc:sldMk cId="3705572519" sldId="263"/>
        </pc:sldMkLst>
      </pc:sldChg>
      <pc:sldChg chg="del">
        <pc:chgData name="Shin Suzuki" userId="36633f91ace397ad" providerId="LiveId" clId="{E775A81C-EB6B-406C-95EB-64516694E759}" dt="2025-01-06T01:57:07.146" v="1584" actId="47"/>
        <pc:sldMkLst>
          <pc:docMk/>
          <pc:sldMk cId="266761236" sldId="264"/>
        </pc:sldMkLst>
      </pc:sldChg>
      <pc:sldChg chg="del">
        <pc:chgData name="Shin Suzuki" userId="36633f91ace397ad" providerId="LiveId" clId="{E775A81C-EB6B-406C-95EB-64516694E759}" dt="2025-01-06T01:57:08.345" v="1585" actId="47"/>
        <pc:sldMkLst>
          <pc:docMk/>
          <pc:sldMk cId="4245228024" sldId="265"/>
        </pc:sldMkLst>
      </pc:sldChg>
      <pc:sldChg chg="modSp mod">
        <pc:chgData name="Shin Suzuki" userId="36633f91ace397ad" providerId="LiveId" clId="{E775A81C-EB6B-406C-95EB-64516694E759}" dt="2025-01-06T00:18:13.778" v="171" actId="20577"/>
        <pc:sldMkLst>
          <pc:docMk/>
          <pc:sldMk cId="2866075459" sldId="266"/>
        </pc:sldMkLst>
        <pc:spChg chg="mod">
          <ac:chgData name="Shin Suzuki" userId="36633f91ace397ad" providerId="LiveId" clId="{E775A81C-EB6B-406C-95EB-64516694E759}" dt="2025-01-06T00:18:04.992" v="157" actId="20577"/>
          <ac:spMkLst>
            <pc:docMk/>
            <pc:sldMk cId="2866075459" sldId="266"/>
            <ac:spMk id="2" creationId="{5E5B80FF-D813-CE87-2588-64C7CE0A2FCA}"/>
          </ac:spMkLst>
        </pc:spChg>
        <pc:spChg chg="mod">
          <ac:chgData name="Shin Suzuki" userId="36633f91ace397ad" providerId="LiveId" clId="{E775A81C-EB6B-406C-95EB-64516694E759}" dt="2025-01-06T00:18:13.778" v="171" actId="20577"/>
          <ac:spMkLst>
            <pc:docMk/>
            <pc:sldMk cId="2866075459" sldId="266"/>
            <ac:spMk id="3" creationId="{E8EC1DDD-EB8B-14C6-F6B9-8B8B62898D94}"/>
          </ac:spMkLst>
        </pc:spChg>
      </pc:sldChg>
      <pc:sldChg chg="del">
        <pc:chgData name="Shin Suzuki" userId="36633f91ace397ad" providerId="LiveId" clId="{E775A81C-EB6B-406C-95EB-64516694E759}" dt="2025-01-06T01:57:08.950" v="1586" actId="47"/>
        <pc:sldMkLst>
          <pc:docMk/>
          <pc:sldMk cId="554707985" sldId="267"/>
        </pc:sldMkLst>
      </pc:sldChg>
      <pc:sldChg chg="modSp new mod">
        <pc:chgData name="Shin Suzuki" userId="36633f91ace397ad" providerId="LiveId" clId="{E775A81C-EB6B-406C-95EB-64516694E759}" dt="2025-01-06T00:24:47.334" v="467" actId="20577"/>
        <pc:sldMkLst>
          <pc:docMk/>
          <pc:sldMk cId="2072932218" sldId="268"/>
        </pc:sldMkLst>
        <pc:spChg chg="mod">
          <ac:chgData name="Shin Suzuki" userId="36633f91ace397ad" providerId="LiveId" clId="{E775A81C-EB6B-406C-95EB-64516694E759}" dt="2025-01-06T00:18:22.884" v="180" actId="20577"/>
          <ac:spMkLst>
            <pc:docMk/>
            <pc:sldMk cId="2072932218" sldId="268"/>
            <ac:spMk id="2" creationId="{B2CC7F5D-9B3A-810A-DED4-9528F9C68DAF}"/>
          </ac:spMkLst>
        </pc:spChg>
        <pc:spChg chg="mod">
          <ac:chgData name="Shin Suzuki" userId="36633f91ace397ad" providerId="LiveId" clId="{E775A81C-EB6B-406C-95EB-64516694E759}" dt="2025-01-06T00:24:47.334" v="467" actId="20577"/>
          <ac:spMkLst>
            <pc:docMk/>
            <pc:sldMk cId="2072932218" sldId="268"/>
            <ac:spMk id="3" creationId="{EA64C88A-9D11-9435-D4EB-00B09BDC65DE}"/>
          </ac:spMkLst>
        </pc:spChg>
      </pc:sldChg>
      <pc:sldChg chg="modSp new mod ord">
        <pc:chgData name="Shin Suzuki" userId="36633f91ace397ad" providerId="LiveId" clId="{E775A81C-EB6B-406C-95EB-64516694E759}" dt="2025-01-06T05:36:40.195" v="2653" actId="20577"/>
        <pc:sldMkLst>
          <pc:docMk/>
          <pc:sldMk cId="3281971990" sldId="269"/>
        </pc:sldMkLst>
        <pc:spChg chg="mod">
          <ac:chgData name="Shin Suzuki" userId="36633f91ace397ad" providerId="LiveId" clId="{E775A81C-EB6B-406C-95EB-64516694E759}" dt="2025-01-06T00:19:31.946" v="233" actId="20577"/>
          <ac:spMkLst>
            <pc:docMk/>
            <pc:sldMk cId="3281971990" sldId="269"/>
            <ac:spMk id="2" creationId="{B3C108BB-3384-6801-F490-D775907010C8}"/>
          </ac:spMkLst>
        </pc:spChg>
        <pc:spChg chg="mod">
          <ac:chgData name="Shin Suzuki" userId="36633f91ace397ad" providerId="LiveId" clId="{E775A81C-EB6B-406C-95EB-64516694E759}" dt="2025-01-06T05:36:40.195" v="2653" actId="20577"/>
          <ac:spMkLst>
            <pc:docMk/>
            <pc:sldMk cId="3281971990" sldId="269"/>
            <ac:spMk id="3" creationId="{1162E557-A4C4-88B4-4500-7052EAFFE96A}"/>
          </ac:spMkLst>
        </pc:spChg>
      </pc:sldChg>
      <pc:sldChg chg="modSp new mod">
        <pc:chgData name="Shin Suzuki" userId="36633f91ace397ad" providerId="LiveId" clId="{E775A81C-EB6B-406C-95EB-64516694E759}" dt="2025-01-06T00:27:31.879" v="568" actId="20577"/>
        <pc:sldMkLst>
          <pc:docMk/>
          <pc:sldMk cId="1590781993" sldId="270"/>
        </pc:sldMkLst>
        <pc:spChg chg="mod">
          <ac:chgData name="Shin Suzuki" userId="36633f91ace397ad" providerId="LiveId" clId="{E775A81C-EB6B-406C-95EB-64516694E759}" dt="2025-01-06T00:26:50.252" v="478" actId="20577"/>
          <ac:spMkLst>
            <pc:docMk/>
            <pc:sldMk cId="1590781993" sldId="270"/>
            <ac:spMk id="2" creationId="{8ED907E0-2870-9ED1-EBA9-2D3C18D6EDE6}"/>
          </ac:spMkLst>
        </pc:spChg>
        <pc:spChg chg="mod">
          <ac:chgData name="Shin Suzuki" userId="36633f91ace397ad" providerId="LiveId" clId="{E775A81C-EB6B-406C-95EB-64516694E759}" dt="2025-01-06T00:27:31.879" v="568" actId="20577"/>
          <ac:spMkLst>
            <pc:docMk/>
            <pc:sldMk cId="1590781993" sldId="270"/>
            <ac:spMk id="3" creationId="{A30819E0-52FF-44DA-3BEC-1F366E180642}"/>
          </ac:spMkLst>
        </pc:spChg>
      </pc:sldChg>
      <pc:sldChg chg="modSp new mod">
        <pc:chgData name="Shin Suzuki" userId="36633f91ace397ad" providerId="LiveId" clId="{E775A81C-EB6B-406C-95EB-64516694E759}" dt="2025-01-06T02:00:37.628" v="1984" actId="20577"/>
        <pc:sldMkLst>
          <pc:docMk/>
          <pc:sldMk cId="4203610415" sldId="271"/>
        </pc:sldMkLst>
        <pc:spChg chg="mod">
          <ac:chgData name="Shin Suzuki" userId="36633f91ace397ad" providerId="LiveId" clId="{E775A81C-EB6B-406C-95EB-64516694E759}" dt="2025-01-06T01:40:53.827" v="915" actId="20577"/>
          <ac:spMkLst>
            <pc:docMk/>
            <pc:sldMk cId="4203610415" sldId="271"/>
            <ac:spMk id="2" creationId="{C4F027C4-E103-8574-5F39-B1941E442DF1}"/>
          </ac:spMkLst>
        </pc:spChg>
        <pc:spChg chg="mod">
          <ac:chgData name="Shin Suzuki" userId="36633f91ace397ad" providerId="LiveId" clId="{E775A81C-EB6B-406C-95EB-64516694E759}" dt="2025-01-06T02:00:37.628" v="1984" actId="20577"/>
          <ac:spMkLst>
            <pc:docMk/>
            <pc:sldMk cId="4203610415" sldId="271"/>
            <ac:spMk id="3" creationId="{FBAC7F1E-E074-BB03-1BD2-FAF8B4560852}"/>
          </ac:spMkLst>
        </pc:spChg>
      </pc:sldChg>
      <pc:sldChg chg="addSp modSp new mod">
        <pc:chgData name="Shin Suzuki" userId="36633f91ace397ad" providerId="LiveId" clId="{E775A81C-EB6B-406C-95EB-64516694E759}" dt="2025-01-06T01:56:44.956" v="1583" actId="1076"/>
        <pc:sldMkLst>
          <pc:docMk/>
          <pc:sldMk cId="4038489285" sldId="272"/>
        </pc:sldMkLst>
        <pc:spChg chg="mod">
          <ac:chgData name="Shin Suzuki" userId="36633f91ace397ad" providerId="LiveId" clId="{E775A81C-EB6B-406C-95EB-64516694E759}" dt="2025-01-06T00:24:21.466" v="419" actId="20577"/>
          <ac:spMkLst>
            <pc:docMk/>
            <pc:sldMk cId="4038489285" sldId="272"/>
            <ac:spMk id="2" creationId="{7CFB007B-FB6F-C4CC-9D8E-DBFD782A6326}"/>
          </ac:spMkLst>
        </pc:spChg>
        <pc:spChg chg="mod">
          <ac:chgData name="Shin Suzuki" userId="36633f91ace397ad" providerId="LiveId" clId="{E775A81C-EB6B-406C-95EB-64516694E759}" dt="2025-01-06T01:56:44.956" v="1583" actId="1076"/>
          <ac:spMkLst>
            <pc:docMk/>
            <pc:sldMk cId="4038489285" sldId="272"/>
            <ac:spMk id="3" creationId="{DA551DE0-3265-02E5-3BEA-1EAD65A8F52F}"/>
          </ac:spMkLst>
        </pc:spChg>
        <pc:spChg chg="add mod">
          <ac:chgData name="Shin Suzuki" userId="36633f91ace397ad" providerId="LiveId" clId="{E775A81C-EB6B-406C-95EB-64516694E759}" dt="2025-01-06T01:56:39.148" v="1581" actId="1076"/>
          <ac:spMkLst>
            <pc:docMk/>
            <pc:sldMk cId="4038489285" sldId="272"/>
            <ac:spMk id="4" creationId="{4AE5E216-55EA-B8E2-9790-09D35C22BAD8}"/>
          </ac:spMkLst>
        </pc:spChg>
      </pc:sldChg>
      <pc:sldChg chg="modSp new del mod">
        <pc:chgData name="Shin Suzuki" userId="36633f91ace397ad" providerId="LiveId" clId="{E775A81C-EB6B-406C-95EB-64516694E759}" dt="2025-01-06T01:53:31.708" v="1387" actId="47"/>
        <pc:sldMkLst>
          <pc:docMk/>
          <pc:sldMk cId="162225472" sldId="273"/>
        </pc:sldMkLst>
        <pc:spChg chg="mod">
          <ac:chgData name="Shin Suzuki" userId="36633f91ace397ad" providerId="LiveId" clId="{E775A81C-EB6B-406C-95EB-64516694E759}" dt="2025-01-06T00:24:29.080" v="436" actId="20577"/>
          <ac:spMkLst>
            <pc:docMk/>
            <pc:sldMk cId="162225472" sldId="273"/>
            <ac:spMk id="2" creationId="{5EB958A4-77C8-883A-33AE-04A81E242074}"/>
          </ac:spMkLst>
        </pc:spChg>
      </pc:sldChg>
      <pc:sldChg chg="addSp delSp modSp new mod">
        <pc:chgData name="Shin Suzuki" userId="36633f91ace397ad" providerId="LiveId" clId="{E775A81C-EB6B-406C-95EB-64516694E759}" dt="2025-01-06T01:58:55.900" v="1744" actId="20577"/>
        <pc:sldMkLst>
          <pc:docMk/>
          <pc:sldMk cId="4233096811" sldId="274"/>
        </pc:sldMkLst>
        <pc:spChg chg="mod">
          <ac:chgData name="Shin Suzuki" userId="36633f91ace397ad" providerId="LiveId" clId="{E775A81C-EB6B-406C-95EB-64516694E759}" dt="2025-01-06T00:27:46.987" v="591" actId="20577"/>
          <ac:spMkLst>
            <pc:docMk/>
            <pc:sldMk cId="4233096811" sldId="274"/>
            <ac:spMk id="2" creationId="{245ED09B-6695-D5FF-9225-D2A56E5BCBB6}"/>
          </ac:spMkLst>
        </pc:spChg>
        <pc:spChg chg="del">
          <ac:chgData name="Shin Suzuki" userId="36633f91ace397ad" providerId="LiveId" clId="{E775A81C-EB6B-406C-95EB-64516694E759}" dt="2025-01-06T01:31:26.058" v="865" actId="22"/>
          <ac:spMkLst>
            <pc:docMk/>
            <pc:sldMk cId="4233096811" sldId="274"/>
            <ac:spMk id="3" creationId="{480C917A-8C8A-AF97-146B-347045E81A99}"/>
          </ac:spMkLst>
        </pc:spChg>
        <pc:spChg chg="add mod">
          <ac:chgData name="Shin Suzuki" userId="36633f91ace397ad" providerId="LiveId" clId="{E775A81C-EB6B-406C-95EB-64516694E759}" dt="2025-01-06T01:58:55.900" v="1744" actId="20577"/>
          <ac:spMkLst>
            <pc:docMk/>
            <pc:sldMk cId="4233096811" sldId="274"/>
            <ac:spMk id="6" creationId="{1499632C-97D9-4AB1-6A67-8D11204436C2}"/>
          </ac:spMkLst>
        </pc:spChg>
        <pc:picChg chg="add mod ord">
          <ac:chgData name="Shin Suzuki" userId="36633f91ace397ad" providerId="LiveId" clId="{E775A81C-EB6B-406C-95EB-64516694E759}" dt="2025-01-06T01:57:23.532" v="1587" actId="1076"/>
          <ac:picMkLst>
            <pc:docMk/>
            <pc:sldMk cId="4233096811" sldId="274"/>
            <ac:picMk id="5" creationId="{6C59F1F3-7A11-2BBD-E610-BE988D2C8745}"/>
          </ac:picMkLst>
        </pc:picChg>
      </pc:sldChg>
      <pc:sldChg chg="addSp delSp modSp add mod">
        <pc:chgData name="Shin Suzuki" userId="36633f91ace397ad" providerId="LiveId" clId="{E775A81C-EB6B-406C-95EB-64516694E759}" dt="2025-01-06T01:59:30.741" v="1815" actId="20577"/>
        <pc:sldMkLst>
          <pc:docMk/>
          <pc:sldMk cId="2236850594" sldId="275"/>
        </pc:sldMkLst>
        <pc:spChg chg="mod">
          <ac:chgData name="Shin Suzuki" userId="36633f91ace397ad" providerId="LiveId" clId="{E775A81C-EB6B-406C-95EB-64516694E759}" dt="2025-01-06T00:27:59.277" v="606" actId="20577"/>
          <ac:spMkLst>
            <pc:docMk/>
            <pc:sldMk cId="2236850594" sldId="275"/>
            <ac:spMk id="2" creationId="{094D16E9-A9AE-9636-BAB2-14DF67A1B5EC}"/>
          </ac:spMkLst>
        </pc:spChg>
        <pc:spChg chg="del">
          <ac:chgData name="Shin Suzuki" userId="36633f91ace397ad" providerId="LiveId" clId="{E775A81C-EB6B-406C-95EB-64516694E759}" dt="2025-01-06T01:31:47.952" v="866" actId="22"/>
          <ac:spMkLst>
            <pc:docMk/>
            <pc:sldMk cId="2236850594" sldId="275"/>
            <ac:spMk id="3" creationId="{A46FCA15-68D1-B17A-DC06-20231B91A4F4}"/>
          </ac:spMkLst>
        </pc:spChg>
        <pc:spChg chg="add mod">
          <ac:chgData name="Shin Suzuki" userId="36633f91ace397ad" providerId="LiveId" clId="{E775A81C-EB6B-406C-95EB-64516694E759}" dt="2025-01-06T01:59:30.741" v="1815" actId="20577"/>
          <ac:spMkLst>
            <pc:docMk/>
            <pc:sldMk cId="2236850594" sldId="275"/>
            <ac:spMk id="6" creationId="{9B56793A-9DDE-A346-E8F5-DEAFB1DF5719}"/>
          </ac:spMkLst>
        </pc:spChg>
        <pc:picChg chg="add mod ord">
          <ac:chgData name="Shin Suzuki" userId="36633f91ace397ad" providerId="LiveId" clId="{E775A81C-EB6B-406C-95EB-64516694E759}" dt="2025-01-06T01:57:47.201" v="1598" actId="1076"/>
          <ac:picMkLst>
            <pc:docMk/>
            <pc:sldMk cId="2236850594" sldId="275"/>
            <ac:picMk id="5" creationId="{C199E894-A646-C0C7-8B35-E0078358F007}"/>
          </ac:picMkLst>
        </pc:picChg>
      </pc:sldChg>
      <pc:sldChg chg="addSp delSp modSp add mod">
        <pc:chgData name="Shin Suzuki" userId="36633f91ace397ad" providerId="LiveId" clId="{E775A81C-EB6B-406C-95EB-64516694E759}" dt="2025-01-06T01:59:39.764" v="1846" actId="20577"/>
        <pc:sldMkLst>
          <pc:docMk/>
          <pc:sldMk cId="3016146701" sldId="276"/>
        </pc:sldMkLst>
        <pc:spChg chg="mod">
          <ac:chgData name="Shin Suzuki" userId="36633f91ace397ad" providerId="LiveId" clId="{E775A81C-EB6B-406C-95EB-64516694E759}" dt="2025-01-06T00:28:04.088" v="617" actId="20577"/>
          <ac:spMkLst>
            <pc:docMk/>
            <pc:sldMk cId="3016146701" sldId="276"/>
            <ac:spMk id="2" creationId="{53C196B8-878A-2EA6-B0DB-DF3DA6E4B95B}"/>
          </ac:spMkLst>
        </pc:spChg>
        <pc:spChg chg="del">
          <ac:chgData name="Shin Suzuki" userId="36633f91ace397ad" providerId="LiveId" clId="{E775A81C-EB6B-406C-95EB-64516694E759}" dt="2025-01-06T01:32:11.841" v="867" actId="22"/>
          <ac:spMkLst>
            <pc:docMk/>
            <pc:sldMk cId="3016146701" sldId="276"/>
            <ac:spMk id="3" creationId="{B965E184-5586-D34B-F2DC-D179BC3B369B}"/>
          </ac:spMkLst>
        </pc:spChg>
        <pc:spChg chg="add mod">
          <ac:chgData name="Shin Suzuki" userId="36633f91ace397ad" providerId="LiveId" clId="{E775A81C-EB6B-406C-95EB-64516694E759}" dt="2025-01-06T01:59:39.764" v="1846" actId="20577"/>
          <ac:spMkLst>
            <pc:docMk/>
            <pc:sldMk cId="3016146701" sldId="276"/>
            <ac:spMk id="6" creationId="{1491354E-8020-6FC4-2168-51F1434C98AC}"/>
          </ac:spMkLst>
        </pc:spChg>
        <pc:picChg chg="add mod ord">
          <ac:chgData name="Shin Suzuki" userId="36633f91ace397ad" providerId="LiveId" clId="{E775A81C-EB6B-406C-95EB-64516694E759}" dt="2025-01-06T01:57:53.704" v="1600" actId="1076"/>
          <ac:picMkLst>
            <pc:docMk/>
            <pc:sldMk cId="3016146701" sldId="276"/>
            <ac:picMk id="5" creationId="{D49E04A2-0E38-BD92-44EA-7C960980243E}"/>
          </ac:picMkLst>
        </pc:picChg>
      </pc:sldChg>
      <pc:sldChg chg="addSp delSp modSp add mod">
        <pc:chgData name="Shin Suzuki" userId="36633f91ace397ad" providerId="LiveId" clId="{E775A81C-EB6B-406C-95EB-64516694E759}" dt="2025-01-06T02:00:06.376" v="1913" actId="20577"/>
        <pc:sldMkLst>
          <pc:docMk/>
          <pc:sldMk cId="3730290929" sldId="277"/>
        </pc:sldMkLst>
        <pc:spChg chg="mod">
          <ac:chgData name="Shin Suzuki" userId="36633f91ace397ad" providerId="LiveId" clId="{E775A81C-EB6B-406C-95EB-64516694E759}" dt="2025-01-06T00:28:09.814" v="630" actId="20577"/>
          <ac:spMkLst>
            <pc:docMk/>
            <pc:sldMk cId="3730290929" sldId="277"/>
            <ac:spMk id="2" creationId="{2F91D0B4-5F33-98E0-AE25-069610FF457F}"/>
          </ac:spMkLst>
        </pc:spChg>
        <pc:spChg chg="del">
          <ac:chgData name="Shin Suzuki" userId="36633f91ace397ad" providerId="LiveId" clId="{E775A81C-EB6B-406C-95EB-64516694E759}" dt="2025-01-06T01:32:33.044" v="868" actId="22"/>
          <ac:spMkLst>
            <pc:docMk/>
            <pc:sldMk cId="3730290929" sldId="277"/>
            <ac:spMk id="3" creationId="{FA86EE10-BB22-1E1C-6F38-92CB1C8AB4AF}"/>
          </ac:spMkLst>
        </pc:spChg>
        <pc:spChg chg="add mod">
          <ac:chgData name="Shin Suzuki" userId="36633f91ace397ad" providerId="LiveId" clId="{E775A81C-EB6B-406C-95EB-64516694E759}" dt="2025-01-06T02:00:06.376" v="1913" actId="20577"/>
          <ac:spMkLst>
            <pc:docMk/>
            <pc:sldMk cId="3730290929" sldId="277"/>
            <ac:spMk id="6" creationId="{0E6C5977-A466-2A43-450E-8F6F0DAE47DF}"/>
          </ac:spMkLst>
        </pc:spChg>
        <pc:picChg chg="add mod ord">
          <ac:chgData name="Shin Suzuki" userId="36633f91ace397ad" providerId="LiveId" clId="{E775A81C-EB6B-406C-95EB-64516694E759}" dt="2025-01-06T01:58:00.118" v="1601" actId="1076"/>
          <ac:picMkLst>
            <pc:docMk/>
            <pc:sldMk cId="3730290929" sldId="277"/>
            <ac:picMk id="5" creationId="{43D4B773-AAA3-C3CB-3713-B9E9AB125CC2}"/>
          </ac:picMkLst>
        </pc:picChg>
      </pc:sldChg>
      <pc:sldChg chg="addSp delSp modSp add mod">
        <pc:chgData name="Shin Suzuki" userId="36633f91ace397ad" providerId="LiveId" clId="{E775A81C-EB6B-406C-95EB-64516694E759}" dt="2025-01-06T02:00:48.454" v="1989" actId="20577"/>
        <pc:sldMkLst>
          <pc:docMk/>
          <pc:sldMk cId="306075008" sldId="278"/>
        </pc:sldMkLst>
        <pc:spChg chg="mod">
          <ac:chgData name="Shin Suzuki" userId="36633f91ace397ad" providerId="LiveId" clId="{E775A81C-EB6B-406C-95EB-64516694E759}" dt="2025-01-06T01:25:09.808" v="640" actId="20577"/>
          <ac:spMkLst>
            <pc:docMk/>
            <pc:sldMk cId="306075008" sldId="278"/>
            <ac:spMk id="2" creationId="{52932D1E-B42C-4DBC-DBFA-008EB601271C}"/>
          </ac:spMkLst>
        </pc:spChg>
        <pc:spChg chg="del">
          <ac:chgData name="Shin Suzuki" userId="36633f91ace397ad" providerId="LiveId" clId="{E775A81C-EB6B-406C-95EB-64516694E759}" dt="2025-01-06T01:25:33.485" v="641" actId="3680"/>
          <ac:spMkLst>
            <pc:docMk/>
            <pc:sldMk cId="306075008" sldId="278"/>
            <ac:spMk id="3" creationId="{061C7CFD-8A44-F2C4-8DF7-0541EDD8BB18}"/>
          </ac:spMkLst>
        </pc:spChg>
        <pc:spChg chg="add mod">
          <ac:chgData name="Shin Suzuki" userId="36633f91ace397ad" providerId="LiveId" clId="{E775A81C-EB6B-406C-95EB-64516694E759}" dt="2025-01-06T01:29:20.822" v="843" actId="1076"/>
          <ac:spMkLst>
            <pc:docMk/>
            <pc:sldMk cId="306075008" sldId="278"/>
            <ac:spMk id="5" creationId="{38D38C59-A1B9-AFDE-63DF-29B0448D614B}"/>
          </ac:spMkLst>
        </pc:spChg>
        <pc:graphicFrameChg chg="add mod ord modGraphic">
          <ac:chgData name="Shin Suzuki" userId="36633f91ace397ad" providerId="LiveId" clId="{E775A81C-EB6B-406C-95EB-64516694E759}" dt="2025-01-06T02:00:48.454" v="1989" actId="20577"/>
          <ac:graphicFrameMkLst>
            <pc:docMk/>
            <pc:sldMk cId="306075008" sldId="278"/>
            <ac:graphicFrameMk id="4" creationId="{985AA4D2-CB76-6386-CD50-993233B50F7C}"/>
          </ac:graphicFrameMkLst>
        </pc:graphicFrameChg>
      </pc:sldChg>
      <pc:sldChg chg="addSp modSp add mod ord">
        <pc:chgData name="Shin Suzuki" userId="36633f91ace397ad" providerId="LiveId" clId="{E775A81C-EB6B-406C-95EB-64516694E759}" dt="2025-01-06T02:06:54.741" v="2183" actId="20577"/>
        <pc:sldMkLst>
          <pc:docMk/>
          <pc:sldMk cId="926194280" sldId="279"/>
        </pc:sldMkLst>
        <pc:spChg chg="mod">
          <ac:chgData name="Shin Suzuki" userId="36633f91ace397ad" providerId="LiveId" clId="{E775A81C-EB6B-406C-95EB-64516694E759}" dt="2025-01-06T01:26:35.943" v="669" actId="20577"/>
          <ac:spMkLst>
            <pc:docMk/>
            <pc:sldMk cId="926194280" sldId="279"/>
            <ac:spMk id="2" creationId="{CA81E7CF-8058-31AC-D4BB-84F7796D3B1E}"/>
          </ac:spMkLst>
        </pc:spChg>
        <pc:spChg chg="add mod">
          <ac:chgData name="Shin Suzuki" userId="36633f91ace397ad" providerId="LiveId" clId="{E775A81C-EB6B-406C-95EB-64516694E759}" dt="2025-01-06T01:29:28.554" v="845" actId="1076"/>
          <ac:spMkLst>
            <pc:docMk/>
            <pc:sldMk cId="926194280" sldId="279"/>
            <ac:spMk id="3" creationId="{ABAB9617-B831-EF5A-12A6-A2908966BFD7}"/>
          </ac:spMkLst>
        </pc:spChg>
        <pc:graphicFrameChg chg="modGraphic">
          <ac:chgData name="Shin Suzuki" userId="36633f91ace397ad" providerId="LiveId" clId="{E775A81C-EB6B-406C-95EB-64516694E759}" dt="2025-01-06T02:06:54.741" v="2183" actId="20577"/>
          <ac:graphicFrameMkLst>
            <pc:docMk/>
            <pc:sldMk cId="926194280" sldId="279"/>
            <ac:graphicFrameMk id="4" creationId="{6E48824E-B4E2-C9D2-9C7C-2F38704EED14}"/>
          </ac:graphicFrameMkLst>
        </pc:graphicFrameChg>
      </pc:sldChg>
      <pc:sldChg chg="modSp add del mod">
        <pc:chgData name="Shin Suzuki" userId="36633f91ace397ad" providerId="LiveId" clId="{E775A81C-EB6B-406C-95EB-64516694E759}" dt="2025-01-06T01:40:55.782" v="916" actId="47"/>
        <pc:sldMkLst>
          <pc:docMk/>
          <pc:sldMk cId="1869616968" sldId="280"/>
        </pc:sldMkLst>
        <pc:spChg chg="mod">
          <ac:chgData name="Shin Suzuki" userId="36633f91ace397ad" providerId="LiveId" clId="{E775A81C-EB6B-406C-95EB-64516694E759}" dt="2025-01-06T01:30:30.556" v="864" actId="20577"/>
          <ac:spMkLst>
            <pc:docMk/>
            <pc:sldMk cId="1869616968" sldId="280"/>
            <ac:spMk id="2" creationId="{240991DD-AAC3-0820-3FBA-205E1CAC4152}"/>
          </ac:spMkLst>
        </pc:spChg>
      </pc:sldChg>
      <pc:sldChg chg="addSp modSp add mod ord">
        <pc:chgData name="Shin Suzuki" userId="36633f91ace397ad" providerId="LiveId" clId="{E775A81C-EB6B-406C-95EB-64516694E759}" dt="2025-01-06T01:56:29.753" v="1580" actId="6549"/>
        <pc:sldMkLst>
          <pc:docMk/>
          <pc:sldMk cId="4242147203" sldId="280"/>
        </pc:sldMkLst>
        <pc:spChg chg="mod">
          <ac:chgData name="Shin Suzuki" userId="36633f91ace397ad" providerId="LiveId" clId="{E775A81C-EB6B-406C-95EB-64516694E759}" dt="2025-01-06T01:53:36.902" v="1389" actId="20577"/>
          <ac:spMkLst>
            <pc:docMk/>
            <pc:sldMk cId="4242147203" sldId="280"/>
            <ac:spMk id="2" creationId="{7F07541B-047A-5F10-A429-609A8D696A09}"/>
          </ac:spMkLst>
        </pc:spChg>
        <pc:spChg chg="mod">
          <ac:chgData name="Shin Suzuki" userId="36633f91ace397ad" providerId="LiveId" clId="{E775A81C-EB6B-406C-95EB-64516694E759}" dt="2025-01-06T01:56:06.736" v="1545" actId="1076"/>
          <ac:spMkLst>
            <pc:docMk/>
            <pc:sldMk cId="4242147203" sldId="280"/>
            <ac:spMk id="3" creationId="{095D6F3C-07D9-F764-7C23-6294F67CCD8D}"/>
          </ac:spMkLst>
        </pc:spChg>
        <pc:spChg chg="add mod">
          <ac:chgData name="Shin Suzuki" userId="36633f91ace397ad" providerId="LiveId" clId="{E775A81C-EB6B-406C-95EB-64516694E759}" dt="2025-01-06T01:56:29.753" v="1580" actId="6549"/>
          <ac:spMkLst>
            <pc:docMk/>
            <pc:sldMk cId="4242147203" sldId="280"/>
            <ac:spMk id="4" creationId="{DFF5244C-01CC-1E73-C701-65727C99AAE8}"/>
          </ac:spMkLst>
        </pc:spChg>
      </pc:sldChg>
    </pc:docChg>
  </pc:docChgLst>
  <pc:docChgLst>
    <pc:chgData name="Shin Suzuki" userId="36633f91ace397ad" providerId="LiveId" clId="{06A79708-3A93-461F-8BDC-6E938516395F}"/>
    <pc:docChg chg="custSel addSld modSld addSection delSection modSection">
      <pc:chgData name="Shin Suzuki" userId="36633f91ace397ad" providerId="LiveId" clId="{06A79708-3A93-461F-8BDC-6E938516395F}" dt="2024-12-16T00:20:52.104" v="1674" actId="20577"/>
      <pc:docMkLst>
        <pc:docMk/>
      </pc:docMkLst>
      <pc:sldChg chg="modSp add mod">
        <pc:chgData name="Shin Suzuki" userId="36633f91ace397ad" providerId="LiveId" clId="{06A79708-3A93-461F-8BDC-6E938516395F}" dt="2024-12-13T06:05:39.294" v="3" actId="20577"/>
        <pc:sldMkLst>
          <pc:docMk/>
          <pc:sldMk cId="1562102473" sldId="260"/>
        </pc:sldMkLst>
        <pc:spChg chg="mod">
          <ac:chgData name="Shin Suzuki" userId="36633f91ace397ad" providerId="LiveId" clId="{06A79708-3A93-461F-8BDC-6E938516395F}" dt="2024-12-13T06:05:39.294" v="3" actId="20577"/>
          <ac:spMkLst>
            <pc:docMk/>
            <pc:sldMk cId="1562102473" sldId="260"/>
            <ac:spMk id="3" creationId="{F9D08656-7797-BCA9-5D21-E917335BF66E}"/>
          </ac:spMkLst>
        </pc:spChg>
      </pc:sldChg>
      <pc:sldChg chg="modSp new mod">
        <pc:chgData name="Shin Suzuki" userId="36633f91ace397ad" providerId="LiveId" clId="{06A79708-3A93-461F-8BDC-6E938516395F}" dt="2024-12-15T23:57:10.372" v="1070" actId="20577"/>
        <pc:sldMkLst>
          <pc:docMk/>
          <pc:sldMk cId="1444695701" sldId="261"/>
        </pc:sldMkLst>
      </pc:sldChg>
      <pc:sldChg chg="modSp new mod">
        <pc:chgData name="Shin Suzuki" userId="36633f91ace397ad" providerId="LiveId" clId="{06A79708-3A93-461F-8BDC-6E938516395F}" dt="2024-12-13T06:55:08.044" v="285"/>
        <pc:sldMkLst>
          <pc:docMk/>
          <pc:sldMk cId="2493938459" sldId="262"/>
        </pc:sldMkLst>
        <pc:spChg chg="mod">
          <ac:chgData name="Shin Suzuki" userId="36633f91ace397ad" providerId="LiveId" clId="{06A79708-3A93-461F-8BDC-6E938516395F}" dt="2024-12-13T06:07:06.550" v="110" actId="20577"/>
          <ac:spMkLst>
            <pc:docMk/>
            <pc:sldMk cId="2493938459" sldId="262"/>
            <ac:spMk id="2" creationId="{22CAE7F9-0DFC-9B4A-F238-FAFF7667999B}"/>
          </ac:spMkLst>
        </pc:spChg>
        <pc:spChg chg="mod">
          <ac:chgData name="Shin Suzuki" userId="36633f91ace397ad" providerId="LiveId" clId="{06A79708-3A93-461F-8BDC-6E938516395F}" dt="2024-12-13T06:55:08.044" v="285"/>
          <ac:spMkLst>
            <pc:docMk/>
            <pc:sldMk cId="2493938459" sldId="262"/>
            <ac:spMk id="3" creationId="{B83F5E0D-DABF-9B30-B7F9-EA930E910143}"/>
          </ac:spMkLst>
        </pc:spChg>
      </pc:sldChg>
      <pc:sldChg chg="modSp new mod">
        <pc:chgData name="Shin Suzuki" userId="36633f91ace397ad" providerId="LiveId" clId="{06A79708-3A93-461F-8BDC-6E938516395F}" dt="2024-12-13T06:06:50.406" v="98" actId="20577"/>
        <pc:sldMkLst>
          <pc:docMk/>
          <pc:sldMk cId="3705572519" sldId="263"/>
        </pc:sldMkLst>
      </pc:sldChg>
      <pc:sldChg chg="modSp new mod">
        <pc:chgData name="Shin Suzuki" userId="36633f91ace397ad" providerId="LiveId" clId="{06A79708-3A93-461F-8BDC-6E938516395F}" dt="2024-12-13T06:57:58.702" v="802" actId="20577"/>
        <pc:sldMkLst>
          <pc:docMk/>
          <pc:sldMk cId="266761236" sldId="264"/>
        </pc:sldMkLst>
      </pc:sldChg>
      <pc:sldChg chg="modSp new mod">
        <pc:chgData name="Shin Suzuki" userId="36633f91ace397ad" providerId="LiveId" clId="{06A79708-3A93-461F-8BDC-6E938516395F}" dt="2024-12-15T23:57:57.039" v="1109" actId="20577"/>
        <pc:sldMkLst>
          <pc:docMk/>
          <pc:sldMk cId="4245228024" sldId="265"/>
        </pc:sldMkLst>
      </pc:sldChg>
      <pc:sldChg chg="modSp new mod">
        <pc:chgData name="Shin Suzuki" userId="36633f91ace397ad" providerId="LiveId" clId="{06A79708-3A93-461F-8BDC-6E938516395F}" dt="2024-12-15T23:56:56.210" v="1044" actId="20577"/>
        <pc:sldMkLst>
          <pc:docMk/>
          <pc:sldMk cId="2866075459" sldId="266"/>
        </pc:sldMkLst>
        <pc:spChg chg="mod">
          <ac:chgData name="Shin Suzuki" userId="36633f91ace397ad" providerId="LiveId" clId="{06A79708-3A93-461F-8BDC-6E938516395F}" dt="2024-12-13T06:59:12.111" v="827" actId="20577"/>
          <ac:spMkLst>
            <pc:docMk/>
            <pc:sldMk cId="2866075459" sldId="266"/>
            <ac:spMk id="2" creationId="{5E5B80FF-D813-CE87-2588-64C7CE0A2FCA}"/>
          </ac:spMkLst>
        </pc:spChg>
        <pc:spChg chg="mod">
          <ac:chgData name="Shin Suzuki" userId="36633f91ace397ad" providerId="LiveId" clId="{06A79708-3A93-461F-8BDC-6E938516395F}" dt="2024-12-15T23:56:56.210" v="1044" actId="20577"/>
          <ac:spMkLst>
            <pc:docMk/>
            <pc:sldMk cId="2866075459" sldId="266"/>
            <ac:spMk id="3" creationId="{E8EC1DDD-EB8B-14C6-F6B9-8B8B62898D94}"/>
          </ac:spMkLst>
        </pc:spChg>
      </pc:sldChg>
      <pc:sldChg chg="modSp new mod">
        <pc:chgData name="Shin Suzuki" userId="36633f91ace397ad" providerId="LiveId" clId="{06A79708-3A93-461F-8BDC-6E938516395F}" dt="2024-12-16T00:20:52.104" v="1674" actId="20577"/>
        <pc:sldMkLst>
          <pc:docMk/>
          <pc:sldMk cId="55470798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2EB7A-0F59-9E81-7589-AD1587BBC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9AFEE6-CE01-1294-ECCE-08DF811D1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C8AC1E-4CF3-A45A-9EE5-86BCE4C2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580A6-943B-498A-35E4-593F12F5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2B8CF-6B6C-5A01-76FE-1129EC36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9393-DF31-AAA5-6769-0FBFAEC0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B09013-2E15-8220-BD63-178B2CB4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B9B13-4D5F-011A-09AC-90D8C2CF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81333-AE85-F5B9-0BF0-74752614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2E898-C691-A1BA-FF3F-ADDA14C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9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2B32B1-238B-55B3-9ABB-A2DC69CE1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D31E92-908B-2DE8-570B-F688C4F7B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25949C-4936-92CF-0A6F-70FD7C4A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04A83-5080-25F4-29FC-DD6FBD38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25757E-4A41-A678-30FB-2EE3C641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8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63F8C-2C99-B9FA-D219-D90A417F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6F374-AC9B-1528-5581-20EF464B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993EC0-087F-8DBE-86E2-04DDD9E7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AD691-D21F-28E8-3F2C-19B64F44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8280E-9543-4640-4042-802AED0C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5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672F-6664-0135-1020-DE0F8860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AA2F97-4C4A-F444-DD4A-66A4C06E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C4E51-A359-A409-C6AA-334430E2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2D53A-37EE-7BF3-93A4-E460003F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1BE2DB-CC49-001E-F8D9-52C284A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7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16F17-44A6-A280-8BC9-3B5C8722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F8354-91DB-1786-6911-7D86E1D5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4EC4B-D0FA-2BBD-FC39-A265E66D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07BCA8-8A0C-0D51-FF8D-66A5E57F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0B8ABE-6106-E394-6626-FA07812E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6D66F5-139E-35A1-A455-E2F4AE87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1BD7F-3ADF-E5BD-9D45-C2F5A0E5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D46ACA-5595-6F07-4AA2-9E4B499D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A06048-7924-7A8C-8E12-BD7398BB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2DC11-5A2E-4A34-975F-17E47C2E3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D8E28B-3141-B217-5F24-DC5E1F7B3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122FA5-1AA8-828F-B708-FF146A2A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E8FAE3-C25F-2F1A-C213-A5637312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C3101D-9E8C-2D99-0785-F1A070AC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66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495D3-D27F-E722-9CDA-897E9EA1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A1CEBC-BABC-DC45-8C60-E0FBA34F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08AE05-24FF-507E-2D1E-9E4CD731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279DF1-28ED-D693-80E2-869ED734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20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E3EB8D-A162-44B9-FE5B-DA03D03C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344C7A-456E-FE82-06EB-1A7F40D8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8E2A2B-D723-7E49-A1A8-5EEDEDA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67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E562E-16C0-1263-B8FD-8DC22D2C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5461B-6CD2-500B-572C-0FFF0739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C6EBEB-AD1C-8D46-06B8-6A2B845B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47C4D8-05BA-63AF-B81A-031E9500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B4D214-FE74-1194-8787-EFAA60D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3B09A8-9C8D-A533-1E2C-F796DE5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8B780-6383-086A-8F90-A27CBDB5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30C7062-ADC6-2D3A-3F69-5CFC5B07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DFA1D5-387E-D0C5-478F-7C0CC519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A8E9A4-6A36-F9FF-FEB2-2AAF1AE7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920EC-9352-A72D-8CB8-685741A4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8C9C7-BAC9-516F-86BF-56D9518B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0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74F8FC-C32D-92EE-CCF3-207639C7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0AE449-F7DD-BDDB-B96F-C11436A8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1676E-6693-14D3-3ABF-3C4D39D3F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8FF92-BBE3-4FC2-A7A2-45D307E875CB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41FA08-F869-8C18-D063-CEA290DA1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F22108-CD67-A85D-0A23-56FD409C4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C0AA7-5324-4342-9487-EBE850441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grc4si.home.kg/Movie/movies5.0.2/FoodPreparation/scene5/movies/Cook%20carrot1_0.mp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91F6-A4A1-7FA4-9B94-07E0BDE5E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課題解決型演習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D08656-7797-BCA9-5D21-E917335BF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2025/1/6</a:t>
            </a:r>
          </a:p>
          <a:p>
            <a:r>
              <a:rPr lang="ja-JP" altLang="en-US" dirty="0"/>
              <a:t>鈴木真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1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027C4-E103-8574-5F39-B1941E44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OpenAI API</a:t>
            </a:r>
            <a:r>
              <a:rPr kumimoji="1" lang="ja-JP" altLang="en-US" dirty="0"/>
              <a:t>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C7F1E-E074-BB03-1BD2-FAF8B456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SPARQL</a:t>
            </a:r>
            <a:r>
              <a:rPr kumimoji="1" lang="ja-JP" altLang="en-US" dirty="0"/>
              <a:t>で情報を取得できなかったときの補完手段</a:t>
            </a:r>
            <a:endParaRPr kumimoji="1" lang="en-US" altLang="ja-JP" dirty="0"/>
          </a:p>
          <a:p>
            <a:r>
              <a:rPr kumimoji="1" lang="en-US" altLang="ja-JP" dirty="0"/>
              <a:t>Place: </a:t>
            </a:r>
            <a:r>
              <a:rPr kumimoji="1" lang="ja-JP" altLang="en-US" dirty="0"/>
              <a:t>シーンごとに</a:t>
            </a:r>
            <a:r>
              <a:rPr kumimoji="1" lang="en-US" altLang="ja-JP" dirty="0"/>
              <a:t>few-shot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(4</a:t>
            </a:r>
            <a:r>
              <a:rPr kumimoji="1" lang="ja-JP" altLang="en-US" dirty="0"/>
              <a:t>枚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Action: Zero-shot</a:t>
            </a:r>
            <a:r>
              <a:rPr lang="ja-JP" altLang="en-US" dirty="0"/>
              <a:t>の画像分類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6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B007B-FB6F-C4CC-9D8E-DBFD782A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</a:t>
            </a:r>
            <a:r>
              <a:rPr kumimoji="1" lang="ja-JP" altLang="en-US" dirty="0"/>
              <a:t>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51DE0-3265-02E5-3BEA-1EAD65A8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290"/>
            <a:ext cx="10515600" cy="2917825"/>
          </a:xfrm>
        </p:spPr>
        <p:txBody>
          <a:bodyPr/>
          <a:lstStyle/>
          <a:p>
            <a:r>
              <a:rPr kumimoji="1" lang="en-US" altLang="ja-JP" dirty="0"/>
              <a:t>Activity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event</a:t>
            </a:r>
            <a:r>
              <a:rPr kumimoji="1" lang="ja-JP" altLang="en-US" dirty="0"/>
              <a:t>ごとに</a:t>
            </a:r>
            <a:r>
              <a:rPr lang="ja-JP" altLang="en-US" dirty="0"/>
              <a:t>ループ</a:t>
            </a:r>
            <a:endParaRPr lang="en-US" altLang="ja-JP" dirty="0"/>
          </a:p>
          <a:p>
            <a:pPr lvl="1"/>
            <a:r>
              <a:rPr kumimoji="1" lang="en-US" altLang="ja-JP" dirty="0"/>
              <a:t>Place, action</a:t>
            </a:r>
            <a:r>
              <a:rPr kumimoji="1" lang="ja-JP" altLang="en-US" dirty="0"/>
              <a:t>の取得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時間の取得</a:t>
            </a:r>
            <a:endParaRPr kumimoji="1" lang="en-US" altLang="ja-JP" dirty="0"/>
          </a:p>
          <a:p>
            <a:pPr lvl="1"/>
            <a:r>
              <a:rPr lang="en-US" altLang="ja-JP" dirty="0"/>
              <a:t>Place</a:t>
            </a:r>
            <a:r>
              <a:rPr lang="ja-JP" altLang="en-US" dirty="0"/>
              <a:t>が</a:t>
            </a:r>
            <a:r>
              <a:rPr lang="en-US" altLang="ja-JP" dirty="0"/>
              <a:t>None</a:t>
            </a:r>
            <a:r>
              <a:rPr lang="ja-JP" altLang="en-US" dirty="0"/>
              <a:t>の時に</a:t>
            </a:r>
            <a:r>
              <a:rPr lang="en-US" altLang="ja-JP" dirty="0"/>
              <a:t>GPT</a:t>
            </a:r>
            <a:r>
              <a:rPr lang="ja-JP" altLang="en-US" dirty="0"/>
              <a:t>補完</a:t>
            </a:r>
            <a:endParaRPr lang="en-US" altLang="ja-JP" dirty="0"/>
          </a:p>
          <a:p>
            <a:pPr lvl="1"/>
            <a:r>
              <a:rPr kumimoji="1" lang="en-US" altLang="ja-JP" dirty="0"/>
              <a:t>Pla</a:t>
            </a:r>
            <a:r>
              <a:rPr lang="en-US" altLang="ja-JP" dirty="0"/>
              <a:t>ce</a:t>
            </a:r>
            <a:r>
              <a:rPr lang="ja-JP" altLang="en-US" dirty="0"/>
              <a:t>が現在とひとつ前の時刻で目標の場所の時</a:t>
            </a:r>
            <a:endParaRPr lang="en-US" altLang="ja-JP" dirty="0"/>
          </a:p>
          <a:p>
            <a:pPr lvl="2"/>
            <a:r>
              <a:rPr lang="en-US" altLang="ja-JP" dirty="0"/>
              <a:t>Action</a:t>
            </a:r>
            <a:r>
              <a:rPr lang="ja-JP" altLang="en-US" dirty="0"/>
              <a:t>が</a:t>
            </a:r>
            <a:r>
              <a:rPr lang="en-US" altLang="ja-JP" dirty="0"/>
              <a:t>walk, </a:t>
            </a:r>
            <a:r>
              <a:rPr lang="en-US" altLang="ja-JP" dirty="0" err="1"/>
              <a:t>ActionXXX</a:t>
            </a:r>
            <a:r>
              <a:rPr lang="en-US" altLang="ja-JP" dirty="0"/>
              <a:t>[0,1,2,3], None</a:t>
            </a:r>
            <a:r>
              <a:rPr lang="ja-JP" altLang="en-US" dirty="0"/>
              <a:t>の時に</a:t>
            </a:r>
            <a:r>
              <a:rPr lang="en-US" altLang="ja-JP" dirty="0"/>
              <a:t>GPT</a:t>
            </a:r>
            <a:r>
              <a:rPr lang="ja-JP" altLang="en-US" dirty="0"/>
              <a:t>補完</a:t>
            </a:r>
            <a:endParaRPr lang="en-US" altLang="ja-JP" dirty="0"/>
          </a:p>
          <a:p>
            <a:pPr lvl="2"/>
            <a:r>
              <a:rPr lang="ja-JP" altLang="en-US" dirty="0"/>
              <a:t>ループを抜ける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E5E216-55EA-B8E2-9790-09D35C22BAD8}"/>
              </a:ext>
            </a:extLst>
          </p:cNvPr>
          <p:cNvSpPr txBox="1"/>
          <p:nvPr/>
        </p:nvSpPr>
        <p:spPr>
          <a:xfrm>
            <a:off x="838200" y="1825625"/>
            <a:ext cx="534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Room</a:t>
            </a:r>
            <a:r>
              <a:rPr lang="ja-JP" altLang="en-US" sz="2400" dirty="0"/>
              <a:t>に入った後で最初にした行動は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848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33EA-7387-74FD-B6A0-43BA9ACD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32D1E-B42C-4DBC-DBFA-008EB601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</a:t>
            </a:r>
            <a:r>
              <a:rPr kumimoji="1" lang="ja-JP" altLang="en-US" dirty="0"/>
              <a:t>の結果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85AA4D2-CB76-6386-CD50-993233B50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036457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881545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7368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Method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Accuracy(%)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GPT</a:t>
                      </a:r>
                      <a:r>
                        <a:rPr kumimoji="1" lang="ja-JP" altLang="en-US" dirty="0"/>
                        <a:t>補完なし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5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GPT</a:t>
                      </a:r>
                      <a:r>
                        <a:rPr kumimoji="1" lang="ja-JP" altLang="en-US" dirty="0"/>
                        <a:t>補完あり</a:t>
                      </a:r>
                      <a:r>
                        <a:rPr kumimoji="1" lang="en-US" altLang="ja-JP" dirty="0"/>
                        <a:t>(place)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8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GPT</a:t>
                      </a:r>
                      <a:r>
                        <a:rPr kumimoji="1" lang="ja-JP" altLang="en-US" dirty="0"/>
                        <a:t>補完あり</a:t>
                      </a:r>
                      <a:r>
                        <a:rPr kumimoji="1" lang="en-US" altLang="ja-JP" dirty="0"/>
                        <a:t>(place, action)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54430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D38C59-A1B9-AFDE-63DF-29B0448D614B}"/>
              </a:ext>
            </a:extLst>
          </p:cNvPr>
          <p:cNvSpPr txBox="1"/>
          <p:nvPr/>
        </p:nvSpPr>
        <p:spPr>
          <a:xfrm>
            <a:off x="838200" y="330898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※20</a:t>
            </a:r>
            <a:r>
              <a:rPr kumimoji="1" lang="ja-JP" altLang="en-US" sz="2400" dirty="0"/>
              <a:t>回試行</a:t>
            </a:r>
          </a:p>
        </p:txBody>
      </p:sp>
    </p:spTree>
    <p:extLst>
      <p:ext uri="{BB962C8B-B14F-4D97-AF65-F5344CB8AC3E}">
        <p14:creationId xmlns:p14="http://schemas.microsoft.com/office/powerpoint/2010/main" val="30607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0592C-FB8D-1AB7-EAB0-EC86C598B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7541B-047A-5F10-A429-609A8D69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Q4</a:t>
            </a:r>
            <a:r>
              <a:rPr kumimoji="1" lang="ja-JP" altLang="en-US" dirty="0"/>
              <a:t>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D6F3C-07D9-F764-7C23-6294F67C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140"/>
            <a:ext cx="10515600" cy="3079750"/>
          </a:xfrm>
        </p:spPr>
        <p:txBody>
          <a:bodyPr/>
          <a:lstStyle/>
          <a:p>
            <a:r>
              <a:rPr kumimoji="1" lang="en-US" altLang="ja-JP" dirty="0"/>
              <a:t>Activity</a:t>
            </a:r>
            <a:r>
              <a:rPr kumimoji="1" lang="ja-JP" altLang="en-US" dirty="0"/>
              <a:t>の</a:t>
            </a:r>
            <a:r>
              <a:rPr kumimoji="1" lang="en-US" altLang="ja-JP" dirty="0"/>
              <a:t>event</a:t>
            </a:r>
            <a:r>
              <a:rPr kumimoji="1" lang="ja-JP" altLang="en-US" dirty="0"/>
              <a:t>ごとに</a:t>
            </a:r>
            <a:r>
              <a:rPr lang="ja-JP" altLang="en-US" dirty="0"/>
              <a:t>ループ</a:t>
            </a:r>
            <a:endParaRPr lang="en-US" altLang="ja-JP" dirty="0"/>
          </a:p>
          <a:p>
            <a:pPr lvl="1"/>
            <a:r>
              <a:rPr kumimoji="1" lang="en-US" altLang="ja-JP" dirty="0"/>
              <a:t>Place, action</a:t>
            </a:r>
            <a:r>
              <a:rPr kumimoji="1" lang="ja-JP" altLang="en-US" dirty="0"/>
              <a:t>の取得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時間の取得</a:t>
            </a:r>
            <a:endParaRPr kumimoji="1" lang="en-US" altLang="ja-JP" dirty="0"/>
          </a:p>
          <a:p>
            <a:pPr lvl="1"/>
            <a:r>
              <a:rPr lang="en-US" altLang="ja-JP" dirty="0"/>
              <a:t>Action</a:t>
            </a:r>
            <a:r>
              <a:rPr lang="ja-JP" altLang="en-US" dirty="0"/>
              <a:t>が</a:t>
            </a:r>
            <a:r>
              <a:rPr lang="en-US" altLang="ja-JP" dirty="0" err="1"/>
              <a:t>ActionXXX</a:t>
            </a:r>
            <a:r>
              <a:rPr lang="en-US" altLang="ja-JP" dirty="0"/>
              <a:t>[0,1,2,3], None</a:t>
            </a:r>
            <a:r>
              <a:rPr lang="ja-JP" altLang="en-US" dirty="0"/>
              <a:t>の時に</a:t>
            </a:r>
            <a:r>
              <a:rPr lang="en-US" altLang="ja-JP" dirty="0"/>
              <a:t>GPT</a:t>
            </a:r>
            <a:r>
              <a:rPr lang="ja-JP" altLang="en-US" dirty="0"/>
              <a:t>補完</a:t>
            </a:r>
            <a:endParaRPr lang="en-US" altLang="ja-JP" dirty="0"/>
          </a:p>
          <a:p>
            <a:pPr lvl="1"/>
            <a:r>
              <a:rPr kumimoji="1" lang="en-US" altLang="ja-JP" dirty="0"/>
              <a:t>Pla</a:t>
            </a:r>
            <a:r>
              <a:rPr lang="en-US" altLang="ja-JP" dirty="0"/>
              <a:t>ce</a:t>
            </a:r>
            <a:r>
              <a:rPr lang="ja-JP" altLang="en-US" dirty="0"/>
              <a:t>が目標の場所の時</a:t>
            </a:r>
            <a:endParaRPr lang="en-US" altLang="ja-JP" dirty="0"/>
          </a:p>
          <a:p>
            <a:pPr lvl="2"/>
            <a:r>
              <a:rPr lang="ja-JP" altLang="en-US" dirty="0"/>
              <a:t>前回の</a:t>
            </a:r>
            <a:r>
              <a:rPr lang="en-US" altLang="ja-JP" dirty="0"/>
              <a:t>action</a:t>
            </a:r>
            <a:r>
              <a:rPr lang="ja-JP" altLang="en-US" dirty="0"/>
              <a:t>を解答にする</a:t>
            </a:r>
            <a:endParaRPr lang="en-US" altLang="ja-JP" dirty="0"/>
          </a:p>
          <a:p>
            <a:pPr lvl="2"/>
            <a:r>
              <a:rPr lang="ja-JP" altLang="en-US" dirty="0"/>
              <a:t>ループを抜ける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5244C-01CC-1E73-C701-65727C99AAE8}"/>
              </a:ext>
            </a:extLst>
          </p:cNvPr>
          <p:cNvSpPr txBox="1"/>
          <p:nvPr/>
        </p:nvSpPr>
        <p:spPr>
          <a:xfrm>
            <a:off x="838200" y="1895475"/>
            <a:ext cx="534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Room</a:t>
            </a:r>
            <a:r>
              <a:rPr lang="ja-JP" altLang="en-US" sz="2400" dirty="0"/>
              <a:t>に入る直前にした行動は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214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4754-3E79-E59A-973F-5D45209D2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81E7CF-8058-31AC-D4BB-84F7796D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Q4</a:t>
            </a:r>
            <a:r>
              <a:rPr kumimoji="1" lang="ja-JP" altLang="en-US" dirty="0"/>
              <a:t>の結果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6E48824E-B4E2-C9D2-9C7C-2F38704EE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05732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881545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73686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Method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Accuracy(%)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7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GPT</a:t>
                      </a:r>
                      <a:r>
                        <a:rPr kumimoji="1" lang="ja-JP" altLang="en-US" dirty="0"/>
                        <a:t>補完なし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5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GPT</a:t>
                      </a:r>
                      <a:r>
                        <a:rPr kumimoji="1" lang="ja-JP" altLang="en-US" dirty="0"/>
                        <a:t>補完あり</a:t>
                      </a:r>
                      <a:r>
                        <a:rPr kumimoji="1" lang="en-US" altLang="ja-JP" dirty="0"/>
                        <a:t>(place, action)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8815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AB9617-B831-EF5A-12A6-A2908966BFD7}"/>
              </a:ext>
            </a:extLst>
          </p:cNvPr>
          <p:cNvSpPr txBox="1"/>
          <p:nvPr/>
        </p:nvSpPr>
        <p:spPr>
          <a:xfrm>
            <a:off x="838200" y="2938145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※20</a:t>
            </a:r>
            <a:r>
              <a:rPr kumimoji="1" lang="ja-JP" altLang="en-US" sz="2400" dirty="0"/>
              <a:t>回試行</a:t>
            </a:r>
          </a:p>
        </p:txBody>
      </p:sp>
    </p:spTree>
    <p:extLst>
      <p:ext uri="{BB962C8B-B14F-4D97-AF65-F5344CB8AC3E}">
        <p14:creationId xmlns:p14="http://schemas.microsoft.com/office/powerpoint/2010/main" val="92619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108BB-3384-6801-F490-D7759070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確認事項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62E557-A4C4-88B4-4500-7052EAFF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dirty="0"/>
              <a:t>action</a:t>
            </a:r>
            <a:r>
              <a:rPr lang="ja-JP" altLang="en-US" dirty="0"/>
              <a:t>として該当する行動はどれなのか</a:t>
            </a:r>
            <a:endParaRPr lang="en-US" altLang="ja-JP" dirty="0"/>
          </a:p>
          <a:p>
            <a:pPr lvl="1"/>
            <a:r>
              <a:rPr kumimoji="1" lang="en-US" altLang="ja-JP" dirty="0"/>
              <a:t>Q3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walk</a:t>
            </a:r>
            <a:r>
              <a:rPr kumimoji="1" lang="ja-JP" altLang="en-US" dirty="0"/>
              <a:t>は除外されていそうだが、</a:t>
            </a:r>
            <a:r>
              <a:rPr kumimoji="1" lang="en-US" altLang="ja-JP" dirty="0"/>
              <a:t>Q4</a:t>
            </a:r>
            <a:r>
              <a:rPr kumimoji="1" lang="ja-JP" altLang="en-US" dirty="0"/>
              <a:t>は含まれている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From, to</a:t>
            </a:r>
            <a:r>
              <a:rPr kumimoji="1" lang="ja-JP" altLang="en-US" dirty="0"/>
              <a:t>の両方をとって考えてみる</a:t>
            </a:r>
            <a:endParaRPr kumimoji="1" lang="en-US" altLang="ja-JP" dirty="0"/>
          </a:p>
          <a:p>
            <a:r>
              <a:rPr lang="en-US" altLang="ja-JP" dirty="0"/>
              <a:t>action</a:t>
            </a:r>
            <a:r>
              <a:rPr lang="ja-JP" altLang="en-US" dirty="0"/>
              <a:t>の中に</a:t>
            </a:r>
            <a:r>
              <a:rPr lang="en-US" altLang="ja-JP" dirty="0" err="1"/>
              <a:t>ActionXXX</a:t>
            </a:r>
            <a:r>
              <a:rPr lang="en-US" altLang="ja-JP" dirty="0"/>
              <a:t>[0,1,2,3]</a:t>
            </a:r>
            <a:r>
              <a:rPr lang="ja-JP" altLang="en-US" dirty="0"/>
              <a:t>が存在している</a:t>
            </a:r>
            <a:endParaRPr lang="en-US" altLang="ja-JP" dirty="0"/>
          </a:p>
          <a:p>
            <a:pPr lvl="1"/>
            <a:r>
              <a:rPr lang="en-US" altLang="ja-JP" dirty="0"/>
              <a:t>SPARQL</a:t>
            </a:r>
            <a:r>
              <a:rPr lang="ja-JP" altLang="en-US" dirty="0"/>
              <a:t>クエリを投げたときに何もないのとは別に、</a:t>
            </a:r>
            <a:br>
              <a:rPr lang="en-US" altLang="ja-JP" dirty="0"/>
            </a:br>
            <a:r>
              <a:rPr lang="en-US" altLang="ja-JP" dirty="0" err="1"/>
              <a:t>ActionXXX</a:t>
            </a:r>
            <a:r>
              <a:rPr lang="ja-JP" altLang="en-US" dirty="0"/>
              <a:t>がある</a:t>
            </a:r>
            <a:endParaRPr lang="en-US" altLang="ja-JP" dirty="0"/>
          </a:p>
          <a:p>
            <a:pPr lvl="1"/>
            <a:r>
              <a:rPr lang="en-US" altLang="ja-JP" dirty="0"/>
              <a:t>None</a:t>
            </a:r>
            <a:r>
              <a:rPr lang="ja-JP" altLang="en-US" dirty="0"/>
              <a:t>については具体的な例を見つけて報告</a:t>
            </a:r>
            <a:endParaRPr lang="en-US" altLang="ja-JP" dirty="0"/>
          </a:p>
          <a:p>
            <a:r>
              <a:rPr lang="ja-JP" altLang="en-US" dirty="0"/>
              <a:t>答えがおかしい部分があると思われる←</a:t>
            </a:r>
            <a:r>
              <a:rPr lang="en-US" altLang="ja-JP" dirty="0"/>
              <a:t>kitchen</a:t>
            </a:r>
            <a:r>
              <a:rPr lang="ja-JP" altLang="en-US" dirty="0"/>
              <a:t>に入った後</a:t>
            </a:r>
            <a:r>
              <a:rPr lang="en-US" altLang="ja-JP" dirty="0"/>
              <a:t>kitchen</a:t>
            </a:r>
            <a:r>
              <a:rPr lang="ja-JP" altLang="en-US" dirty="0"/>
              <a:t>以外にいてもよいのか？</a:t>
            </a:r>
            <a:endParaRPr lang="en-US" altLang="ja-JP" dirty="0"/>
          </a:p>
          <a:p>
            <a:pPr lvl="1"/>
            <a:r>
              <a:rPr lang="en-US" altLang="ja-JP" dirty="0"/>
              <a:t>Q3: scene5_day9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kumimoji="1" lang="en-US" altLang="ja-JP" dirty="0"/>
              <a:t>Video: </a:t>
            </a:r>
            <a:r>
              <a:rPr kumimoji="1" lang="en-US" altLang="ja-JP" dirty="0">
                <a:hlinkClick r:id="rId2"/>
              </a:rPr>
              <a:t>https://kgrc4si.home.kg/Movie/movies5.0.2/FoodPreparation/scene5/movies/Cook%20carrot1_0.mp4</a:t>
            </a:r>
            <a:r>
              <a:rPr kumimoji="1" lang="en-US" altLang="ja-JP" dirty="0"/>
              <a:t> </a:t>
            </a:r>
          </a:p>
          <a:p>
            <a:r>
              <a:rPr lang="en-US" altLang="ja-JP" dirty="0"/>
              <a:t>Question</a:t>
            </a:r>
            <a:r>
              <a:rPr lang="ja-JP" altLang="en-US" dirty="0"/>
              <a:t>に含まれる</a:t>
            </a:r>
            <a:r>
              <a:rPr lang="en-US" altLang="ja-JP" dirty="0"/>
              <a:t>action</a:t>
            </a:r>
            <a:r>
              <a:rPr lang="ja-JP" altLang="en-US" dirty="0"/>
              <a:t>は利用してよいのか？</a:t>
            </a:r>
            <a:endParaRPr lang="en-US" altLang="ja-JP" dirty="0"/>
          </a:p>
          <a:p>
            <a:pPr lvl="1"/>
            <a:r>
              <a:rPr kumimoji="1" lang="en-US" altLang="ja-JP" dirty="0"/>
              <a:t>Prompt, </a:t>
            </a:r>
            <a:r>
              <a:rPr kumimoji="1" lang="ja-JP" altLang="en-US" dirty="0"/>
              <a:t>ループの条件に加えていい</a:t>
            </a:r>
            <a:endParaRPr kumimoji="1" lang="en-US" altLang="ja-JP" dirty="0"/>
          </a:p>
          <a:p>
            <a:r>
              <a:rPr lang="en-US" altLang="ja-JP" dirty="0"/>
              <a:t>Place</a:t>
            </a:r>
            <a:r>
              <a:rPr lang="ja-JP" altLang="en-US" dirty="0"/>
              <a:t>の情報を</a:t>
            </a:r>
            <a:r>
              <a:rPr lang="en-US" altLang="ja-JP" dirty="0" err="1"/>
              <a:t>openai</a:t>
            </a:r>
            <a:r>
              <a:rPr lang="ja-JP" altLang="en-US" dirty="0"/>
              <a:t>で取得するときに後ろの</a:t>
            </a:r>
            <a:r>
              <a:rPr lang="en-US" altLang="ja-JP" dirty="0"/>
              <a:t>70%</a:t>
            </a:r>
            <a:r>
              <a:rPr lang="ja-JP" altLang="en-US" dirty="0"/>
              <a:t>がいい</a:t>
            </a:r>
            <a:r>
              <a:rPr lang="en-US" altLang="ja-JP" dirty="0"/>
              <a:t>(</a:t>
            </a:r>
            <a:r>
              <a:rPr lang="ja-JP" altLang="en-US" dirty="0"/>
              <a:t>東北大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9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B80FF-D813-CE87-2588-64C7CE0A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1DDD-EB8B-14C6-F6B9-8B8B6289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担当範囲の確認</a:t>
            </a:r>
            <a:endParaRPr lang="en-US" altLang="ja-JP" dirty="0"/>
          </a:p>
          <a:p>
            <a:pPr lvl="1"/>
            <a:r>
              <a:rPr kumimoji="1" lang="en-US" altLang="ja-JP" dirty="0"/>
              <a:t>Q1, 2: </a:t>
            </a:r>
            <a:r>
              <a:rPr kumimoji="1" lang="ja-JP" altLang="en-US" dirty="0"/>
              <a:t>宮下</a:t>
            </a:r>
            <a:endParaRPr kumimoji="1" lang="en-US" altLang="ja-JP" dirty="0"/>
          </a:p>
          <a:p>
            <a:pPr lvl="1"/>
            <a:r>
              <a:rPr lang="en-US" altLang="ja-JP" dirty="0"/>
              <a:t>Q3~5: </a:t>
            </a:r>
            <a:r>
              <a:rPr lang="ja-JP" altLang="en-US" dirty="0"/>
              <a:t>鈴木</a:t>
            </a:r>
            <a:endParaRPr lang="en-US" altLang="ja-JP" dirty="0"/>
          </a:p>
          <a:p>
            <a:r>
              <a:rPr kumimoji="1" lang="ja-JP" altLang="en-US" dirty="0"/>
              <a:t>実装・評価</a:t>
            </a:r>
          </a:p>
        </p:txBody>
      </p:sp>
    </p:spTree>
    <p:extLst>
      <p:ext uri="{BB962C8B-B14F-4D97-AF65-F5344CB8AC3E}">
        <p14:creationId xmlns:p14="http://schemas.microsoft.com/office/powerpoint/2010/main" val="28660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C7F5D-9B3A-810A-DED4-9528F9C6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4C88A-9D11-9435-D4EB-00B09BDC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問題の種類と担当範囲</a:t>
            </a:r>
            <a:endParaRPr kumimoji="1" lang="en-US" altLang="ja-JP" dirty="0"/>
          </a:p>
          <a:p>
            <a:r>
              <a:rPr kumimoji="1" lang="en-US" altLang="ja-JP" dirty="0"/>
              <a:t>SPARQL</a:t>
            </a:r>
            <a:r>
              <a:rPr kumimoji="1" lang="ja-JP" altLang="en-US" dirty="0"/>
              <a:t>の処理</a:t>
            </a:r>
            <a:endParaRPr kumimoji="1" lang="en-US" altLang="ja-JP" dirty="0"/>
          </a:p>
          <a:p>
            <a:r>
              <a:rPr lang="en-US" altLang="ja-JP" dirty="0"/>
              <a:t>OpenAI API</a:t>
            </a:r>
            <a:r>
              <a:rPr lang="ja-JP" altLang="en-US" dirty="0"/>
              <a:t>の処理</a:t>
            </a:r>
            <a:endParaRPr lang="en-US" altLang="ja-JP" dirty="0"/>
          </a:p>
          <a:p>
            <a:r>
              <a:rPr kumimoji="1" lang="en-US" altLang="ja-JP" dirty="0"/>
              <a:t>Q3</a:t>
            </a:r>
            <a:r>
              <a:rPr kumimoji="1" lang="ja-JP" altLang="en-US" dirty="0"/>
              <a:t>処理</a:t>
            </a:r>
            <a:endParaRPr kumimoji="1" lang="en-US" altLang="ja-JP" dirty="0"/>
          </a:p>
          <a:p>
            <a:r>
              <a:rPr lang="en-US" altLang="ja-JP" dirty="0"/>
              <a:t>Q3</a:t>
            </a:r>
            <a:r>
              <a:rPr lang="ja-JP" altLang="en-US" dirty="0"/>
              <a:t>結果</a:t>
            </a:r>
            <a:endParaRPr kumimoji="1" lang="en-US" altLang="ja-JP" dirty="0"/>
          </a:p>
          <a:p>
            <a:r>
              <a:rPr lang="en-US" altLang="ja-JP" dirty="0"/>
              <a:t>Q4</a:t>
            </a:r>
            <a:r>
              <a:rPr lang="ja-JP" altLang="en-US" dirty="0"/>
              <a:t>処理</a:t>
            </a:r>
            <a:endParaRPr lang="en-US" altLang="ja-JP" dirty="0"/>
          </a:p>
          <a:p>
            <a:r>
              <a:rPr kumimoji="1" lang="en-US" altLang="ja-JP" dirty="0"/>
              <a:t>Q4</a:t>
            </a:r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07293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AE7F9-0DFC-9B4A-F238-FAFF7667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3F5E0D-DABF-9B30-B7F9-EA930E91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Multi </a:t>
            </a:r>
            <a:r>
              <a:rPr kumimoji="1" lang="en-US" altLang="ja-JP" dirty="0" err="1"/>
              <a:t>Choise</a:t>
            </a:r>
            <a:endParaRPr kumimoji="1" lang="en-US" altLang="ja-JP" dirty="0"/>
          </a:p>
          <a:p>
            <a:r>
              <a:rPr lang="en-US" altLang="ja-JP" dirty="0"/>
              <a:t>Q1: </a:t>
            </a:r>
            <a:r>
              <a:rPr lang="ja-JP" altLang="en-US" dirty="0"/>
              <a:t>何回出入りしたか</a:t>
            </a:r>
          </a:p>
          <a:p>
            <a:r>
              <a:rPr lang="en-US" altLang="ja-JP" dirty="0"/>
              <a:t>Q2: </a:t>
            </a:r>
            <a:r>
              <a:rPr lang="ja-JP" altLang="en-US" dirty="0"/>
              <a:t>何回</a:t>
            </a:r>
            <a:r>
              <a:rPr lang="en-US" altLang="ja-JP" dirty="0"/>
              <a:t>action</a:t>
            </a:r>
            <a:r>
              <a:rPr lang="ja-JP" altLang="en-US" dirty="0"/>
              <a:t>したか</a:t>
            </a:r>
          </a:p>
          <a:p>
            <a:r>
              <a:rPr lang="en-US" altLang="ja-JP" dirty="0"/>
              <a:t>Q3: room</a:t>
            </a:r>
            <a:r>
              <a:rPr lang="ja-JP" altLang="en-US" dirty="0"/>
              <a:t>に入った後で、最初に何をしたか</a:t>
            </a:r>
          </a:p>
          <a:p>
            <a:r>
              <a:rPr lang="en-US" altLang="ja-JP" dirty="0"/>
              <a:t>Q4: room</a:t>
            </a:r>
            <a:r>
              <a:rPr lang="ja-JP" altLang="en-US" dirty="0"/>
              <a:t>に入る直前に何をしたか</a:t>
            </a:r>
          </a:p>
          <a:p>
            <a:r>
              <a:rPr lang="en-US" altLang="ja-JP" dirty="0"/>
              <a:t>Q5: </a:t>
            </a:r>
            <a:r>
              <a:rPr lang="ja-JP" altLang="en-US" dirty="0"/>
              <a:t>ある時間帯で、どこにいたか</a:t>
            </a:r>
            <a:r>
              <a:rPr lang="en-US" altLang="ja-JP" dirty="0"/>
              <a:t>/</a:t>
            </a:r>
            <a:r>
              <a:rPr lang="ja-JP" altLang="en-US" dirty="0"/>
              <a:t>何を持っていたか</a:t>
            </a:r>
            <a:endParaRPr lang="en-US" altLang="ja-JP" dirty="0"/>
          </a:p>
          <a:p>
            <a:r>
              <a:rPr lang="en-US" altLang="ja-JP" dirty="0"/>
              <a:t>Caption: </a:t>
            </a:r>
            <a:r>
              <a:rPr lang="ja-JP" altLang="en-US" dirty="0"/>
              <a:t>最適なキャプションは</a:t>
            </a:r>
          </a:p>
          <a:p>
            <a:pPr marL="0" indent="0">
              <a:buNone/>
            </a:pPr>
            <a:r>
              <a:rPr kumimoji="1" lang="en-US" altLang="ja-JP" dirty="0" err="1"/>
              <a:t>YesNo</a:t>
            </a:r>
            <a:endParaRPr kumimoji="1" lang="en-US" altLang="ja-JP" dirty="0"/>
          </a:p>
          <a:p>
            <a:r>
              <a:rPr lang="en-US" altLang="ja-JP" dirty="0"/>
              <a:t>Q1: n</a:t>
            </a:r>
            <a:r>
              <a:rPr lang="ja-JP" altLang="en-US" dirty="0"/>
              <a:t>回</a:t>
            </a:r>
            <a:r>
              <a:rPr lang="en-US" altLang="ja-JP" dirty="0"/>
              <a:t>room</a:t>
            </a:r>
            <a:r>
              <a:rPr lang="ja-JP" altLang="en-US" dirty="0"/>
              <a:t>に入ったのが正しいか</a:t>
            </a:r>
          </a:p>
          <a:p>
            <a:r>
              <a:rPr lang="en-US" altLang="ja-JP" dirty="0"/>
              <a:t>Q2: n</a:t>
            </a:r>
            <a:r>
              <a:rPr lang="ja-JP" altLang="en-US" dirty="0"/>
              <a:t>回</a:t>
            </a:r>
            <a:r>
              <a:rPr lang="en-US" altLang="ja-JP" dirty="0"/>
              <a:t>action</a:t>
            </a:r>
            <a:r>
              <a:rPr lang="ja-JP" altLang="en-US" dirty="0"/>
              <a:t>したのは正しいか</a:t>
            </a:r>
          </a:p>
          <a:p>
            <a:r>
              <a:rPr lang="en-US" altLang="ja-JP" dirty="0"/>
              <a:t>Q3: room</a:t>
            </a:r>
            <a:r>
              <a:rPr lang="ja-JP" altLang="en-US" dirty="0"/>
              <a:t>に入った後で最初にした</a:t>
            </a:r>
            <a:r>
              <a:rPr lang="en-US" altLang="ja-JP" dirty="0"/>
              <a:t>action</a:t>
            </a:r>
            <a:r>
              <a:rPr lang="ja-JP" altLang="en-US" dirty="0"/>
              <a:t>が正しいか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2D4BB7B6-B1D8-37B1-BD80-D14722E095D8}"/>
              </a:ext>
            </a:extLst>
          </p:cNvPr>
          <p:cNvSpPr/>
          <p:nvPr/>
        </p:nvSpPr>
        <p:spPr>
          <a:xfrm>
            <a:off x="8734425" y="2981325"/>
            <a:ext cx="304800" cy="1057275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9FC77291-8A8A-32EB-9D47-80627C77E102}"/>
              </a:ext>
            </a:extLst>
          </p:cNvPr>
          <p:cNvSpPr/>
          <p:nvPr/>
        </p:nvSpPr>
        <p:spPr>
          <a:xfrm>
            <a:off x="8734425" y="5648326"/>
            <a:ext cx="304800" cy="323850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D7C306D1-43A5-CDC0-BAA8-748A05D11641}"/>
              </a:ext>
            </a:extLst>
          </p:cNvPr>
          <p:cNvSpPr/>
          <p:nvPr/>
        </p:nvSpPr>
        <p:spPr>
          <a:xfrm>
            <a:off x="8734425" y="4888707"/>
            <a:ext cx="304800" cy="68341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2B086F4F-3046-9809-0B7E-03EDBCA5FA93}"/>
              </a:ext>
            </a:extLst>
          </p:cNvPr>
          <p:cNvSpPr/>
          <p:nvPr/>
        </p:nvSpPr>
        <p:spPr>
          <a:xfrm>
            <a:off x="8734425" y="2185196"/>
            <a:ext cx="304800" cy="683417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A0DEA8-6B18-4338-468E-67A5456C46D4}"/>
              </a:ext>
            </a:extLst>
          </p:cNvPr>
          <p:cNvSpPr txBox="1"/>
          <p:nvPr/>
        </p:nvSpPr>
        <p:spPr>
          <a:xfrm>
            <a:off x="10439400" y="1690688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宮下</a:t>
            </a:r>
            <a:endParaRPr kumimoji="1" lang="en-US" altLang="ja-JP" sz="2400" dirty="0">
              <a:solidFill>
                <a:schemeClr val="accent2"/>
              </a:solidFill>
            </a:endParaRPr>
          </a:p>
          <a:p>
            <a:r>
              <a:rPr kumimoji="1" lang="ja-JP" altLang="en-US" sz="2400" dirty="0">
                <a:solidFill>
                  <a:schemeClr val="accent1"/>
                </a:solidFill>
              </a:rPr>
              <a:t>鈴木</a:t>
            </a:r>
            <a:endParaRPr kumimoji="1" lang="en-US" altLang="ja-JP" sz="2400" dirty="0">
              <a:solidFill>
                <a:schemeClr val="accent1"/>
              </a:solidFill>
            </a:endParaRPr>
          </a:p>
          <a:p>
            <a:r>
              <a:rPr lang="ja-JP" altLang="en-US" sz="2400" dirty="0"/>
              <a:t>未定</a:t>
            </a:r>
            <a:endParaRPr kumimoji="1" lang="ja-JP" altLang="en-US" sz="2400" dirty="0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0FD39C28-62EB-A811-DC68-54EF7A7B324A}"/>
              </a:ext>
            </a:extLst>
          </p:cNvPr>
          <p:cNvSpPr/>
          <p:nvPr/>
        </p:nvSpPr>
        <p:spPr>
          <a:xfrm>
            <a:off x="8734425" y="4055270"/>
            <a:ext cx="304800" cy="32385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3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907E0-2870-9ED1-EBA9-2D3C18D6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SPARQL</a:t>
            </a:r>
            <a:r>
              <a:rPr kumimoji="1" lang="ja-JP" altLang="en-US" dirty="0"/>
              <a:t>の処理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全体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819E0-52FF-44DA-3BEC-1F366E18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Event</a:t>
            </a:r>
            <a:r>
              <a:rPr kumimoji="1" lang="ja-JP" altLang="en-US" dirty="0"/>
              <a:t>の数の取得</a:t>
            </a:r>
            <a:endParaRPr kumimoji="1" lang="en-US" altLang="ja-JP" dirty="0"/>
          </a:p>
          <a:p>
            <a:r>
              <a:rPr lang="en-US" altLang="ja-JP" dirty="0"/>
              <a:t>Place</a:t>
            </a:r>
            <a:r>
              <a:rPr lang="ja-JP" altLang="en-US" dirty="0"/>
              <a:t>の取得</a:t>
            </a:r>
            <a:endParaRPr lang="en-US" altLang="ja-JP" dirty="0"/>
          </a:p>
          <a:p>
            <a:r>
              <a:rPr kumimoji="1" lang="en-US" altLang="ja-JP" dirty="0"/>
              <a:t>Action</a:t>
            </a:r>
            <a:r>
              <a:rPr kumimoji="1" lang="ja-JP" altLang="en-US" dirty="0"/>
              <a:t>の取得</a:t>
            </a:r>
            <a:endParaRPr kumimoji="1" lang="en-US" altLang="ja-JP" dirty="0"/>
          </a:p>
          <a:p>
            <a:r>
              <a:rPr lang="ja-JP" altLang="en-US" dirty="0"/>
              <a:t>時間の取得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78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ED09B-6695-D5FF-9225-D2A56E5B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SPARQL</a:t>
            </a:r>
            <a:r>
              <a:rPr kumimoji="1" lang="ja-JP" altLang="en-US" dirty="0"/>
              <a:t>の処理</a:t>
            </a:r>
            <a:r>
              <a:rPr kumimoji="1" lang="en-US" altLang="ja-JP" dirty="0"/>
              <a:t>: Event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C59F1F3-7A11-2BBD-E610-BE988D2C8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81195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99632C-97D9-4AB1-6A67-8D11204436C2}"/>
              </a:ext>
            </a:extLst>
          </p:cNvPr>
          <p:cNvSpPr txBox="1"/>
          <p:nvPr/>
        </p:nvSpPr>
        <p:spPr>
          <a:xfrm>
            <a:off x="6272606" y="1690688"/>
            <a:ext cx="5081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Activity</a:t>
            </a:r>
            <a:r>
              <a:rPr lang="ja-JP" altLang="en-US" sz="2400" dirty="0"/>
              <a:t>には複数のイベントがあり、</a:t>
            </a:r>
            <a:endParaRPr lang="en-US" altLang="ja-JP" sz="2400" dirty="0"/>
          </a:p>
          <a:p>
            <a:r>
              <a:rPr kumimoji="1" lang="ja-JP" altLang="en-US" sz="2400" dirty="0"/>
              <a:t>それらすべてにおいて、情報の取得をするためにイベント数を取得</a:t>
            </a:r>
          </a:p>
        </p:txBody>
      </p:sp>
    </p:spTree>
    <p:extLst>
      <p:ext uri="{BB962C8B-B14F-4D97-AF65-F5344CB8AC3E}">
        <p14:creationId xmlns:p14="http://schemas.microsoft.com/office/powerpoint/2010/main" val="42330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F9216-76C3-235C-3D20-CF1127CBD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D16E9-A9AE-9636-BAB2-14DF67A1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SPARQL</a:t>
            </a:r>
            <a:r>
              <a:rPr kumimoji="1" lang="ja-JP" altLang="en-US" dirty="0"/>
              <a:t>の処理</a:t>
            </a:r>
            <a:r>
              <a:rPr kumimoji="1" lang="en-US" altLang="ja-JP" dirty="0"/>
              <a:t>: Place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199E894-A646-C0C7-8B35-E0078358F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63844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56793A-9DDE-A346-E8F5-DEAFB1DF5719}"/>
              </a:ext>
            </a:extLst>
          </p:cNvPr>
          <p:cNvSpPr txBox="1"/>
          <p:nvPr/>
        </p:nvSpPr>
        <p:spPr>
          <a:xfrm>
            <a:off x="6272606" y="1690688"/>
            <a:ext cx="508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イベントのはじめの場所の取得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68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1D3-244D-B730-C6A6-EC08C840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196B8-878A-2EA6-B0DB-DF3DA6E4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SPARQL</a:t>
            </a:r>
            <a:r>
              <a:rPr kumimoji="1" lang="ja-JP" altLang="en-US" dirty="0"/>
              <a:t>の処理</a:t>
            </a:r>
            <a:r>
              <a:rPr kumimoji="1" lang="en-US" altLang="ja-JP" dirty="0"/>
              <a:t>: Action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49E04A2-0E38-BD92-44EA-7C960980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61965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91354E-8020-6FC4-2168-51F1434C98AC}"/>
              </a:ext>
            </a:extLst>
          </p:cNvPr>
          <p:cNvSpPr txBox="1"/>
          <p:nvPr/>
        </p:nvSpPr>
        <p:spPr>
          <a:xfrm>
            <a:off x="6272606" y="1690688"/>
            <a:ext cx="508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イベントの行動の取得</a:t>
            </a:r>
          </a:p>
        </p:txBody>
      </p:sp>
    </p:spTree>
    <p:extLst>
      <p:ext uri="{BB962C8B-B14F-4D97-AF65-F5344CB8AC3E}">
        <p14:creationId xmlns:p14="http://schemas.microsoft.com/office/powerpoint/2010/main" val="30161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30488-A363-1E97-1934-713A19071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1D0B4-5F33-98E0-AE25-069610F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SPARQL</a:t>
            </a:r>
            <a:r>
              <a:rPr kumimoji="1" lang="ja-JP" altLang="en-US" dirty="0"/>
              <a:t>の処理</a:t>
            </a:r>
            <a:r>
              <a:rPr kumimoji="1" lang="en-US" altLang="ja-JP" dirty="0"/>
              <a:t>: </a:t>
            </a:r>
            <a:r>
              <a:rPr kumimoji="1" lang="ja-JP" altLang="en-US" dirty="0"/>
              <a:t>時間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3D4B773-AAA3-C3CB-3713-B9E9AB12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15218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6C5977-A466-2A43-450E-8F6F0DAE47DF}"/>
              </a:ext>
            </a:extLst>
          </p:cNvPr>
          <p:cNvSpPr txBox="1"/>
          <p:nvPr/>
        </p:nvSpPr>
        <p:spPr>
          <a:xfrm>
            <a:off x="6272606" y="1690688"/>
            <a:ext cx="5081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イベントの行われた時間</a:t>
            </a:r>
            <a:r>
              <a:rPr lang="en-US" altLang="ja-JP" sz="2400" dirty="0"/>
              <a:t>(</a:t>
            </a:r>
            <a:r>
              <a:rPr lang="ja-JP" altLang="en-US" sz="2400" dirty="0"/>
              <a:t>期間</a:t>
            </a:r>
            <a:r>
              <a:rPr lang="en-US" altLang="ja-JP" sz="2400" dirty="0"/>
              <a:t>)</a:t>
            </a:r>
            <a:r>
              <a:rPr lang="ja-JP" altLang="en-US" sz="2400" dirty="0"/>
              <a:t>の</a:t>
            </a:r>
            <a:br>
              <a:rPr lang="en-US" altLang="ja-JP" sz="2400" dirty="0"/>
            </a:br>
            <a:r>
              <a:rPr lang="ja-JP" altLang="en-US" sz="2400" dirty="0"/>
              <a:t>取得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029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604</Words>
  <Application>Microsoft Office PowerPoint</Application>
  <PresentationFormat>ワイド画面</PresentationFormat>
  <Paragraphs>98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課題解決型演習</vt:lpstr>
      <vt:lpstr>今回の目標</vt:lpstr>
      <vt:lpstr>目次</vt:lpstr>
      <vt:lpstr>問題の種類</vt:lpstr>
      <vt:lpstr>SPARQLの処理: 全体</vt:lpstr>
      <vt:lpstr>SPARQLの処理: Event</vt:lpstr>
      <vt:lpstr>SPARQLの処理: Place</vt:lpstr>
      <vt:lpstr>SPARQLの処理: Action</vt:lpstr>
      <vt:lpstr>SPARQLの処理: 時間</vt:lpstr>
      <vt:lpstr>OpenAI APIの処理</vt:lpstr>
      <vt:lpstr>Q3の処理</vt:lpstr>
      <vt:lpstr>Q3の結果</vt:lpstr>
      <vt:lpstr>Q4の処理</vt:lpstr>
      <vt:lpstr>Q4の結果</vt:lpstr>
      <vt:lpstr>確認事項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 Suzuki</dc:creator>
  <cp:lastModifiedBy>Shin Suzuki</cp:lastModifiedBy>
  <cp:revision>1</cp:revision>
  <dcterms:created xsi:type="dcterms:W3CDTF">2024-12-13T06:05:12Z</dcterms:created>
  <dcterms:modified xsi:type="dcterms:W3CDTF">2025-01-06T05:36:42Z</dcterms:modified>
</cp:coreProperties>
</file>