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4" r:id="rId5"/>
    <p:sldId id="270" r:id="rId6"/>
    <p:sldId id="271" r:id="rId7"/>
    <p:sldId id="273" r:id="rId8"/>
    <p:sldId id="267" r:id="rId9"/>
    <p:sldId id="272" r:id="rId10"/>
    <p:sldId id="269" r:id="rId11"/>
    <p:sldId id="274" r:id="rId12"/>
    <p:sldId id="276" r:id="rId13"/>
    <p:sldId id="265" r:id="rId14"/>
    <p:sldId id="277" r:id="rId15"/>
    <p:sldId id="278" r:id="rId16"/>
    <p:sldId id="279" r:id="rId17"/>
    <p:sldId id="266" r:id="rId18"/>
    <p:sldId id="256" r:id="rId19"/>
    <p:sldId id="257" r:id="rId20"/>
    <p:sldId id="258" r:id="rId21"/>
    <p:sldId id="259" r:id="rId22"/>
    <p:sldId id="27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4D6A7-9376-4441-905D-A3D02D29A2CA}" v="210" dt="2024-12-02T02:09:10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039" autoAdjust="0"/>
  </p:normalViewPr>
  <p:slideViewPr>
    <p:cSldViewPr snapToGrid="0">
      <p:cViewPr>
        <p:scale>
          <a:sx n="75" d="100"/>
          <a:sy n="75" d="100"/>
        </p:scale>
        <p:origin x="946" y="216"/>
      </p:cViewPr>
      <p:guideLst/>
    </p:cSldViewPr>
  </p:slideViewPr>
  <p:outlineViewPr>
    <p:cViewPr>
      <p:scale>
        <a:sx n="33" d="100"/>
        <a:sy n="33" d="100"/>
      </p:scale>
      <p:origin x="0" y="-21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宮下　佑祥" userId="07a0e79f-dcc0-4cce-96ca-e0e3cf18ee04" providerId="ADAL" clId="{E964D6A7-9376-4441-905D-A3D02D29A2CA}"/>
    <pc:docChg chg="undo custSel addSld modSld sldOrd">
      <pc:chgData name="宮下　佑祥" userId="07a0e79f-dcc0-4cce-96ca-e0e3cf18ee04" providerId="ADAL" clId="{E964D6A7-9376-4441-905D-A3D02D29A2CA}" dt="2024-12-02T02:09:52.318" v="1600" actId="12788"/>
      <pc:docMkLst>
        <pc:docMk/>
      </pc:docMkLst>
      <pc:sldChg chg="addSp delSp modSp mod">
        <pc:chgData name="宮下　佑祥" userId="07a0e79f-dcc0-4cce-96ca-e0e3cf18ee04" providerId="ADAL" clId="{E964D6A7-9376-4441-905D-A3D02D29A2CA}" dt="2024-12-02T01:43:19.571" v="1259" actId="20577"/>
        <pc:sldMkLst>
          <pc:docMk/>
          <pc:sldMk cId="4106586935" sldId="265"/>
        </pc:sldMkLst>
        <pc:spChg chg="mod">
          <ac:chgData name="宮下　佑祥" userId="07a0e79f-dcc0-4cce-96ca-e0e3cf18ee04" providerId="ADAL" clId="{E964D6A7-9376-4441-905D-A3D02D29A2CA}" dt="2024-12-02T01:43:19.571" v="1259" actId="20577"/>
          <ac:spMkLst>
            <pc:docMk/>
            <pc:sldMk cId="4106586935" sldId="265"/>
            <ac:spMk id="2" creationId="{8D67B59E-BFEC-DE50-130C-0F56D43539DE}"/>
          </ac:spMkLst>
        </pc:spChg>
        <pc:spChg chg="del">
          <ac:chgData name="宮下　佑祥" userId="07a0e79f-dcc0-4cce-96ca-e0e3cf18ee04" providerId="ADAL" clId="{E964D6A7-9376-4441-905D-A3D02D29A2CA}" dt="2024-12-02T00:58:08.654" v="272" actId="478"/>
          <ac:spMkLst>
            <pc:docMk/>
            <pc:sldMk cId="4106586935" sldId="265"/>
            <ac:spMk id="3" creationId="{FD0E9ECF-B471-DAA2-3733-8FA14688ED46}"/>
          </ac:spMkLst>
        </pc:spChg>
        <pc:spChg chg="add mod topLvl">
          <ac:chgData name="宮下　佑祥" userId="07a0e79f-dcc0-4cce-96ca-e0e3cf18ee04" providerId="ADAL" clId="{E964D6A7-9376-4441-905D-A3D02D29A2CA}" dt="2024-12-02T01:04:13.244" v="386" actId="164"/>
          <ac:spMkLst>
            <pc:docMk/>
            <pc:sldMk cId="4106586935" sldId="265"/>
            <ac:spMk id="4" creationId="{6A689236-3389-1C5D-F539-7AFB851CABD5}"/>
          </ac:spMkLst>
        </pc:spChg>
        <pc:spChg chg="add del mod">
          <ac:chgData name="宮下　佑祥" userId="07a0e79f-dcc0-4cce-96ca-e0e3cf18ee04" providerId="ADAL" clId="{E964D6A7-9376-4441-905D-A3D02D29A2CA}" dt="2024-12-02T00:41:05.478" v="2" actId="478"/>
          <ac:spMkLst>
            <pc:docMk/>
            <pc:sldMk cId="4106586935" sldId="265"/>
            <ac:spMk id="5" creationId="{65150E97-7828-B2B6-9618-EF3A03064126}"/>
          </ac:spMkLst>
        </pc:spChg>
        <pc:spChg chg="add mod topLvl">
          <ac:chgData name="宮下　佑祥" userId="07a0e79f-dcc0-4cce-96ca-e0e3cf18ee04" providerId="ADAL" clId="{E964D6A7-9376-4441-905D-A3D02D29A2CA}" dt="2024-12-02T01:04:32.737" v="388" actId="164"/>
          <ac:spMkLst>
            <pc:docMk/>
            <pc:sldMk cId="4106586935" sldId="265"/>
            <ac:spMk id="6" creationId="{804DA092-9900-BC87-A474-BEF929CC133F}"/>
          </ac:spMkLst>
        </pc:spChg>
        <pc:spChg chg="add del mod">
          <ac:chgData name="宮下　佑祥" userId="07a0e79f-dcc0-4cce-96ca-e0e3cf18ee04" providerId="ADAL" clId="{E964D6A7-9376-4441-905D-A3D02D29A2CA}" dt="2024-12-02T00:47:36.989" v="134" actId="478"/>
          <ac:spMkLst>
            <pc:docMk/>
            <pc:sldMk cId="4106586935" sldId="265"/>
            <ac:spMk id="7" creationId="{FA04DBE0-8E3C-A344-41E8-B97D3D1AB0EE}"/>
          </ac:spMkLst>
        </pc:spChg>
        <pc:spChg chg="add del mod">
          <ac:chgData name="宮下　佑祥" userId="07a0e79f-dcc0-4cce-96ca-e0e3cf18ee04" providerId="ADAL" clId="{E964D6A7-9376-4441-905D-A3D02D29A2CA}" dt="2024-12-02T00:49:58.282" v="140" actId="478"/>
          <ac:spMkLst>
            <pc:docMk/>
            <pc:sldMk cId="4106586935" sldId="265"/>
            <ac:spMk id="8" creationId="{937CB5F0-410D-33B7-53B9-D2CF8F1649D9}"/>
          </ac:spMkLst>
        </pc:spChg>
        <pc:spChg chg="add mod topLvl">
          <ac:chgData name="宮下　佑祥" userId="07a0e79f-dcc0-4cce-96ca-e0e3cf18ee04" providerId="ADAL" clId="{E964D6A7-9376-4441-905D-A3D02D29A2CA}" dt="2024-12-02T01:04:13.244" v="386" actId="164"/>
          <ac:spMkLst>
            <pc:docMk/>
            <pc:sldMk cId="4106586935" sldId="265"/>
            <ac:spMk id="9" creationId="{58FB8077-9AD0-5764-C963-5C38943F03A8}"/>
          </ac:spMkLst>
        </pc:spChg>
        <pc:spChg chg="add mod">
          <ac:chgData name="宮下　佑祥" userId="07a0e79f-dcc0-4cce-96ca-e0e3cf18ee04" providerId="ADAL" clId="{E964D6A7-9376-4441-905D-A3D02D29A2CA}" dt="2024-12-02T00:52:15.549" v="160"/>
          <ac:spMkLst>
            <pc:docMk/>
            <pc:sldMk cId="4106586935" sldId="265"/>
            <ac:spMk id="10" creationId="{F42AAC6D-5873-14EB-9DAF-99D77FE51E02}"/>
          </ac:spMkLst>
        </pc:spChg>
        <pc:spChg chg="add mod topLvl">
          <ac:chgData name="宮下　佑祥" userId="07a0e79f-dcc0-4cce-96ca-e0e3cf18ee04" providerId="ADAL" clId="{E964D6A7-9376-4441-905D-A3D02D29A2CA}" dt="2024-12-02T01:04:23.335" v="387" actId="164"/>
          <ac:spMkLst>
            <pc:docMk/>
            <pc:sldMk cId="4106586935" sldId="265"/>
            <ac:spMk id="11" creationId="{05B8B98B-CE8C-AE21-BE7D-70FF23148775}"/>
          </ac:spMkLst>
        </pc:spChg>
        <pc:spChg chg="add mod topLvl">
          <ac:chgData name="宮下　佑祥" userId="07a0e79f-dcc0-4cce-96ca-e0e3cf18ee04" providerId="ADAL" clId="{E964D6A7-9376-4441-905D-A3D02D29A2CA}" dt="2024-12-02T01:04:32.737" v="388" actId="164"/>
          <ac:spMkLst>
            <pc:docMk/>
            <pc:sldMk cId="4106586935" sldId="265"/>
            <ac:spMk id="12" creationId="{9383BD21-2F3F-1C0E-AF5C-84581CDC22BE}"/>
          </ac:spMkLst>
        </pc:spChg>
        <pc:spChg chg="add mod topLvl">
          <ac:chgData name="宮下　佑祥" userId="07a0e79f-dcc0-4cce-96ca-e0e3cf18ee04" providerId="ADAL" clId="{E964D6A7-9376-4441-905D-A3D02D29A2CA}" dt="2024-12-02T01:04:23.335" v="387" actId="164"/>
          <ac:spMkLst>
            <pc:docMk/>
            <pc:sldMk cId="4106586935" sldId="265"/>
            <ac:spMk id="13" creationId="{0E65370D-7CDD-263F-D9F7-695E131CA554}"/>
          </ac:spMkLst>
        </pc:spChg>
        <pc:spChg chg="add mod topLvl">
          <ac:chgData name="宮下　佑祥" userId="07a0e79f-dcc0-4cce-96ca-e0e3cf18ee04" providerId="ADAL" clId="{E964D6A7-9376-4441-905D-A3D02D29A2CA}" dt="2024-12-02T01:04:13.244" v="386" actId="164"/>
          <ac:spMkLst>
            <pc:docMk/>
            <pc:sldMk cId="4106586935" sldId="265"/>
            <ac:spMk id="14" creationId="{FD20EA4D-23D4-22B4-DC71-C7EA9A246CBC}"/>
          </ac:spMkLst>
        </pc:spChg>
        <pc:spChg chg="add mod">
          <ac:chgData name="宮下　佑祥" userId="07a0e79f-dcc0-4cce-96ca-e0e3cf18ee04" providerId="ADAL" clId="{E964D6A7-9376-4441-905D-A3D02D29A2CA}" dt="2024-12-02T01:04:13.244" v="386" actId="164"/>
          <ac:spMkLst>
            <pc:docMk/>
            <pc:sldMk cId="4106586935" sldId="265"/>
            <ac:spMk id="15" creationId="{C8038BBC-0571-B7D3-0644-8D27137ED9EF}"/>
          </ac:spMkLst>
        </pc:spChg>
        <pc:spChg chg="add mod topLvl">
          <ac:chgData name="宮下　佑祥" userId="07a0e79f-dcc0-4cce-96ca-e0e3cf18ee04" providerId="ADAL" clId="{E964D6A7-9376-4441-905D-A3D02D29A2CA}" dt="2024-12-02T01:04:23.335" v="387" actId="164"/>
          <ac:spMkLst>
            <pc:docMk/>
            <pc:sldMk cId="4106586935" sldId="265"/>
            <ac:spMk id="16" creationId="{8AA92406-43A1-B0BC-3B3D-9799F47CDB69}"/>
          </ac:spMkLst>
        </pc:spChg>
        <pc:spChg chg="add mod">
          <ac:chgData name="宮下　佑祥" userId="07a0e79f-dcc0-4cce-96ca-e0e3cf18ee04" providerId="ADAL" clId="{E964D6A7-9376-4441-905D-A3D02D29A2CA}" dt="2024-12-02T01:04:13.244" v="386" actId="164"/>
          <ac:spMkLst>
            <pc:docMk/>
            <pc:sldMk cId="4106586935" sldId="265"/>
            <ac:spMk id="17" creationId="{A18878C4-E6E7-4B13-E259-BBCD0CF5965B}"/>
          </ac:spMkLst>
        </pc:spChg>
        <pc:spChg chg="add mod">
          <ac:chgData name="宮下　佑祥" userId="07a0e79f-dcc0-4cce-96ca-e0e3cf18ee04" providerId="ADAL" clId="{E964D6A7-9376-4441-905D-A3D02D29A2CA}" dt="2024-12-02T00:57:56.367" v="271" actId="571"/>
          <ac:spMkLst>
            <pc:docMk/>
            <pc:sldMk cId="4106586935" sldId="265"/>
            <ac:spMk id="18" creationId="{2A9E995B-D9BD-ECD2-5BCB-550A2F57A0A9}"/>
          </ac:spMkLst>
        </pc:spChg>
        <pc:spChg chg="add mod">
          <ac:chgData name="宮下　佑祥" userId="07a0e79f-dcc0-4cce-96ca-e0e3cf18ee04" providerId="ADAL" clId="{E964D6A7-9376-4441-905D-A3D02D29A2CA}" dt="2024-12-02T00:57:56.367" v="271" actId="571"/>
          <ac:spMkLst>
            <pc:docMk/>
            <pc:sldMk cId="4106586935" sldId="265"/>
            <ac:spMk id="19" creationId="{7EA84AD7-580E-E593-9BDF-51260ACFF9D9}"/>
          </ac:spMkLst>
        </pc:spChg>
        <pc:spChg chg="add mod">
          <ac:chgData name="宮下　佑祥" userId="07a0e79f-dcc0-4cce-96ca-e0e3cf18ee04" providerId="ADAL" clId="{E964D6A7-9376-4441-905D-A3D02D29A2CA}" dt="2024-12-02T01:09:02.257" v="524" actId="1037"/>
          <ac:spMkLst>
            <pc:docMk/>
            <pc:sldMk cId="4106586935" sldId="265"/>
            <ac:spMk id="23" creationId="{57769FE9-8D85-5DDF-B525-5EDB0A7AC116}"/>
          </ac:spMkLst>
        </pc:spChg>
        <pc:spChg chg="add mod">
          <ac:chgData name="宮下　佑祥" userId="07a0e79f-dcc0-4cce-96ca-e0e3cf18ee04" providerId="ADAL" clId="{E964D6A7-9376-4441-905D-A3D02D29A2CA}" dt="2024-12-02T01:08:50.793" v="515" actId="1038"/>
          <ac:spMkLst>
            <pc:docMk/>
            <pc:sldMk cId="4106586935" sldId="265"/>
            <ac:spMk id="65" creationId="{75CE830F-A1A1-9E02-3F4A-D0F5CA4F9ED3}"/>
          </ac:spMkLst>
        </pc:spChg>
        <pc:spChg chg="add mod">
          <ac:chgData name="宮下　佑祥" userId="07a0e79f-dcc0-4cce-96ca-e0e3cf18ee04" providerId="ADAL" clId="{E964D6A7-9376-4441-905D-A3D02D29A2CA}" dt="2024-12-02T01:08:54.448" v="520" actId="1038"/>
          <ac:spMkLst>
            <pc:docMk/>
            <pc:sldMk cId="4106586935" sldId="265"/>
            <ac:spMk id="66" creationId="{F0EB36DE-751E-9197-6583-AFA49FD7C293}"/>
          </ac:spMkLst>
        </pc:spChg>
        <pc:spChg chg="add mod">
          <ac:chgData name="宮下　佑祥" userId="07a0e79f-dcc0-4cce-96ca-e0e3cf18ee04" providerId="ADAL" clId="{E964D6A7-9376-4441-905D-A3D02D29A2CA}" dt="2024-12-02T01:09:05.903" v="525" actId="1038"/>
          <ac:spMkLst>
            <pc:docMk/>
            <pc:sldMk cId="4106586935" sldId="265"/>
            <ac:spMk id="67" creationId="{EF913FE1-BB89-CE3B-CD9F-6EB2B4297D33}"/>
          </ac:spMkLst>
        </pc:spChg>
        <pc:spChg chg="add mod">
          <ac:chgData name="宮下　佑祥" userId="07a0e79f-dcc0-4cce-96ca-e0e3cf18ee04" providerId="ADAL" clId="{E964D6A7-9376-4441-905D-A3D02D29A2CA}" dt="2024-12-02T01:09:26.672" v="550" actId="1038"/>
          <ac:spMkLst>
            <pc:docMk/>
            <pc:sldMk cId="4106586935" sldId="265"/>
            <ac:spMk id="68" creationId="{364374FD-EC27-8538-0DE2-4F864E9306E6}"/>
          </ac:spMkLst>
        </pc:spChg>
        <pc:spChg chg="add mod">
          <ac:chgData name="宮下　佑祥" userId="07a0e79f-dcc0-4cce-96ca-e0e3cf18ee04" providerId="ADAL" clId="{E964D6A7-9376-4441-905D-A3D02D29A2CA}" dt="2024-12-02T01:09:41.695" v="574" actId="1038"/>
          <ac:spMkLst>
            <pc:docMk/>
            <pc:sldMk cId="4106586935" sldId="265"/>
            <ac:spMk id="69" creationId="{C6DDA6AF-E0D4-9636-EFB8-DAB7C62A75E3}"/>
          </ac:spMkLst>
        </pc:spChg>
        <pc:spChg chg="add mod">
          <ac:chgData name="宮下　佑祥" userId="07a0e79f-dcc0-4cce-96ca-e0e3cf18ee04" providerId="ADAL" clId="{E964D6A7-9376-4441-905D-A3D02D29A2CA}" dt="2024-12-02T01:10:46.302" v="683" actId="1037"/>
          <ac:spMkLst>
            <pc:docMk/>
            <pc:sldMk cId="4106586935" sldId="265"/>
            <ac:spMk id="70" creationId="{54E06FC8-E7B9-91CE-2358-FE80D5081C38}"/>
          </ac:spMkLst>
        </pc:spChg>
        <pc:spChg chg="add mod">
          <ac:chgData name="宮下　佑祥" userId="07a0e79f-dcc0-4cce-96ca-e0e3cf18ee04" providerId="ADAL" clId="{E964D6A7-9376-4441-905D-A3D02D29A2CA}" dt="2024-12-02T01:10:15.972" v="618" actId="1038"/>
          <ac:spMkLst>
            <pc:docMk/>
            <pc:sldMk cId="4106586935" sldId="265"/>
            <ac:spMk id="71" creationId="{8B00CC93-5442-C24D-089A-608D18B91678}"/>
          </ac:spMkLst>
        </pc:spChg>
        <pc:spChg chg="add mod">
          <ac:chgData name="宮下　佑祥" userId="07a0e79f-dcc0-4cce-96ca-e0e3cf18ee04" providerId="ADAL" clId="{E964D6A7-9376-4441-905D-A3D02D29A2CA}" dt="2024-12-02T01:10:30.489" v="660" actId="1037"/>
          <ac:spMkLst>
            <pc:docMk/>
            <pc:sldMk cId="4106586935" sldId="265"/>
            <ac:spMk id="72" creationId="{E776E8A2-6A29-C756-FC82-D33E9C71CE51}"/>
          </ac:spMkLst>
        </pc:spChg>
        <pc:spChg chg="add mod">
          <ac:chgData name="宮下　佑祥" userId="07a0e79f-dcc0-4cce-96ca-e0e3cf18ee04" providerId="ADAL" clId="{E964D6A7-9376-4441-905D-A3D02D29A2CA}" dt="2024-12-02T01:10:41.266" v="680" actId="1036"/>
          <ac:spMkLst>
            <pc:docMk/>
            <pc:sldMk cId="4106586935" sldId="265"/>
            <ac:spMk id="73" creationId="{0BD24252-07DB-2A8D-2BA4-D17EF09EBD39}"/>
          </ac:spMkLst>
        </pc:spChg>
        <pc:grpChg chg="add del mod">
          <ac:chgData name="宮下　佑祥" userId="07a0e79f-dcc0-4cce-96ca-e0e3cf18ee04" providerId="ADAL" clId="{E964D6A7-9376-4441-905D-A3D02D29A2CA}" dt="2024-12-02T01:03:16.612" v="356" actId="165"/>
          <ac:grpSpMkLst>
            <pc:docMk/>
            <pc:sldMk cId="4106586935" sldId="265"/>
            <ac:grpSpMk id="20" creationId="{AAD79EC3-EBEA-C12D-1161-C4778D1BB496}"/>
          </ac:grpSpMkLst>
        </pc:grpChg>
        <pc:grpChg chg="add del mod">
          <ac:chgData name="宮下　佑祥" userId="07a0e79f-dcc0-4cce-96ca-e0e3cf18ee04" providerId="ADAL" clId="{E964D6A7-9376-4441-905D-A3D02D29A2CA}" dt="2024-12-02T01:03:16.612" v="356" actId="165"/>
          <ac:grpSpMkLst>
            <pc:docMk/>
            <pc:sldMk cId="4106586935" sldId="265"/>
            <ac:grpSpMk id="21" creationId="{22C49BD9-14C4-DBA3-C42E-9247AE4D0FE8}"/>
          </ac:grpSpMkLst>
        </pc:grpChg>
        <pc:grpChg chg="add del mod">
          <ac:chgData name="宮下　佑祥" userId="07a0e79f-dcc0-4cce-96ca-e0e3cf18ee04" providerId="ADAL" clId="{E964D6A7-9376-4441-905D-A3D02D29A2CA}" dt="2024-12-02T01:03:16.612" v="356" actId="165"/>
          <ac:grpSpMkLst>
            <pc:docMk/>
            <pc:sldMk cId="4106586935" sldId="265"/>
            <ac:grpSpMk id="22" creationId="{0620BC51-AB2E-15E8-E685-435774B93E40}"/>
          </ac:grpSpMkLst>
        </pc:grpChg>
        <pc:grpChg chg="add mod">
          <ac:chgData name="宮下　佑祥" userId="07a0e79f-dcc0-4cce-96ca-e0e3cf18ee04" providerId="ADAL" clId="{E964D6A7-9376-4441-905D-A3D02D29A2CA}" dt="2024-12-02T01:06:56.915" v="413" actId="164"/>
          <ac:grpSpMkLst>
            <pc:docMk/>
            <pc:sldMk cId="4106586935" sldId="265"/>
            <ac:grpSpMk id="44" creationId="{C0B2A947-25B3-7EF7-E860-B71AE2D90193}"/>
          </ac:grpSpMkLst>
        </pc:grpChg>
        <pc:grpChg chg="add mod">
          <ac:chgData name="宮下　佑祥" userId="07a0e79f-dcc0-4cce-96ca-e0e3cf18ee04" providerId="ADAL" clId="{E964D6A7-9376-4441-905D-A3D02D29A2CA}" dt="2024-12-02T01:06:56.915" v="413" actId="164"/>
          <ac:grpSpMkLst>
            <pc:docMk/>
            <pc:sldMk cId="4106586935" sldId="265"/>
            <ac:grpSpMk id="45" creationId="{9D1A5E7A-51E0-7F8C-8FDC-2B37056354DA}"/>
          </ac:grpSpMkLst>
        </pc:grpChg>
        <pc:grpChg chg="add mod">
          <ac:chgData name="宮下　佑祥" userId="07a0e79f-dcc0-4cce-96ca-e0e3cf18ee04" providerId="ADAL" clId="{E964D6A7-9376-4441-905D-A3D02D29A2CA}" dt="2024-12-02T01:06:56.915" v="413" actId="164"/>
          <ac:grpSpMkLst>
            <pc:docMk/>
            <pc:sldMk cId="4106586935" sldId="265"/>
            <ac:grpSpMk id="46" creationId="{81B8A329-5BBE-23D7-D1EB-DD3436618B96}"/>
          </ac:grpSpMkLst>
        </pc:grpChg>
        <pc:grpChg chg="add mod">
          <ac:chgData name="宮下　佑祥" userId="07a0e79f-dcc0-4cce-96ca-e0e3cf18ee04" providerId="ADAL" clId="{E964D6A7-9376-4441-905D-A3D02D29A2CA}" dt="2024-12-02T01:06:56.915" v="413" actId="164"/>
          <ac:grpSpMkLst>
            <pc:docMk/>
            <pc:sldMk cId="4106586935" sldId="265"/>
            <ac:grpSpMk id="64" creationId="{B75EB1EE-68CE-9193-9EF7-D83EBDFA760B}"/>
          </ac:grpSpMkLst>
        </pc:grpChg>
        <pc:cxnChg chg="add mod">
          <ac:chgData name="宮下　佑祥" userId="07a0e79f-dcc0-4cce-96ca-e0e3cf18ee04" providerId="ADAL" clId="{E964D6A7-9376-4441-905D-A3D02D29A2CA}" dt="2024-12-02T01:04:13.244" v="386" actId="164"/>
          <ac:cxnSpMkLst>
            <pc:docMk/>
            <pc:sldMk cId="4106586935" sldId="265"/>
            <ac:cxnSpMk id="24" creationId="{B93C20D4-11C5-3544-5810-DDCC71DAA876}"/>
          </ac:cxnSpMkLst>
        </pc:cxnChg>
        <pc:cxnChg chg="add mod">
          <ac:chgData name="宮下　佑祥" userId="07a0e79f-dcc0-4cce-96ca-e0e3cf18ee04" providerId="ADAL" clId="{E964D6A7-9376-4441-905D-A3D02D29A2CA}" dt="2024-12-02T01:06:56.915" v="413" actId="164"/>
          <ac:cxnSpMkLst>
            <pc:docMk/>
            <pc:sldMk cId="4106586935" sldId="265"/>
            <ac:cxnSpMk id="27" creationId="{F8216B48-79BA-D3A7-BE1C-9046E55BC4D0}"/>
          </ac:cxnSpMkLst>
        </pc:cxnChg>
        <pc:cxnChg chg="add mod">
          <ac:chgData name="宮下　佑祥" userId="07a0e79f-dcc0-4cce-96ca-e0e3cf18ee04" providerId="ADAL" clId="{E964D6A7-9376-4441-905D-A3D02D29A2CA}" dt="2024-12-02T01:04:23.335" v="387" actId="164"/>
          <ac:cxnSpMkLst>
            <pc:docMk/>
            <pc:sldMk cId="4106586935" sldId="265"/>
            <ac:cxnSpMk id="30" creationId="{BF4AFFFE-3781-D671-971F-B0A019C846F6}"/>
          </ac:cxnSpMkLst>
        </pc:cxnChg>
        <pc:cxnChg chg="add mod">
          <ac:chgData name="宮下　佑祥" userId="07a0e79f-dcc0-4cce-96ca-e0e3cf18ee04" providerId="ADAL" clId="{E964D6A7-9376-4441-905D-A3D02D29A2CA}" dt="2024-12-02T01:04:13.244" v="386" actId="164"/>
          <ac:cxnSpMkLst>
            <pc:docMk/>
            <pc:sldMk cId="4106586935" sldId="265"/>
            <ac:cxnSpMk id="33" creationId="{F316F7C0-C7EA-4B16-CA67-C415467B09A5}"/>
          </ac:cxnSpMkLst>
        </pc:cxnChg>
        <pc:cxnChg chg="add mod">
          <ac:chgData name="宮下　佑祥" userId="07a0e79f-dcc0-4cce-96ca-e0e3cf18ee04" providerId="ADAL" clId="{E964D6A7-9376-4441-905D-A3D02D29A2CA}" dt="2024-12-02T01:06:56.915" v="413" actId="164"/>
          <ac:cxnSpMkLst>
            <pc:docMk/>
            <pc:sldMk cId="4106586935" sldId="265"/>
            <ac:cxnSpMk id="36" creationId="{49E3C359-2A99-1116-5662-9C46B4533696}"/>
          </ac:cxnSpMkLst>
        </pc:cxnChg>
        <pc:cxnChg chg="add del mod">
          <ac:chgData name="宮下　佑祥" userId="07a0e79f-dcc0-4cce-96ca-e0e3cf18ee04" providerId="ADAL" clId="{E964D6A7-9376-4441-905D-A3D02D29A2CA}" dt="2024-12-02T01:04:55.850" v="391" actId="478"/>
          <ac:cxnSpMkLst>
            <pc:docMk/>
            <pc:sldMk cId="4106586935" sldId="265"/>
            <ac:cxnSpMk id="39" creationId="{D80FBB59-302D-BCC5-0D05-329F264615E7}"/>
          </ac:cxnSpMkLst>
        </pc:cxnChg>
        <pc:cxnChg chg="add mod">
          <ac:chgData name="宮下　佑祥" userId="07a0e79f-dcc0-4cce-96ca-e0e3cf18ee04" providerId="ADAL" clId="{E964D6A7-9376-4441-905D-A3D02D29A2CA}" dt="2024-12-02T01:06:56.915" v="413" actId="164"/>
          <ac:cxnSpMkLst>
            <pc:docMk/>
            <pc:sldMk cId="4106586935" sldId="265"/>
            <ac:cxnSpMk id="47" creationId="{A7FE2FD2-8B9D-238E-08BA-7873681A055E}"/>
          </ac:cxnSpMkLst>
        </pc:cxnChg>
        <pc:cxnChg chg="add del mod">
          <ac:chgData name="宮下　佑祥" userId="07a0e79f-dcc0-4cce-96ca-e0e3cf18ee04" providerId="ADAL" clId="{E964D6A7-9376-4441-905D-A3D02D29A2CA}" dt="2024-12-02T01:06:56.915" v="413" actId="164"/>
          <ac:cxnSpMkLst>
            <pc:docMk/>
            <pc:sldMk cId="4106586935" sldId="265"/>
            <ac:cxnSpMk id="51" creationId="{495CA7C0-A252-FD6C-4506-0EEF5E6C49A8}"/>
          </ac:cxnSpMkLst>
        </pc:cxnChg>
        <pc:cxnChg chg="add mod">
          <ac:chgData name="宮下　佑祥" userId="07a0e79f-dcc0-4cce-96ca-e0e3cf18ee04" providerId="ADAL" clId="{E964D6A7-9376-4441-905D-A3D02D29A2CA}" dt="2024-12-02T01:06:56.915" v="413" actId="164"/>
          <ac:cxnSpMkLst>
            <pc:docMk/>
            <pc:sldMk cId="4106586935" sldId="265"/>
            <ac:cxnSpMk id="54" creationId="{F8C1A086-87ED-3928-2F08-4002DC0CC55F}"/>
          </ac:cxnSpMkLst>
        </pc:cxnChg>
        <pc:cxnChg chg="add mod">
          <ac:chgData name="宮下　佑祥" userId="07a0e79f-dcc0-4cce-96ca-e0e3cf18ee04" providerId="ADAL" clId="{E964D6A7-9376-4441-905D-A3D02D29A2CA}" dt="2024-12-02T01:06:56.915" v="413" actId="164"/>
          <ac:cxnSpMkLst>
            <pc:docMk/>
            <pc:sldMk cId="4106586935" sldId="265"/>
            <ac:cxnSpMk id="58" creationId="{A15E13B0-A119-B3C8-8968-7815FE8F755F}"/>
          </ac:cxnSpMkLst>
        </pc:cxnChg>
        <pc:cxnChg chg="add mod">
          <ac:chgData name="宮下　佑祥" userId="07a0e79f-dcc0-4cce-96ca-e0e3cf18ee04" providerId="ADAL" clId="{E964D6A7-9376-4441-905D-A3D02D29A2CA}" dt="2024-12-02T01:06:56.915" v="413" actId="164"/>
          <ac:cxnSpMkLst>
            <pc:docMk/>
            <pc:sldMk cId="4106586935" sldId="265"/>
            <ac:cxnSpMk id="61" creationId="{14458A1B-D7ED-8BDC-3EFA-E047F43B89E6}"/>
          </ac:cxnSpMkLst>
        </pc:cxnChg>
      </pc:sldChg>
      <pc:sldChg chg="modSp new mod ord">
        <pc:chgData name="宮下　佑祥" userId="07a0e79f-dcc0-4cce-96ca-e0e3cf18ee04" providerId="ADAL" clId="{E964D6A7-9376-4441-905D-A3D02D29A2CA}" dt="2024-12-02T01:46:48.130" v="1590"/>
        <pc:sldMkLst>
          <pc:docMk/>
          <pc:sldMk cId="958877080" sldId="276"/>
        </pc:sldMkLst>
        <pc:spChg chg="mod">
          <ac:chgData name="宮下　佑祥" userId="07a0e79f-dcc0-4cce-96ca-e0e3cf18ee04" providerId="ADAL" clId="{E964D6A7-9376-4441-905D-A3D02D29A2CA}" dt="2024-12-02T00:42:14.369" v="29" actId="20577"/>
          <ac:spMkLst>
            <pc:docMk/>
            <pc:sldMk cId="958877080" sldId="276"/>
            <ac:spMk id="2" creationId="{2AE4F732-96C9-3FBA-C346-998C24F96358}"/>
          </ac:spMkLst>
        </pc:spChg>
        <pc:spChg chg="mod">
          <ac:chgData name="宮下　佑祥" userId="07a0e79f-dcc0-4cce-96ca-e0e3cf18ee04" providerId="ADAL" clId="{E964D6A7-9376-4441-905D-A3D02D29A2CA}" dt="2024-12-02T01:46:48.130" v="1590"/>
          <ac:spMkLst>
            <pc:docMk/>
            <pc:sldMk cId="958877080" sldId="276"/>
            <ac:spMk id="3" creationId="{48DD964B-D518-118F-5FA8-5F8E195A007D}"/>
          </ac:spMkLst>
        </pc:spChg>
      </pc:sldChg>
      <pc:sldChg chg="addSp modSp new mod">
        <pc:chgData name="宮下　佑祥" userId="07a0e79f-dcc0-4cce-96ca-e0e3cf18ee04" providerId="ADAL" clId="{E964D6A7-9376-4441-905D-A3D02D29A2CA}" dt="2024-12-02T01:23:04.118" v="1042" actId="1076"/>
        <pc:sldMkLst>
          <pc:docMk/>
          <pc:sldMk cId="2840605261" sldId="277"/>
        </pc:sldMkLst>
        <pc:spChg chg="mod">
          <ac:chgData name="宮下　佑祥" userId="07a0e79f-dcc0-4cce-96ca-e0e3cf18ee04" providerId="ADAL" clId="{E964D6A7-9376-4441-905D-A3D02D29A2CA}" dt="2024-12-02T00:42:36.651" v="50"/>
          <ac:spMkLst>
            <pc:docMk/>
            <pc:sldMk cId="2840605261" sldId="277"/>
            <ac:spMk id="2" creationId="{15B5016F-1B78-3E6F-0956-5AC96B540FFD}"/>
          </ac:spMkLst>
        </pc:spChg>
        <pc:spChg chg="mod">
          <ac:chgData name="宮下　佑祥" userId="07a0e79f-dcc0-4cce-96ca-e0e3cf18ee04" providerId="ADAL" clId="{E964D6A7-9376-4441-905D-A3D02D29A2CA}" dt="2024-12-02T01:17:35.965" v="753" actId="20577"/>
          <ac:spMkLst>
            <pc:docMk/>
            <pc:sldMk cId="2840605261" sldId="277"/>
            <ac:spMk id="3" creationId="{AC2DB4C3-622B-3E04-55D7-5DA9D79ED55D}"/>
          </ac:spMkLst>
        </pc:spChg>
        <pc:spChg chg="add mod">
          <ac:chgData name="宮下　佑祥" userId="07a0e79f-dcc0-4cce-96ca-e0e3cf18ee04" providerId="ADAL" clId="{E964D6A7-9376-4441-905D-A3D02D29A2CA}" dt="2024-12-02T01:23:04.118" v="1042" actId="1076"/>
          <ac:spMkLst>
            <pc:docMk/>
            <pc:sldMk cId="2840605261" sldId="277"/>
            <ac:spMk id="11" creationId="{9E7442FB-2610-FBFA-FAAC-EF36884C16A8}"/>
          </ac:spMkLst>
        </pc:spChg>
        <pc:spChg chg="add mod">
          <ac:chgData name="宮下　佑祥" userId="07a0e79f-dcc0-4cce-96ca-e0e3cf18ee04" providerId="ADAL" clId="{E964D6A7-9376-4441-905D-A3D02D29A2CA}" dt="2024-12-02T01:20:22.040" v="818" actId="1076"/>
          <ac:spMkLst>
            <pc:docMk/>
            <pc:sldMk cId="2840605261" sldId="277"/>
            <ac:spMk id="12" creationId="{AC564438-6435-3457-C9D0-5FB05C69B633}"/>
          </ac:spMkLst>
        </pc:spChg>
        <pc:spChg chg="add mod">
          <ac:chgData name="宮下　佑祥" userId="07a0e79f-dcc0-4cce-96ca-e0e3cf18ee04" providerId="ADAL" clId="{E964D6A7-9376-4441-905D-A3D02D29A2CA}" dt="2024-12-02T01:23:02.361" v="1041" actId="1076"/>
          <ac:spMkLst>
            <pc:docMk/>
            <pc:sldMk cId="2840605261" sldId="277"/>
            <ac:spMk id="13" creationId="{6157AB3B-0C04-AB19-A500-43CA835343F9}"/>
          </ac:spMkLst>
        </pc:spChg>
        <pc:cxnChg chg="add mod">
          <ac:chgData name="宮下　佑祥" userId="07a0e79f-dcc0-4cce-96ca-e0e3cf18ee04" providerId="ADAL" clId="{E964D6A7-9376-4441-905D-A3D02D29A2CA}" dt="2024-12-02T01:19:08.657" v="773" actId="1035"/>
          <ac:cxnSpMkLst>
            <pc:docMk/>
            <pc:sldMk cId="2840605261" sldId="277"/>
            <ac:cxnSpMk id="4" creationId="{D512F064-87D5-5B2B-1234-47A3BC73CBBA}"/>
          </ac:cxnSpMkLst>
        </pc:cxnChg>
        <pc:cxnChg chg="add mod">
          <ac:chgData name="宮下　佑祥" userId="07a0e79f-dcc0-4cce-96ca-e0e3cf18ee04" providerId="ADAL" clId="{E964D6A7-9376-4441-905D-A3D02D29A2CA}" dt="2024-12-02T01:18:24.741" v="758"/>
          <ac:cxnSpMkLst>
            <pc:docMk/>
            <pc:sldMk cId="2840605261" sldId="277"/>
            <ac:cxnSpMk id="7" creationId="{027303AC-7429-F761-2839-08A00A89ACB8}"/>
          </ac:cxnSpMkLst>
        </pc:cxnChg>
        <pc:cxnChg chg="add mod">
          <ac:chgData name="宮下　佑祥" userId="07a0e79f-dcc0-4cce-96ca-e0e3cf18ee04" providerId="ADAL" clId="{E964D6A7-9376-4441-905D-A3D02D29A2CA}" dt="2024-12-02T01:19:13.147" v="775" actId="1036"/>
          <ac:cxnSpMkLst>
            <pc:docMk/>
            <pc:sldMk cId="2840605261" sldId="277"/>
            <ac:cxnSpMk id="8" creationId="{0795A4C2-F28C-66FC-9087-A2AE97425C78}"/>
          </ac:cxnSpMkLst>
        </pc:cxnChg>
      </pc:sldChg>
      <pc:sldChg chg="modSp new mod">
        <pc:chgData name="宮下　佑祥" userId="07a0e79f-dcc0-4cce-96ca-e0e3cf18ee04" providerId="ADAL" clId="{E964D6A7-9376-4441-905D-A3D02D29A2CA}" dt="2024-12-02T01:27:44.794" v="1255" actId="20577"/>
        <pc:sldMkLst>
          <pc:docMk/>
          <pc:sldMk cId="500315256" sldId="278"/>
        </pc:sldMkLst>
        <pc:spChg chg="mod">
          <ac:chgData name="宮下　佑祥" userId="07a0e79f-dcc0-4cce-96ca-e0e3cf18ee04" providerId="ADAL" clId="{E964D6A7-9376-4441-905D-A3D02D29A2CA}" dt="2024-12-02T00:46:03.650" v="119"/>
          <ac:spMkLst>
            <pc:docMk/>
            <pc:sldMk cId="500315256" sldId="278"/>
            <ac:spMk id="2" creationId="{51FDAE79-ADC0-FBBE-2B56-0AE7B8CFE334}"/>
          </ac:spMkLst>
        </pc:spChg>
        <pc:spChg chg="mod">
          <ac:chgData name="宮下　佑祥" userId="07a0e79f-dcc0-4cce-96ca-e0e3cf18ee04" providerId="ADAL" clId="{E964D6A7-9376-4441-905D-A3D02D29A2CA}" dt="2024-12-02T01:27:44.794" v="1255" actId="20577"/>
          <ac:spMkLst>
            <pc:docMk/>
            <pc:sldMk cId="500315256" sldId="278"/>
            <ac:spMk id="3" creationId="{BE157E47-1AF1-0EEE-EABB-461FD56ACA0E}"/>
          </ac:spMkLst>
        </pc:spChg>
      </pc:sldChg>
      <pc:sldChg chg="addSp delSp modSp new mod">
        <pc:chgData name="宮下　佑祥" userId="07a0e79f-dcc0-4cce-96ca-e0e3cf18ee04" providerId="ADAL" clId="{E964D6A7-9376-4441-905D-A3D02D29A2CA}" dt="2024-12-02T02:09:52.318" v="1600" actId="12788"/>
        <pc:sldMkLst>
          <pc:docMk/>
          <pc:sldMk cId="1385879119" sldId="279"/>
        </pc:sldMkLst>
        <pc:spChg chg="mod">
          <ac:chgData name="宮下　佑祥" userId="07a0e79f-dcc0-4cce-96ca-e0e3cf18ee04" providerId="ADAL" clId="{E964D6A7-9376-4441-905D-A3D02D29A2CA}" dt="2024-12-02T00:46:20.235" v="128"/>
          <ac:spMkLst>
            <pc:docMk/>
            <pc:sldMk cId="1385879119" sldId="279"/>
            <ac:spMk id="2" creationId="{4DA59720-2B4B-3958-F77D-CC34EDFD31E7}"/>
          </ac:spMkLst>
        </pc:spChg>
        <pc:spChg chg="del">
          <ac:chgData name="宮下　佑祥" userId="07a0e79f-dcc0-4cce-96ca-e0e3cf18ee04" providerId="ADAL" clId="{E964D6A7-9376-4441-905D-A3D02D29A2CA}" dt="2024-12-02T02:08:40.144" v="1591" actId="478"/>
          <ac:spMkLst>
            <pc:docMk/>
            <pc:sldMk cId="1385879119" sldId="279"/>
            <ac:spMk id="3" creationId="{480C2BFA-D516-7DA5-15F5-CB487CB801A3}"/>
          </ac:spMkLst>
        </pc:spChg>
        <pc:picChg chg="add mod modCrop">
          <ac:chgData name="宮下　佑祥" userId="07a0e79f-dcc0-4cce-96ca-e0e3cf18ee04" providerId="ADAL" clId="{E964D6A7-9376-4441-905D-A3D02D29A2CA}" dt="2024-12-02T02:09:52.318" v="1600" actId="12788"/>
          <ac:picMkLst>
            <pc:docMk/>
            <pc:sldMk cId="1385879119" sldId="279"/>
            <ac:picMk id="5" creationId="{5EBE8E88-EB67-377E-C998-88FB7D2AEE19}"/>
          </ac:picMkLst>
        </pc:picChg>
      </pc:sldChg>
    </pc:docChg>
  </pc:docChgLst>
  <pc:docChgLst>
    <pc:chgData name="Shin Suzuki" userId="36633f91ace397ad" providerId="LiveId" clId="{F8EE3816-1087-468F-9FDA-E1E072083127}"/>
    <pc:docChg chg="undo redo custSel addSld delSld modSld sldOrd">
      <pc:chgData name="Shin Suzuki" userId="36633f91ace397ad" providerId="LiveId" clId="{F8EE3816-1087-468F-9FDA-E1E072083127}" dt="2024-11-29T08:00:00.448" v="2988" actId="1076"/>
      <pc:docMkLst>
        <pc:docMk/>
      </pc:docMkLst>
      <pc:sldChg chg="addSp delSp modSp new mod">
        <pc:chgData name="Shin Suzuki" userId="36633f91ace397ad" providerId="LiveId" clId="{F8EE3816-1087-468F-9FDA-E1E072083127}" dt="2024-11-29T06:35:08.317" v="495" actId="164"/>
        <pc:sldMkLst>
          <pc:docMk/>
          <pc:sldMk cId="4045694743" sldId="256"/>
        </pc:sldMkLst>
        <pc:spChg chg="mod">
          <ac:chgData name="Shin Suzuki" userId="36633f91ace397ad" providerId="LiveId" clId="{F8EE3816-1087-468F-9FDA-E1E072083127}" dt="2024-11-29T06:10:38.611" v="51" actId="20577"/>
          <ac:spMkLst>
            <pc:docMk/>
            <pc:sldMk cId="4045694743" sldId="256"/>
            <ac:spMk id="2" creationId="{1AF2E291-3C38-BBFF-5D65-8B2DFFB56F35}"/>
          </ac:spMkLst>
        </pc:spChg>
        <pc:spChg chg="del">
          <ac:chgData name="Shin Suzuki" userId="36633f91ace397ad" providerId="LiveId" clId="{F8EE3816-1087-468F-9FDA-E1E072083127}" dt="2024-11-29T06:11:04.947" v="52" actId="478"/>
          <ac:spMkLst>
            <pc:docMk/>
            <pc:sldMk cId="4045694743" sldId="256"/>
            <ac:spMk id="3" creationId="{17B1EE8D-75DF-321B-0F4F-5F5DCE6AE720}"/>
          </ac:spMkLst>
        </pc:spChg>
        <pc:spChg chg="add mod">
          <ac:chgData name="Shin Suzuki" userId="36633f91ace397ad" providerId="LiveId" clId="{F8EE3816-1087-468F-9FDA-E1E072083127}" dt="2024-11-29T06:29:49.488" v="307" actId="164"/>
          <ac:spMkLst>
            <pc:docMk/>
            <pc:sldMk cId="4045694743" sldId="256"/>
            <ac:spMk id="4" creationId="{FB4696B0-25B7-A896-C218-0AEDBAE9D2BC}"/>
          </ac:spMkLst>
        </pc:spChg>
        <pc:spChg chg="add mod">
          <ac:chgData name="Shin Suzuki" userId="36633f91ace397ad" providerId="LiveId" clId="{F8EE3816-1087-468F-9FDA-E1E072083127}" dt="2024-11-29T06:29:49.488" v="307" actId="164"/>
          <ac:spMkLst>
            <pc:docMk/>
            <pc:sldMk cId="4045694743" sldId="256"/>
            <ac:spMk id="5" creationId="{DFCDF9C1-649C-91C9-DB1F-7508CEC79F2B}"/>
          </ac:spMkLst>
        </pc:spChg>
        <pc:spChg chg="add mod">
          <ac:chgData name="Shin Suzuki" userId="36633f91ace397ad" providerId="LiveId" clId="{F8EE3816-1087-468F-9FDA-E1E072083127}" dt="2024-11-29T06:29:49.488" v="307" actId="164"/>
          <ac:spMkLst>
            <pc:docMk/>
            <pc:sldMk cId="4045694743" sldId="256"/>
            <ac:spMk id="6" creationId="{70C75B62-861C-681D-76C5-8B2DD8BBBA50}"/>
          </ac:spMkLst>
        </pc:spChg>
        <pc:spChg chg="add mod">
          <ac:chgData name="Shin Suzuki" userId="36633f91ace397ad" providerId="LiveId" clId="{F8EE3816-1087-468F-9FDA-E1E072083127}" dt="2024-11-29T06:31:34.104" v="401" actId="1076"/>
          <ac:spMkLst>
            <pc:docMk/>
            <pc:sldMk cId="4045694743" sldId="256"/>
            <ac:spMk id="7" creationId="{32AEF29D-1E51-08FD-4D6D-BF2A93E5CFED}"/>
          </ac:spMkLst>
        </pc:spChg>
        <pc:spChg chg="add mod">
          <ac:chgData name="Shin Suzuki" userId="36633f91ace397ad" providerId="LiveId" clId="{F8EE3816-1087-468F-9FDA-E1E072083127}" dt="2024-11-29T06:34:50.599" v="493" actId="313"/>
          <ac:spMkLst>
            <pc:docMk/>
            <pc:sldMk cId="4045694743" sldId="256"/>
            <ac:spMk id="8" creationId="{63E4CDD3-77F1-16FA-157D-6AEE7FCC6CD1}"/>
          </ac:spMkLst>
        </pc:spChg>
        <pc:spChg chg="add mod">
          <ac:chgData name="Shin Suzuki" userId="36633f91ace397ad" providerId="LiveId" clId="{F8EE3816-1087-468F-9FDA-E1E072083127}" dt="2024-11-29T06:29:49.488" v="307" actId="164"/>
          <ac:spMkLst>
            <pc:docMk/>
            <pc:sldMk cId="4045694743" sldId="256"/>
            <ac:spMk id="9" creationId="{0A6EF161-7A6A-E508-626D-6FCC115F513D}"/>
          </ac:spMkLst>
        </pc:spChg>
        <pc:spChg chg="add mod">
          <ac:chgData name="Shin Suzuki" userId="36633f91ace397ad" providerId="LiveId" clId="{F8EE3816-1087-468F-9FDA-E1E072083127}" dt="2024-11-29T06:29:49.488" v="307" actId="164"/>
          <ac:spMkLst>
            <pc:docMk/>
            <pc:sldMk cId="4045694743" sldId="256"/>
            <ac:spMk id="10" creationId="{28EB8B83-D5D5-441F-B834-23521FD5D114}"/>
          </ac:spMkLst>
        </pc:spChg>
        <pc:spChg chg="add mod">
          <ac:chgData name="Shin Suzuki" userId="36633f91ace397ad" providerId="LiveId" clId="{F8EE3816-1087-468F-9FDA-E1E072083127}" dt="2024-11-29T06:31:37.974" v="402" actId="1076"/>
          <ac:spMkLst>
            <pc:docMk/>
            <pc:sldMk cId="4045694743" sldId="256"/>
            <ac:spMk id="11" creationId="{E2E16A63-9F55-AFE8-EA27-2C0D85D3A4AF}"/>
          </ac:spMkLst>
        </pc:spChg>
        <pc:spChg chg="add del mod">
          <ac:chgData name="Shin Suzuki" userId="36633f91ace397ad" providerId="LiveId" clId="{F8EE3816-1087-468F-9FDA-E1E072083127}" dt="2024-11-29T06:15:32.747" v="129" actId="478"/>
          <ac:spMkLst>
            <pc:docMk/>
            <pc:sldMk cId="4045694743" sldId="256"/>
            <ac:spMk id="12" creationId="{E37A3627-6EEF-8DF5-2655-2D221A9C0957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13" creationId="{2E955600-76DC-B360-1BDD-E1ECDEA7D60E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14" creationId="{EE9DB61C-6A89-1CE2-AB96-E1929AB335E1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15" creationId="{6236FADA-73E8-7B3F-4B26-BDA68BA56871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16" creationId="{6C8420C8-2C00-A68D-5349-957DCC356372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17" creationId="{F8209ACA-FC4C-4321-1954-448A597A1B39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18" creationId="{3E9790B8-F2D4-1AC2-74B3-99D374CC6791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19" creationId="{417216BA-0087-ACCC-F599-865C8F0DDBED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28" creationId="{E11F6A7B-0E0A-65FC-B7EC-26AFDBD36A97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29" creationId="{0363B58C-ABD2-F68A-519A-E343B186B174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30" creationId="{6AEF388D-B991-2B5B-7754-6F66D8F1FF98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31" creationId="{FD7201EE-5CE1-F990-A763-80579BE8DA53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32" creationId="{D1430098-F484-11E8-E18C-09B7AC8F0A7E}"/>
          </ac:spMkLst>
        </pc:spChg>
        <pc:spChg chg="add mod">
          <ac:chgData name="Shin Suzuki" userId="36633f91ace397ad" providerId="LiveId" clId="{F8EE3816-1087-468F-9FDA-E1E072083127}" dt="2024-11-29T06:26:27.970" v="218" actId="164"/>
          <ac:spMkLst>
            <pc:docMk/>
            <pc:sldMk cId="4045694743" sldId="256"/>
            <ac:spMk id="33" creationId="{FB78E3D8-49BD-191D-8AA3-20B8F6A85519}"/>
          </ac:spMkLst>
        </pc:spChg>
        <pc:spChg chg="add mod">
          <ac:chgData name="Shin Suzuki" userId="36633f91ace397ad" providerId="LiveId" clId="{F8EE3816-1087-468F-9FDA-E1E072083127}" dt="2024-11-29T06:35:00.944" v="494" actId="164"/>
          <ac:spMkLst>
            <pc:docMk/>
            <pc:sldMk cId="4045694743" sldId="256"/>
            <ac:spMk id="72" creationId="{7BF19DF7-3B9D-8B11-CC3D-B1CBED24D834}"/>
          </ac:spMkLst>
        </pc:spChg>
        <pc:spChg chg="add mod">
          <ac:chgData name="Shin Suzuki" userId="36633f91ace397ad" providerId="LiveId" clId="{F8EE3816-1087-468F-9FDA-E1E072083127}" dt="2024-11-29T06:35:00.944" v="494" actId="164"/>
          <ac:spMkLst>
            <pc:docMk/>
            <pc:sldMk cId="4045694743" sldId="256"/>
            <ac:spMk id="77" creationId="{CB050EC2-D6EE-F4E1-1228-7F14A2BD6E6E}"/>
          </ac:spMkLst>
        </pc:spChg>
        <pc:spChg chg="add mod">
          <ac:chgData name="Shin Suzuki" userId="36633f91ace397ad" providerId="LiveId" clId="{F8EE3816-1087-468F-9FDA-E1E072083127}" dt="2024-11-29T06:35:00.944" v="494" actId="164"/>
          <ac:spMkLst>
            <pc:docMk/>
            <pc:sldMk cId="4045694743" sldId="256"/>
            <ac:spMk id="78" creationId="{05F6B88A-AFDD-113B-9EBA-44FF49636CCF}"/>
          </ac:spMkLst>
        </pc:spChg>
        <pc:spChg chg="add mod">
          <ac:chgData name="Shin Suzuki" userId="36633f91ace397ad" providerId="LiveId" clId="{F8EE3816-1087-468F-9FDA-E1E072083127}" dt="2024-11-29T06:35:00.944" v="494" actId="164"/>
          <ac:spMkLst>
            <pc:docMk/>
            <pc:sldMk cId="4045694743" sldId="256"/>
            <ac:spMk id="79" creationId="{FAF5081A-EF31-55E3-D896-1BF9A776CF6A}"/>
          </ac:spMkLst>
        </pc:spChg>
        <pc:spChg chg="add mod">
          <ac:chgData name="Shin Suzuki" userId="36633f91ace397ad" providerId="LiveId" clId="{F8EE3816-1087-468F-9FDA-E1E072083127}" dt="2024-11-29T06:35:00.944" v="494" actId="164"/>
          <ac:spMkLst>
            <pc:docMk/>
            <pc:sldMk cId="4045694743" sldId="256"/>
            <ac:spMk id="80" creationId="{4921F200-B388-2A97-1A3B-94B7DA036535}"/>
          </ac:spMkLst>
        </pc:spChg>
        <pc:spChg chg="add mod">
          <ac:chgData name="Shin Suzuki" userId="36633f91ace397ad" providerId="LiveId" clId="{F8EE3816-1087-468F-9FDA-E1E072083127}" dt="2024-11-29T06:35:00.944" v="494" actId="164"/>
          <ac:spMkLst>
            <pc:docMk/>
            <pc:sldMk cId="4045694743" sldId="256"/>
            <ac:spMk id="87" creationId="{02956467-D4BD-BEF7-B481-ACC112A7A57E}"/>
          </ac:spMkLst>
        </pc:spChg>
        <pc:spChg chg="add mod">
          <ac:chgData name="Shin Suzuki" userId="36633f91ace397ad" providerId="LiveId" clId="{F8EE3816-1087-468F-9FDA-E1E072083127}" dt="2024-11-29T06:35:00.944" v="494" actId="164"/>
          <ac:spMkLst>
            <pc:docMk/>
            <pc:sldMk cId="4045694743" sldId="256"/>
            <ac:spMk id="88" creationId="{A908DC19-883F-9638-42EA-FD736FA3379C}"/>
          </ac:spMkLst>
        </pc:spChg>
        <pc:spChg chg="add mod">
          <ac:chgData name="Shin Suzuki" userId="36633f91ace397ad" providerId="LiveId" clId="{F8EE3816-1087-468F-9FDA-E1E072083127}" dt="2024-11-29T06:35:00.944" v="494" actId="164"/>
          <ac:spMkLst>
            <pc:docMk/>
            <pc:sldMk cId="4045694743" sldId="256"/>
            <ac:spMk id="89" creationId="{D3153AAB-1832-1640-0739-2C23E0647A15}"/>
          </ac:spMkLst>
        </pc:spChg>
        <pc:grpChg chg="add mod">
          <ac:chgData name="Shin Suzuki" userId="36633f91ace397ad" providerId="LiveId" clId="{F8EE3816-1087-468F-9FDA-E1E072083127}" dt="2024-11-29T06:35:08.317" v="495" actId="164"/>
          <ac:grpSpMkLst>
            <pc:docMk/>
            <pc:sldMk cId="4045694743" sldId="256"/>
            <ac:grpSpMk id="44" creationId="{71774E55-5D27-1A63-EF6E-AFF9F867938A}"/>
          </ac:grpSpMkLst>
        </pc:grpChg>
        <pc:grpChg chg="add mod">
          <ac:chgData name="Shin Suzuki" userId="36633f91ace397ad" providerId="LiveId" clId="{F8EE3816-1087-468F-9FDA-E1E072083127}" dt="2024-11-29T06:35:00.944" v="494" actId="164"/>
          <ac:grpSpMkLst>
            <pc:docMk/>
            <pc:sldMk cId="4045694743" sldId="256"/>
            <ac:grpSpMk id="65" creationId="{02DE2763-8FBF-A596-ADCF-1A9581458A2A}"/>
          </ac:grpSpMkLst>
        </pc:grpChg>
        <pc:grpChg chg="add mod">
          <ac:chgData name="Shin Suzuki" userId="36633f91ace397ad" providerId="LiveId" clId="{F8EE3816-1087-468F-9FDA-E1E072083127}" dt="2024-11-29T06:35:08.317" v="495" actId="164"/>
          <ac:grpSpMkLst>
            <pc:docMk/>
            <pc:sldMk cId="4045694743" sldId="256"/>
            <ac:grpSpMk id="90" creationId="{82E8E2BE-735B-D84F-862F-64D50B64EBA3}"/>
          </ac:grpSpMkLst>
        </pc:grpChg>
        <pc:grpChg chg="add mod">
          <ac:chgData name="Shin Suzuki" userId="36633f91ace397ad" providerId="LiveId" clId="{F8EE3816-1087-468F-9FDA-E1E072083127}" dt="2024-11-29T06:35:08.317" v="495" actId="164"/>
          <ac:grpSpMkLst>
            <pc:docMk/>
            <pc:sldMk cId="4045694743" sldId="256"/>
            <ac:grpSpMk id="91" creationId="{69A4E06D-867C-C899-2FBC-2A6404AFB1FA}"/>
          </ac:grpSpMkLst>
        </pc:grpChg>
        <pc:cxnChg chg="add mod">
          <ac:chgData name="Shin Suzuki" userId="36633f91ace397ad" providerId="LiveId" clId="{F8EE3816-1087-468F-9FDA-E1E072083127}" dt="2024-11-29T06:26:27.970" v="218" actId="164"/>
          <ac:cxnSpMkLst>
            <pc:docMk/>
            <pc:sldMk cId="4045694743" sldId="256"/>
            <ac:cxnSpMk id="21" creationId="{14B97D8A-EDA7-BCCB-BAD6-3B7CAB93FFFA}"/>
          </ac:cxnSpMkLst>
        </pc:cxnChg>
        <pc:cxnChg chg="add mod">
          <ac:chgData name="Shin Suzuki" userId="36633f91ace397ad" providerId="LiveId" clId="{F8EE3816-1087-468F-9FDA-E1E072083127}" dt="2024-11-29T06:26:27.970" v="218" actId="164"/>
          <ac:cxnSpMkLst>
            <pc:docMk/>
            <pc:sldMk cId="4045694743" sldId="256"/>
            <ac:cxnSpMk id="22" creationId="{6518F07B-0CC5-B88F-369E-D5ECE9F26E5B}"/>
          </ac:cxnSpMkLst>
        </pc:cxnChg>
        <pc:cxnChg chg="add mod">
          <ac:chgData name="Shin Suzuki" userId="36633f91ace397ad" providerId="LiveId" clId="{F8EE3816-1087-468F-9FDA-E1E072083127}" dt="2024-11-29T06:26:27.970" v="218" actId="164"/>
          <ac:cxnSpMkLst>
            <pc:docMk/>
            <pc:sldMk cId="4045694743" sldId="256"/>
            <ac:cxnSpMk id="25" creationId="{20A8EF6A-A9EC-654E-0BC6-6820A29F8A66}"/>
          </ac:cxnSpMkLst>
        </pc:cxnChg>
        <pc:cxnChg chg="add mod">
          <ac:chgData name="Shin Suzuki" userId="36633f91ace397ad" providerId="LiveId" clId="{F8EE3816-1087-468F-9FDA-E1E072083127}" dt="2024-11-29T06:26:27.970" v="218" actId="164"/>
          <ac:cxnSpMkLst>
            <pc:docMk/>
            <pc:sldMk cId="4045694743" sldId="256"/>
            <ac:cxnSpMk id="34" creationId="{749072BB-8CC6-194B-C203-31196583B0CD}"/>
          </ac:cxnSpMkLst>
        </pc:cxnChg>
        <pc:cxnChg chg="add mod">
          <ac:chgData name="Shin Suzuki" userId="36633f91ace397ad" providerId="LiveId" clId="{F8EE3816-1087-468F-9FDA-E1E072083127}" dt="2024-11-29T06:26:27.970" v="218" actId="164"/>
          <ac:cxnSpMkLst>
            <pc:docMk/>
            <pc:sldMk cId="4045694743" sldId="256"/>
            <ac:cxnSpMk id="37" creationId="{7B4A23ED-C06D-92F4-A260-78E28808B706}"/>
          </ac:cxnSpMkLst>
        </pc:cxnChg>
        <pc:cxnChg chg="add mod">
          <ac:chgData name="Shin Suzuki" userId="36633f91ace397ad" providerId="LiveId" clId="{F8EE3816-1087-468F-9FDA-E1E072083127}" dt="2024-11-29T06:26:27.970" v="218" actId="164"/>
          <ac:cxnSpMkLst>
            <pc:docMk/>
            <pc:sldMk cId="4045694743" sldId="256"/>
            <ac:cxnSpMk id="40" creationId="{5204CCD4-E586-9D2C-BB9B-F1CBBFA7CBA1}"/>
          </ac:cxnSpMkLst>
        </pc:cxnChg>
        <pc:cxnChg chg="add mod">
          <ac:chgData name="Shin Suzuki" userId="36633f91ace397ad" providerId="LiveId" clId="{F8EE3816-1087-468F-9FDA-E1E072083127}" dt="2024-11-29T06:29:49.488" v="307" actId="164"/>
          <ac:cxnSpMkLst>
            <pc:docMk/>
            <pc:sldMk cId="4045694743" sldId="256"/>
            <ac:cxnSpMk id="46" creationId="{EEF6479B-C039-9336-FBCB-8AA7E129A54E}"/>
          </ac:cxnSpMkLst>
        </pc:cxnChg>
        <pc:cxnChg chg="add mod">
          <ac:chgData name="Shin Suzuki" userId="36633f91ace397ad" providerId="LiveId" clId="{F8EE3816-1087-468F-9FDA-E1E072083127}" dt="2024-11-29T06:31:34.104" v="401" actId="1076"/>
          <ac:cxnSpMkLst>
            <pc:docMk/>
            <pc:sldMk cId="4045694743" sldId="256"/>
            <ac:cxnSpMk id="47" creationId="{D372003A-6230-68D6-958D-62262A39FF53}"/>
          </ac:cxnSpMkLst>
        </pc:cxnChg>
        <pc:cxnChg chg="add mod">
          <ac:chgData name="Shin Suzuki" userId="36633f91ace397ad" providerId="LiveId" clId="{F8EE3816-1087-468F-9FDA-E1E072083127}" dt="2024-11-29T06:33:40.509" v="452" actId="14100"/>
          <ac:cxnSpMkLst>
            <pc:docMk/>
            <pc:sldMk cId="4045694743" sldId="256"/>
            <ac:cxnSpMk id="50" creationId="{B1DAD890-055C-3638-B477-A788B5603088}"/>
          </ac:cxnSpMkLst>
        </pc:cxnChg>
        <pc:cxnChg chg="add mod">
          <ac:chgData name="Shin Suzuki" userId="36633f91ace397ad" providerId="LiveId" clId="{F8EE3816-1087-468F-9FDA-E1E072083127}" dt="2024-11-29T06:29:49.488" v="307" actId="164"/>
          <ac:cxnSpMkLst>
            <pc:docMk/>
            <pc:sldMk cId="4045694743" sldId="256"/>
            <ac:cxnSpMk id="53" creationId="{2BB8AB2B-1BC2-ADF2-2D4F-6DC2478C9D02}"/>
          </ac:cxnSpMkLst>
        </pc:cxnChg>
        <pc:cxnChg chg="add mod">
          <ac:chgData name="Shin Suzuki" userId="36633f91ace397ad" providerId="LiveId" clId="{F8EE3816-1087-468F-9FDA-E1E072083127}" dt="2024-11-29T06:29:49.488" v="307" actId="164"/>
          <ac:cxnSpMkLst>
            <pc:docMk/>
            <pc:sldMk cId="4045694743" sldId="256"/>
            <ac:cxnSpMk id="56" creationId="{7896592B-FEFA-2CE0-B730-3E4DAB2A7DD9}"/>
          </ac:cxnSpMkLst>
        </pc:cxnChg>
        <pc:cxnChg chg="add mod">
          <ac:chgData name="Shin Suzuki" userId="36633f91ace397ad" providerId="LiveId" clId="{F8EE3816-1087-468F-9FDA-E1E072083127}" dt="2024-11-29T06:31:37.974" v="402" actId="1076"/>
          <ac:cxnSpMkLst>
            <pc:docMk/>
            <pc:sldMk cId="4045694743" sldId="256"/>
            <ac:cxnSpMk id="59" creationId="{CA90CE49-2885-AB8B-6F6A-9BB7373C7CA2}"/>
          </ac:cxnSpMkLst>
        </pc:cxnChg>
        <pc:cxnChg chg="add mod">
          <ac:chgData name="Shin Suzuki" userId="36633f91ace397ad" providerId="LiveId" clId="{F8EE3816-1087-468F-9FDA-E1E072083127}" dt="2024-11-29T06:33:47.709" v="455" actId="14100"/>
          <ac:cxnSpMkLst>
            <pc:docMk/>
            <pc:sldMk cId="4045694743" sldId="256"/>
            <ac:cxnSpMk id="62" creationId="{9FC7BCF9-3519-07DC-B2AC-6282DBDDD494}"/>
          </ac:cxnSpMkLst>
        </pc:cxnChg>
        <pc:cxnChg chg="add mod">
          <ac:chgData name="Shin Suzuki" userId="36633f91ace397ad" providerId="LiveId" clId="{F8EE3816-1087-468F-9FDA-E1E072083127}" dt="2024-11-29T06:35:00.944" v="494" actId="164"/>
          <ac:cxnSpMkLst>
            <pc:docMk/>
            <pc:sldMk cId="4045694743" sldId="256"/>
            <ac:cxnSpMk id="66" creationId="{A7739336-B9A9-EF7D-CCED-9E3BE377D493}"/>
          </ac:cxnSpMkLst>
        </pc:cxnChg>
        <pc:cxnChg chg="add mod">
          <ac:chgData name="Shin Suzuki" userId="36633f91ace397ad" providerId="LiveId" clId="{F8EE3816-1087-468F-9FDA-E1E072083127}" dt="2024-11-29T06:35:00.944" v="494" actId="164"/>
          <ac:cxnSpMkLst>
            <pc:docMk/>
            <pc:sldMk cId="4045694743" sldId="256"/>
            <ac:cxnSpMk id="69" creationId="{5A52C5CE-47F1-767F-3F1B-FB7D37016AB4}"/>
          </ac:cxnSpMkLst>
        </pc:cxnChg>
      </pc:sldChg>
      <pc:sldChg chg="modSp new mod">
        <pc:chgData name="Shin Suzuki" userId="36633f91ace397ad" providerId="LiveId" clId="{F8EE3816-1087-468F-9FDA-E1E072083127}" dt="2024-11-29T06:45:26.793" v="1063" actId="27636"/>
        <pc:sldMkLst>
          <pc:docMk/>
          <pc:sldMk cId="2054795059" sldId="257"/>
        </pc:sldMkLst>
        <pc:spChg chg="mod">
          <ac:chgData name="Shin Suzuki" userId="36633f91ace397ad" providerId="LiveId" clId="{F8EE3816-1087-468F-9FDA-E1E072083127}" dt="2024-11-29T06:35:29.804" v="538" actId="20577"/>
          <ac:spMkLst>
            <pc:docMk/>
            <pc:sldMk cId="2054795059" sldId="257"/>
            <ac:spMk id="2" creationId="{44C22D11-DBAE-8231-4E48-FB45E490A621}"/>
          </ac:spMkLst>
        </pc:spChg>
        <pc:spChg chg="mod">
          <ac:chgData name="Shin Suzuki" userId="36633f91ace397ad" providerId="LiveId" clId="{F8EE3816-1087-468F-9FDA-E1E072083127}" dt="2024-11-29T06:45:26.793" v="1063" actId="27636"/>
          <ac:spMkLst>
            <pc:docMk/>
            <pc:sldMk cId="2054795059" sldId="257"/>
            <ac:spMk id="3" creationId="{EFAA2970-C30E-7661-C5F1-F648645E320A}"/>
          </ac:spMkLst>
        </pc:spChg>
      </pc:sldChg>
      <pc:sldChg chg="addSp delSp modSp new mod">
        <pc:chgData name="Shin Suzuki" userId="36633f91ace397ad" providerId="LiveId" clId="{F8EE3816-1087-468F-9FDA-E1E072083127}" dt="2024-11-29T06:58:20.690" v="1493" actId="14100"/>
        <pc:sldMkLst>
          <pc:docMk/>
          <pc:sldMk cId="2643960046" sldId="258"/>
        </pc:sldMkLst>
        <pc:spChg chg="mod">
          <ac:chgData name="Shin Suzuki" userId="36633f91ace397ad" providerId="LiveId" clId="{F8EE3816-1087-468F-9FDA-E1E072083127}" dt="2024-11-29T06:49:37.422" v="1176" actId="20577"/>
          <ac:spMkLst>
            <pc:docMk/>
            <pc:sldMk cId="2643960046" sldId="258"/>
            <ac:spMk id="2" creationId="{9CB0075D-1F63-AB13-D1DD-26054F6B1D7A}"/>
          </ac:spMkLst>
        </pc:spChg>
        <pc:spChg chg="del mod">
          <ac:chgData name="Shin Suzuki" userId="36633f91ace397ad" providerId="LiveId" clId="{F8EE3816-1087-468F-9FDA-E1E072083127}" dt="2024-11-29T06:47:46.221" v="1107" actId="478"/>
          <ac:spMkLst>
            <pc:docMk/>
            <pc:sldMk cId="2643960046" sldId="258"/>
            <ac:spMk id="3" creationId="{49C238BB-C6A8-2AE2-BD56-8198D0B430D5}"/>
          </ac:spMkLst>
        </pc:spChg>
        <pc:spChg chg="add mod">
          <ac:chgData name="Shin Suzuki" userId="36633f91ace397ad" providerId="LiveId" clId="{F8EE3816-1087-468F-9FDA-E1E072083127}" dt="2024-11-29T06:54:36.213" v="1405" actId="20577"/>
          <ac:spMkLst>
            <pc:docMk/>
            <pc:sldMk cId="2643960046" sldId="258"/>
            <ac:spMk id="5" creationId="{3AE8479A-2089-234C-8A8B-E3092D91D4A4}"/>
          </ac:spMkLst>
        </pc:spChg>
        <pc:spChg chg="add mod">
          <ac:chgData name="Shin Suzuki" userId="36633f91ace397ad" providerId="LiveId" clId="{F8EE3816-1087-468F-9FDA-E1E072083127}" dt="2024-11-29T06:57:09.391" v="1474" actId="1582"/>
          <ac:spMkLst>
            <pc:docMk/>
            <pc:sldMk cId="2643960046" sldId="258"/>
            <ac:spMk id="6" creationId="{5D8982C2-C296-9194-75C9-C1B9252F99A0}"/>
          </ac:spMkLst>
        </pc:spChg>
        <pc:spChg chg="add mod">
          <ac:chgData name="Shin Suzuki" userId="36633f91ace397ad" providerId="LiveId" clId="{F8EE3816-1087-468F-9FDA-E1E072083127}" dt="2024-11-29T06:56:35.379" v="1468" actId="1582"/>
          <ac:spMkLst>
            <pc:docMk/>
            <pc:sldMk cId="2643960046" sldId="258"/>
            <ac:spMk id="7" creationId="{72631FEF-13E8-D402-78A6-89181480BD92}"/>
          </ac:spMkLst>
        </pc:spChg>
        <pc:spChg chg="add mod">
          <ac:chgData name="Shin Suzuki" userId="36633f91ace397ad" providerId="LiveId" clId="{F8EE3816-1087-468F-9FDA-E1E072083127}" dt="2024-11-29T06:56:57.052" v="1472" actId="1582"/>
          <ac:spMkLst>
            <pc:docMk/>
            <pc:sldMk cId="2643960046" sldId="258"/>
            <ac:spMk id="8" creationId="{86297D7B-A032-9275-69A2-4F0E93E1EC5C}"/>
          </ac:spMkLst>
        </pc:spChg>
        <pc:spChg chg="add mod">
          <ac:chgData name="Shin Suzuki" userId="36633f91ace397ad" providerId="LiveId" clId="{F8EE3816-1087-468F-9FDA-E1E072083127}" dt="2024-11-29T06:55:17.390" v="1449" actId="1076"/>
          <ac:spMkLst>
            <pc:docMk/>
            <pc:sldMk cId="2643960046" sldId="258"/>
            <ac:spMk id="9" creationId="{FCCB7377-D1E7-1D60-EF64-F79F20D2B9EA}"/>
          </ac:spMkLst>
        </pc:spChg>
        <pc:spChg chg="add mod">
          <ac:chgData name="Shin Suzuki" userId="36633f91ace397ad" providerId="LiveId" clId="{F8EE3816-1087-468F-9FDA-E1E072083127}" dt="2024-11-29T06:56:47.522" v="1470" actId="1582"/>
          <ac:spMkLst>
            <pc:docMk/>
            <pc:sldMk cId="2643960046" sldId="258"/>
            <ac:spMk id="10" creationId="{2612B2C4-FD15-B9B3-CED7-71522422FC90}"/>
          </ac:spMkLst>
        </pc:spChg>
        <pc:cxnChg chg="add mod">
          <ac:chgData name="Shin Suzuki" userId="36633f91ace397ad" providerId="LiveId" clId="{F8EE3816-1087-468F-9FDA-E1E072083127}" dt="2024-11-29T06:57:25.569" v="1477" actId="1582"/>
          <ac:cxnSpMkLst>
            <pc:docMk/>
            <pc:sldMk cId="2643960046" sldId="258"/>
            <ac:cxnSpMk id="12" creationId="{170EA296-C512-E937-8BF1-3AFB2C645E66}"/>
          </ac:cxnSpMkLst>
        </pc:cxnChg>
        <pc:cxnChg chg="add mod">
          <ac:chgData name="Shin Suzuki" userId="36633f91ace397ad" providerId="LiveId" clId="{F8EE3816-1087-468F-9FDA-E1E072083127}" dt="2024-11-29T06:58:20.690" v="1493" actId="14100"/>
          <ac:cxnSpMkLst>
            <pc:docMk/>
            <pc:sldMk cId="2643960046" sldId="258"/>
            <ac:cxnSpMk id="13" creationId="{9C504FC0-A832-0192-58D3-5E507AA129EB}"/>
          </ac:cxnSpMkLst>
        </pc:cxnChg>
        <pc:cxnChg chg="add mod">
          <ac:chgData name="Shin Suzuki" userId="36633f91ace397ad" providerId="LiveId" clId="{F8EE3816-1087-468F-9FDA-E1E072083127}" dt="2024-11-29T06:58:16.090" v="1492" actId="14100"/>
          <ac:cxnSpMkLst>
            <pc:docMk/>
            <pc:sldMk cId="2643960046" sldId="258"/>
            <ac:cxnSpMk id="15" creationId="{0B849AF7-866F-151F-60D7-F47A33D514AD}"/>
          </ac:cxnSpMkLst>
        </pc:cxnChg>
        <pc:cxnChg chg="add mod">
          <ac:chgData name="Shin Suzuki" userId="36633f91ace397ad" providerId="LiveId" clId="{F8EE3816-1087-468F-9FDA-E1E072083127}" dt="2024-11-29T06:58:12.724" v="1491" actId="208"/>
          <ac:cxnSpMkLst>
            <pc:docMk/>
            <pc:sldMk cId="2643960046" sldId="258"/>
            <ac:cxnSpMk id="16" creationId="{5BA73C80-0682-8C32-9CF0-8F29CAFF6537}"/>
          </ac:cxnSpMkLst>
        </pc:cxnChg>
      </pc:sldChg>
      <pc:sldChg chg="addSp delSp modSp new mod">
        <pc:chgData name="Shin Suzuki" userId="36633f91ace397ad" providerId="LiveId" clId="{F8EE3816-1087-468F-9FDA-E1E072083127}" dt="2024-11-29T07:01:31.312" v="1598" actId="14100"/>
        <pc:sldMkLst>
          <pc:docMk/>
          <pc:sldMk cId="636165776" sldId="259"/>
        </pc:sldMkLst>
        <pc:spChg chg="mod">
          <ac:chgData name="Shin Suzuki" userId="36633f91ace397ad" providerId="LiveId" clId="{F8EE3816-1087-468F-9FDA-E1E072083127}" dt="2024-11-29T06:49:49.522" v="1221" actId="20577"/>
          <ac:spMkLst>
            <pc:docMk/>
            <pc:sldMk cId="636165776" sldId="259"/>
            <ac:spMk id="2" creationId="{D600C876-F6DE-7448-6500-0CEBFCB346E3}"/>
          </ac:spMkLst>
        </pc:spChg>
        <pc:spChg chg="del">
          <ac:chgData name="Shin Suzuki" userId="36633f91ace397ad" providerId="LiveId" clId="{F8EE3816-1087-468F-9FDA-E1E072083127}" dt="2024-11-29T06:49:54.828" v="1222" actId="478"/>
          <ac:spMkLst>
            <pc:docMk/>
            <pc:sldMk cId="636165776" sldId="259"/>
            <ac:spMk id="3" creationId="{8F5A5283-6828-A87E-EC01-34458832BCC0}"/>
          </ac:spMkLst>
        </pc:spChg>
        <pc:spChg chg="add del mod">
          <ac:chgData name="Shin Suzuki" userId="36633f91ace397ad" providerId="LiveId" clId="{F8EE3816-1087-468F-9FDA-E1E072083127}" dt="2024-11-29T06:50:05.536" v="1228"/>
          <ac:spMkLst>
            <pc:docMk/>
            <pc:sldMk cId="636165776" sldId="259"/>
            <ac:spMk id="4" creationId="{BDFA26B9-D172-58F4-709D-56F7C838C02D}"/>
          </ac:spMkLst>
        </pc:spChg>
        <pc:spChg chg="add mod">
          <ac:chgData name="Shin Suzuki" userId="36633f91ace397ad" providerId="LiveId" clId="{F8EE3816-1087-468F-9FDA-E1E072083127}" dt="2024-11-29T06:53:14.270" v="1290" actId="1076"/>
          <ac:spMkLst>
            <pc:docMk/>
            <pc:sldMk cId="636165776" sldId="259"/>
            <ac:spMk id="5" creationId="{A312F1C0-88CC-4AAC-A2E9-DB6E14B9753A}"/>
          </ac:spMkLst>
        </pc:spChg>
        <pc:spChg chg="add mod">
          <ac:chgData name="Shin Suzuki" userId="36633f91ace397ad" providerId="LiveId" clId="{F8EE3816-1087-468F-9FDA-E1E072083127}" dt="2024-11-29T06:59:01.838" v="1524" actId="1076"/>
          <ac:spMkLst>
            <pc:docMk/>
            <pc:sldMk cId="636165776" sldId="259"/>
            <ac:spMk id="6" creationId="{0AFA82E6-FCF6-4FC8-EE64-FA1E9B467148}"/>
          </ac:spMkLst>
        </pc:spChg>
        <pc:spChg chg="add mod">
          <ac:chgData name="Shin Suzuki" userId="36633f91ace397ad" providerId="LiveId" clId="{F8EE3816-1087-468F-9FDA-E1E072083127}" dt="2024-11-29T07:00:04.233" v="1575" actId="1582"/>
          <ac:spMkLst>
            <pc:docMk/>
            <pc:sldMk cId="636165776" sldId="259"/>
            <ac:spMk id="7" creationId="{DC28AC27-95CC-9EB8-9867-188E14379E4D}"/>
          </ac:spMkLst>
        </pc:spChg>
        <pc:spChg chg="add mod">
          <ac:chgData name="Shin Suzuki" userId="36633f91ace397ad" providerId="LiveId" clId="{F8EE3816-1087-468F-9FDA-E1E072083127}" dt="2024-11-29T07:00:21.723" v="1579" actId="1582"/>
          <ac:spMkLst>
            <pc:docMk/>
            <pc:sldMk cId="636165776" sldId="259"/>
            <ac:spMk id="8" creationId="{16787E43-353D-8345-FD6A-943AF24D4E46}"/>
          </ac:spMkLst>
        </pc:spChg>
        <pc:spChg chg="add mod">
          <ac:chgData name="Shin Suzuki" userId="36633f91ace397ad" providerId="LiveId" clId="{F8EE3816-1087-468F-9FDA-E1E072083127}" dt="2024-11-29T07:00:12.549" v="1577" actId="1582"/>
          <ac:spMkLst>
            <pc:docMk/>
            <pc:sldMk cId="636165776" sldId="259"/>
            <ac:spMk id="9" creationId="{887E9162-3F5E-41DE-813A-253F3303D970}"/>
          </ac:spMkLst>
        </pc:spChg>
        <pc:spChg chg="add mod">
          <ac:chgData name="Shin Suzuki" userId="36633f91ace397ad" providerId="LiveId" clId="{F8EE3816-1087-468F-9FDA-E1E072083127}" dt="2024-11-29T07:00:30.075" v="1581" actId="1582"/>
          <ac:spMkLst>
            <pc:docMk/>
            <pc:sldMk cId="636165776" sldId="259"/>
            <ac:spMk id="10" creationId="{CB49445F-4E4D-99DC-E74E-FD91AF41C577}"/>
          </ac:spMkLst>
        </pc:spChg>
        <pc:cxnChg chg="add mod">
          <ac:chgData name="Shin Suzuki" userId="36633f91ace397ad" providerId="LiveId" clId="{F8EE3816-1087-468F-9FDA-E1E072083127}" dt="2024-11-29T07:00:47.883" v="1585" actId="14100"/>
          <ac:cxnSpMkLst>
            <pc:docMk/>
            <pc:sldMk cId="636165776" sldId="259"/>
            <ac:cxnSpMk id="11" creationId="{47E46478-D3DD-C8A2-83A0-8ECACE2F7169}"/>
          </ac:cxnSpMkLst>
        </pc:cxnChg>
        <pc:cxnChg chg="add mod">
          <ac:chgData name="Shin Suzuki" userId="36633f91ace397ad" providerId="LiveId" clId="{F8EE3816-1087-468F-9FDA-E1E072083127}" dt="2024-11-29T07:00:58.925" v="1588" actId="208"/>
          <ac:cxnSpMkLst>
            <pc:docMk/>
            <pc:sldMk cId="636165776" sldId="259"/>
            <ac:cxnSpMk id="15" creationId="{8CE32DE8-7888-9679-9FA5-FA0C3FECFFA3}"/>
          </ac:cxnSpMkLst>
        </pc:cxnChg>
        <pc:cxnChg chg="add mod">
          <ac:chgData name="Shin Suzuki" userId="36633f91ace397ad" providerId="LiveId" clId="{F8EE3816-1087-468F-9FDA-E1E072083127}" dt="2024-11-29T07:01:31.312" v="1598" actId="14100"/>
          <ac:cxnSpMkLst>
            <pc:docMk/>
            <pc:sldMk cId="636165776" sldId="259"/>
            <ac:cxnSpMk id="16" creationId="{A8718031-85A1-A3CD-8133-5313139277F2}"/>
          </ac:cxnSpMkLst>
        </pc:cxnChg>
        <pc:cxnChg chg="add mod">
          <ac:chgData name="Shin Suzuki" userId="36633f91ace397ad" providerId="LiveId" clId="{F8EE3816-1087-468F-9FDA-E1E072083127}" dt="2024-11-29T07:01:24.911" v="1596" actId="14100"/>
          <ac:cxnSpMkLst>
            <pc:docMk/>
            <pc:sldMk cId="636165776" sldId="259"/>
            <ac:cxnSpMk id="18" creationId="{17403F9D-0941-6D7B-CE42-157CF11C4498}"/>
          </ac:cxnSpMkLst>
        </pc:cxnChg>
      </pc:sldChg>
      <pc:sldChg chg="modSp new mod">
        <pc:chgData name="Shin Suzuki" userId="36633f91ace397ad" providerId="LiveId" clId="{F8EE3816-1087-468F-9FDA-E1E072083127}" dt="2024-11-29T07:37:57.344" v="1838"/>
        <pc:sldMkLst>
          <pc:docMk/>
          <pc:sldMk cId="1562102473" sldId="260"/>
        </pc:sldMkLst>
        <pc:spChg chg="mod">
          <ac:chgData name="Shin Suzuki" userId="36633f91ace397ad" providerId="LiveId" clId="{F8EE3816-1087-468F-9FDA-E1E072083127}" dt="2024-11-29T07:37:24.755" v="1781" actId="20577"/>
          <ac:spMkLst>
            <pc:docMk/>
            <pc:sldMk cId="1562102473" sldId="260"/>
            <ac:spMk id="2" creationId="{49DA91F6-A4A1-7FA4-9B94-07E0BDE5E88D}"/>
          </ac:spMkLst>
        </pc:spChg>
        <pc:spChg chg="mod">
          <ac:chgData name="Shin Suzuki" userId="36633f91ace397ad" providerId="LiveId" clId="{F8EE3816-1087-468F-9FDA-E1E072083127}" dt="2024-11-29T07:37:57.344" v="1838"/>
          <ac:spMkLst>
            <pc:docMk/>
            <pc:sldMk cId="1562102473" sldId="260"/>
            <ac:spMk id="3" creationId="{F9D08656-7797-BCA9-5D21-E917335BF66E}"/>
          </ac:spMkLst>
        </pc:spChg>
      </pc:sldChg>
      <pc:sldChg chg="modSp new mod">
        <pc:chgData name="Shin Suzuki" userId="36633f91ace397ad" providerId="LiveId" clId="{F8EE3816-1087-468F-9FDA-E1E072083127}" dt="2024-11-29T07:03:32.871" v="1730" actId="20577"/>
        <pc:sldMkLst>
          <pc:docMk/>
          <pc:sldMk cId="1086937264" sldId="261"/>
        </pc:sldMkLst>
        <pc:spChg chg="mod">
          <ac:chgData name="Shin Suzuki" userId="36633f91ace397ad" providerId="LiveId" clId="{F8EE3816-1087-468F-9FDA-E1E072083127}" dt="2024-11-29T07:02:19.739" v="1608" actId="20577"/>
          <ac:spMkLst>
            <pc:docMk/>
            <pc:sldMk cId="1086937264" sldId="261"/>
            <ac:spMk id="2" creationId="{90617D92-28DE-4BA4-DCAA-6C5DB1012A38}"/>
          </ac:spMkLst>
        </pc:spChg>
        <pc:spChg chg="mod">
          <ac:chgData name="Shin Suzuki" userId="36633f91ace397ad" providerId="LiveId" clId="{F8EE3816-1087-468F-9FDA-E1E072083127}" dt="2024-11-29T07:03:32.871" v="1730" actId="20577"/>
          <ac:spMkLst>
            <pc:docMk/>
            <pc:sldMk cId="1086937264" sldId="261"/>
            <ac:spMk id="3" creationId="{E02FF446-0901-C6AC-199F-48E5375535AC}"/>
          </ac:spMkLst>
        </pc:spChg>
      </pc:sldChg>
      <pc:sldChg chg="modSp new del mod">
        <pc:chgData name="Shin Suzuki" userId="36633f91ace397ad" providerId="LiveId" clId="{F8EE3816-1087-468F-9FDA-E1E072083127}" dt="2024-11-29T07:45:55.587" v="2410" actId="47"/>
        <pc:sldMkLst>
          <pc:docMk/>
          <pc:sldMk cId="1642694994" sldId="262"/>
        </pc:sldMkLst>
        <pc:spChg chg="mod">
          <ac:chgData name="Shin Suzuki" userId="36633f91ace397ad" providerId="LiveId" clId="{F8EE3816-1087-468F-9FDA-E1E072083127}" dt="2024-11-29T07:03:06.664" v="1695" actId="20577"/>
          <ac:spMkLst>
            <pc:docMk/>
            <pc:sldMk cId="1642694994" sldId="262"/>
            <ac:spMk id="2" creationId="{D3E561F2-096F-6F35-E4BA-CA8F40ED130E}"/>
          </ac:spMkLst>
        </pc:spChg>
      </pc:sldChg>
      <pc:sldChg chg="modSp new mod">
        <pc:chgData name="Shin Suzuki" userId="36633f91ace397ad" providerId="LiveId" clId="{F8EE3816-1087-468F-9FDA-E1E072083127}" dt="2024-11-29T07:41:23.638" v="1839"/>
        <pc:sldMkLst>
          <pc:docMk/>
          <pc:sldMk cId="155420431" sldId="263"/>
        </pc:sldMkLst>
        <pc:spChg chg="mod">
          <ac:chgData name="Shin Suzuki" userId="36633f91ace397ad" providerId="LiveId" clId="{F8EE3816-1087-468F-9FDA-E1E072083127}" dt="2024-11-29T07:03:14.206" v="1718" actId="20577"/>
          <ac:spMkLst>
            <pc:docMk/>
            <pc:sldMk cId="155420431" sldId="263"/>
            <ac:spMk id="2" creationId="{5D7C60FD-9C55-1B0B-4A7D-62F8035F42DB}"/>
          </ac:spMkLst>
        </pc:spChg>
        <pc:spChg chg="mod">
          <ac:chgData name="Shin Suzuki" userId="36633f91ace397ad" providerId="LiveId" clId="{F8EE3816-1087-468F-9FDA-E1E072083127}" dt="2024-11-29T07:41:23.638" v="1839"/>
          <ac:spMkLst>
            <pc:docMk/>
            <pc:sldMk cId="155420431" sldId="263"/>
            <ac:spMk id="3" creationId="{A24E31DD-CFD6-49A0-4CFB-1EBF825B650D}"/>
          </ac:spMkLst>
        </pc:spChg>
      </pc:sldChg>
      <pc:sldChg chg="modSp new mod">
        <pc:chgData name="Shin Suzuki" userId="36633f91ace397ad" providerId="LiveId" clId="{F8EE3816-1087-468F-9FDA-E1E072083127}" dt="2024-11-29T07:54:15.798" v="2915" actId="20577"/>
        <pc:sldMkLst>
          <pc:docMk/>
          <pc:sldMk cId="2981276184" sldId="264"/>
        </pc:sldMkLst>
        <pc:spChg chg="mod">
          <ac:chgData name="Shin Suzuki" userId="36633f91ace397ad" providerId="LiveId" clId="{F8EE3816-1087-468F-9FDA-E1E072083127}" dt="2024-11-29T07:46:02.524" v="2418" actId="20577"/>
          <ac:spMkLst>
            <pc:docMk/>
            <pc:sldMk cId="2981276184" sldId="264"/>
            <ac:spMk id="2" creationId="{A30FBEBB-DDA2-8DE0-6740-9B6843DE51BB}"/>
          </ac:spMkLst>
        </pc:spChg>
        <pc:spChg chg="mod">
          <ac:chgData name="Shin Suzuki" userId="36633f91ace397ad" providerId="LiveId" clId="{F8EE3816-1087-468F-9FDA-E1E072083127}" dt="2024-11-29T07:54:15.798" v="2915" actId="20577"/>
          <ac:spMkLst>
            <pc:docMk/>
            <pc:sldMk cId="2981276184" sldId="264"/>
            <ac:spMk id="3" creationId="{BFA9DF13-F9E1-C0C5-D20C-180765FA0CFF}"/>
          </ac:spMkLst>
        </pc:spChg>
      </pc:sldChg>
      <pc:sldChg chg="modSp new mod">
        <pc:chgData name="Shin Suzuki" userId="36633f91ace397ad" providerId="LiveId" clId="{F8EE3816-1087-468F-9FDA-E1E072083127}" dt="2024-11-29T07:03:25.711" v="1727" actId="20577"/>
        <pc:sldMkLst>
          <pc:docMk/>
          <pc:sldMk cId="4106586935" sldId="265"/>
        </pc:sldMkLst>
        <pc:spChg chg="mod">
          <ac:chgData name="Shin Suzuki" userId="36633f91ace397ad" providerId="LiveId" clId="{F8EE3816-1087-468F-9FDA-E1E072083127}" dt="2024-11-29T07:03:25.711" v="1727" actId="20577"/>
          <ac:spMkLst>
            <pc:docMk/>
            <pc:sldMk cId="4106586935" sldId="265"/>
            <ac:spMk id="2" creationId="{8D67B59E-BFEC-DE50-130C-0F56D43539DE}"/>
          </ac:spMkLst>
        </pc:spChg>
      </pc:sldChg>
      <pc:sldChg chg="modSp new mod">
        <pc:chgData name="Shin Suzuki" userId="36633f91ace397ad" providerId="LiveId" clId="{F8EE3816-1087-468F-9FDA-E1E072083127}" dt="2024-11-29T07:56:33.999" v="2951" actId="20577"/>
        <pc:sldMkLst>
          <pc:docMk/>
          <pc:sldMk cId="2824970829" sldId="266"/>
        </pc:sldMkLst>
        <pc:spChg chg="mod">
          <ac:chgData name="Shin Suzuki" userId="36633f91ace397ad" providerId="LiveId" clId="{F8EE3816-1087-468F-9FDA-E1E072083127}" dt="2024-11-29T07:03:41.591" v="1745" actId="20577"/>
          <ac:spMkLst>
            <pc:docMk/>
            <pc:sldMk cId="2824970829" sldId="266"/>
            <ac:spMk id="2" creationId="{973E2E00-B469-6D75-D397-3BE8660C1B92}"/>
          </ac:spMkLst>
        </pc:spChg>
        <pc:spChg chg="mod">
          <ac:chgData name="Shin Suzuki" userId="36633f91ace397ad" providerId="LiveId" clId="{F8EE3816-1087-468F-9FDA-E1E072083127}" dt="2024-11-29T07:56:33.999" v="2951" actId="20577"/>
          <ac:spMkLst>
            <pc:docMk/>
            <pc:sldMk cId="2824970829" sldId="266"/>
            <ac:spMk id="3" creationId="{07EC2D1F-3188-130C-E8D4-4BE738C2A82C}"/>
          </ac:spMkLst>
        </pc:spChg>
      </pc:sldChg>
      <pc:sldChg chg="modSp add mod">
        <pc:chgData name="Shin Suzuki" userId="36633f91ace397ad" providerId="LiveId" clId="{F8EE3816-1087-468F-9FDA-E1E072083127}" dt="2024-11-29T07:54:20.161" v="2923" actId="20577"/>
        <pc:sldMkLst>
          <pc:docMk/>
          <pc:sldMk cId="1701163594" sldId="267"/>
        </pc:sldMkLst>
        <pc:spChg chg="mod">
          <ac:chgData name="Shin Suzuki" userId="36633f91ace397ad" providerId="LiveId" clId="{F8EE3816-1087-468F-9FDA-E1E072083127}" dt="2024-11-29T07:54:20.161" v="2923" actId="20577"/>
          <ac:spMkLst>
            <pc:docMk/>
            <pc:sldMk cId="1701163594" sldId="267"/>
            <ac:spMk id="3" creationId="{B058C1B6-68F1-CF26-2F81-0152ACD45F87}"/>
          </ac:spMkLst>
        </pc:spChg>
      </pc:sldChg>
      <pc:sldChg chg="modSp new del mod">
        <pc:chgData name="Shin Suzuki" userId="36633f91ace397ad" providerId="LiveId" clId="{F8EE3816-1087-468F-9FDA-E1E072083127}" dt="2024-11-29T07:52:38.932" v="2843" actId="47"/>
        <pc:sldMkLst>
          <pc:docMk/>
          <pc:sldMk cId="2867662214" sldId="268"/>
        </pc:sldMkLst>
        <pc:spChg chg="mod">
          <ac:chgData name="Shin Suzuki" userId="36633f91ace397ad" providerId="LiveId" clId="{F8EE3816-1087-468F-9FDA-E1E072083127}" dt="2024-11-29T07:46:41.222" v="2512" actId="20577"/>
          <ac:spMkLst>
            <pc:docMk/>
            <pc:sldMk cId="2867662214" sldId="268"/>
            <ac:spMk id="2" creationId="{600A7B32-0B75-8698-3375-E0365E53C73A}"/>
          </ac:spMkLst>
        </pc:spChg>
      </pc:sldChg>
      <pc:sldChg chg="modSp new mod">
        <pc:chgData name="Shin Suzuki" userId="36633f91ace397ad" providerId="LiveId" clId="{F8EE3816-1087-468F-9FDA-E1E072083127}" dt="2024-11-29T07:53:35.896" v="2907" actId="14100"/>
        <pc:sldMkLst>
          <pc:docMk/>
          <pc:sldMk cId="1626684249" sldId="269"/>
        </pc:sldMkLst>
        <pc:spChg chg="mod">
          <ac:chgData name="Shin Suzuki" userId="36633f91ace397ad" providerId="LiveId" clId="{F8EE3816-1087-468F-9FDA-E1E072083127}" dt="2024-11-29T07:46:51.433" v="2529" actId="20577"/>
          <ac:spMkLst>
            <pc:docMk/>
            <pc:sldMk cId="1626684249" sldId="269"/>
            <ac:spMk id="2" creationId="{F01C234D-D522-4955-164D-F53F7D701455}"/>
          </ac:spMkLst>
        </pc:spChg>
        <pc:spChg chg="mod">
          <ac:chgData name="Shin Suzuki" userId="36633f91ace397ad" providerId="LiveId" clId="{F8EE3816-1087-468F-9FDA-E1E072083127}" dt="2024-11-29T07:53:35.896" v="2907" actId="14100"/>
          <ac:spMkLst>
            <pc:docMk/>
            <pc:sldMk cId="1626684249" sldId="269"/>
            <ac:spMk id="3" creationId="{5454CC1E-3F0C-9ED2-5466-B78CED399C09}"/>
          </ac:spMkLst>
        </pc:spChg>
      </pc:sldChg>
      <pc:sldChg chg="addSp delSp modSp add mod">
        <pc:chgData name="Shin Suzuki" userId="36633f91ace397ad" providerId="LiveId" clId="{F8EE3816-1087-468F-9FDA-E1E072083127}" dt="2024-11-29T07:52:34.424" v="2839" actId="22"/>
        <pc:sldMkLst>
          <pc:docMk/>
          <pc:sldMk cId="2542673212" sldId="270"/>
        </pc:sldMkLst>
        <pc:spChg chg="mod">
          <ac:chgData name="Shin Suzuki" userId="36633f91ace397ad" providerId="LiveId" clId="{F8EE3816-1087-468F-9FDA-E1E072083127}" dt="2024-11-29T07:48:37.299" v="2559" actId="1076"/>
          <ac:spMkLst>
            <pc:docMk/>
            <pc:sldMk cId="2542673212" sldId="270"/>
            <ac:spMk id="2" creationId="{FFC0A1B3-B210-3EAC-D2D4-08D00DCEE83F}"/>
          </ac:spMkLst>
        </pc:spChg>
        <pc:spChg chg="del">
          <ac:chgData name="Shin Suzuki" userId="36633f91ace397ad" providerId="LiveId" clId="{F8EE3816-1087-468F-9FDA-E1E072083127}" dt="2024-11-29T07:47:31.253" v="2547" actId="478"/>
          <ac:spMkLst>
            <pc:docMk/>
            <pc:sldMk cId="2542673212" sldId="270"/>
            <ac:spMk id="3" creationId="{0AF2C395-D47C-5A89-285F-36858E91E940}"/>
          </ac:spMkLst>
        </pc:spChg>
        <pc:spChg chg="del mod topLvl">
          <ac:chgData name="Shin Suzuki" userId="36633f91ace397ad" providerId="LiveId" clId="{F8EE3816-1087-468F-9FDA-E1E072083127}" dt="2024-11-29T07:48:16.341" v="2554" actId="478"/>
          <ac:spMkLst>
            <pc:docMk/>
            <pc:sldMk cId="2542673212" sldId="270"/>
            <ac:spMk id="10" creationId="{BEE2BC84-FF70-7DA1-C4A1-D54D874DE758}"/>
          </ac:spMkLst>
        </pc:spChg>
        <pc:spChg chg="del mod topLvl">
          <ac:chgData name="Shin Suzuki" userId="36633f91ace397ad" providerId="LiveId" clId="{F8EE3816-1087-468F-9FDA-E1E072083127}" dt="2024-11-29T07:48:16.341" v="2554" actId="478"/>
          <ac:spMkLst>
            <pc:docMk/>
            <pc:sldMk cId="2542673212" sldId="270"/>
            <ac:spMk id="11" creationId="{5C29ED0F-FD74-1096-E792-A485ABE15C2B}"/>
          </ac:spMkLst>
        </pc:spChg>
        <pc:spChg chg="del mod topLvl">
          <ac:chgData name="Shin Suzuki" userId="36633f91ace397ad" providerId="LiveId" clId="{F8EE3816-1087-468F-9FDA-E1E072083127}" dt="2024-11-29T07:48:16.341" v="2554" actId="478"/>
          <ac:spMkLst>
            <pc:docMk/>
            <pc:sldMk cId="2542673212" sldId="270"/>
            <ac:spMk id="12" creationId="{C9180449-AA01-968C-BB9F-C28F3FC766A5}"/>
          </ac:spMkLst>
        </pc:spChg>
        <pc:spChg chg="del mod topLvl">
          <ac:chgData name="Shin Suzuki" userId="36633f91ace397ad" providerId="LiveId" clId="{F8EE3816-1087-468F-9FDA-E1E072083127}" dt="2024-11-29T07:48:16.341" v="2554" actId="478"/>
          <ac:spMkLst>
            <pc:docMk/>
            <pc:sldMk cId="2542673212" sldId="270"/>
            <ac:spMk id="13" creationId="{4147DFF6-FC83-65B4-3C32-5E757BD7A6FD}"/>
          </ac:spMkLst>
        </pc:spChg>
        <pc:spChg chg="del mod topLvl">
          <ac:chgData name="Shin Suzuki" userId="36633f91ace397ad" providerId="LiveId" clId="{F8EE3816-1087-468F-9FDA-E1E072083127}" dt="2024-11-29T07:48:16.341" v="2554" actId="478"/>
          <ac:spMkLst>
            <pc:docMk/>
            <pc:sldMk cId="2542673212" sldId="270"/>
            <ac:spMk id="14" creationId="{E1210C21-F292-CFDF-7C2F-5DE58B917FF6}"/>
          </ac:spMkLst>
        </pc:spChg>
        <pc:spChg chg="del mod topLvl">
          <ac:chgData name="Shin Suzuki" userId="36633f91ace397ad" providerId="LiveId" clId="{F8EE3816-1087-468F-9FDA-E1E072083127}" dt="2024-11-29T07:48:16.341" v="2554" actId="478"/>
          <ac:spMkLst>
            <pc:docMk/>
            <pc:sldMk cId="2542673212" sldId="270"/>
            <ac:spMk id="15" creationId="{767C1144-2202-D34E-1A1E-5BCFDAF5B6BE}"/>
          </ac:spMkLst>
        </pc:spChg>
        <pc:spChg chg="del mod topLvl">
          <ac:chgData name="Shin Suzuki" userId="36633f91ace397ad" providerId="LiveId" clId="{F8EE3816-1087-468F-9FDA-E1E072083127}" dt="2024-11-29T07:48:16.341" v="2554" actId="478"/>
          <ac:spMkLst>
            <pc:docMk/>
            <pc:sldMk cId="2542673212" sldId="270"/>
            <ac:spMk id="16" creationId="{893C568B-0DD8-168E-B880-351D460D25B0}"/>
          </ac:spMkLst>
        </pc:spChg>
        <pc:spChg chg="del mod topLvl">
          <ac:chgData name="Shin Suzuki" userId="36633f91ace397ad" providerId="LiveId" clId="{F8EE3816-1087-468F-9FDA-E1E072083127}" dt="2024-11-29T07:48:16.341" v="2554" actId="478"/>
          <ac:spMkLst>
            <pc:docMk/>
            <pc:sldMk cId="2542673212" sldId="270"/>
            <ac:spMk id="17" creationId="{304E43A0-8C8C-AE33-E15B-6538C3A457F7}"/>
          </ac:spMkLst>
        </pc:spChg>
        <pc:spChg chg="add del mod topLvl">
          <ac:chgData name="Shin Suzuki" userId="36633f91ace397ad" providerId="LiveId" clId="{F8EE3816-1087-468F-9FDA-E1E072083127}" dt="2024-11-29T07:48:59.843" v="2565" actId="478"/>
          <ac:spMkLst>
            <pc:docMk/>
            <pc:sldMk cId="2542673212" sldId="270"/>
            <ac:spMk id="18" creationId="{82845F60-10F8-95AA-F614-31415A1A1F46}"/>
          </ac:spMkLst>
        </pc:spChg>
        <pc:spChg chg="del mod topLvl">
          <ac:chgData name="Shin Suzuki" userId="36633f91ace397ad" providerId="LiveId" clId="{F8EE3816-1087-468F-9FDA-E1E072083127}" dt="2024-11-29T07:49:05.499" v="2568" actId="478"/>
          <ac:spMkLst>
            <pc:docMk/>
            <pc:sldMk cId="2542673212" sldId="270"/>
            <ac:spMk id="19" creationId="{3D3CD1CE-1D4F-E922-2558-EA5CB1C573E7}"/>
          </ac:spMkLst>
        </pc:spChg>
        <pc:spChg chg="del mod topLvl">
          <ac:chgData name="Shin Suzuki" userId="36633f91ace397ad" providerId="LiveId" clId="{F8EE3816-1087-468F-9FDA-E1E072083127}" dt="2024-11-29T07:49:05.499" v="2568" actId="478"/>
          <ac:spMkLst>
            <pc:docMk/>
            <pc:sldMk cId="2542673212" sldId="270"/>
            <ac:spMk id="20" creationId="{3C6539D2-BA95-FD3A-D69A-92C34E9F05DC}"/>
          </ac:spMkLst>
        </pc:spChg>
        <pc:spChg chg="mod topLvl">
          <ac:chgData name="Shin Suzuki" userId="36633f91ace397ad" providerId="LiveId" clId="{F8EE3816-1087-468F-9FDA-E1E072083127}" dt="2024-11-29T07:49:38.108" v="2581" actId="164"/>
          <ac:spMkLst>
            <pc:docMk/>
            <pc:sldMk cId="2542673212" sldId="270"/>
            <ac:spMk id="21" creationId="{A7C44B5F-0F0B-3F8A-162B-695FA5ED675E}"/>
          </ac:spMkLst>
        </pc:spChg>
        <pc:spChg chg="add del mod topLvl">
          <ac:chgData name="Shin Suzuki" userId="36633f91ace397ad" providerId="LiveId" clId="{F8EE3816-1087-468F-9FDA-E1E072083127}" dt="2024-11-29T07:48:59.843" v="2565" actId="478"/>
          <ac:spMkLst>
            <pc:docMk/>
            <pc:sldMk cId="2542673212" sldId="270"/>
            <ac:spMk id="22" creationId="{B233D697-85BA-90A7-C664-CB17BE24C3F2}"/>
          </ac:spMkLst>
        </pc:spChg>
        <pc:spChg chg="del mod topLvl">
          <ac:chgData name="Shin Suzuki" userId="36633f91ace397ad" providerId="LiveId" clId="{F8EE3816-1087-468F-9FDA-E1E072083127}" dt="2024-11-29T07:49:05.499" v="2568" actId="478"/>
          <ac:spMkLst>
            <pc:docMk/>
            <pc:sldMk cId="2542673212" sldId="270"/>
            <ac:spMk id="23" creationId="{3BE236F2-CD98-BA51-2B78-96D09097B819}"/>
          </ac:spMkLst>
        </pc:spChg>
        <pc:spChg chg="add del mod topLvl">
          <ac:chgData name="Shin Suzuki" userId="36633f91ace397ad" providerId="LiveId" clId="{F8EE3816-1087-468F-9FDA-E1E072083127}" dt="2024-11-29T07:49:00.081" v="2567" actId="478"/>
          <ac:spMkLst>
            <pc:docMk/>
            <pc:sldMk cId="2542673212" sldId="270"/>
            <ac:spMk id="24" creationId="{0AAE6403-E90B-E462-CEF1-F40572D0343E}"/>
          </ac:spMkLst>
        </pc:spChg>
        <pc:spChg chg="mod topLvl">
          <ac:chgData name="Shin Suzuki" userId="36633f91ace397ad" providerId="LiveId" clId="{F8EE3816-1087-468F-9FDA-E1E072083127}" dt="2024-11-29T07:49:38.108" v="2581" actId="164"/>
          <ac:spMkLst>
            <pc:docMk/>
            <pc:sldMk cId="2542673212" sldId="270"/>
            <ac:spMk id="25" creationId="{1D9BBCF3-A134-EA83-B70E-A03106833FEF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33" creationId="{7FF8C174-3465-C37B-6147-35661764E22B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34" creationId="{72B4EB47-D421-BE0A-F2A8-2F9F2396D0D2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35" creationId="{3AD7D9FF-6FEF-F266-3165-A27956B28692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36" creationId="{D9E82879-36B6-0D95-D016-EDD89E65D3E9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37" creationId="{6298B10F-74C6-3D93-3331-1007E52BAD95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38" creationId="{32B969C5-96D4-3447-C380-56A240634D10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39" creationId="{3CC7FD8A-2286-6475-B79E-3D19586EE762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43" creationId="{374FE0DA-7B38-3726-41AC-6AD43F5E8746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44" creationId="{3AD64E5F-8082-B5C0-AB4C-160C4F9DCE31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45" creationId="{2EA8B2CA-3DA6-F9B4-4CFB-D4BF8CB73999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46" creationId="{93B00617-E3F3-A30B-62BC-8228D2654788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47" creationId="{EBC037E6-A3BA-C88B-2DFF-45F5FB63C9D7}"/>
          </ac:spMkLst>
        </pc:spChg>
        <pc:spChg chg="mod">
          <ac:chgData name="Shin Suzuki" userId="36633f91ace397ad" providerId="LiveId" clId="{F8EE3816-1087-468F-9FDA-E1E072083127}" dt="2024-11-29T07:47:36.098" v="2549" actId="165"/>
          <ac:spMkLst>
            <pc:docMk/>
            <pc:sldMk cId="2542673212" sldId="270"/>
            <ac:spMk id="48" creationId="{5D7697A3-DA46-5E2A-ACC0-F57E5DA6FB2A}"/>
          </ac:spMkLst>
        </pc:spChg>
        <pc:spChg chg="add mod">
          <ac:chgData name="Shin Suzuki" userId="36633f91ace397ad" providerId="LiveId" clId="{F8EE3816-1087-468F-9FDA-E1E072083127}" dt="2024-11-29T07:50:25.702" v="2662" actId="20577"/>
          <ac:spMkLst>
            <pc:docMk/>
            <pc:sldMk cId="2542673212" sldId="270"/>
            <ac:spMk id="54" creationId="{6CE831A9-FBB1-1D7D-393C-23363EB3C8A3}"/>
          </ac:spMkLst>
        </pc:spChg>
        <pc:spChg chg="add mod">
          <ac:chgData name="Shin Suzuki" userId="36633f91ace397ad" providerId="LiveId" clId="{F8EE3816-1087-468F-9FDA-E1E072083127}" dt="2024-11-29T07:52:00.844" v="2832" actId="20577"/>
          <ac:spMkLst>
            <pc:docMk/>
            <pc:sldMk cId="2542673212" sldId="270"/>
            <ac:spMk id="56" creationId="{3239A7FF-16BC-4A24-8FCC-D3D00EA8821A}"/>
          </ac:spMkLst>
        </pc:spChg>
        <pc:spChg chg="add del">
          <ac:chgData name="Shin Suzuki" userId="36633f91ace397ad" providerId="LiveId" clId="{F8EE3816-1087-468F-9FDA-E1E072083127}" dt="2024-11-29T07:52:34.424" v="2839" actId="22"/>
          <ac:spMkLst>
            <pc:docMk/>
            <pc:sldMk cId="2542673212" sldId="270"/>
            <ac:spMk id="58" creationId="{0F3B9A68-2C77-5805-3F2C-BC6C3180EE83}"/>
          </ac:spMkLst>
        </pc:spChg>
        <pc:grpChg chg="add del mod">
          <ac:chgData name="Shin Suzuki" userId="36633f91ace397ad" providerId="LiveId" clId="{F8EE3816-1087-468F-9FDA-E1E072083127}" dt="2024-11-29T07:47:36.098" v="2549" actId="165"/>
          <ac:grpSpMkLst>
            <pc:docMk/>
            <pc:sldMk cId="2542673212" sldId="270"/>
            <ac:grpSpMk id="4" creationId="{C04F7AF1-3EDF-D253-9F6F-836EFC9CE2A0}"/>
          </ac:grpSpMkLst>
        </pc:grpChg>
        <pc:grpChg chg="del mod topLvl">
          <ac:chgData name="Shin Suzuki" userId="36633f91ace397ad" providerId="LiveId" clId="{F8EE3816-1087-468F-9FDA-E1E072083127}" dt="2024-11-29T07:47:39.745" v="2550" actId="478"/>
          <ac:grpSpMkLst>
            <pc:docMk/>
            <pc:sldMk cId="2542673212" sldId="270"/>
            <ac:grpSpMk id="5" creationId="{E165A0D2-009A-6E98-F198-C48A16683993}"/>
          </ac:grpSpMkLst>
        </pc:grpChg>
        <pc:grpChg chg="del mod topLvl">
          <ac:chgData name="Shin Suzuki" userId="36633f91ace397ad" providerId="LiveId" clId="{F8EE3816-1087-468F-9FDA-E1E072083127}" dt="2024-11-29T07:48:02.453" v="2551" actId="165"/>
          <ac:grpSpMkLst>
            <pc:docMk/>
            <pc:sldMk cId="2542673212" sldId="270"/>
            <ac:grpSpMk id="6" creationId="{E70C47CB-95D6-F5FA-A0A7-A6837C8672D6}"/>
          </ac:grpSpMkLst>
        </pc:grpChg>
        <pc:grpChg chg="del mod topLvl">
          <ac:chgData name="Shin Suzuki" userId="36633f91ace397ad" providerId="LiveId" clId="{F8EE3816-1087-468F-9FDA-E1E072083127}" dt="2024-11-29T07:48:28.315" v="2556" actId="165"/>
          <ac:grpSpMkLst>
            <pc:docMk/>
            <pc:sldMk cId="2542673212" sldId="270"/>
            <ac:grpSpMk id="7" creationId="{F794396D-1F1F-83DF-EECF-CEED3D23F88D}"/>
          </ac:grpSpMkLst>
        </pc:grpChg>
        <pc:grpChg chg="add mod">
          <ac:chgData name="Shin Suzuki" userId="36633f91ace397ad" providerId="LiveId" clId="{F8EE3816-1087-468F-9FDA-E1E072083127}" dt="2024-11-29T07:51:53.796" v="2830" actId="1076"/>
          <ac:grpSpMkLst>
            <pc:docMk/>
            <pc:sldMk cId="2542673212" sldId="270"/>
            <ac:grpSpMk id="55" creationId="{D1487D10-664F-85A0-FA4E-4E726CB8D8C2}"/>
          </ac:grpSpMkLst>
        </pc:grpChg>
        <pc:cxnChg chg="del mod topLvl">
          <ac:chgData name="Shin Suzuki" userId="36633f91ace397ad" providerId="LiveId" clId="{F8EE3816-1087-468F-9FDA-E1E072083127}" dt="2024-11-29T07:49:12.396" v="2570" actId="478"/>
          <ac:cxnSpMkLst>
            <pc:docMk/>
            <pc:sldMk cId="2542673212" sldId="270"/>
            <ac:cxnSpMk id="8" creationId="{024C7948-8B88-79C2-7003-0B0D6B1896ED}"/>
          </ac:cxnSpMkLst>
        </pc:cxnChg>
        <pc:cxnChg chg="del mod topLvl">
          <ac:chgData name="Shin Suzuki" userId="36633f91ace397ad" providerId="LiveId" clId="{F8EE3816-1087-468F-9FDA-E1E072083127}" dt="2024-11-29T07:49:12.396" v="2570" actId="478"/>
          <ac:cxnSpMkLst>
            <pc:docMk/>
            <pc:sldMk cId="2542673212" sldId="270"/>
            <ac:cxnSpMk id="9" creationId="{C528985C-1BA4-32B0-8DCC-45484F424064}"/>
          </ac:cxnSpMkLst>
        </pc:cxnChg>
        <pc:cxnChg chg="del mod topLvl">
          <ac:chgData name="Shin Suzuki" userId="36633f91ace397ad" providerId="LiveId" clId="{F8EE3816-1087-468F-9FDA-E1E072083127}" dt="2024-11-29T07:49:05.499" v="2568" actId="478"/>
          <ac:cxnSpMkLst>
            <pc:docMk/>
            <pc:sldMk cId="2542673212" sldId="270"/>
            <ac:cxnSpMk id="26" creationId="{FCF979BB-6FF3-7CE4-3DEE-C103ED27260A}"/>
          </ac:cxnSpMkLst>
        </pc:cxnChg>
        <pc:cxnChg chg="del mod topLvl">
          <ac:chgData name="Shin Suzuki" userId="36633f91ace397ad" providerId="LiveId" clId="{F8EE3816-1087-468F-9FDA-E1E072083127}" dt="2024-11-29T07:49:09.588" v="2569" actId="478"/>
          <ac:cxnSpMkLst>
            <pc:docMk/>
            <pc:sldMk cId="2542673212" sldId="270"/>
            <ac:cxnSpMk id="27" creationId="{16F2D5C6-F19A-474F-0402-180236203D87}"/>
          </ac:cxnSpMkLst>
        </pc:cxnChg>
        <pc:cxnChg chg="add del mod topLvl">
          <ac:chgData name="Shin Suzuki" userId="36633f91ace397ad" providerId="LiveId" clId="{F8EE3816-1087-468F-9FDA-E1E072083127}" dt="2024-11-29T07:48:59.843" v="2565" actId="478"/>
          <ac:cxnSpMkLst>
            <pc:docMk/>
            <pc:sldMk cId="2542673212" sldId="270"/>
            <ac:cxnSpMk id="28" creationId="{48C038FB-0EC9-BED8-69F8-80DB024E6143}"/>
          </ac:cxnSpMkLst>
        </pc:cxnChg>
        <pc:cxnChg chg="add del mod topLvl">
          <ac:chgData name="Shin Suzuki" userId="36633f91ace397ad" providerId="LiveId" clId="{F8EE3816-1087-468F-9FDA-E1E072083127}" dt="2024-11-29T07:48:59.843" v="2565" actId="478"/>
          <ac:cxnSpMkLst>
            <pc:docMk/>
            <pc:sldMk cId="2542673212" sldId="270"/>
            <ac:cxnSpMk id="29" creationId="{1C31980D-F9B9-5DAA-6409-4C03251027D5}"/>
          </ac:cxnSpMkLst>
        </pc:cxnChg>
        <pc:cxnChg chg="del mod topLvl">
          <ac:chgData name="Shin Suzuki" userId="36633f91ace397ad" providerId="LiveId" clId="{F8EE3816-1087-468F-9FDA-E1E072083127}" dt="2024-11-29T07:49:05.499" v="2568" actId="478"/>
          <ac:cxnSpMkLst>
            <pc:docMk/>
            <pc:sldMk cId="2542673212" sldId="270"/>
            <ac:cxnSpMk id="30" creationId="{13F93D73-FEB9-894A-0165-D82F3DB8A3B1}"/>
          </ac:cxnSpMkLst>
        </pc:cxnChg>
        <pc:cxnChg chg="del mod topLvl">
          <ac:chgData name="Shin Suzuki" userId="36633f91ace397ad" providerId="LiveId" clId="{F8EE3816-1087-468F-9FDA-E1E072083127}" dt="2024-11-29T07:49:09.588" v="2569" actId="478"/>
          <ac:cxnSpMkLst>
            <pc:docMk/>
            <pc:sldMk cId="2542673212" sldId="270"/>
            <ac:cxnSpMk id="31" creationId="{2827CE11-695F-8BEE-0046-8ED68D0EE96C}"/>
          </ac:cxnSpMkLst>
        </pc:cxnChg>
        <pc:cxnChg chg="add del mod topLvl">
          <ac:chgData name="Shin Suzuki" userId="36633f91ace397ad" providerId="LiveId" clId="{F8EE3816-1087-468F-9FDA-E1E072083127}" dt="2024-11-29T07:48:59.971" v="2566" actId="478"/>
          <ac:cxnSpMkLst>
            <pc:docMk/>
            <pc:sldMk cId="2542673212" sldId="270"/>
            <ac:cxnSpMk id="32" creationId="{25CF66FA-13E6-810F-9018-D833E3BA3884}"/>
          </ac:cxnSpMkLst>
        </pc:cxnChg>
        <pc:cxnChg chg="mod">
          <ac:chgData name="Shin Suzuki" userId="36633f91ace397ad" providerId="LiveId" clId="{F8EE3816-1087-468F-9FDA-E1E072083127}" dt="2024-11-29T07:47:39.745" v="2550" actId="478"/>
          <ac:cxnSpMkLst>
            <pc:docMk/>
            <pc:sldMk cId="2542673212" sldId="270"/>
            <ac:cxnSpMk id="40" creationId="{C8562F8C-66D8-07BA-3EF8-80CAF35BC373}"/>
          </ac:cxnSpMkLst>
        </pc:cxnChg>
        <pc:cxnChg chg="mod">
          <ac:chgData name="Shin Suzuki" userId="36633f91ace397ad" providerId="LiveId" clId="{F8EE3816-1087-468F-9FDA-E1E072083127}" dt="2024-11-29T07:47:39.745" v="2550" actId="478"/>
          <ac:cxnSpMkLst>
            <pc:docMk/>
            <pc:sldMk cId="2542673212" sldId="270"/>
            <ac:cxnSpMk id="41" creationId="{30A8A4C6-81DF-7259-FE84-92B1FE5E6888}"/>
          </ac:cxnSpMkLst>
        </pc:cxnChg>
        <pc:cxnChg chg="mod">
          <ac:chgData name="Shin Suzuki" userId="36633f91ace397ad" providerId="LiveId" clId="{F8EE3816-1087-468F-9FDA-E1E072083127}" dt="2024-11-29T07:47:39.745" v="2550" actId="478"/>
          <ac:cxnSpMkLst>
            <pc:docMk/>
            <pc:sldMk cId="2542673212" sldId="270"/>
            <ac:cxnSpMk id="42" creationId="{91C80021-B605-AD24-F992-35B37CACCAC9}"/>
          </ac:cxnSpMkLst>
        </pc:cxnChg>
        <pc:cxnChg chg="mod">
          <ac:chgData name="Shin Suzuki" userId="36633f91ace397ad" providerId="LiveId" clId="{F8EE3816-1087-468F-9FDA-E1E072083127}" dt="2024-11-29T07:47:39.745" v="2550" actId="478"/>
          <ac:cxnSpMkLst>
            <pc:docMk/>
            <pc:sldMk cId="2542673212" sldId="270"/>
            <ac:cxnSpMk id="49" creationId="{DA13DEB1-EAF0-8A4F-44B2-0AE707E0B71B}"/>
          </ac:cxnSpMkLst>
        </pc:cxnChg>
        <pc:cxnChg chg="mod">
          <ac:chgData name="Shin Suzuki" userId="36633f91ace397ad" providerId="LiveId" clId="{F8EE3816-1087-468F-9FDA-E1E072083127}" dt="2024-11-29T07:47:39.745" v="2550" actId="478"/>
          <ac:cxnSpMkLst>
            <pc:docMk/>
            <pc:sldMk cId="2542673212" sldId="270"/>
            <ac:cxnSpMk id="50" creationId="{9C1BD6AE-15FB-DC45-5490-CE0583C543F9}"/>
          </ac:cxnSpMkLst>
        </pc:cxnChg>
        <pc:cxnChg chg="mod">
          <ac:chgData name="Shin Suzuki" userId="36633f91ace397ad" providerId="LiveId" clId="{F8EE3816-1087-468F-9FDA-E1E072083127}" dt="2024-11-29T07:47:39.745" v="2550" actId="478"/>
          <ac:cxnSpMkLst>
            <pc:docMk/>
            <pc:sldMk cId="2542673212" sldId="270"/>
            <ac:cxnSpMk id="51" creationId="{008E1551-2B82-0C38-41C2-812F7050F182}"/>
          </ac:cxnSpMkLst>
        </pc:cxnChg>
        <pc:cxnChg chg="add mod">
          <ac:chgData name="Shin Suzuki" userId="36633f91ace397ad" providerId="LiveId" clId="{F8EE3816-1087-468F-9FDA-E1E072083127}" dt="2024-11-29T07:49:38.108" v="2581" actId="164"/>
          <ac:cxnSpMkLst>
            <pc:docMk/>
            <pc:sldMk cId="2542673212" sldId="270"/>
            <ac:cxnSpMk id="53" creationId="{CDD9199C-F395-8957-2188-F71EE8BD7294}"/>
          </ac:cxnSpMkLst>
        </pc:cxnChg>
      </pc:sldChg>
      <pc:sldChg chg="modSp add mod">
        <pc:chgData name="Shin Suzuki" userId="36633f91ace397ad" providerId="LiveId" clId="{F8EE3816-1087-468F-9FDA-E1E072083127}" dt="2024-11-29T07:52:26.733" v="2837" actId="14100"/>
        <pc:sldMkLst>
          <pc:docMk/>
          <pc:sldMk cId="1037483905" sldId="271"/>
        </pc:sldMkLst>
        <pc:spChg chg="mod">
          <ac:chgData name="Shin Suzuki" userId="36633f91ace397ad" providerId="LiveId" clId="{F8EE3816-1087-468F-9FDA-E1E072083127}" dt="2024-11-29T07:47:07.436" v="2546" actId="20577"/>
          <ac:spMkLst>
            <pc:docMk/>
            <pc:sldMk cId="1037483905" sldId="271"/>
            <ac:spMk id="2" creationId="{FC43E371-E7EA-AE4D-BDC4-2D708DD032B9}"/>
          </ac:spMkLst>
        </pc:spChg>
        <pc:spChg chg="mod">
          <ac:chgData name="Shin Suzuki" userId="36633f91ace397ad" providerId="LiveId" clId="{F8EE3816-1087-468F-9FDA-E1E072083127}" dt="2024-11-29T07:52:26.733" v="2837" actId="14100"/>
          <ac:spMkLst>
            <pc:docMk/>
            <pc:sldMk cId="1037483905" sldId="271"/>
            <ac:spMk id="3" creationId="{A713ED48-DF14-A450-E605-25B22274A8C4}"/>
          </ac:spMkLst>
        </pc:spChg>
      </pc:sldChg>
      <pc:sldChg chg="modSp add mod ord">
        <pc:chgData name="Shin Suzuki" userId="36633f91ace397ad" providerId="LiveId" clId="{F8EE3816-1087-468F-9FDA-E1E072083127}" dt="2024-11-29T07:53:20.701" v="2902" actId="20577"/>
        <pc:sldMkLst>
          <pc:docMk/>
          <pc:sldMk cId="1760754247" sldId="272"/>
        </pc:sldMkLst>
        <pc:spChg chg="mod">
          <ac:chgData name="Shin Suzuki" userId="36633f91ace397ad" providerId="LiveId" clId="{F8EE3816-1087-468F-9FDA-E1E072083127}" dt="2024-11-29T07:52:45.342" v="2855" actId="20577"/>
          <ac:spMkLst>
            <pc:docMk/>
            <pc:sldMk cId="1760754247" sldId="272"/>
            <ac:spMk id="2" creationId="{A0A06C21-2084-A52F-EAD9-8FFD295DF278}"/>
          </ac:spMkLst>
        </pc:spChg>
        <pc:spChg chg="mod">
          <ac:chgData name="Shin Suzuki" userId="36633f91ace397ad" providerId="LiveId" clId="{F8EE3816-1087-468F-9FDA-E1E072083127}" dt="2024-11-29T07:53:06.033" v="2881" actId="1076"/>
          <ac:spMkLst>
            <pc:docMk/>
            <pc:sldMk cId="1760754247" sldId="272"/>
            <ac:spMk id="54" creationId="{5E234768-BD00-D52D-9A13-CE7248378170}"/>
          </ac:spMkLst>
        </pc:spChg>
        <pc:spChg chg="mod">
          <ac:chgData name="Shin Suzuki" userId="36633f91ace397ad" providerId="LiveId" clId="{F8EE3816-1087-468F-9FDA-E1E072083127}" dt="2024-11-29T07:53:20.701" v="2902" actId="20577"/>
          <ac:spMkLst>
            <pc:docMk/>
            <pc:sldMk cId="1760754247" sldId="272"/>
            <ac:spMk id="56" creationId="{382C5E94-B627-A500-78A1-F6AFF2AF9D76}"/>
          </ac:spMkLst>
        </pc:spChg>
      </pc:sldChg>
      <pc:sldChg chg="addSp delSp modSp new mod">
        <pc:chgData name="Shin Suzuki" userId="36633f91ace397ad" providerId="LiveId" clId="{F8EE3816-1087-468F-9FDA-E1E072083127}" dt="2024-11-29T07:56:20.263" v="2943" actId="22"/>
        <pc:sldMkLst>
          <pc:docMk/>
          <pc:sldMk cId="986698908" sldId="273"/>
        </pc:sldMkLst>
        <pc:spChg chg="mod">
          <ac:chgData name="Shin Suzuki" userId="36633f91ace397ad" providerId="LiveId" clId="{F8EE3816-1087-468F-9FDA-E1E072083127}" dt="2024-11-29T07:54:28.419" v="2931" actId="20577"/>
          <ac:spMkLst>
            <pc:docMk/>
            <pc:sldMk cId="986698908" sldId="273"/>
            <ac:spMk id="2" creationId="{90E2F6C6-75C0-3B10-A6B6-17E195626279}"/>
          </ac:spMkLst>
        </pc:spChg>
        <pc:spChg chg="del">
          <ac:chgData name="Shin Suzuki" userId="36633f91ace397ad" providerId="LiveId" clId="{F8EE3816-1087-468F-9FDA-E1E072083127}" dt="2024-11-29T07:56:20.263" v="2943" actId="22"/>
          <ac:spMkLst>
            <pc:docMk/>
            <pc:sldMk cId="986698908" sldId="273"/>
            <ac:spMk id="3" creationId="{F873E0E3-C403-2436-E94E-098423B8D5E0}"/>
          </ac:spMkLst>
        </pc:spChg>
        <pc:picChg chg="add mod ord">
          <ac:chgData name="Shin Suzuki" userId="36633f91ace397ad" providerId="LiveId" clId="{F8EE3816-1087-468F-9FDA-E1E072083127}" dt="2024-11-29T07:56:20.263" v="2943" actId="22"/>
          <ac:picMkLst>
            <pc:docMk/>
            <pc:sldMk cId="986698908" sldId="273"/>
            <ac:picMk id="5" creationId="{05F61ADD-B233-5E15-C32B-F7E1A7489022}"/>
          </ac:picMkLst>
        </pc:picChg>
      </pc:sldChg>
      <pc:sldChg chg="addSp delSp modSp new mod">
        <pc:chgData name="Shin Suzuki" userId="36633f91ace397ad" providerId="LiveId" clId="{F8EE3816-1087-468F-9FDA-E1E072083127}" dt="2024-11-29T07:55:49.365" v="2942" actId="22"/>
        <pc:sldMkLst>
          <pc:docMk/>
          <pc:sldMk cId="1712324878" sldId="274"/>
        </pc:sldMkLst>
        <pc:spChg chg="mod">
          <ac:chgData name="Shin Suzuki" userId="36633f91ace397ad" providerId="LiveId" clId="{F8EE3816-1087-468F-9FDA-E1E072083127}" dt="2024-11-29T07:54:40.132" v="2941" actId="20577"/>
          <ac:spMkLst>
            <pc:docMk/>
            <pc:sldMk cId="1712324878" sldId="274"/>
            <ac:spMk id="2" creationId="{DA4DC0BE-121C-E770-0068-FC0D43903108}"/>
          </ac:spMkLst>
        </pc:spChg>
        <pc:spChg chg="del">
          <ac:chgData name="Shin Suzuki" userId="36633f91ace397ad" providerId="LiveId" clId="{F8EE3816-1087-468F-9FDA-E1E072083127}" dt="2024-11-29T07:55:49.365" v="2942" actId="22"/>
          <ac:spMkLst>
            <pc:docMk/>
            <pc:sldMk cId="1712324878" sldId="274"/>
            <ac:spMk id="3" creationId="{77728B91-C6D0-C7CA-3199-F02288BF709E}"/>
          </ac:spMkLst>
        </pc:spChg>
        <pc:picChg chg="add mod ord">
          <ac:chgData name="Shin Suzuki" userId="36633f91ace397ad" providerId="LiveId" clId="{F8EE3816-1087-468F-9FDA-E1E072083127}" dt="2024-11-29T07:55:49.365" v="2942" actId="22"/>
          <ac:picMkLst>
            <pc:docMk/>
            <pc:sldMk cId="1712324878" sldId="274"/>
            <ac:picMk id="5" creationId="{68E70830-CC93-7E47-8F20-E89716FC7E94}"/>
          </ac:picMkLst>
        </pc:picChg>
      </pc:sldChg>
      <pc:sldChg chg="addSp delSp modSp new mod">
        <pc:chgData name="Shin Suzuki" userId="36633f91ace397ad" providerId="LiveId" clId="{F8EE3816-1087-468F-9FDA-E1E072083127}" dt="2024-11-29T08:00:00.448" v="2988" actId="1076"/>
        <pc:sldMkLst>
          <pc:docMk/>
          <pc:sldMk cId="1313170505" sldId="275"/>
        </pc:sldMkLst>
        <pc:spChg chg="mod">
          <ac:chgData name="Shin Suzuki" userId="36633f91ace397ad" providerId="LiveId" clId="{F8EE3816-1087-468F-9FDA-E1E072083127}" dt="2024-11-29T07:58:00.082" v="2964" actId="20577"/>
          <ac:spMkLst>
            <pc:docMk/>
            <pc:sldMk cId="1313170505" sldId="275"/>
            <ac:spMk id="2" creationId="{6A6BE14F-53F4-515A-8D3C-23DB17F04DCC}"/>
          </ac:spMkLst>
        </pc:spChg>
        <pc:spChg chg="del">
          <ac:chgData name="Shin Suzuki" userId="36633f91ace397ad" providerId="LiveId" clId="{F8EE3816-1087-468F-9FDA-E1E072083127}" dt="2024-11-29T07:58:02.074" v="2965" actId="22"/>
          <ac:spMkLst>
            <pc:docMk/>
            <pc:sldMk cId="1313170505" sldId="275"/>
            <ac:spMk id="3" creationId="{7CC8BD5C-5F62-62F0-EC9E-4D9B69F74E89}"/>
          </ac:spMkLst>
        </pc:spChg>
        <pc:spChg chg="add mod">
          <ac:chgData name="Shin Suzuki" userId="36633f91ace397ad" providerId="LiveId" clId="{F8EE3816-1087-468F-9FDA-E1E072083127}" dt="2024-11-29T07:59:46.115" v="2979" actId="1076"/>
          <ac:spMkLst>
            <pc:docMk/>
            <pc:sldMk cId="1313170505" sldId="275"/>
            <ac:spMk id="8" creationId="{0410EC0A-855E-3D2D-F280-E170D161E80B}"/>
          </ac:spMkLst>
        </pc:spChg>
        <pc:spChg chg="add mod">
          <ac:chgData name="Shin Suzuki" userId="36633f91ace397ad" providerId="LiveId" clId="{F8EE3816-1087-468F-9FDA-E1E072083127}" dt="2024-11-29T07:59:58.975" v="2987" actId="1076"/>
          <ac:spMkLst>
            <pc:docMk/>
            <pc:sldMk cId="1313170505" sldId="275"/>
            <ac:spMk id="9" creationId="{877CFC8E-1139-35F6-B02B-E66E44225385}"/>
          </ac:spMkLst>
        </pc:spChg>
        <pc:picChg chg="add mod ord">
          <ac:chgData name="Shin Suzuki" userId="36633f91ace397ad" providerId="LiveId" clId="{F8EE3816-1087-468F-9FDA-E1E072083127}" dt="2024-11-29T08:00:00.448" v="2988" actId="1076"/>
          <ac:picMkLst>
            <pc:docMk/>
            <pc:sldMk cId="1313170505" sldId="275"/>
            <ac:picMk id="5" creationId="{170E1CDC-E8A4-5708-DA3E-7C8C01268F33}"/>
          </ac:picMkLst>
        </pc:picChg>
        <pc:picChg chg="add mod">
          <ac:chgData name="Shin Suzuki" userId="36633f91ace397ad" providerId="LiveId" clId="{F8EE3816-1087-468F-9FDA-E1E072083127}" dt="2024-11-29T07:59:48.870" v="2980" actId="1076"/>
          <ac:picMkLst>
            <pc:docMk/>
            <pc:sldMk cId="1313170505" sldId="275"/>
            <ac:picMk id="7" creationId="{95E846B1-BC62-C6E2-D0C5-897F1BEABA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476BE-D517-89A2-00E0-0934804B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1057CC-DD55-C21D-EB57-E7B8514F1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E7D7A-CFF6-B462-2BE3-E38D97DA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AE222F-5DEB-D10C-179E-485A53A8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3E8E4-165C-82C6-156A-B53FDB11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25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2265A-6208-342E-B2E2-8305606F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CAEEC9-ABF2-10AD-3B17-E22FD0B6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E33E38-A7C7-106B-EBAC-5623E01D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7FE594-F724-2245-06D7-AD9892CC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E2BEE-5505-5351-97F4-8750928A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0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783B90-6776-A42E-85E8-C56BA410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B18D43-D031-F3BF-E63B-452A25D8D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3D7E7F-794B-2E62-7118-28B82F6D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7EC870-24C9-600E-7DBC-4622D3C2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D52C7-055A-831F-DA65-54E252BD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11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0E003-C3A2-7D97-F848-39ECFD71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11906F-22F7-3DE7-9208-BB810469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0A24C-41FF-8C04-60D0-2A8293D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DFD00B-45CD-E860-BD5F-BD557BE5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D2A62-0B4E-ED0E-2398-82BAD313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21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A1DD-B2E6-11D9-1A8E-7D8FC799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1EBC03-1DD6-3F64-EA61-7C257E139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8416E-3D66-C49A-19A5-A66323E0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9E8D96-3C59-EA48-04F8-0A381AD9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49FCA-4CC1-A341-0F7D-703C0AD7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9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F5113-1569-13F1-2F56-D6010CF2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5238E-9E2C-0767-2BD1-50D9777E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FA1AAD-1FAA-D045-48C0-766688C15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8F5957-C065-C5B0-AE02-D63D93B0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E234A4-D06B-0BD5-24C5-CEB3044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5E130E-5CD3-87E7-0D6A-4906076C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66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F820B-46C5-D254-FE98-E77286AF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E3966-83EB-264F-8D45-8942F7C00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8F6A98-4D6D-FBE1-9265-57C24C130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D03448-EAAE-E4CE-65B4-3B879B8AC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052908-8441-ED73-9CC5-71B257AC5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54B859-E02F-9C41-EF4C-0AB0DD70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43CEA7-18BC-2927-7C3C-56DEAACA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0799F9-39E6-6D73-49C1-C76ED3A3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3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216C3-EB13-46E0-0C3B-8E0823D2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8EF2DA-250C-9383-DB8D-0087E9E6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DA35E0-A6ED-3BF2-35BB-19F8D7FC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D4624E-B513-9E47-C656-E1D604ED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73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76B2F52-38F2-543F-F5DC-E4848DD0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282882-57FF-6938-8DC8-45D886AF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0A5262-C08B-D14F-E6FF-4A732C50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4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C0B7A-5CF1-C1BE-8BDF-5CDDB443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C685D-0678-5E3E-DFFF-157B74D2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D227C7-6C5C-E622-8824-E983725FC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BEEBD1-7349-B476-E277-90C9CBC6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8FFFFA-AC82-5C40-EDAC-35002C87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ADAF13-29A8-49BB-71DD-161C9273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13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369A1D-176A-D026-B3F5-E5DA192A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7F4E30-DB86-D255-88C5-305F6F5AA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01DB51-2BC4-F95C-02F8-F0341E42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5EBE4C-D09C-7948-4287-998FF3F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325022-47E2-C21F-EFE5-1FEDE17B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8495F-7E51-6DA9-16C7-9F3214B3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47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1F62CF-CAEC-DCB8-1917-A441459B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34091A-A90B-B008-7DA6-BB46A4B9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3634A-9C46-4E20-1C11-73100AA4B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67393-79F4-4391-B156-A82DBA18A4B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2F01B-6066-632E-3448-748B4684C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F2CD52-6723-8549-EC82-6CD651F32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42483-D283-496B-80E9-6C581A226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6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A91F6-A4A1-7FA4-9B94-07E0BDE5E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課題解決型演習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D08656-7797-BCA9-5D21-E917335BF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2024/12/2</a:t>
            </a:r>
          </a:p>
          <a:p>
            <a:r>
              <a:rPr lang="ja-JP" altLang="en-US" dirty="0"/>
              <a:t>鈴木真</a:t>
            </a:r>
            <a:endParaRPr lang="en-US" altLang="ja-JP" dirty="0"/>
          </a:p>
          <a:p>
            <a:r>
              <a:rPr kumimoji="1" lang="ja-JP" altLang="en-US" dirty="0"/>
              <a:t>宮下佑祥</a:t>
            </a:r>
          </a:p>
        </p:txBody>
      </p:sp>
    </p:spTree>
    <p:extLst>
      <p:ext uri="{BB962C8B-B14F-4D97-AF65-F5344CB8AC3E}">
        <p14:creationId xmlns:p14="http://schemas.microsoft.com/office/powerpoint/2010/main" val="156210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1C234D-D522-4955-164D-F53F7D70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 SPARQL</a:t>
            </a:r>
            <a:r>
              <a:rPr kumimoji="1" lang="ja-JP" altLang="en-US" dirty="0"/>
              <a:t>クエリ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54CC1E-3F0C-9ED2-5466-B78CED39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4529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PREFIX ex: &lt;http://kgrc4si.home.kg/virtualhome2kg/instance/&gt;</a:t>
            </a:r>
          </a:p>
          <a:p>
            <a:pPr marL="0" indent="0">
              <a:buNone/>
            </a:pPr>
            <a:r>
              <a:rPr kumimoji="1" lang="en-US" altLang="ja-JP" dirty="0"/>
              <a:t>PREFIX : &lt;http://kgrc4si.home.kg/virtualhome2kg/ontology/&gt;</a:t>
            </a:r>
          </a:p>
          <a:p>
            <a:pPr marL="0" indent="0">
              <a:buNone/>
            </a:pPr>
            <a:r>
              <a:rPr kumimoji="1" lang="en-US" altLang="ja-JP" dirty="0"/>
              <a:t>select ?object1 ?object2 where {</a:t>
            </a:r>
          </a:p>
          <a:p>
            <a:pPr marL="0" indent="0">
              <a:buNone/>
            </a:pPr>
            <a:r>
              <a:rPr kumimoji="1" lang="en-US" altLang="ja-JP" dirty="0"/>
              <a:t>?object1 :on ?object2 .</a:t>
            </a:r>
          </a:p>
          <a:p>
            <a:pPr marL="0" indent="0">
              <a:buNone/>
            </a:pPr>
            <a:r>
              <a:rPr kumimoji="1" lang="en-US" altLang="ja-JP" dirty="0"/>
              <a:t>}limit 100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68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DC0BE-121C-E770-0068-FC0D4390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8E70830-CC93-7E47-8F20-E89716FC7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377" y="1825625"/>
            <a:ext cx="8241245" cy="4351338"/>
          </a:xfrm>
        </p:spPr>
      </p:pic>
    </p:spTree>
    <p:extLst>
      <p:ext uri="{BB962C8B-B14F-4D97-AF65-F5344CB8AC3E}">
        <p14:creationId xmlns:p14="http://schemas.microsoft.com/office/powerpoint/2010/main" val="171232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E4F732-96C9-3FBA-C346-998C24F9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Close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D964B-D518-118F-5FA8-5F8E195A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課題内容</a:t>
            </a:r>
            <a:endParaRPr kumimoji="1" lang="en-US" altLang="ja-JP" dirty="0"/>
          </a:p>
          <a:p>
            <a:pPr lvl="1"/>
            <a:r>
              <a:rPr lang="en-US" altLang="ja-JP" dirty="0"/>
              <a:t>Agent</a:t>
            </a:r>
            <a:r>
              <a:rPr lang="ja-JP" altLang="en-US" dirty="0"/>
              <a:t>に対して</a:t>
            </a:r>
            <a:r>
              <a:rPr lang="en-US" altLang="ja-JP" dirty="0"/>
              <a:t>Close</a:t>
            </a:r>
            <a:r>
              <a:rPr lang="ja-JP" altLang="en-US" dirty="0"/>
              <a:t>の関係にある物体を</a:t>
            </a:r>
            <a:r>
              <a:rPr lang="en-US" altLang="ja-JP" dirty="0"/>
              <a:t>Action</a:t>
            </a:r>
            <a:r>
              <a:rPr lang="ja-JP" altLang="en-US" dirty="0"/>
              <a:t>毎に</a:t>
            </a:r>
            <a:r>
              <a:rPr lang="en-US" altLang="ja-JP" dirty="0"/>
              <a:t>10</a:t>
            </a:r>
            <a:r>
              <a:rPr lang="ja-JP" altLang="en-US" dirty="0"/>
              <a:t>件抽出する</a:t>
            </a:r>
            <a:endParaRPr lang="en-US" altLang="ja-JP" dirty="0"/>
          </a:p>
          <a:p>
            <a:r>
              <a:rPr lang="ja-JP" altLang="en-US" dirty="0"/>
              <a:t>課題</a:t>
            </a:r>
            <a:r>
              <a:rPr kumimoji="1" lang="ja-JP" altLang="en-US" dirty="0"/>
              <a:t>目次</a:t>
            </a:r>
            <a:endParaRPr kumimoji="1" lang="en-US" altLang="ja-JP" dirty="0"/>
          </a:p>
          <a:p>
            <a:pPr lvl="1"/>
            <a:r>
              <a:rPr lang="en-US" altLang="ja-JP" dirty="0"/>
              <a:t>Close </a:t>
            </a:r>
            <a:r>
              <a:rPr lang="ja-JP" altLang="en-US" dirty="0"/>
              <a:t>辿り方</a:t>
            </a:r>
            <a:endParaRPr lang="en-US" altLang="ja-JP" dirty="0"/>
          </a:p>
          <a:p>
            <a:pPr lvl="1"/>
            <a:r>
              <a:rPr kumimoji="1" lang="en-US" altLang="ja-JP" dirty="0"/>
              <a:t>Close SPARQL</a:t>
            </a:r>
            <a:r>
              <a:rPr kumimoji="1" lang="ja-JP" altLang="en-US" dirty="0"/>
              <a:t>クエリ</a:t>
            </a:r>
            <a:endParaRPr kumimoji="1" lang="en-US" altLang="ja-JP" dirty="0"/>
          </a:p>
          <a:p>
            <a:pPr lvl="1"/>
            <a:r>
              <a:rPr lang="en-US" altLang="ja-JP" dirty="0"/>
              <a:t>Close Action</a:t>
            </a:r>
            <a:r>
              <a:rPr lang="ja-JP" altLang="en-US" dirty="0"/>
              <a:t>ごとに</a:t>
            </a:r>
            <a:r>
              <a:rPr lang="en-US" altLang="ja-JP" dirty="0"/>
              <a:t>10</a:t>
            </a:r>
            <a:r>
              <a:rPr lang="ja-JP" altLang="en-US" dirty="0"/>
              <a:t>件抽出</a:t>
            </a:r>
            <a:endParaRPr lang="en-US" altLang="ja-JP" dirty="0"/>
          </a:p>
          <a:p>
            <a:pPr lvl="1"/>
            <a:r>
              <a:rPr lang="ja-JP" altLang="en-US" dirty="0"/>
              <a:t>結果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887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7B59E-BFEC-DE50-130C-0F56D435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Close </a:t>
            </a:r>
            <a:r>
              <a:rPr lang="ja-JP" altLang="en-US" dirty="0"/>
              <a:t>辿り方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7769FE9-8D85-5DDF-B525-5EDB0A7AC116}"/>
              </a:ext>
            </a:extLst>
          </p:cNvPr>
          <p:cNvSpPr txBox="1"/>
          <p:nvPr/>
        </p:nvSpPr>
        <p:spPr>
          <a:xfrm>
            <a:off x="1861448" y="2087927"/>
            <a:ext cx="125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:action</a:t>
            </a:r>
            <a:endParaRPr kumimoji="1" lang="ja-JP" altLang="en-US" dirty="0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B75EB1EE-68CE-9193-9EF7-D83EBDFA760B}"/>
              </a:ext>
            </a:extLst>
          </p:cNvPr>
          <p:cNvGrpSpPr/>
          <p:nvPr/>
        </p:nvGrpSpPr>
        <p:grpSpPr>
          <a:xfrm>
            <a:off x="405095" y="2081108"/>
            <a:ext cx="11313360" cy="3833734"/>
            <a:chOff x="405095" y="2081108"/>
            <a:chExt cx="11313360" cy="3833734"/>
          </a:xfrm>
        </p:grpSpPr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81B8A329-5BBE-23D7-D1EB-DD3436618B96}"/>
                </a:ext>
              </a:extLst>
            </p:cNvPr>
            <p:cNvGrpSpPr/>
            <p:nvPr/>
          </p:nvGrpSpPr>
          <p:grpSpPr>
            <a:xfrm>
              <a:off x="5287148" y="5105217"/>
              <a:ext cx="3808115" cy="809625"/>
              <a:chOff x="5287148" y="5105217"/>
              <a:chExt cx="3808115" cy="809625"/>
            </a:xfrm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9383BD21-2F3F-1C0E-AF5C-84581CDC22BE}"/>
                  </a:ext>
                </a:extLst>
              </p:cNvPr>
              <p:cNvSpPr/>
              <p:nvPr/>
            </p:nvSpPr>
            <p:spPr>
              <a:xfrm>
                <a:off x="5287148" y="5105217"/>
                <a:ext cx="1409700" cy="80962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Shape</a:t>
                </a:r>
                <a:endParaRPr kumimoji="1" lang="ja-JP" altLang="en-US" dirty="0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804DA092-9900-BC87-A474-BEF929CC133F}"/>
                  </a:ext>
                </a:extLst>
              </p:cNvPr>
              <p:cNvSpPr/>
              <p:nvPr/>
            </p:nvSpPr>
            <p:spPr>
              <a:xfrm>
                <a:off x="7685563" y="5105217"/>
                <a:ext cx="1409700" cy="80962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Shape</a:t>
                </a:r>
                <a:endParaRPr kumimoji="1" lang="ja-JP" altLang="en-US" dirty="0"/>
              </a:p>
            </p:txBody>
          </p:sp>
        </p:grp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8216B48-79BA-D3A7-BE1C-9046E55BC4D0}"/>
                </a:ext>
              </a:extLst>
            </p:cNvPr>
            <p:cNvCxnSpPr>
              <a:cxnSpLocks/>
              <a:stCxn id="4" idx="4"/>
              <a:endCxn id="16" idx="0"/>
            </p:cNvCxnSpPr>
            <p:nvPr/>
          </p:nvCxnSpPr>
          <p:spPr>
            <a:xfrm>
              <a:off x="3466719" y="2890733"/>
              <a:ext cx="0" cy="7024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C0B2A947-25B3-7EF7-E860-B71AE2D90193}"/>
                </a:ext>
              </a:extLst>
            </p:cNvPr>
            <p:cNvGrpSpPr/>
            <p:nvPr/>
          </p:nvGrpSpPr>
          <p:grpSpPr>
            <a:xfrm>
              <a:off x="405095" y="2081108"/>
              <a:ext cx="11313360" cy="809625"/>
              <a:chOff x="405095" y="2081108"/>
              <a:chExt cx="11313360" cy="809625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58FB8077-9AD0-5764-C963-5C38943F03A8}"/>
                  </a:ext>
                </a:extLst>
              </p:cNvPr>
              <p:cNvSpPr/>
              <p:nvPr/>
            </p:nvSpPr>
            <p:spPr>
              <a:xfrm>
                <a:off x="5118643" y="2081108"/>
                <a:ext cx="1746710" cy="80962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Character</a:t>
                </a:r>
                <a:endParaRPr kumimoji="1" lang="ja-JP" altLang="en-US" dirty="0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FD20EA4D-23D4-22B4-DC71-C7EA9A246CBC}"/>
                  </a:ext>
                </a:extLst>
              </p:cNvPr>
              <p:cNvSpPr/>
              <p:nvPr/>
            </p:nvSpPr>
            <p:spPr>
              <a:xfrm>
                <a:off x="7685563" y="2081108"/>
                <a:ext cx="1409700" cy="80962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Object</a:t>
                </a:r>
                <a:endParaRPr kumimoji="1" lang="ja-JP" altLang="en-US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C8038BBC-0571-B7D3-0644-8D27137ED9EF}"/>
                  </a:ext>
                </a:extLst>
              </p:cNvPr>
              <p:cNvSpPr/>
              <p:nvPr/>
            </p:nvSpPr>
            <p:spPr>
              <a:xfrm>
                <a:off x="9915474" y="2081108"/>
                <a:ext cx="1802981" cy="80962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err="1"/>
                  <a:t>rdfs;literal</a:t>
                </a:r>
                <a:endParaRPr kumimoji="1" lang="ja-JP" altLang="en-US" dirty="0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6A689236-3389-1C5D-F539-7AFB851CABD5}"/>
                  </a:ext>
                </a:extLst>
              </p:cNvPr>
              <p:cNvSpPr/>
              <p:nvPr/>
            </p:nvSpPr>
            <p:spPr>
              <a:xfrm>
                <a:off x="2761869" y="2081108"/>
                <a:ext cx="1409700" cy="80962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Event</a:t>
                </a:r>
                <a:endParaRPr kumimoji="1" lang="ja-JP" altLang="en-US" dirty="0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A18878C4-E6E7-4B13-E259-BBCD0CF5965B}"/>
                  </a:ext>
                </a:extLst>
              </p:cNvPr>
              <p:cNvSpPr/>
              <p:nvPr/>
            </p:nvSpPr>
            <p:spPr>
              <a:xfrm>
                <a:off x="405095" y="2081108"/>
                <a:ext cx="1409700" cy="80962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Action</a:t>
                </a:r>
                <a:endParaRPr kumimoji="1" lang="ja-JP" altLang="en-US" dirty="0"/>
              </a:p>
            </p:txBody>
          </p:sp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B93C20D4-11C5-3544-5810-DDCC71DAA876}"/>
                  </a:ext>
                </a:extLst>
              </p:cNvPr>
              <p:cNvCxnSpPr>
                <a:cxnSpLocks/>
                <a:stCxn id="4" idx="2"/>
                <a:endCxn id="17" idx="6"/>
              </p:cNvCxnSpPr>
              <p:nvPr/>
            </p:nvCxnSpPr>
            <p:spPr>
              <a:xfrm flipH="1">
                <a:off x="1814795" y="2485921"/>
                <a:ext cx="9470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矢印コネクタ 32">
                <a:extLst>
                  <a:ext uri="{FF2B5EF4-FFF2-40B4-BE49-F238E27FC236}">
                    <a16:creationId xmlns:a16="http://schemas.microsoft.com/office/drawing/2014/main" id="{F316F7C0-C7EA-4B16-CA67-C415467B09A5}"/>
                  </a:ext>
                </a:extLst>
              </p:cNvPr>
              <p:cNvCxnSpPr>
                <a:cxnSpLocks/>
                <a:stCxn id="4" idx="6"/>
                <a:endCxn id="9" idx="2"/>
              </p:cNvCxnSpPr>
              <p:nvPr/>
            </p:nvCxnSpPr>
            <p:spPr>
              <a:xfrm>
                <a:off x="4171569" y="2485921"/>
                <a:ext cx="9470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49E3C359-2A99-1116-5662-9C46B453369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991998" y="2890733"/>
              <a:ext cx="0" cy="7024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9D1A5E7A-51E0-7F8C-8FDC-2B37056354DA}"/>
                </a:ext>
              </a:extLst>
            </p:cNvPr>
            <p:cNvGrpSpPr/>
            <p:nvPr/>
          </p:nvGrpSpPr>
          <p:grpSpPr>
            <a:xfrm>
              <a:off x="2635005" y="3593162"/>
              <a:ext cx="6460258" cy="809625"/>
              <a:chOff x="2635005" y="3918114"/>
              <a:chExt cx="6460258" cy="809625"/>
            </a:xfrm>
          </p:grpSpPr>
          <p:sp>
            <p:nvSpPr>
              <p:cNvPr id="11" name="楕円 10">
                <a:extLst>
                  <a:ext uri="{FF2B5EF4-FFF2-40B4-BE49-F238E27FC236}">
                    <a16:creationId xmlns:a16="http://schemas.microsoft.com/office/drawing/2014/main" id="{05B8B98B-CE8C-AE21-BE7D-70FF23148775}"/>
                  </a:ext>
                </a:extLst>
              </p:cNvPr>
              <p:cNvSpPr/>
              <p:nvPr/>
            </p:nvSpPr>
            <p:spPr>
              <a:xfrm>
                <a:off x="5287148" y="3918114"/>
                <a:ext cx="1409700" cy="80962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State</a:t>
                </a:r>
                <a:endParaRPr kumimoji="1" lang="ja-JP" altLang="en-US" dirty="0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0E65370D-7CDD-263F-D9F7-695E131CA554}"/>
                  </a:ext>
                </a:extLst>
              </p:cNvPr>
              <p:cNvSpPr/>
              <p:nvPr/>
            </p:nvSpPr>
            <p:spPr>
              <a:xfrm>
                <a:off x="7685563" y="3918114"/>
                <a:ext cx="1409700" cy="809625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State</a:t>
                </a:r>
                <a:endParaRPr kumimoji="1" lang="ja-JP" altLang="en-US" dirty="0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AA92406-43A1-B0BC-3B3D-9799F47CDB69}"/>
                  </a:ext>
                </a:extLst>
              </p:cNvPr>
              <p:cNvSpPr/>
              <p:nvPr/>
            </p:nvSpPr>
            <p:spPr>
              <a:xfrm>
                <a:off x="2635005" y="3918114"/>
                <a:ext cx="1663428" cy="80962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Situation</a:t>
                </a:r>
                <a:endParaRPr kumimoji="1" lang="ja-JP" altLang="en-US" dirty="0"/>
              </a:p>
            </p:txBody>
          </p: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BF4AFFFE-3781-D671-971F-B0A019C846F6}"/>
                  </a:ext>
                </a:extLst>
              </p:cNvPr>
              <p:cNvCxnSpPr>
                <a:cxnSpLocks/>
                <a:stCxn id="11" idx="2"/>
                <a:endCxn id="16" idx="6"/>
              </p:cNvCxnSpPr>
              <p:nvPr/>
            </p:nvCxnSpPr>
            <p:spPr>
              <a:xfrm flipH="1">
                <a:off x="4298433" y="4322927"/>
                <a:ext cx="9887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A7FE2FD2-8B9D-238E-08BA-7873681A055E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5991998" y="4402787"/>
              <a:ext cx="0" cy="70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495CA7C0-A252-FD6C-4506-0EEF5E6C49A8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>
              <a:off x="6696848" y="5510030"/>
              <a:ext cx="988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8C1A086-87ED-3928-2F08-4002DC0CC55F}"/>
                </a:ext>
              </a:extLst>
            </p:cNvPr>
            <p:cNvCxnSpPr>
              <a:cxnSpLocks/>
              <a:stCxn id="13" idx="4"/>
              <a:endCxn id="6" idx="0"/>
            </p:cNvCxnSpPr>
            <p:nvPr/>
          </p:nvCxnSpPr>
          <p:spPr>
            <a:xfrm>
              <a:off x="8390413" y="4402787"/>
              <a:ext cx="0" cy="7024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A15E13B0-A119-B3C8-8968-7815FE8F755F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8390413" y="2890733"/>
              <a:ext cx="0" cy="7024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14458A1B-D7ED-8BDC-3EFA-E047F43B89E6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9095263" y="2485921"/>
              <a:ext cx="8202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5CE830F-A1A1-9E02-3F4A-D0F5CA4F9ED3}"/>
              </a:ext>
            </a:extLst>
          </p:cNvPr>
          <p:cNvSpPr txBox="1"/>
          <p:nvPr/>
        </p:nvSpPr>
        <p:spPr>
          <a:xfrm>
            <a:off x="4229263" y="2080115"/>
            <a:ext cx="125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:agent</a:t>
            </a:r>
            <a:endParaRPr kumimoji="1" lang="ja-JP" altLang="en-US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0EB36DE-751E-9197-6583-AFA49FD7C293}"/>
              </a:ext>
            </a:extLst>
          </p:cNvPr>
          <p:cNvSpPr txBox="1"/>
          <p:nvPr/>
        </p:nvSpPr>
        <p:spPr>
          <a:xfrm>
            <a:off x="1030231" y="2897242"/>
            <a:ext cx="253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r>
              <a:rPr kumimoji="1" lang="en-US" altLang="ja-JP" dirty="0" err="1"/>
              <a:t>situationBeforeEvent</a:t>
            </a:r>
            <a:r>
              <a:rPr kumimoji="1" lang="en-US" altLang="ja-JP" dirty="0"/>
              <a:t> | :</a:t>
            </a:r>
            <a:r>
              <a:rPr kumimoji="1" lang="en-US" altLang="ja-JP" dirty="0" err="1"/>
              <a:t>situationAfterEvnet</a:t>
            </a:r>
            <a:endParaRPr kumimoji="1" lang="ja-JP" altLang="en-US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F913FE1-BB89-CE3B-CD9F-6EB2B4297D33}"/>
              </a:ext>
            </a:extLst>
          </p:cNvPr>
          <p:cNvSpPr txBox="1"/>
          <p:nvPr/>
        </p:nvSpPr>
        <p:spPr>
          <a:xfrm>
            <a:off x="4356117" y="3597936"/>
            <a:ext cx="98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r>
              <a:rPr kumimoji="1" lang="en-US" altLang="ja-JP" dirty="0" err="1"/>
              <a:t>partOf</a:t>
            </a:r>
            <a:endParaRPr kumimoji="1" lang="ja-JP" altLang="en-US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64374FD-EC27-8538-0DE2-4F864E9306E6}"/>
              </a:ext>
            </a:extLst>
          </p:cNvPr>
          <p:cNvSpPr txBox="1"/>
          <p:nvPr/>
        </p:nvSpPr>
        <p:spPr>
          <a:xfrm>
            <a:off x="4726677" y="3058282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r>
              <a:rPr kumimoji="1" lang="en-US" altLang="ja-JP" dirty="0" err="1"/>
              <a:t>isStateOf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DDA6AF-E0D4-9636-EFB8-DAB7C62A75E3}"/>
              </a:ext>
            </a:extLst>
          </p:cNvPr>
          <p:cNvSpPr txBox="1"/>
          <p:nvPr/>
        </p:nvSpPr>
        <p:spPr>
          <a:xfrm>
            <a:off x="5047230" y="4555400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r>
              <a:rPr kumimoji="1" lang="en-US" altLang="ja-JP" dirty="0" err="1"/>
              <a:t>bbox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4E06FC8-E7B9-91CE-2358-FE80D5081C38}"/>
              </a:ext>
            </a:extLst>
          </p:cNvPr>
          <p:cNvSpPr txBox="1"/>
          <p:nvPr/>
        </p:nvSpPr>
        <p:spPr>
          <a:xfrm>
            <a:off x="6783152" y="5124065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:close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B00CC93-5442-C24D-089A-608D18B91678}"/>
              </a:ext>
            </a:extLst>
          </p:cNvPr>
          <p:cNvSpPr txBox="1"/>
          <p:nvPr/>
        </p:nvSpPr>
        <p:spPr>
          <a:xfrm>
            <a:off x="7577578" y="4563865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r>
              <a:rPr kumimoji="1" lang="en-US" altLang="ja-JP" dirty="0" err="1"/>
              <a:t>bbox</a:t>
            </a:r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776E8A2-6A29-C756-FC82-D33E9C71CE51}"/>
              </a:ext>
            </a:extLst>
          </p:cNvPr>
          <p:cNvSpPr txBox="1"/>
          <p:nvPr/>
        </p:nvSpPr>
        <p:spPr>
          <a:xfrm>
            <a:off x="7172214" y="3019197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r>
              <a:rPr kumimoji="1" lang="en-US" altLang="ja-JP" dirty="0" err="1"/>
              <a:t>isStateOf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BD24252-07DB-2A8D-2BA4-D17EF09EBD39}"/>
              </a:ext>
            </a:extLst>
          </p:cNvPr>
          <p:cNvSpPr txBox="1"/>
          <p:nvPr/>
        </p:nvSpPr>
        <p:spPr>
          <a:xfrm>
            <a:off x="8901472" y="1986222"/>
            <a:ext cx="136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rdfs:label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65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5016F-1B78-3E6F-0956-5AC96B54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Close SPARQL</a:t>
            </a:r>
            <a:r>
              <a:rPr kumimoji="1" lang="ja-JP" altLang="en-US" dirty="0"/>
              <a:t>クエリ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2DB4C3-622B-3E04-55D7-5DA9D79E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?event a :Event .    </a:t>
            </a:r>
            <a:br>
              <a:rPr kumimoji="1" lang="en-US" altLang="ja-JP" sz="2400" dirty="0"/>
            </a:br>
            <a:r>
              <a:rPr kumimoji="1" lang="en-US" altLang="ja-JP" sz="2400" dirty="0"/>
              <a:t>?action a :Action .</a:t>
            </a:r>
            <a:br>
              <a:rPr kumimoji="1" lang="en-US" altLang="ja-JP" sz="2400" dirty="0"/>
            </a:br>
            <a:br>
              <a:rPr kumimoji="1" lang="en-US" altLang="ja-JP" sz="2400" dirty="0"/>
            </a:br>
            <a:r>
              <a:rPr kumimoji="1" lang="en-US" altLang="ja-JP" sz="2400" dirty="0"/>
              <a:t>?event :action ?action .    </a:t>
            </a:r>
            <a:br>
              <a:rPr kumimoji="1" lang="en-US" altLang="ja-JP" sz="2400" dirty="0"/>
            </a:br>
            <a:r>
              <a:rPr kumimoji="1" lang="en-US" altLang="ja-JP" sz="2400" dirty="0"/>
              <a:t>?event (:</a:t>
            </a:r>
            <a:r>
              <a:rPr kumimoji="1" lang="en-US" altLang="ja-JP" sz="2400" dirty="0" err="1"/>
              <a:t>situationBeforeEvent</a:t>
            </a:r>
            <a:r>
              <a:rPr kumimoji="1" lang="en-US" altLang="ja-JP" sz="2400" dirty="0"/>
              <a:t>|:</a:t>
            </a:r>
            <a:r>
              <a:rPr kumimoji="1" lang="en-US" altLang="ja-JP" sz="2400" dirty="0" err="1"/>
              <a:t>situationAfterEvent</a:t>
            </a:r>
            <a:r>
              <a:rPr kumimoji="1" lang="en-US" altLang="ja-JP" sz="2400" dirty="0"/>
              <a:t>) ?situation .</a:t>
            </a:r>
            <a:br>
              <a:rPr kumimoji="1" lang="en-US" altLang="ja-JP" sz="2400" dirty="0"/>
            </a:br>
            <a:r>
              <a:rPr kumimoji="1" lang="en-US" altLang="ja-JP" sz="2400" dirty="0"/>
              <a:t>?event :agent ?character .    </a:t>
            </a:r>
            <a:br>
              <a:rPr kumimoji="1" lang="en-US" altLang="ja-JP" sz="2400" dirty="0"/>
            </a:br>
            <a:r>
              <a:rPr kumimoji="1" lang="en-US" altLang="ja-JP" sz="2400" dirty="0"/>
              <a:t>?</a:t>
            </a:r>
            <a:r>
              <a:rPr kumimoji="1" lang="en-US" altLang="ja-JP" sz="2400" dirty="0" err="1"/>
              <a:t>charState</a:t>
            </a:r>
            <a:r>
              <a:rPr kumimoji="1" lang="en-US" altLang="ja-JP" sz="2400" dirty="0"/>
              <a:t> :</a:t>
            </a:r>
            <a:r>
              <a:rPr kumimoji="1" lang="en-US" altLang="ja-JP" sz="2400" dirty="0" err="1"/>
              <a:t>isStateOf</a:t>
            </a:r>
            <a:r>
              <a:rPr kumimoji="1" lang="en-US" altLang="ja-JP" sz="2400" dirty="0"/>
              <a:t> ?character .    </a:t>
            </a:r>
            <a:br>
              <a:rPr kumimoji="1" lang="en-US" altLang="ja-JP" sz="2400" dirty="0"/>
            </a:br>
            <a:r>
              <a:rPr kumimoji="1" lang="en-US" altLang="ja-JP" sz="2400" dirty="0"/>
              <a:t>?</a:t>
            </a:r>
            <a:r>
              <a:rPr kumimoji="1" lang="en-US" altLang="ja-JP" sz="2400" dirty="0" err="1"/>
              <a:t>charState</a:t>
            </a:r>
            <a:r>
              <a:rPr kumimoji="1" lang="en-US" altLang="ja-JP" sz="2400" dirty="0"/>
              <a:t> :</a:t>
            </a:r>
            <a:r>
              <a:rPr kumimoji="1" lang="en-US" altLang="ja-JP" sz="2400" dirty="0" err="1"/>
              <a:t>partOf</a:t>
            </a:r>
            <a:r>
              <a:rPr kumimoji="1" lang="en-US" altLang="ja-JP" sz="2400" dirty="0"/>
              <a:t> ?situation .    </a:t>
            </a:r>
            <a:br>
              <a:rPr kumimoji="1" lang="en-US" altLang="ja-JP" sz="2400" dirty="0"/>
            </a:br>
            <a:r>
              <a:rPr kumimoji="1" lang="en-US" altLang="ja-JP" sz="2400" dirty="0"/>
              <a:t>?</a:t>
            </a:r>
            <a:r>
              <a:rPr kumimoji="1" lang="en-US" altLang="ja-JP" sz="2400" dirty="0" err="1"/>
              <a:t>charState</a:t>
            </a:r>
            <a:r>
              <a:rPr kumimoji="1" lang="en-US" altLang="ja-JP" sz="2400" dirty="0"/>
              <a:t> :</a:t>
            </a:r>
            <a:r>
              <a:rPr kumimoji="1" lang="en-US" altLang="ja-JP" sz="2400" dirty="0" err="1"/>
              <a:t>bbox</a:t>
            </a:r>
            <a:r>
              <a:rPr kumimoji="1" lang="en-US" altLang="ja-JP" sz="2400" dirty="0"/>
              <a:t> ?</a:t>
            </a:r>
            <a:r>
              <a:rPr kumimoji="1" lang="en-US" altLang="ja-JP" sz="2400" dirty="0" err="1"/>
              <a:t>charShape</a:t>
            </a:r>
            <a:r>
              <a:rPr kumimoji="1" lang="en-US" altLang="ja-JP" sz="2400" dirty="0"/>
              <a:t> .</a:t>
            </a:r>
            <a:br>
              <a:rPr kumimoji="1" lang="en-US" altLang="ja-JP" sz="2400" dirty="0"/>
            </a:br>
            <a:br>
              <a:rPr kumimoji="1" lang="en-US" altLang="ja-JP" sz="2400" dirty="0"/>
            </a:br>
            <a:r>
              <a:rPr kumimoji="1" lang="en-US" altLang="ja-JP" sz="2400" dirty="0"/>
              <a:t>?</a:t>
            </a:r>
            <a:r>
              <a:rPr kumimoji="1" lang="en-US" altLang="ja-JP" sz="2400" dirty="0" err="1"/>
              <a:t>charShape</a:t>
            </a:r>
            <a:r>
              <a:rPr kumimoji="1" lang="en-US" altLang="ja-JP" sz="2400" dirty="0"/>
              <a:t> :close ?</a:t>
            </a:r>
            <a:r>
              <a:rPr kumimoji="1" lang="en-US" altLang="ja-JP" sz="2400" dirty="0" err="1"/>
              <a:t>objShape</a:t>
            </a:r>
            <a:r>
              <a:rPr kumimoji="1" lang="en-US" altLang="ja-JP" sz="2400" dirty="0"/>
              <a:t> .</a:t>
            </a:r>
            <a:br>
              <a:rPr kumimoji="1" lang="en-US" altLang="ja-JP" sz="2400" dirty="0"/>
            </a:br>
            <a:r>
              <a:rPr kumimoji="1" lang="en-US" altLang="ja-JP" sz="2400" dirty="0"/>
              <a:t>?</a:t>
            </a:r>
            <a:r>
              <a:rPr kumimoji="1" lang="en-US" altLang="ja-JP" sz="2400" dirty="0" err="1"/>
              <a:t>objState</a:t>
            </a:r>
            <a:r>
              <a:rPr kumimoji="1" lang="en-US" altLang="ja-JP" sz="2400" dirty="0"/>
              <a:t> :</a:t>
            </a:r>
            <a:r>
              <a:rPr kumimoji="1" lang="en-US" altLang="ja-JP" sz="2400" dirty="0" err="1"/>
              <a:t>bbox</a:t>
            </a:r>
            <a:r>
              <a:rPr kumimoji="1" lang="en-US" altLang="ja-JP" sz="2400" dirty="0"/>
              <a:t> ?</a:t>
            </a:r>
            <a:r>
              <a:rPr kumimoji="1" lang="en-US" altLang="ja-JP" sz="2400" dirty="0" err="1"/>
              <a:t>objShape</a:t>
            </a:r>
            <a:r>
              <a:rPr kumimoji="1" lang="en-US" altLang="ja-JP" sz="2400" dirty="0"/>
              <a:t> .</a:t>
            </a:r>
            <a:br>
              <a:rPr kumimoji="1" lang="en-US" altLang="ja-JP" sz="2400" dirty="0"/>
            </a:br>
            <a:r>
              <a:rPr kumimoji="1" lang="en-US" altLang="ja-JP" sz="2400" dirty="0"/>
              <a:t>?</a:t>
            </a:r>
            <a:r>
              <a:rPr kumimoji="1" lang="en-US" altLang="ja-JP" sz="2400" dirty="0" err="1"/>
              <a:t>objState</a:t>
            </a:r>
            <a:r>
              <a:rPr kumimoji="1" lang="en-US" altLang="ja-JP" sz="2400" dirty="0"/>
              <a:t> :</a:t>
            </a:r>
            <a:r>
              <a:rPr kumimoji="1" lang="en-US" altLang="ja-JP" sz="2400" dirty="0" err="1"/>
              <a:t>isStateOf</a:t>
            </a:r>
            <a:r>
              <a:rPr kumimoji="1" lang="en-US" altLang="ja-JP" sz="2400" dirty="0"/>
              <a:t> ?object .    </a:t>
            </a:r>
            <a:br>
              <a:rPr kumimoji="1" lang="en-US" altLang="ja-JP" sz="2400" dirty="0"/>
            </a:br>
            <a:r>
              <a:rPr kumimoji="1" lang="en-US" altLang="ja-JP" sz="2400" dirty="0"/>
              <a:t>?object </a:t>
            </a:r>
            <a:r>
              <a:rPr kumimoji="1" lang="en-US" altLang="ja-JP" sz="2400" dirty="0" err="1"/>
              <a:t>rdfs:label</a:t>
            </a:r>
            <a:r>
              <a:rPr kumimoji="1" lang="en-US" altLang="ja-JP" sz="2400" dirty="0"/>
              <a:t> ?</a:t>
            </a:r>
            <a:r>
              <a:rPr kumimoji="1" lang="en-US" altLang="ja-JP" sz="2400" dirty="0" err="1"/>
              <a:t>objlabel</a:t>
            </a:r>
            <a:r>
              <a:rPr kumimoji="1" lang="en-US" altLang="ja-JP" sz="2400" dirty="0"/>
              <a:t> .</a:t>
            </a:r>
            <a:endParaRPr kumimoji="1" lang="ja-JP" altLang="en-US" sz="24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12F064-87D5-5B2B-1234-47A3BC73CBBA}"/>
              </a:ext>
            </a:extLst>
          </p:cNvPr>
          <p:cNvCxnSpPr>
            <a:cxnSpLocks/>
          </p:cNvCxnSpPr>
          <p:nvPr/>
        </p:nvCxnSpPr>
        <p:spPr>
          <a:xfrm>
            <a:off x="769159" y="2833331"/>
            <a:ext cx="0" cy="19439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795A4C2-F28C-66FC-9087-A2AE97425C78}"/>
              </a:ext>
            </a:extLst>
          </p:cNvPr>
          <p:cNvCxnSpPr>
            <a:cxnSpLocks/>
          </p:cNvCxnSpPr>
          <p:nvPr/>
        </p:nvCxnSpPr>
        <p:spPr>
          <a:xfrm>
            <a:off x="769159" y="5171233"/>
            <a:ext cx="0" cy="123889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7442FB-2610-FBFA-FAAC-EF36884C16A8}"/>
              </a:ext>
            </a:extLst>
          </p:cNvPr>
          <p:cNvSpPr txBox="1"/>
          <p:nvPr/>
        </p:nvSpPr>
        <p:spPr>
          <a:xfrm>
            <a:off x="5980528" y="3805302"/>
            <a:ext cx="3256778" cy="64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Situation</a:t>
            </a:r>
            <a:r>
              <a:rPr kumimoji="1" lang="ja-JP" altLang="en-US" dirty="0"/>
              <a:t>を共有する</a:t>
            </a:r>
            <a:br>
              <a:rPr kumimoji="1" lang="en-US" altLang="ja-JP" dirty="0"/>
            </a:br>
            <a:r>
              <a:rPr kumimoji="1" lang="en-US" altLang="ja-JP" dirty="0"/>
              <a:t>A</a:t>
            </a:r>
            <a:r>
              <a:rPr lang="en-US" altLang="ja-JP" dirty="0"/>
              <a:t>ction</a:t>
            </a:r>
            <a:r>
              <a:rPr lang="ja-JP" altLang="en-US" dirty="0"/>
              <a:t>と</a:t>
            </a:r>
            <a:r>
              <a:rPr lang="en-US" altLang="ja-JP" dirty="0"/>
              <a:t>Character</a:t>
            </a:r>
            <a:r>
              <a:rPr lang="ja-JP" altLang="en-US" dirty="0"/>
              <a:t>の組の抽出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64438-6435-3457-C9D0-5FB05C69B633}"/>
              </a:ext>
            </a:extLst>
          </p:cNvPr>
          <p:cNvSpPr txBox="1"/>
          <p:nvPr/>
        </p:nvSpPr>
        <p:spPr>
          <a:xfrm>
            <a:off x="4602709" y="1825624"/>
            <a:ext cx="232993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Event, Action</a:t>
            </a:r>
            <a:r>
              <a:rPr kumimoji="1" lang="ja-JP" altLang="en-US" dirty="0"/>
              <a:t>の取得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57AB3B-0C04-AB19-A500-43CA835343F9}"/>
              </a:ext>
            </a:extLst>
          </p:cNvPr>
          <p:cNvSpPr txBox="1"/>
          <p:nvPr/>
        </p:nvSpPr>
        <p:spPr>
          <a:xfrm>
            <a:off x="5767677" y="5239867"/>
            <a:ext cx="3331423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</a:t>
            </a:r>
            <a:r>
              <a:rPr kumimoji="1" lang="en-US" altLang="ja-JP" dirty="0"/>
              <a:t>Character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Shape</a:t>
            </a:r>
            <a:r>
              <a:rPr kumimoji="1" lang="ja-JP" altLang="en-US" dirty="0"/>
              <a:t>に対して近接する</a:t>
            </a:r>
            <a:r>
              <a:rPr kumimoji="1" lang="en-US" altLang="ja-JP" dirty="0"/>
              <a:t>Object</a:t>
            </a:r>
            <a:r>
              <a:rPr kumimoji="1" lang="ja-JP" altLang="en-US" dirty="0"/>
              <a:t>の</a:t>
            </a:r>
            <a:r>
              <a:rPr lang="en-US" altLang="ja-JP" dirty="0"/>
              <a:t>label</a:t>
            </a:r>
            <a:r>
              <a:rPr lang="ja-JP" altLang="en-US" dirty="0"/>
              <a:t>抽出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60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DAE79-ADC0-FBBE-2B56-0AE7B8CF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Close Action</a:t>
            </a:r>
            <a:r>
              <a:rPr kumimoji="1" lang="ja-JP" altLang="en-US" dirty="0"/>
              <a:t>ごとに</a:t>
            </a:r>
            <a:r>
              <a:rPr kumimoji="1" lang="en-US" altLang="ja-JP" dirty="0"/>
              <a:t>10</a:t>
            </a:r>
            <a:r>
              <a:rPr kumimoji="1" lang="ja-JP" altLang="en-US" dirty="0"/>
              <a:t>件抽出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157E47-1AF1-0EEE-EABB-461FD56A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各</a:t>
            </a:r>
            <a:r>
              <a:rPr lang="en-US" altLang="ja-JP" dirty="0"/>
              <a:t>Action</a:t>
            </a:r>
            <a:r>
              <a:rPr lang="ja-JP" altLang="en-US" dirty="0"/>
              <a:t>について</a:t>
            </a:r>
            <a:r>
              <a:rPr lang="en-US" altLang="ja-JP" dirty="0"/>
              <a:t>10</a:t>
            </a:r>
            <a:r>
              <a:rPr lang="ja-JP" altLang="en-US" dirty="0"/>
              <a:t>件抽出するという操作を</a:t>
            </a:r>
            <a:r>
              <a:rPr lang="en-US" altLang="ja-JP" dirty="0"/>
              <a:t>SPARQL</a:t>
            </a:r>
            <a:r>
              <a:rPr lang="ja-JP" altLang="en-US" dirty="0"/>
              <a:t>上で行うのは難しいため、</a:t>
            </a:r>
            <a:r>
              <a:rPr lang="en-US" altLang="ja-JP" dirty="0"/>
              <a:t>python</a:t>
            </a:r>
            <a:r>
              <a:rPr lang="ja-JP" altLang="en-US" dirty="0"/>
              <a:t>を利用</a:t>
            </a:r>
            <a:endParaRPr lang="en-US" altLang="ja-JP" dirty="0"/>
          </a:p>
          <a:p>
            <a:r>
              <a:rPr lang="ja-JP" altLang="en-US" dirty="0"/>
              <a:t>コード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df</a:t>
            </a:r>
            <a:r>
              <a:rPr lang="en-US" altLang="ja-JP" dirty="0"/>
              <a:t> = </a:t>
            </a:r>
            <a:r>
              <a:rPr lang="en-US" altLang="ja-JP" dirty="0" err="1"/>
              <a:t>pd.read_csv</a:t>
            </a:r>
            <a:r>
              <a:rPr lang="en-US" altLang="ja-JP" dirty="0"/>
              <a:t>('query-result-close.csv’) </a:t>
            </a:r>
          </a:p>
          <a:p>
            <a:pPr marL="0" indent="0">
              <a:buNone/>
            </a:pPr>
            <a:r>
              <a:rPr lang="en-US" altLang="ja-JP" dirty="0"/>
              <a:t>result = </a:t>
            </a:r>
            <a:r>
              <a:rPr lang="en-US" altLang="ja-JP" dirty="0" err="1"/>
              <a:t>df.groupby</a:t>
            </a:r>
            <a:r>
              <a:rPr lang="en-US" altLang="ja-JP" dirty="0"/>
              <a:t>('action')['</a:t>
            </a:r>
            <a:r>
              <a:rPr lang="en-US" altLang="ja-JP" dirty="0" err="1"/>
              <a:t>objlabel</a:t>
            </a:r>
            <a:r>
              <a:rPr lang="en-US" altLang="ja-JP" dirty="0"/>
              <a:t>'].apply(lambda x: </a:t>
            </a:r>
            <a:r>
              <a:rPr lang="en-US" altLang="ja-JP" dirty="0" err="1"/>
              <a:t>x.drop_duplicates</a:t>
            </a:r>
            <a:r>
              <a:rPr lang="en-US" altLang="ja-JP" dirty="0"/>
              <a:t>().head(10)).</a:t>
            </a:r>
            <a:r>
              <a:rPr lang="en-US" altLang="ja-JP" dirty="0" err="1"/>
              <a:t>reset_index</a:t>
            </a:r>
            <a:r>
              <a:rPr lang="en-US" altLang="ja-JP" dirty="0"/>
              <a:t>() </a:t>
            </a:r>
          </a:p>
          <a:p>
            <a:pPr marL="0" indent="0">
              <a:buNone/>
            </a:pPr>
            <a:r>
              <a:rPr lang="en-US" altLang="ja-JP" dirty="0" err="1"/>
              <a:t>result.to_csv</a:t>
            </a:r>
            <a:r>
              <a:rPr lang="en-US" altLang="ja-JP" dirty="0"/>
              <a:t>('filtered_result.csv', index=False)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031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59720-2B4B-3958-F77D-CC34EDFD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EBE8E88-EB67-377E-C998-88FB7D2AE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1" r="46428" b="2696"/>
          <a:stretch/>
        </p:blipFill>
        <p:spPr>
          <a:xfrm>
            <a:off x="2830286" y="1382161"/>
            <a:ext cx="6531429" cy="54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E2E00-B469-6D75-D397-3BE8660C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Above, Below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EC2D1F-3188-130C-E8D4-4BE738C2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課題内容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机の上あるいは下にあるものを列挙する</a:t>
            </a:r>
            <a:br>
              <a:rPr lang="en-US" altLang="ja-JP" dirty="0"/>
            </a:br>
            <a:r>
              <a:rPr lang="ja-JP" altLang="en-US" dirty="0"/>
              <a:t>一部でもかかっていれば、上</a:t>
            </a:r>
            <a:r>
              <a:rPr lang="en-US" altLang="ja-JP" dirty="0"/>
              <a:t>/</a:t>
            </a:r>
            <a:r>
              <a:rPr lang="ja-JP" altLang="en-US" dirty="0"/>
              <a:t>下にあることにする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課題</a:t>
            </a:r>
            <a:r>
              <a:rPr kumimoji="1" lang="ja-JP" altLang="en-US" dirty="0"/>
              <a:t>目次</a:t>
            </a:r>
            <a:endParaRPr kumimoji="1" lang="en-US" altLang="ja-JP" dirty="0"/>
          </a:p>
          <a:p>
            <a:pPr lvl="1"/>
            <a:r>
              <a:rPr lang="en-US" altLang="ja-JP" dirty="0"/>
              <a:t>Above, Below</a:t>
            </a:r>
            <a:r>
              <a:rPr lang="ja-JP" altLang="en-US" dirty="0"/>
              <a:t>辿り方</a:t>
            </a:r>
            <a:endParaRPr lang="en-US" altLang="ja-JP" dirty="0"/>
          </a:p>
          <a:p>
            <a:pPr lvl="1"/>
            <a:r>
              <a:rPr kumimoji="1" lang="en-US" altLang="ja-JP" dirty="0"/>
              <a:t>Above, Below</a:t>
            </a:r>
            <a:r>
              <a:rPr kumimoji="1" lang="ja-JP" altLang="en-US" dirty="0"/>
              <a:t>条件判定</a:t>
            </a:r>
            <a:endParaRPr kumimoji="1" lang="en-US" altLang="ja-JP" dirty="0"/>
          </a:p>
          <a:p>
            <a:pPr lvl="1"/>
            <a:r>
              <a:rPr lang="en-US" altLang="ja-JP" dirty="0"/>
              <a:t>Above, Below</a:t>
            </a:r>
            <a:r>
              <a:rPr lang="ja-JP" altLang="en-US" dirty="0"/>
              <a:t>物体抽出</a:t>
            </a:r>
            <a:r>
              <a:rPr lang="en-US" altLang="ja-JP" dirty="0"/>
              <a:t>SPARQL</a:t>
            </a:r>
            <a:r>
              <a:rPr lang="ja-JP" altLang="en-US" dirty="0"/>
              <a:t>クエリ</a:t>
            </a:r>
            <a:endParaRPr lang="en-US" altLang="ja-JP" dirty="0"/>
          </a:p>
          <a:p>
            <a:pPr lvl="1"/>
            <a:r>
              <a:rPr kumimoji="1" lang="en-US" altLang="ja-JP" dirty="0"/>
              <a:t>Above, Below</a:t>
            </a:r>
            <a:r>
              <a:rPr kumimoji="1" lang="ja-JP" altLang="en-US" dirty="0"/>
              <a:t>条件判定</a:t>
            </a:r>
            <a:r>
              <a:rPr kumimoji="1" lang="en-US" altLang="ja-JP" dirty="0"/>
              <a:t>SPARQL</a:t>
            </a:r>
            <a:r>
              <a:rPr kumimoji="1" lang="ja-JP" altLang="en-US" dirty="0"/>
              <a:t>クエリ</a:t>
            </a:r>
            <a:endParaRPr kumimoji="1" lang="en-US" altLang="ja-JP" dirty="0"/>
          </a:p>
          <a:p>
            <a:pPr lvl="1"/>
            <a:r>
              <a:rPr lang="ja-JP" altLang="en-US" dirty="0"/>
              <a:t>結果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2497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2E291-3C38-BBFF-5D65-8B2DFFB5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Above, Below</a:t>
            </a:r>
            <a:r>
              <a:rPr kumimoji="1" lang="ja-JP" altLang="en-US" dirty="0"/>
              <a:t>辿り方</a:t>
            </a:r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69A4E06D-867C-C899-2FBC-2A6404AFB1FA}"/>
              </a:ext>
            </a:extLst>
          </p:cNvPr>
          <p:cNvGrpSpPr/>
          <p:nvPr/>
        </p:nvGrpSpPr>
        <p:grpSpPr>
          <a:xfrm>
            <a:off x="634297" y="1696771"/>
            <a:ext cx="10923406" cy="4948504"/>
            <a:chOff x="634297" y="1696771"/>
            <a:chExt cx="10923406" cy="4948504"/>
          </a:xfrm>
        </p:grpSpPr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71774E55-5D27-1A63-EF6E-AFF9F867938A}"/>
                </a:ext>
              </a:extLst>
            </p:cNvPr>
            <p:cNvGrpSpPr/>
            <p:nvPr/>
          </p:nvGrpSpPr>
          <p:grpSpPr>
            <a:xfrm>
              <a:off x="5699832" y="4454524"/>
              <a:ext cx="4476746" cy="2190751"/>
              <a:chOff x="3804042" y="4314826"/>
              <a:chExt cx="4476746" cy="2190751"/>
            </a:xfrm>
          </p:grpSpPr>
          <p:sp>
            <p:nvSpPr>
              <p:cNvPr id="13" name="フローチャート: 結合子 12">
                <a:extLst>
                  <a:ext uri="{FF2B5EF4-FFF2-40B4-BE49-F238E27FC236}">
                    <a16:creationId xmlns:a16="http://schemas.microsoft.com/office/drawing/2014/main" id="{2E955600-76DC-B360-1BDD-E1ECDEA7D60E}"/>
                  </a:ext>
                </a:extLst>
              </p:cNvPr>
              <p:cNvSpPr/>
              <p:nvPr/>
            </p:nvSpPr>
            <p:spPr>
              <a:xfrm>
                <a:off x="3804042" y="4691063"/>
                <a:ext cx="752476" cy="752476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フローチャート: 結合子 13">
                <a:extLst>
                  <a:ext uri="{FF2B5EF4-FFF2-40B4-BE49-F238E27FC236}">
                    <a16:creationId xmlns:a16="http://schemas.microsoft.com/office/drawing/2014/main" id="{EE9DB61C-6A89-1CE2-AB96-E1929AB335E1}"/>
                  </a:ext>
                </a:extLst>
              </p:cNvPr>
              <p:cNvSpPr/>
              <p:nvPr/>
            </p:nvSpPr>
            <p:spPr>
              <a:xfrm>
                <a:off x="5044672" y="4691063"/>
                <a:ext cx="752476" cy="752476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ローチャート: 結合子 14">
                <a:extLst>
                  <a:ext uri="{FF2B5EF4-FFF2-40B4-BE49-F238E27FC236}">
                    <a16:creationId xmlns:a16="http://schemas.microsoft.com/office/drawing/2014/main" id="{6236FADA-73E8-7B3F-4B26-BDA68BA56871}"/>
                  </a:ext>
                </a:extLst>
              </p:cNvPr>
              <p:cNvSpPr/>
              <p:nvPr/>
            </p:nvSpPr>
            <p:spPr>
              <a:xfrm>
                <a:off x="6285302" y="4691063"/>
                <a:ext cx="752476" cy="752476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フローチャート: 結合子 15">
                <a:extLst>
                  <a:ext uri="{FF2B5EF4-FFF2-40B4-BE49-F238E27FC236}">
                    <a16:creationId xmlns:a16="http://schemas.microsoft.com/office/drawing/2014/main" id="{6C8420C8-2C00-A68D-5349-957DCC356372}"/>
                  </a:ext>
                </a:extLst>
              </p:cNvPr>
              <p:cNvSpPr/>
              <p:nvPr/>
            </p:nvSpPr>
            <p:spPr>
              <a:xfrm>
                <a:off x="7528312" y="4691063"/>
                <a:ext cx="752476" cy="752476"/>
              </a:xfrm>
              <a:prstGeom prst="flowChartConnector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8209ACA-FC4C-4321-1954-448A597A1B39}"/>
                  </a:ext>
                </a:extLst>
              </p:cNvPr>
              <p:cNvSpPr/>
              <p:nvPr/>
            </p:nvSpPr>
            <p:spPr>
              <a:xfrm>
                <a:off x="5180402" y="6024561"/>
                <a:ext cx="481016" cy="48101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x</a:t>
                </a:r>
                <a:endParaRPr kumimoji="1" lang="ja-JP" altLang="en-US" dirty="0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3E9790B8-F2D4-1AC2-74B3-99D374CC6791}"/>
                  </a:ext>
                </a:extLst>
              </p:cNvPr>
              <p:cNvSpPr/>
              <p:nvPr/>
            </p:nvSpPr>
            <p:spPr>
              <a:xfrm>
                <a:off x="6421032" y="6024561"/>
                <a:ext cx="481016" cy="48101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y</a:t>
                </a:r>
                <a:endParaRPr kumimoji="1" lang="ja-JP" altLang="en-US" dirty="0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17216BA-0087-ACCC-F599-865C8F0DDBED}"/>
                  </a:ext>
                </a:extLst>
              </p:cNvPr>
              <p:cNvSpPr/>
              <p:nvPr/>
            </p:nvSpPr>
            <p:spPr>
              <a:xfrm>
                <a:off x="7664042" y="6024561"/>
                <a:ext cx="481016" cy="48101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z</a:t>
                </a:r>
                <a:endParaRPr kumimoji="1" lang="ja-JP" altLang="en-US" dirty="0"/>
              </a:p>
            </p:txBody>
          </p:sp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14B97D8A-EDA7-BCCB-BAD6-3B7CAB93FFFA}"/>
                  </a:ext>
                </a:extLst>
              </p:cNvPr>
              <p:cNvCxnSpPr>
                <a:stCxn id="13" idx="6"/>
                <a:endCxn id="14" idx="2"/>
              </p:cNvCxnSpPr>
              <p:nvPr/>
            </p:nvCxnSpPr>
            <p:spPr>
              <a:xfrm>
                <a:off x="4556518" y="5067301"/>
                <a:ext cx="488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6518F07B-0CC5-B88F-369E-D5ECE9F26E5B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5797148" y="5067301"/>
                <a:ext cx="4881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20A8EF6A-A9EC-654E-0BC6-6820A29F8A66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>
                <a:off x="7037778" y="5067301"/>
                <a:ext cx="4905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11F6A7B-0E0A-65FC-B7EC-26AFDBD36A97}"/>
                  </a:ext>
                </a:extLst>
              </p:cNvPr>
              <p:cNvSpPr txBox="1"/>
              <p:nvPr/>
            </p:nvSpPr>
            <p:spPr>
              <a:xfrm>
                <a:off x="4474221" y="4318287"/>
                <a:ext cx="644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first</a:t>
                </a:r>
                <a:endParaRPr kumimoji="1" lang="ja-JP" altLang="en-US" dirty="0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63B58C-ABD2-F68A-519A-E343B186B174}"/>
                  </a:ext>
                </a:extLst>
              </p:cNvPr>
              <p:cNvSpPr txBox="1"/>
              <p:nvPr/>
            </p:nvSpPr>
            <p:spPr>
              <a:xfrm>
                <a:off x="4773633" y="5543309"/>
                <a:ext cx="644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first</a:t>
                </a:r>
                <a:endParaRPr kumimoji="1" lang="ja-JP" altLang="en-US" dirty="0"/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AEF388D-B991-2B5B-7754-6F66D8F1FF98}"/>
                  </a:ext>
                </a:extLst>
              </p:cNvPr>
              <p:cNvSpPr txBox="1"/>
              <p:nvPr/>
            </p:nvSpPr>
            <p:spPr>
              <a:xfrm>
                <a:off x="6016642" y="5543309"/>
                <a:ext cx="644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first</a:t>
                </a:r>
                <a:endParaRPr kumimoji="1" lang="ja-JP" altLang="en-US" dirty="0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D7201EE-5CE1-F990-A763-80579BE8DA53}"/>
                  </a:ext>
                </a:extLst>
              </p:cNvPr>
              <p:cNvSpPr txBox="1"/>
              <p:nvPr/>
            </p:nvSpPr>
            <p:spPr>
              <a:xfrm>
                <a:off x="7257271" y="5547910"/>
                <a:ext cx="644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first</a:t>
                </a:r>
                <a:endParaRPr kumimoji="1" lang="ja-JP" altLang="en-US" dirty="0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1430098-F484-11E8-E18C-09B7AC8F0A7E}"/>
                  </a:ext>
                </a:extLst>
              </p:cNvPr>
              <p:cNvSpPr txBox="1"/>
              <p:nvPr/>
            </p:nvSpPr>
            <p:spPr>
              <a:xfrm>
                <a:off x="5722811" y="4314826"/>
                <a:ext cx="636828" cy="37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rest</a:t>
                </a:r>
                <a:endParaRPr kumimoji="1" lang="ja-JP" altLang="en-US" dirty="0"/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78E3D8-49BD-191D-8AA3-20B8F6A85519}"/>
                  </a:ext>
                </a:extLst>
              </p:cNvPr>
              <p:cNvSpPr txBox="1"/>
              <p:nvPr/>
            </p:nvSpPr>
            <p:spPr>
              <a:xfrm>
                <a:off x="6963331" y="4314826"/>
                <a:ext cx="636828" cy="376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rest</a:t>
                </a:r>
                <a:endParaRPr kumimoji="1" lang="ja-JP" altLang="en-US" dirty="0"/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749072BB-8CC6-194B-C203-31196583B0CD}"/>
                  </a:ext>
                </a:extLst>
              </p:cNvPr>
              <p:cNvCxnSpPr>
                <a:cxnSpLocks/>
                <a:stCxn id="14" idx="4"/>
                <a:endCxn id="17" idx="0"/>
              </p:cNvCxnSpPr>
              <p:nvPr/>
            </p:nvCxnSpPr>
            <p:spPr>
              <a:xfrm>
                <a:off x="5420910" y="5443539"/>
                <a:ext cx="0" cy="581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7B4A23ED-C06D-92F4-A260-78E28808B706}"/>
                  </a:ext>
                </a:extLst>
              </p:cNvPr>
              <p:cNvCxnSpPr>
                <a:cxnSpLocks/>
                <a:stCxn id="15" idx="4"/>
                <a:endCxn id="18" idx="0"/>
              </p:cNvCxnSpPr>
              <p:nvPr/>
            </p:nvCxnSpPr>
            <p:spPr>
              <a:xfrm>
                <a:off x="6661540" y="5443539"/>
                <a:ext cx="0" cy="581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204CCD4-E586-9D2C-BB9B-F1CBBFA7CBA1}"/>
                  </a:ext>
                </a:extLst>
              </p:cNvPr>
              <p:cNvCxnSpPr>
                <a:cxnSpLocks/>
                <a:stCxn id="16" idx="4"/>
                <a:endCxn id="19" idx="0"/>
              </p:cNvCxnSpPr>
              <p:nvPr/>
            </p:nvCxnSpPr>
            <p:spPr>
              <a:xfrm>
                <a:off x="7904550" y="5443539"/>
                <a:ext cx="0" cy="581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82E8E2BE-735B-D84F-862F-64D50B64EBA3}"/>
                </a:ext>
              </a:extLst>
            </p:cNvPr>
            <p:cNvGrpSpPr/>
            <p:nvPr/>
          </p:nvGrpSpPr>
          <p:grpSpPr>
            <a:xfrm>
              <a:off x="634297" y="1696771"/>
              <a:ext cx="10923406" cy="3133990"/>
              <a:chOff x="634297" y="1696771"/>
              <a:chExt cx="10923406" cy="3133990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02DE2763-8FBF-A596-ADCF-1A9581458A2A}"/>
                  </a:ext>
                </a:extLst>
              </p:cNvPr>
              <p:cNvGrpSpPr/>
              <p:nvPr/>
            </p:nvGrpSpPr>
            <p:grpSpPr>
              <a:xfrm>
                <a:off x="634297" y="1696771"/>
                <a:ext cx="10923406" cy="2990848"/>
                <a:chOff x="634297" y="1696771"/>
                <a:chExt cx="10923406" cy="2990848"/>
              </a:xfrm>
            </p:grpSpPr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FB4696B0-25B7-A896-C218-0AEDBAE9D2BC}"/>
                    </a:ext>
                  </a:extLst>
                </p:cNvPr>
                <p:cNvSpPr/>
                <p:nvPr/>
              </p:nvSpPr>
              <p:spPr>
                <a:xfrm>
                  <a:off x="634297" y="2506396"/>
                  <a:ext cx="1409700" cy="809625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/>
                    <a:t>Object</a:t>
                  </a:r>
                  <a:endParaRPr kumimoji="1" lang="ja-JP" altLang="en-US" dirty="0"/>
                </a:p>
              </p:txBody>
            </p:sp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DFCDF9C1-649C-91C9-DB1F-7508CEC79F2B}"/>
                    </a:ext>
                  </a:extLst>
                </p:cNvPr>
                <p:cNvSpPr/>
                <p:nvPr/>
              </p:nvSpPr>
              <p:spPr>
                <a:xfrm>
                  <a:off x="2684856" y="1696771"/>
                  <a:ext cx="1409700" cy="809625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State</a:t>
                  </a:r>
                  <a:endParaRPr kumimoji="1" lang="ja-JP" altLang="en-US" dirty="0"/>
                </a:p>
              </p:txBody>
            </p:sp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70C75B62-861C-681D-76C5-8B2DD8BBBA50}"/>
                    </a:ext>
                  </a:extLst>
                </p:cNvPr>
                <p:cNvSpPr/>
                <p:nvPr/>
              </p:nvSpPr>
              <p:spPr>
                <a:xfrm>
                  <a:off x="5233987" y="1696771"/>
                  <a:ext cx="1724025" cy="809625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/>
                    <a:t>S</a:t>
                  </a:r>
                  <a:r>
                    <a:rPr kumimoji="1" lang="en-US" altLang="ja-JP" dirty="0"/>
                    <a:t>ituation</a:t>
                  </a:r>
                  <a:endParaRPr kumimoji="1" lang="ja-JP" altLang="en-US" dirty="0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32AEF29D-1E51-08FD-4D6D-BF2A93E5CFED}"/>
                    </a:ext>
                  </a:extLst>
                </p:cNvPr>
                <p:cNvSpPr/>
                <p:nvPr/>
              </p:nvSpPr>
              <p:spPr>
                <a:xfrm>
                  <a:off x="3824287" y="2854058"/>
                  <a:ext cx="1409700" cy="809625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Shape</a:t>
                  </a:r>
                  <a:endParaRPr kumimoji="1" lang="ja-JP" altLang="en-US" dirty="0"/>
                </a:p>
              </p:txBody>
            </p:sp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63E4CDD3-77F1-16FA-157D-6AEE7FCC6CD1}"/>
                    </a:ext>
                  </a:extLst>
                </p:cNvPr>
                <p:cNvSpPr/>
                <p:nvPr/>
              </p:nvSpPr>
              <p:spPr>
                <a:xfrm>
                  <a:off x="634297" y="3877994"/>
                  <a:ext cx="1409700" cy="809625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dirty="0"/>
                    <a:t>“desk”</a:t>
                  </a:r>
                  <a:endParaRPr kumimoji="1" lang="ja-JP" altLang="en-US" dirty="0"/>
                </a:p>
              </p:txBody>
            </p:sp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0A6EF161-7A6A-E508-626D-6FCC115F513D}"/>
                    </a:ext>
                  </a:extLst>
                </p:cNvPr>
                <p:cNvSpPr/>
                <p:nvPr/>
              </p:nvSpPr>
              <p:spPr>
                <a:xfrm>
                  <a:off x="8097444" y="1696771"/>
                  <a:ext cx="1409700" cy="809625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State</a:t>
                  </a:r>
                  <a:endParaRPr kumimoji="1" lang="ja-JP" altLang="en-US" dirty="0"/>
                </a:p>
              </p:txBody>
            </p:sp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28EB8B83-D5D5-441F-B834-23521FD5D114}"/>
                    </a:ext>
                  </a:extLst>
                </p:cNvPr>
                <p:cNvSpPr/>
                <p:nvPr/>
              </p:nvSpPr>
              <p:spPr>
                <a:xfrm>
                  <a:off x="10148003" y="2506395"/>
                  <a:ext cx="1409700" cy="809625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Object</a:t>
                  </a:r>
                  <a:endParaRPr kumimoji="1" lang="ja-JP" altLang="en-US" dirty="0"/>
                </a:p>
              </p:txBody>
            </p:sp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E2E16A63-9F55-AFE8-EA27-2C0D85D3A4AF}"/>
                    </a:ext>
                  </a:extLst>
                </p:cNvPr>
                <p:cNvSpPr/>
                <p:nvPr/>
              </p:nvSpPr>
              <p:spPr>
                <a:xfrm>
                  <a:off x="6958012" y="2854058"/>
                  <a:ext cx="1409700" cy="809625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/>
                    <a:t>Shape</a:t>
                  </a:r>
                  <a:endParaRPr kumimoji="1" lang="ja-JP" altLang="en-US" dirty="0"/>
                </a:p>
              </p:txBody>
            </p:sp>
            <p:cxnSp>
              <p:nvCxnSpPr>
                <p:cNvPr id="46" name="直線矢印コネクタ 45">
                  <a:extLst>
                    <a:ext uri="{FF2B5EF4-FFF2-40B4-BE49-F238E27FC236}">
                      <a16:creationId xmlns:a16="http://schemas.microsoft.com/office/drawing/2014/main" id="{EEF6479B-C039-9336-FBCB-8AA7E129A54E}"/>
                    </a:ext>
                  </a:extLst>
                </p:cNvPr>
                <p:cNvCxnSpPr>
                  <a:stCxn id="5" idx="6"/>
                  <a:endCxn id="6" idx="2"/>
                </p:cNvCxnSpPr>
                <p:nvPr/>
              </p:nvCxnSpPr>
              <p:spPr>
                <a:xfrm>
                  <a:off x="4094556" y="2101584"/>
                  <a:ext cx="113943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矢印コネクタ 46">
                  <a:extLst>
                    <a:ext uri="{FF2B5EF4-FFF2-40B4-BE49-F238E27FC236}">
                      <a16:creationId xmlns:a16="http://schemas.microsoft.com/office/drawing/2014/main" id="{D372003A-6230-68D6-958D-62262A39FF53}"/>
                    </a:ext>
                  </a:extLst>
                </p:cNvPr>
                <p:cNvCxnSpPr>
                  <a:cxnSpLocks/>
                  <a:stCxn id="5" idx="5"/>
                  <a:endCxn id="7" idx="1"/>
                </p:cNvCxnSpPr>
                <p:nvPr/>
              </p:nvCxnSpPr>
              <p:spPr>
                <a:xfrm>
                  <a:off x="3888110" y="2387829"/>
                  <a:ext cx="142623" cy="5847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矢印コネクタ 49">
                  <a:extLst>
                    <a:ext uri="{FF2B5EF4-FFF2-40B4-BE49-F238E27FC236}">
                      <a16:creationId xmlns:a16="http://schemas.microsoft.com/office/drawing/2014/main" id="{B1DAD890-055C-3638-B477-A788B5603088}"/>
                    </a:ext>
                  </a:extLst>
                </p:cNvPr>
                <p:cNvCxnSpPr>
                  <a:cxnSpLocks/>
                  <a:stCxn id="4" idx="7"/>
                  <a:endCxn id="5" idx="2"/>
                </p:cNvCxnSpPr>
                <p:nvPr/>
              </p:nvCxnSpPr>
              <p:spPr>
                <a:xfrm flipV="1">
                  <a:off x="1837551" y="2101584"/>
                  <a:ext cx="847305" cy="5233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2BB8AB2B-1BC2-ADF2-2D4F-6DC2478C9D02}"/>
                    </a:ext>
                  </a:extLst>
                </p:cNvPr>
                <p:cNvCxnSpPr>
                  <a:cxnSpLocks/>
                  <a:stCxn id="4" idx="4"/>
                  <a:endCxn id="8" idx="0"/>
                </p:cNvCxnSpPr>
                <p:nvPr/>
              </p:nvCxnSpPr>
              <p:spPr>
                <a:xfrm>
                  <a:off x="1339147" y="3316021"/>
                  <a:ext cx="0" cy="5619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矢印コネクタ 55">
                  <a:extLst>
                    <a:ext uri="{FF2B5EF4-FFF2-40B4-BE49-F238E27FC236}">
                      <a16:creationId xmlns:a16="http://schemas.microsoft.com/office/drawing/2014/main" id="{7896592B-FEFA-2CE0-B730-3E4DAB2A7DD9}"/>
                    </a:ext>
                  </a:extLst>
                </p:cNvPr>
                <p:cNvCxnSpPr>
                  <a:cxnSpLocks/>
                  <a:stCxn id="9" idx="2"/>
                  <a:endCxn id="6" idx="6"/>
                </p:cNvCxnSpPr>
                <p:nvPr/>
              </p:nvCxnSpPr>
              <p:spPr>
                <a:xfrm flipH="1">
                  <a:off x="6958012" y="2101584"/>
                  <a:ext cx="113943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CA90CE49-2885-AB8B-6F6A-9BB7373C7CA2}"/>
                    </a:ext>
                  </a:extLst>
                </p:cNvPr>
                <p:cNvCxnSpPr>
                  <a:cxnSpLocks/>
                  <a:stCxn id="9" idx="3"/>
                  <a:endCxn id="11" idx="7"/>
                </p:cNvCxnSpPr>
                <p:nvPr/>
              </p:nvCxnSpPr>
              <p:spPr>
                <a:xfrm flipH="1">
                  <a:off x="8161266" y="2387829"/>
                  <a:ext cx="142624" cy="5847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>
                  <a:extLst>
                    <a:ext uri="{FF2B5EF4-FFF2-40B4-BE49-F238E27FC236}">
                      <a16:creationId xmlns:a16="http://schemas.microsoft.com/office/drawing/2014/main" id="{9FC7BCF9-3519-07DC-B2AC-6282DBDDD494}"/>
                    </a:ext>
                  </a:extLst>
                </p:cNvPr>
                <p:cNvCxnSpPr>
                  <a:cxnSpLocks/>
                  <a:stCxn id="10" idx="1"/>
                  <a:endCxn id="9" idx="6"/>
                </p:cNvCxnSpPr>
                <p:nvPr/>
              </p:nvCxnSpPr>
              <p:spPr>
                <a:xfrm flipH="1" flipV="1">
                  <a:off x="9507144" y="2101584"/>
                  <a:ext cx="847305" cy="5233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A7739336-B9A9-EF7D-CCED-9E3BE377D493}"/>
                  </a:ext>
                </a:extLst>
              </p:cNvPr>
              <p:cNvCxnSpPr>
                <a:cxnSpLocks/>
                <a:stCxn id="7" idx="4"/>
                <a:endCxn id="13" idx="0"/>
              </p:cNvCxnSpPr>
              <p:nvPr/>
            </p:nvCxnSpPr>
            <p:spPr>
              <a:xfrm>
                <a:off x="4529137" y="3663683"/>
                <a:ext cx="1546933" cy="1167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5A52C5CE-47F1-767F-3F1B-FB7D37016AB4}"/>
                  </a:ext>
                </a:extLst>
              </p:cNvPr>
              <p:cNvCxnSpPr>
                <a:cxnSpLocks/>
                <a:stCxn id="11" idx="4"/>
                <a:endCxn id="13" idx="0"/>
              </p:cNvCxnSpPr>
              <p:nvPr/>
            </p:nvCxnSpPr>
            <p:spPr>
              <a:xfrm flipH="1">
                <a:off x="6076070" y="3663683"/>
                <a:ext cx="1586792" cy="11670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BF19DF7-3B9D-8B11-CC3D-B1CBED24D834}"/>
                  </a:ext>
                </a:extLst>
              </p:cNvPr>
              <p:cNvSpPr txBox="1"/>
              <p:nvPr/>
            </p:nvSpPr>
            <p:spPr>
              <a:xfrm>
                <a:off x="5135249" y="3572767"/>
                <a:ext cx="20180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x</a:t>
                </a:r>
                <a:r>
                  <a:rPr kumimoji="1" lang="en-US" altLang="ja-JP" dirty="0"/>
                  <a:t>3do:bboxSize</a:t>
                </a:r>
              </a:p>
              <a:p>
                <a:r>
                  <a:rPr lang="en-US" altLang="ja-JP" dirty="0"/>
                  <a:t>x3do:bboxCenter</a:t>
                </a:r>
                <a:endParaRPr kumimoji="1" lang="ja-JP" altLang="en-US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CB050EC2-D6EE-F4E1-1228-7F14A2BD6E6E}"/>
                  </a:ext>
                </a:extLst>
              </p:cNvPr>
              <p:cNvSpPr txBox="1"/>
              <p:nvPr/>
            </p:nvSpPr>
            <p:spPr>
              <a:xfrm>
                <a:off x="4150097" y="1732250"/>
                <a:ext cx="1030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:</a:t>
                </a:r>
                <a:r>
                  <a:rPr kumimoji="1" lang="en-US" altLang="ja-JP" dirty="0" err="1"/>
                  <a:t>partOf</a:t>
                </a:r>
                <a:endParaRPr kumimoji="1" lang="ja-JP" altLang="en-US" dirty="0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5F6B88A-AFDD-113B-9EBA-44FF49636CCF}"/>
                  </a:ext>
                </a:extLst>
              </p:cNvPr>
              <p:cNvSpPr txBox="1"/>
              <p:nvPr/>
            </p:nvSpPr>
            <p:spPr>
              <a:xfrm>
                <a:off x="7012416" y="1730378"/>
                <a:ext cx="1030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:</a:t>
                </a:r>
                <a:r>
                  <a:rPr kumimoji="1" lang="en-US" altLang="ja-JP" dirty="0" err="1"/>
                  <a:t>partOf</a:t>
                </a:r>
                <a:endParaRPr kumimoji="1" lang="ja-JP" altLang="en-US" dirty="0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FAF5081A-EF31-55E3-D896-1BF9A776CF6A}"/>
                  </a:ext>
                </a:extLst>
              </p:cNvPr>
              <p:cNvSpPr txBox="1"/>
              <p:nvPr/>
            </p:nvSpPr>
            <p:spPr>
              <a:xfrm>
                <a:off x="3912710" y="2439268"/>
                <a:ext cx="798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:</a:t>
                </a:r>
                <a:r>
                  <a:rPr lang="en-US" altLang="ja-JP" dirty="0" err="1"/>
                  <a:t>bbox</a:t>
                </a:r>
                <a:endParaRPr kumimoji="1" lang="ja-JP" altLang="en-US" dirty="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4921F200-B388-2A97-1A3B-94B7DA036535}"/>
                  </a:ext>
                </a:extLst>
              </p:cNvPr>
              <p:cNvSpPr txBox="1"/>
              <p:nvPr/>
            </p:nvSpPr>
            <p:spPr>
              <a:xfrm>
                <a:off x="7480848" y="2439268"/>
                <a:ext cx="798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:</a:t>
                </a:r>
                <a:r>
                  <a:rPr lang="en-US" altLang="ja-JP" dirty="0" err="1"/>
                  <a:t>bbox</a:t>
                </a:r>
                <a:endParaRPr kumimoji="1" lang="ja-JP" altLang="en-US" dirty="0"/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02956467-D4BD-BEF7-B481-ACC112A7A57E}"/>
                  </a:ext>
                </a:extLst>
              </p:cNvPr>
              <p:cNvSpPr txBox="1"/>
              <p:nvPr/>
            </p:nvSpPr>
            <p:spPr>
              <a:xfrm>
                <a:off x="1063189" y="2067995"/>
                <a:ext cx="1255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:</a:t>
                </a:r>
                <a:r>
                  <a:rPr kumimoji="1" lang="en-US" altLang="ja-JP" dirty="0" err="1"/>
                  <a:t>isStateOf</a:t>
                </a:r>
                <a:endParaRPr kumimoji="1" lang="ja-JP" altLang="en-US" dirty="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908DC19-883F-9638-42EA-FD736FA3379C}"/>
                  </a:ext>
                </a:extLst>
              </p:cNvPr>
              <p:cNvSpPr txBox="1"/>
              <p:nvPr/>
            </p:nvSpPr>
            <p:spPr>
              <a:xfrm>
                <a:off x="9874984" y="1993941"/>
                <a:ext cx="1255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:</a:t>
                </a:r>
                <a:r>
                  <a:rPr kumimoji="1" lang="en-US" altLang="ja-JP" dirty="0" err="1"/>
                  <a:t>isStateOf</a:t>
                </a:r>
                <a:endParaRPr kumimoji="1" lang="ja-JP" altLang="en-US" dirty="0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D3153AAB-1832-1640-0739-2C23E0647A15}"/>
                  </a:ext>
                </a:extLst>
              </p:cNvPr>
              <p:cNvSpPr txBox="1"/>
              <p:nvPr/>
            </p:nvSpPr>
            <p:spPr>
              <a:xfrm>
                <a:off x="1341442" y="3426100"/>
                <a:ext cx="1255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err="1"/>
                  <a:t>r</a:t>
                </a:r>
                <a:r>
                  <a:rPr kumimoji="1" lang="en-US" altLang="ja-JP" dirty="0" err="1"/>
                  <a:t>dfs:label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569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22D11-DBAE-8231-4E48-FB45E4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Above, Below</a:t>
            </a:r>
            <a:r>
              <a:rPr kumimoji="1" lang="ja-JP" altLang="en-US" dirty="0"/>
              <a:t>条件判定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A2970-C30E-7661-C5F1-F648645E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480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基本条件 </a:t>
            </a:r>
            <a:r>
              <a:rPr kumimoji="1" lang="en-US" altLang="ja-JP" dirty="0"/>
              <a:t>X / Z</a:t>
            </a:r>
            <a:r>
              <a:rPr kumimoji="1" lang="ja-JP" altLang="en-US" dirty="0"/>
              <a:t>座標</a:t>
            </a:r>
            <a:endParaRPr kumimoji="1" lang="en-US" altLang="ja-JP" dirty="0"/>
          </a:p>
          <a:p>
            <a:pPr lvl="1"/>
            <a:r>
              <a:rPr lang="en-US" altLang="ja-JP" dirty="0"/>
              <a:t>Desk</a:t>
            </a:r>
            <a:r>
              <a:rPr lang="ja-JP" altLang="en-US" dirty="0"/>
              <a:t>の下限座標が物体の上限座標以下かつ</a:t>
            </a:r>
            <a:r>
              <a:rPr lang="en-US" altLang="ja-JP" dirty="0"/>
              <a:t>Desk</a:t>
            </a:r>
            <a:r>
              <a:rPr lang="ja-JP" altLang="en-US" dirty="0"/>
              <a:t>の上限座標が物体の下限座標以上</a:t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en-US" altLang="ja-JP" dirty="0"/>
              <a:t>Desk</a:t>
            </a:r>
            <a:r>
              <a:rPr lang="ja-JP" altLang="en-US" dirty="0"/>
              <a:t>の</a:t>
            </a:r>
            <a:r>
              <a:rPr lang="en-US" altLang="ja-JP" dirty="0" err="1"/>
              <a:t>bbx</a:t>
            </a:r>
            <a:r>
              <a:rPr lang="ja-JP" altLang="en-US" dirty="0"/>
              <a:t>内に物体がかかっているかを判定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Above</a:t>
            </a:r>
          </a:p>
          <a:p>
            <a:pPr lvl="1"/>
            <a:r>
              <a:rPr lang="en-US" altLang="ja-JP" dirty="0"/>
              <a:t>Desk</a:t>
            </a:r>
            <a:r>
              <a:rPr lang="ja-JP" altLang="en-US" dirty="0"/>
              <a:t>の中心</a:t>
            </a:r>
            <a:r>
              <a:rPr lang="en-US" altLang="ja-JP" dirty="0"/>
              <a:t>y</a:t>
            </a:r>
            <a:r>
              <a:rPr lang="ja-JP" altLang="en-US" dirty="0"/>
              <a:t>座標</a:t>
            </a:r>
            <a:r>
              <a:rPr lang="en-US" altLang="ja-JP" dirty="0"/>
              <a:t>+(Desk</a:t>
            </a:r>
            <a:r>
              <a:rPr lang="ja-JP" altLang="en-US" dirty="0"/>
              <a:t>の高さ</a:t>
            </a:r>
            <a:r>
              <a:rPr lang="en-US" altLang="ja-JP" dirty="0"/>
              <a:t>/2)&lt;=</a:t>
            </a:r>
            <a:r>
              <a:rPr lang="ja-JP" altLang="en-US" dirty="0"/>
              <a:t>物体の中心</a:t>
            </a:r>
            <a:r>
              <a:rPr lang="en-US" altLang="ja-JP" dirty="0"/>
              <a:t>y</a:t>
            </a:r>
            <a:r>
              <a:rPr lang="ja-JP" altLang="en-US" dirty="0"/>
              <a:t>座標</a:t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en-US" altLang="ja-JP" dirty="0"/>
              <a:t>Desk</a:t>
            </a:r>
            <a:r>
              <a:rPr lang="ja-JP" altLang="en-US" dirty="0"/>
              <a:t>の最大の高さが物体の中心</a:t>
            </a:r>
            <a:r>
              <a:rPr lang="en-US" altLang="ja-JP" dirty="0"/>
              <a:t>y</a:t>
            </a:r>
            <a:r>
              <a:rPr lang="ja-JP" altLang="en-US" dirty="0"/>
              <a:t>座標以下</a:t>
            </a:r>
            <a:endParaRPr lang="en-US" altLang="ja-JP" dirty="0"/>
          </a:p>
          <a:p>
            <a:r>
              <a:rPr kumimoji="1" lang="en-US" altLang="ja-JP" dirty="0"/>
              <a:t>Below</a:t>
            </a:r>
          </a:p>
          <a:p>
            <a:pPr lvl="1"/>
            <a:r>
              <a:rPr lang="en-US" altLang="ja-JP" dirty="0"/>
              <a:t>Desk</a:t>
            </a:r>
            <a:r>
              <a:rPr lang="ja-JP" altLang="en-US" dirty="0"/>
              <a:t>の中心</a:t>
            </a:r>
            <a:r>
              <a:rPr lang="en-US" altLang="ja-JP" dirty="0"/>
              <a:t>y</a:t>
            </a:r>
            <a:r>
              <a:rPr lang="ja-JP" altLang="en-US" dirty="0"/>
              <a:t>座標</a:t>
            </a:r>
            <a:r>
              <a:rPr lang="en-US" altLang="ja-JP" dirty="0"/>
              <a:t>+(Desk</a:t>
            </a:r>
            <a:r>
              <a:rPr lang="ja-JP" altLang="en-US" dirty="0"/>
              <a:t>の高さ</a:t>
            </a:r>
            <a:r>
              <a:rPr lang="en-US" altLang="ja-JP" dirty="0"/>
              <a:t>/2)&gt;=</a:t>
            </a:r>
            <a:r>
              <a:rPr lang="ja-JP" altLang="en-US" dirty="0"/>
              <a:t>物体の中心</a:t>
            </a:r>
            <a:r>
              <a:rPr lang="en-US" altLang="ja-JP" dirty="0"/>
              <a:t>y</a:t>
            </a:r>
            <a:r>
              <a:rPr lang="ja-JP" altLang="en-US" dirty="0"/>
              <a:t>座標</a:t>
            </a:r>
            <a:br>
              <a:rPr lang="en-US" altLang="ja-JP" dirty="0"/>
            </a:br>
            <a:r>
              <a:rPr lang="ja-JP" altLang="en-US" dirty="0"/>
              <a:t>→</a:t>
            </a:r>
            <a:r>
              <a:rPr lang="en-US" altLang="ja-JP" dirty="0"/>
              <a:t>Desk</a:t>
            </a:r>
            <a:r>
              <a:rPr lang="ja-JP" altLang="en-US" dirty="0"/>
              <a:t>の最大の高さが物体の中心</a:t>
            </a:r>
            <a:r>
              <a:rPr lang="en-US" altLang="ja-JP" dirty="0"/>
              <a:t>y</a:t>
            </a:r>
            <a:r>
              <a:rPr lang="ja-JP" altLang="en-US" dirty="0"/>
              <a:t>座標以上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479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17D92-28DE-4BA4-DCAA-6C5DB101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FF446-0901-C6AC-199F-48E537553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課題概要</a:t>
            </a:r>
            <a:endParaRPr kumimoji="1" lang="en-US" altLang="ja-JP" dirty="0"/>
          </a:p>
          <a:p>
            <a:r>
              <a:rPr lang="ja-JP" altLang="en-US" dirty="0"/>
              <a:t>課題回答</a:t>
            </a:r>
            <a:endParaRPr lang="en-US" altLang="ja-JP" dirty="0"/>
          </a:p>
          <a:p>
            <a:pPr lvl="1"/>
            <a:r>
              <a:rPr kumimoji="1" lang="en-US" altLang="ja-JP" dirty="0"/>
              <a:t>Inside</a:t>
            </a:r>
          </a:p>
          <a:p>
            <a:pPr lvl="1"/>
            <a:r>
              <a:rPr lang="en-US" altLang="ja-JP" dirty="0"/>
              <a:t>On</a:t>
            </a:r>
          </a:p>
          <a:p>
            <a:pPr lvl="1"/>
            <a:r>
              <a:rPr kumimoji="1" lang="en-US" altLang="ja-JP" dirty="0"/>
              <a:t>Close</a:t>
            </a:r>
          </a:p>
          <a:p>
            <a:pPr lvl="1"/>
            <a:r>
              <a:rPr lang="en-US" altLang="ja-JP" dirty="0"/>
              <a:t>Above, </a:t>
            </a:r>
            <a:r>
              <a:rPr kumimoji="1" lang="en-US" altLang="ja-JP" dirty="0"/>
              <a:t>Below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937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B0075D-1F63-AB13-D1DD-26054F6B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Above, Below</a:t>
            </a:r>
            <a:r>
              <a:rPr kumimoji="1" lang="ja-JP" altLang="en-US" dirty="0"/>
              <a:t>物体抽出</a:t>
            </a:r>
            <a:r>
              <a:rPr kumimoji="1" lang="en-US" altLang="ja-JP" dirty="0"/>
              <a:t>SPARQL</a:t>
            </a:r>
            <a:r>
              <a:rPr kumimoji="1" lang="ja-JP" altLang="en-US" dirty="0"/>
              <a:t>クエリ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AE8479A-2089-234C-8A8B-E3092D91D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ja-JP" dirty="0"/>
              <a:t>?state :</a:t>
            </a:r>
            <a:r>
              <a:rPr lang="en-US" altLang="ja-JP" dirty="0" err="1"/>
              <a:t>isStateOf</a:t>
            </a:r>
            <a:r>
              <a:rPr lang="en-US" altLang="ja-JP" dirty="0"/>
              <a:t> ?obj; :</a:t>
            </a:r>
            <a:r>
              <a:rPr lang="en-US" altLang="ja-JP" dirty="0" err="1"/>
              <a:t>bbox</a:t>
            </a:r>
            <a:r>
              <a:rPr lang="en-US" altLang="ja-JP" dirty="0"/>
              <a:t> ?shape; :</a:t>
            </a:r>
            <a:r>
              <a:rPr lang="en-US" altLang="ja-JP" dirty="0" err="1"/>
              <a:t>partOf</a:t>
            </a:r>
            <a:r>
              <a:rPr lang="en-US" altLang="ja-JP" dirty="0"/>
              <a:t> ?situation.</a:t>
            </a:r>
          </a:p>
          <a:p>
            <a:pPr marL="0" indent="0">
              <a:buNone/>
            </a:pPr>
            <a:r>
              <a:rPr lang="en-US" altLang="ja-JP" dirty="0"/>
              <a:t>?obj </a:t>
            </a:r>
            <a:r>
              <a:rPr lang="en-US" altLang="ja-JP" dirty="0" err="1"/>
              <a:t>rdfs:label</a:t>
            </a:r>
            <a:r>
              <a:rPr lang="en-US" altLang="ja-JP" dirty="0"/>
              <a:t> "desk".</a:t>
            </a:r>
          </a:p>
          <a:p>
            <a:pPr marL="0" indent="0">
              <a:buNone/>
            </a:pPr>
            <a:r>
              <a:rPr lang="en-US" altLang="ja-JP" dirty="0"/>
              <a:t>?shape x3do:bboxSize ?</a:t>
            </a:r>
            <a:r>
              <a:rPr lang="en-US" altLang="ja-JP" dirty="0" err="1"/>
              <a:t>desk_size</a:t>
            </a:r>
            <a:r>
              <a:rPr lang="en-US" altLang="ja-JP" dirty="0"/>
              <a:t>; x3do:bboxCenter ?</a:t>
            </a:r>
            <a:r>
              <a:rPr lang="en-US" altLang="ja-JP" dirty="0" err="1"/>
              <a:t>desk_center</a:t>
            </a:r>
            <a:r>
              <a:rPr lang="en-US" altLang="ja-JP" dirty="0"/>
              <a:t>.</a:t>
            </a:r>
          </a:p>
          <a:p>
            <a:pPr marL="0" indent="0">
              <a:buNone/>
            </a:pPr>
            <a:r>
              <a:rPr lang="en-US" altLang="ja-JP" dirty="0"/>
              <a:t>?</a:t>
            </a:r>
            <a:r>
              <a:rPr lang="en-US" altLang="ja-JP" dirty="0" err="1"/>
              <a:t>desk_size</a:t>
            </a:r>
            <a:r>
              <a:rPr lang="en-US" altLang="ja-JP" dirty="0"/>
              <a:t> </a:t>
            </a:r>
            <a:r>
              <a:rPr lang="en-US" altLang="ja-JP" dirty="0" err="1"/>
              <a:t>rdf:first</a:t>
            </a:r>
            <a:r>
              <a:rPr lang="en-US" altLang="ja-JP" dirty="0"/>
              <a:t> ?size_x1; 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rdf:first</a:t>
            </a:r>
            <a:r>
              <a:rPr lang="en-US" altLang="ja-JP" dirty="0"/>
              <a:t> ?size_y1; 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rdf:first</a:t>
            </a:r>
            <a:r>
              <a:rPr lang="en-US" altLang="ja-JP" dirty="0"/>
              <a:t> ?size_z1.</a:t>
            </a:r>
          </a:p>
          <a:p>
            <a:pPr marL="0" indent="0">
              <a:buNone/>
            </a:pPr>
            <a:r>
              <a:rPr lang="en-US" altLang="ja-JP" dirty="0"/>
              <a:t>?</a:t>
            </a:r>
            <a:r>
              <a:rPr lang="en-US" altLang="ja-JP" dirty="0" err="1"/>
              <a:t>desk_center</a:t>
            </a:r>
            <a:r>
              <a:rPr lang="en-US" altLang="ja-JP" dirty="0"/>
              <a:t> </a:t>
            </a:r>
            <a:r>
              <a:rPr lang="en-US" altLang="ja-JP" dirty="0" err="1"/>
              <a:t>rdf:first</a:t>
            </a:r>
            <a:r>
              <a:rPr lang="en-US" altLang="ja-JP" dirty="0"/>
              <a:t> ?center_x1; 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rdf:first</a:t>
            </a:r>
            <a:r>
              <a:rPr lang="en-US" altLang="ja-JP" dirty="0"/>
              <a:t> ?center_y1; 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rdf:first</a:t>
            </a:r>
            <a:r>
              <a:rPr lang="en-US" altLang="ja-JP" dirty="0"/>
              <a:t> ?center_z1.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?state2 :</a:t>
            </a:r>
            <a:r>
              <a:rPr lang="en-US" altLang="ja-JP" dirty="0" err="1"/>
              <a:t>isStateOf</a:t>
            </a:r>
            <a:r>
              <a:rPr lang="en-US" altLang="ja-JP" dirty="0"/>
              <a:t> ?obj2; :</a:t>
            </a:r>
            <a:r>
              <a:rPr lang="en-US" altLang="ja-JP" dirty="0" err="1"/>
              <a:t>bbox</a:t>
            </a:r>
            <a:r>
              <a:rPr lang="en-US" altLang="ja-JP" dirty="0"/>
              <a:t> ?shape2; :</a:t>
            </a:r>
            <a:r>
              <a:rPr lang="en-US" altLang="ja-JP" dirty="0" err="1"/>
              <a:t>partOf</a:t>
            </a:r>
            <a:r>
              <a:rPr lang="en-US" altLang="ja-JP" dirty="0"/>
              <a:t> ?situation.</a:t>
            </a:r>
          </a:p>
          <a:p>
            <a:pPr marL="0" indent="0">
              <a:buNone/>
            </a:pPr>
            <a:r>
              <a:rPr lang="en-US" altLang="ja-JP" dirty="0"/>
              <a:t>?shape2 x3do:bboxSize ?size2; x3do:bboxCenter ?center2.</a:t>
            </a:r>
          </a:p>
          <a:p>
            <a:pPr marL="0" indent="0">
              <a:buNone/>
            </a:pPr>
            <a:r>
              <a:rPr lang="en-US" altLang="ja-JP" dirty="0"/>
              <a:t>?size2 </a:t>
            </a:r>
            <a:r>
              <a:rPr lang="en-US" altLang="ja-JP" dirty="0" err="1"/>
              <a:t>rdf:first</a:t>
            </a:r>
            <a:r>
              <a:rPr lang="en-US" altLang="ja-JP" dirty="0"/>
              <a:t> ?size_x2; 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rdf:first</a:t>
            </a:r>
            <a:r>
              <a:rPr lang="en-US" altLang="ja-JP" dirty="0"/>
              <a:t> ?size_y2; 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rdf:first</a:t>
            </a:r>
            <a:r>
              <a:rPr lang="en-US" altLang="ja-JP" dirty="0"/>
              <a:t> ?size_z2.</a:t>
            </a:r>
          </a:p>
          <a:p>
            <a:pPr marL="0" indent="0">
              <a:buNone/>
            </a:pPr>
            <a:r>
              <a:rPr lang="en-US" altLang="ja-JP" dirty="0"/>
              <a:t>?center2 </a:t>
            </a:r>
            <a:r>
              <a:rPr lang="en-US" altLang="ja-JP" dirty="0" err="1"/>
              <a:t>rdf:first</a:t>
            </a:r>
            <a:r>
              <a:rPr lang="en-US" altLang="ja-JP" dirty="0"/>
              <a:t> ?center_x2; 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rdf:first</a:t>
            </a:r>
            <a:r>
              <a:rPr lang="en-US" altLang="ja-JP" dirty="0"/>
              <a:t> ?center_y2; 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rdf:rest</a:t>
            </a:r>
            <a:r>
              <a:rPr lang="en-US" altLang="ja-JP" dirty="0"/>
              <a:t>/</a:t>
            </a:r>
            <a:r>
              <a:rPr lang="en-US" altLang="ja-JP" dirty="0" err="1"/>
              <a:t>rdf:first</a:t>
            </a:r>
            <a:r>
              <a:rPr lang="en-US" altLang="ja-JP" dirty="0"/>
              <a:t> ?center_z2.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8982C2-C296-9194-75C9-C1B9252F99A0}"/>
              </a:ext>
            </a:extLst>
          </p:cNvPr>
          <p:cNvSpPr txBox="1"/>
          <p:nvPr/>
        </p:nvSpPr>
        <p:spPr>
          <a:xfrm>
            <a:off x="8826365" y="1953928"/>
            <a:ext cx="2136810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Desk</a:t>
            </a:r>
            <a:r>
              <a:rPr kumimoji="1" lang="ja-JP" altLang="en-US" dirty="0"/>
              <a:t>の</a:t>
            </a:r>
            <a:r>
              <a:rPr kumimoji="1" lang="en-US" altLang="ja-JP" dirty="0"/>
              <a:t>Object</a:t>
            </a:r>
            <a:r>
              <a:rPr kumimoji="1" lang="ja-JP" altLang="en-US" dirty="0"/>
              <a:t>抽出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631FEF-13E8-D402-78A6-89181480BD92}"/>
              </a:ext>
            </a:extLst>
          </p:cNvPr>
          <p:cNvSpPr txBox="1"/>
          <p:nvPr/>
        </p:nvSpPr>
        <p:spPr>
          <a:xfrm>
            <a:off x="8826365" y="3280615"/>
            <a:ext cx="2136810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Desk</a:t>
            </a:r>
            <a:r>
              <a:rPr kumimoji="1" lang="ja-JP" altLang="en-US" dirty="0"/>
              <a:t>の</a:t>
            </a:r>
            <a:r>
              <a:rPr lang="ja-JP" altLang="en-US" dirty="0"/>
              <a:t>中心座標、</a:t>
            </a:r>
            <a:r>
              <a:rPr lang="en-US" altLang="ja-JP" dirty="0" err="1"/>
              <a:t>bbx</a:t>
            </a:r>
            <a:r>
              <a:rPr lang="ja-JP" altLang="en-US" dirty="0"/>
              <a:t>サイズ抽出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297D7B-A032-9275-69A2-4F0E93E1EC5C}"/>
              </a:ext>
            </a:extLst>
          </p:cNvPr>
          <p:cNvSpPr txBox="1"/>
          <p:nvPr/>
        </p:nvSpPr>
        <p:spPr>
          <a:xfrm>
            <a:off x="8826364" y="4165409"/>
            <a:ext cx="2646950" cy="6463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Desk</a:t>
            </a:r>
            <a:r>
              <a:rPr lang="ja-JP" altLang="en-US" dirty="0"/>
              <a:t>と同じ</a:t>
            </a:r>
            <a:r>
              <a:rPr lang="en-US" altLang="ja-JP" dirty="0"/>
              <a:t>Situation</a:t>
            </a:r>
            <a:r>
              <a:rPr lang="ja-JP" altLang="en-US" dirty="0"/>
              <a:t>の</a:t>
            </a:r>
            <a:r>
              <a:rPr kumimoji="1" lang="en-US" altLang="ja-JP" dirty="0"/>
              <a:t>Object</a:t>
            </a:r>
            <a:r>
              <a:rPr kumimoji="1" lang="ja-JP" altLang="en-US" dirty="0"/>
              <a:t>抽出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12B2C4-FD15-B9B3-CED7-71522422FC90}"/>
              </a:ext>
            </a:extLst>
          </p:cNvPr>
          <p:cNvSpPr txBox="1"/>
          <p:nvPr/>
        </p:nvSpPr>
        <p:spPr>
          <a:xfrm>
            <a:off x="8826364" y="5445929"/>
            <a:ext cx="2136810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Object</a:t>
            </a:r>
            <a:r>
              <a:rPr kumimoji="1" lang="ja-JP" altLang="en-US" dirty="0"/>
              <a:t>の</a:t>
            </a:r>
            <a:r>
              <a:rPr lang="ja-JP" altLang="en-US" dirty="0"/>
              <a:t>中心座標、</a:t>
            </a:r>
            <a:r>
              <a:rPr lang="en-US" altLang="ja-JP" dirty="0" err="1"/>
              <a:t>bbx</a:t>
            </a:r>
            <a:r>
              <a:rPr lang="ja-JP" altLang="en-US" dirty="0"/>
              <a:t>サイズ抽出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70EA296-C512-E937-8BF1-3AFB2C645E66}"/>
              </a:ext>
            </a:extLst>
          </p:cNvPr>
          <p:cNvCxnSpPr/>
          <p:nvPr/>
        </p:nvCxnSpPr>
        <p:spPr>
          <a:xfrm>
            <a:off x="721895" y="1825625"/>
            <a:ext cx="0" cy="49763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C504FC0-A832-0192-58D3-5E507AA129EB}"/>
              </a:ext>
            </a:extLst>
          </p:cNvPr>
          <p:cNvCxnSpPr>
            <a:cxnSpLocks/>
          </p:cNvCxnSpPr>
          <p:nvPr/>
        </p:nvCxnSpPr>
        <p:spPr>
          <a:xfrm>
            <a:off x="721895" y="2488164"/>
            <a:ext cx="0" cy="116943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B849AF7-866F-151F-60D7-F47A33D514AD}"/>
              </a:ext>
            </a:extLst>
          </p:cNvPr>
          <p:cNvCxnSpPr>
            <a:cxnSpLocks/>
          </p:cNvCxnSpPr>
          <p:nvPr/>
        </p:nvCxnSpPr>
        <p:spPr>
          <a:xfrm>
            <a:off x="721895" y="4695936"/>
            <a:ext cx="0" cy="120956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A73C80-0682-8C32-9CF0-8F29CAFF6537}"/>
              </a:ext>
            </a:extLst>
          </p:cNvPr>
          <p:cNvCxnSpPr>
            <a:cxnSpLocks/>
          </p:cNvCxnSpPr>
          <p:nvPr/>
        </p:nvCxnSpPr>
        <p:spPr>
          <a:xfrm>
            <a:off x="721895" y="4368800"/>
            <a:ext cx="0" cy="27217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6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0C876-F6DE-7448-6500-0CEBFCB3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Above, Below</a:t>
            </a:r>
            <a:r>
              <a:rPr kumimoji="1" lang="ja-JP" altLang="en-US" dirty="0"/>
              <a:t>条件判定</a:t>
            </a:r>
            <a:r>
              <a:rPr kumimoji="1" lang="en-US" altLang="ja-JP" dirty="0"/>
              <a:t>SPARQL</a:t>
            </a:r>
            <a:r>
              <a:rPr kumimoji="1" lang="ja-JP" altLang="en-US" dirty="0"/>
              <a:t>クエリ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12F1C0-88CC-4AAC-A2E9-DB6E14B9753A}"/>
              </a:ext>
            </a:extLst>
          </p:cNvPr>
          <p:cNvSpPr txBox="1"/>
          <p:nvPr/>
        </p:nvSpPr>
        <p:spPr>
          <a:xfrm>
            <a:off x="838199" y="3861386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Below</a:t>
            </a:r>
          </a:p>
          <a:p>
            <a:r>
              <a:rPr kumimoji="1" lang="en-US" altLang="ja-JP" dirty="0"/>
              <a:t>FILTER((?center_y1+(?size_y1*0.5))&gt;=?center_y2)</a:t>
            </a:r>
          </a:p>
          <a:p>
            <a:r>
              <a:rPr kumimoji="1" lang="en-US" altLang="ja-JP" dirty="0"/>
              <a:t>FILTER( ((?center_x1-(?size_x1*0.5))&lt;=(?center_x2+(?size_x2*0.5))) &amp;&amp; ((?center_x1+(?size_x1*0.5))&gt;=(?center_x2-(?size_x2*0.5))) )</a:t>
            </a:r>
          </a:p>
          <a:p>
            <a:r>
              <a:rPr kumimoji="1" lang="en-US" altLang="ja-JP" dirty="0"/>
              <a:t>FILTER( ((?center_z1-(?size_z1*0.5))&lt;=(?center_z2+(?size_z2*0.5))) &amp;&amp; ((?center_z1+(?size_z1*0.5))&gt;=(?center_z2-(?size_z2*0.5))) 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FA82E6-FCF6-4FC8-EE64-FA1E9B467148}"/>
              </a:ext>
            </a:extLst>
          </p:cNvPr>
          <p:cNvSpPr txBox="1"/>
          <p:nvPr/>
        </p:nvSpPr>
        <p:spPr>
          <a:xfrm>
            <a:off x="838199" y="1898874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Above</a:t>
            </a:r>
            <a:endParaRPr kumimoji="1" lang="en-US" altLang="ja-JP" b="1" dirty="0"/>
          </a:p>
          <a:p>
            <a:r>
              <a:rPr lang="en-US" altLang="ja-JP" dirty="0"/>
              <a:t>FILTER((?center_y1+(?size_y1*0.5))&lt;=?center_y2)</a:t>
            </a:r>
          </a:p>
          <a:p>
            <a:r>
              <a:rPr lang="en-US" altLang="ja-JP" dirty="0"/>
              <a:t>FILTER( ((?center_x1-(?size_x1*0.5))&lt;=(?center_x2+(?size_x2*0.5))) &amp;&amp; ((?center_x1+(?size_x1*0.5))&gt;=(?center_x2-(?size_x2*0.5))) )</a:t>
            </a:r>
          </a:p>
          <a:p>
            <a:r>
              <a:rPr lang="en-US" altLang="ja-JP" dirty="0"/>
              <a:t>FILTER( ((?center_z1-(?size_z1*0.5))&lt;=(?center_z2+(?size_z2*0.5))) &amp;&amp; ((?center_z1+(?size_z1*0.5))&gt;=(?center_z2-(?size_z2*0.5))) 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28AC27-95CC-9EB8-9867-188E14379E4D}"/>
              </a:ext>
            </a:extLst>
          </p:cNvPr>
          <p:cNvSpPr txBox="1"/>
          <p:nvPr/>
        </p:nvSpPr>
        <p:spPr>
          <a:xfrm>
            <a:off x="9740766" y="2117557"/>
            <a:ext cx="1357162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Above</a:t>
            </a:r>
            <a:r>
              <a:rPr kumimoji="1" lang="ja-JP" altLang="en-US" dirty="0"/>
              <a:t>判定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787E43-353D-8345-FD6A-943AF24D4E46}"/>
              </a:ext>
            </a:extLst>
          </p:cNvPr>
          <p:cNvSpPr txBox="1"/>
          <p:nvPr/>
        </p:nvSpPr>
        <p:spPr>
          <a:xfrm>
            <a:off x="9740766" y="4051689"/>
            <a:ext cx="1357162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Below</a:t>
            </a:r>
            <a:r>
              <a:rPr kumimoji="1" lang="ja-JP" altLang="en-US" dirty="0"/>
              <a:t>判定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7E9162-3F5E-41DE-813A-253F3303D970}"/>
              </a:ext>
            </a:extLst>
          </p:cNvPr>
          <p:cNvSpPr txBox="1"/>
          <p:nvPr/>
        </p:nvSpPr>
        <p:spPr>
          <a:xfrm>
            <a:off x="9740766" y="2899568"/>
            <a:ext cx="135716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重なり判定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49445F-4E4D-99DC-E74E-FD91AF41C577}"/>
              </a:ext>
            </a:extLst>
          </p:cNvPr>
          <p:cNvSpPr txBox="1"/>
          <p:nvPr/>
        </p:nvSpPr>
        <p:spPr>
          <a:xfrm>
            <a:off x="9740766" y="4738549"/>
            <a:ext cx="1357162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重なり判定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7E46478-D3DD-C8A2-83A0-8ECACE2F7169}"/>
              </a:ext>
            </a:extLst>
          </p:cNvPr>
          <p:cNvCxnSpPr>
            <a:cxnSpLocks/>
          </p:cNvCxnSpPr>
          <p:nvPr/>
        </p:nvCxnSpPr>
        <p:spPr>
          <a:xfrm>
            <a:off x="721895" y="2199640"/>
            <a:ext cx="0" cy="28724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CE32DE8-7888-9679-9FA5-FA0C3FECFFA3}"/>
              </a:ext>
            </a:extLst>
          </p:cNvPr>
          <p:cNvCxnSpPr>
            <a:cxnSpLocks/>
          </p:cNvCxnSpPr>
          <p:nvPr/>
        </p:nvCxnSpPr>
        <p:spPr>
          <a:xfrm>
            <a:off x="721895" y="4133772"/>
            <a:ext cx="0" cy="28724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8718031-85A1-A3CD-8133-5313139277F2}"/>
              </a:ext>
            </a:extLst>
          </p:cNvPr>
          <p:cNvCxnSpPr>
            <a:cxnSpLocks/>
          </p:cNvCxnSpPr>
          <p:nvPr/>
        </p:nvCxnSpPr>
        <p:spPr>
          <a:xfrm>
            <a:off x="721895" y="4495800"/>
            <a:ext cx="0" cy="10363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7403F9D-0941-6D7B-CE42-157CF11C4498}"/>
              </a:ext>
            </a:extLst>
          </p:cNvPr>
          <p:cNvCxnSpPr>
            <a:cxnSpLocks/>
          </p:cNvCxnSpPr>
          <p:nvPr/>
        </p:nvCxnSpPr>
        <p:spPr>
          <a:xfrm>
            <a:off x="721895" y="2534920"/>
            <a:ext cx="0" cy="10327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65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BE14F-53F4-515A-8D3C-23DB17F0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70E1CDC-E8A4-5708-DA3E-7C8C01268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97604"/>
            <a:ext cx="10515600" cy="1628790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5E846B1-BC62-C6E2-D0C5-897F1BEA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10515601" cy="170177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10EC0A-855E-3D2D-F280-E170D161E80B}"/>
              </a:ext>
            </a:extLst>
          </p:cNvPr>
          <p:cNvSpPr txBox="1"/>
          <p:nvPr/>
        </p:nvSpPr>
        <p:spPr>
          <a:xfrm>
            <a:off x="838200" y="1690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Above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7CFC8E-1139-35F6-B02B-E66E44225385}"/>
              </a:ext>
            </a:extLst>
          </p:cNvPr>
          <p:cNvSpPr txBox="1"/>
          <p:nvPr/>
        </p:nvSpPr>
        <p:spPr>
          <a:xfrm>
            <a:off x="838200" y="41282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Below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317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C60FD-9C55-1B0B-4A7D-62F8035F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E31DD-CFD6-49A0-4CFB-1EBF825B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モノとモノの位置関係</a:t>
            </a:r>
            <a:r>
              <a:rPr lang="ja-JP" altLang="en-US" dirty="0"/>
              <a:t>を抽出する</a:t>
            </a:r>
            <a:endParaRPr lang="en-US" altLang="ja-JP" dirty="0"/>
          </a:p>
          <a:p>
            <a:pPr lvl="1"/>
            <a:r>
              <a:rPr kumimoji="1" lang="en-US" altLang="ja-JP" dirty="0"/>
              <a:t>Inside, On, Above, Below, Close</a:t>
            </a:r>
          </a:p>
          <a:p>
            <a:pPr lvl="2"/>
            <a:r>
              <a:rPr lang="en-US" altLang="ja-JP" dirty="0"/>
              <a:t>Inside, On, Close </a:t>
            </a:r>
            <a:r>
              <a:rPr lang="ja-JP" altLang="en-US" dirty="0"/>
              <a:t>はデータの中から見つけてくる</a:t>
            </a:r>
            <a:endParaRPr lang="en-US" altLang="ja-JP" dirty="0"/>
          </a:p>
          <a:p>
            <a:pPr lvl="2"/>
            <a:r>
              <a:rPr kumimoji="1" lang="en-US" altLang="ja-JP" dirty="0"/>
              <a:t>Above, Below </a:t>
            </a:r>
            <a:r>
              <a:rPr kumimoji="1" lang="ja-JP" altLang="en-US" dirty="0"/>
              <a:t>は３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の位置データから計算する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2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FBEBB-DDA2-8DE0-6740-9B6843DE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Inside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A9DF13-F9E1-C0C5-D20C-180765FA0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課題内容</a:t>
            </a:r>
            <a:endParaRPr lang="en-US" altLang="ja-JP" dirty="0"/>
          </a:p>
          <a:p>
            <a:pPr lvl="1"/>
            <a:r>
              <a:rPr lang="en-US" altLang="ja-JP" dirty="0"/>
              <a:t>Inside</a:t>
            </a:r>
            <a:r>
              <a:rPr kumimoji="1" lang="ja-JP" altLang="en-US" dirty="0"/>
              <a:t>の関係にある物体を列挙する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課題目次</a:t>
            </a:r>
            <a:endParaRPr kumimoji="1" lang="en-US" altLang="ja-JP" dirty="0"/>
          </a:p>
          <a:p>
            <a:pPr lvl="1"/>
            <a:r>
              <a:rPr lang="en-US" altLang="ja-JP" dirty="0"/>
              <a:t>Inside</a:t>
            </a:r>
            <a:r>
              <a:rPr lang="ja-JP" altLang="en-US" dirty="0"/>
              <a:t>の</a:t>
            </a:r>
            <a:r>
              <a:rPr lang="en-US" altLang="ja-JP" dirty="0"/>
              <a:t>Object</a:t>
            </a:r>
            <a:r>
              <a:rPr lang="ja-JP" altLang="en-US" dirty="0"/>
              <a:t>の</a:t>
            </a:r>
            <a:r>
              <a:rPr kumimoji="1" lang="ja-JP" altLang="en-US" dirty="0"/>
              <a:t>辿り方</a:t>
            </a:r>
            <a:endParaRPr kumimoji="1" lang="en-US" altLang="ja-JP" dirty="0"/>
          </a:p>
          <a:p>
            <a:pPr lvl="1"/>
            <a:r>
              <a:rPr lang="en-US" altLang="ja-JP" dirty="0"/>
              <a:t>Inside SPARQL</a:t>
            </a:r>
            <a:r>
              <a:rPr lang="ja-JP" altLang="en-US" dirty="0"/>
              <a:t>クエリ</a:t>
            </a:r>
            <a:endParaRPr lang="en-US" altLang="ja-JP" dirty="0"/>
          </a:p>
          <a:p>
            <a:pPr lvl="1"/>
            <a:r>
              <a:rPr kumimoji="1" lang="ja-JP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98127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16A0-E854-62CC-6F14-7C4B6C22C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0A1B3-B210-3EAC-D2D4-08D00DCE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Inside</a:t>
            </a:r>
            <a:r>
              <a:rPr kumimoji="1" lang="ja-JP" altLang="en-US" dirty="0"/>
              <a:t>のオブジェクトの辿り方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D1487D10-664F-85A0-FA4E-4E726CB8D8C2}"/>
              </a:ext>
            </a:extLst>
          </p:cNvPr>
          <p:cNvGrpSpPr/>
          <p:nvPr/>
        </p:nvGrpSpPr>
        <p:grpSpPr>
          <a:xfrm>
            <a:off x="3824285" y="3847248"/>
            <a:ext cx="4543425" cy="809625"/>
            <a:chOff x="3604679" y="3154594"/>
            <a:chExt cx="4543425" cy="809625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7C44B5F-0F0B-3F8A-162B-695FA5ED675E}"/>
                </a:ext>
              </a:extLst>
            </p:cNvPr>
            <p:cNvSpPr/>
            <p:nvPr/>
          </p:nvSpPr>
          <p:spPr>
            <a:xfrm>
              <a:off x="3604679" y="3154594"/>
              <a:ext cx="1409700" cy="8096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Shape</a:t>
              </a:r>
              <a:endParaRPr kumimoji="1" lang="ja-JP" altLang="en-US" dirty="0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D9BBCF3-A134-EA83-B70E-A03106833FEF}"/>
                </a:ext>
              </a:extLst>
            </p:cNvPr>
            <p:cNvSpPr/>
            <p:nvPr/>
          </p:nvSpPr>
          <p:spPr>
            <a:xfrm>
              <a:off x="6738404" y="3154594"/>
              <a:ext cx="1409700" cy="8096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Shape</a:t>
              </a:r>
              <a:endParaRPr kumimoji="1" lang="ja-JP" altLang="en-US" dirty="0"/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CDD9199C-F395-8957-2188-F71EE8BD7294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5014379" y="3559407"/>
              <a:ext cx="1724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6CE831A9-FBB1-1D7D-393C-23363EB3C8A3}"/>
                </a:ext>
              </a:extLst>
            </p:cNvPr>
            <p:cNvSpPr txBox="1"/>
            <p:nvPr/>
          </p:nvSpPr>
          <p:spPr>
            <a:xfrm>
              <a:off x="5419191" y="32443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:inside</a:t>
              </a:r>
              <a:endParaRPr kumimoji="1" lang="ja-JP" altLang="en-US" dirty="0"/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239A7FF-16BC-4A24-8FCC-D3D00EA8821A}"/>
              </a:ext>
            </a:extLst>
          </p:cNvPr>
          <p:cNvSpPr txBox="1"/>
          <p:nvPr/>
        </p:nvSpPr>
        <p:spPr>
          <a:xfrm>
            <a:off x="838199" y="1690688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Shape</a:t>
            </a:r>
            <a:r>
              <a:rPr lang="ja-JP" altLang="en-US" sz="2400" dirty="0"/>
              <a:t>クラスのみが</a:t>
            </a:r>
            <a:r>
              <a:rPr lang="en-US" altLang="ja-JP" sz="2400" dirty="0"/>
              <a:t>:inside</a:t>
            </a:r>
            <a:r>
              <a:rPr lang="ja-JP" altLang="en-US" sz="2400" dirty="0"/>
              <a:t>プロパティを持っているため、</a:t>
            </a:r>
            <a:br>
              <a:rPr lang="en-US" altLang="ja-JP" sz="2400" dirty="0"/>
            </a:br>
            <a:r>
              <a:rPr lang="ja-JP" altLang="en-US" sz="2400" dirty="0"/>
              <a:t>単に列挙するだけであれば、述語を</a:t>
            </a:r>
            <a:r>
              <a:rPr lang="en-US" altLang="ja-JP" sz="2400" dirty="0"/>
              <a:t>:inside</a:t>
            </a:r>
            <a:r>
              <a:rPr lang="ja-JP" altLang="en-US" sz="2400" dirty="0"/>
              <a:t>に指定して、</a:t>
            </a:r>
            <a:br>
              <a:rPr lang="en-US" altLang="ja-JP" sz="2400" dirty="0"/>
            </a:br>
            <a:r>
              <a:rPr lang="ja-JP" altLang="en-US" sz="2400" dirty="0"/>
              <a:t>主語と目的語を検索すればよい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267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A9517-0FF9-AA16-ABEC-15C0AEC11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3E371-E7EA-AE4D-BDC4-2D708DD0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Inside</a:t>
            </a:r>
            <a:r>
              <a:rPr kumimoji="1" lang="en-US" altLang="ja-JP" dirty="0"/>
              <a:t> SPARQL</a:t>
            </a:r>
            <a:r>
              <a:rPr kumimoji="1" lang="ja-JP" altLang="en-US" dirty="0"/>
              <a:t>クエリ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3ED48-DF14-A450-E605-25B22274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0035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PREFIX ex: &lt;http://kgrc4si.home.kg/virtualhome2kg/instance/&gt;</a:t>
            </a:r>
          </a:p>
          <a:p>
            <a:pPr marL="0" indent="0">
              <a:buNone/>
            </a:pPr>
            <a:r>
              <a:rPr kumimoji="1" lang="en-US" altLang="ja-JP" dirty="0"/>
              <a:t>PREFIX : &lt;http://kgrc4si.home.kg/virtualhome2kg/ontology/&gt;</a:t>
            </a:r>
          </a:p>
          <a:p>
            <a:pPr marL="0" indent="0">
              <a:buNone/>
            </a:pPr>
            <a:r>
              <a:rPr kumimoji="1" lang="en-US" altLang="ja-JP" dirty="0"/>
              <a:t>select ?object1 ?object2 where {</a:t>
            </a:r>
          </a:p>
          <a:p>
            <a:pPr marL="0" indent="0">
              <a:buNone/>
            </a:pPr>
            <a:r>
              <a:rPr kumimoji="1" lang="en-US" altLang="ja-JP" dirty="0"/>
              <a:t>?object1 :inside ?object2 .</a:t>
            </a:r>
          </a:p>
          <a:p>
            <a:pPr marL="0" indent="0">
              <a:buNone/>
            </a:pPr>
            <a:r>
              <a:rPr kumimoji="1" lang="en-US" altLang="ja-JP" dirty="0"/>
              <a:t>}limit 100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74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2F6C6-75C0-3B10-A6B6-17E19562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5F61ADD-B233-5E15-C32B-F7E1A7489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244" y="1825625"/>
            <a:ext cx="8077512" cy="4351338"/>
          </a:xfrm>
        </p:spPr>
      </p:pic>
    </p:spTree>
    <p:extLst>
      <p:ext uri="{BB962C8B-B14F-4D97-AF65-F5344CB8AC3E}">
        <p14:creationId xmlns:p14="http://schemas.microsoft.com/office/powerpoint/2010/main" val="986698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59C5-30D3-0C58-4C7F-7B6093917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DD3EC-9780-3F3E-47DB-2B3D59F6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8C1B6-68F1-CF26-2F81-0152ACD4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課題内容</a:t>
            </a:r>
            <a:endParaRPr lang="en-US" altLang="ja-JP" dirty="0"/>
          </a:p>
          <a:p>
            <a:pPr lvl="1"/>
            <a:r>
              <a:rPr kumimoji="1" lang="en-US" altLang="ja-JP" dirty="0"/>
              <a:t>On</a:t>
            </a:r>
            <a:r>
              <a:rPr kumimoji="1" lang="ja-JP" altLang="en-US" dirty="0"/>
              <a:t>の関係にある物体を列挙する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課題目次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On</a:t>
            </a:r>
            <a:r>
              <a:rPr kumimoji="1" lang="ja-JP" altLang="en-US" dirty="0"/>
              <a:t>のオブジェクトの辿り方</a:t>
            </a:r>
            <a:endParaRPr kumimoji="1" lang="en-US" altLang="ja-JP" dirty="0"/>
          </a:p>
          <a:p>
            <a:pPr lvl="1"/>
            <a:r>
              <a:rPr lang="en-US" altLang="ja-JP" dirty="0"/>
              <a:t>On SPARQL</a:t>
            </a:r>
            <a:r>
              <a:rPr lang="ja-JP" altLang="en-US" dirty="0"/>
              <a:t>クエリ</a:t>
            </a:r>
            <a:endParaRPr lang="en-US" altLang="ja-JP" dirty="0"/>
          </a:p>
          <a:p>
            <a:pPr lvl="1"/>
            <a:r>
              <a:rPr kumimoji="1" lang="ja-JP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70116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9A07C-1CA3-17F9-4447-41C16DAE9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06C21-2084-A52F-EAD9-8FFD295D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On</a:t>
            </a:r>
            <a:r>
              <a:rPr kumimoji="1" lang="ja-JP" altLang="en-US" dirty="0"/>
              <a:t>のオブジェクトの辿り方</a:t>
            </a: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3C4BB26-5D18-3478-1798-72879EE3488E}"/>
              </a:ext>
            </a:extLst>
          </p:cNvPr>
          <p:cNvGrpSpPr/>
          <p:nvPr/>
        </p:nvGrpSpPr>
        <p:grpSpPr>
          <a:xfrm>
            <a:off x="3824285" y="3847248"/>
            <a:ext cx="4543425" cy="809625"/>
            <a:chOff x="3604679" y="3154594"/>
            <a:chExt cx="4543425" cy="809625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0FD4B02-C06B-1AEE-C40F-D789665EA1DE}"/>
                </a:ext>
              </a:extLst>
            </p:cNvPr>
            <p:cNvSpPr/>
            <p:nvPr/>
          </p:nvSpPr>
          <p:spPr>
            <a:xfrm>
              <a:off x="3604679" y="3154594"/>
              <a:ext cx="1409700" cy="8096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Shape</a:t>
              </a:r>
              <a:endParaRPr kumimoji="1" lang="ja-JP" altLang="en-US" dirty="0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AD80EF46-27C4-EDDA-BDA7-B6EC30365897}"/>
                </a:ext>
              </a:extLst>
            </p:cNvPr>
            <p:cNvSpPr/>
            <p:nvPr/>
          </p:nvSpPr>
          <p:spPr>
            <a:xfrm>
              <a:off x="6738404" y="3154594"/>
              <a:ext cx="1409700" cy="80962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Shape</a:t>
              </a:r>
              <a:endParaRPr kumimoji="1" lang="ja-JP" altLang="en-US" dirty="0"/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9ABADACF-20C7-467B-21EA-3F9CE87D245B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5014379" y="3559407"/>
              <a:ext cx="1724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5E234768-BD00-D52D-9A13-CE7248378170}"/>
                </a:ext>
              </a:extLst>
            </p:cNvPr>
            <p:cNvSpPr txBox="1"/>
            <p:nvPr/>
          </p:nvSpPr>
          <p:spPr>
            <a:xfrm>
              <a:off x="5576072" y="3190074"/>
              <a:ext cx="600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:on</a:t>
              </a:r>
              <a:endParaRPr kumimoji="1" lang="ja-JP" altLang="en-US" dirty="0"/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82C5E94-B627-A500-78A1-F6AFF2AF9D76}"/>
              </a:ext>
            </a:extLst>
          </p:cNvPr>
          <p:cNvSpPr txBox="1"/>
          <p:nvPr/>
        </p:nvSpPr>
        <p:spPr>
          <a:xfrm>
            <a:off x="838199" y="1690688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Inside</a:t>
            </a:r>
            <a:r>
              <a:rPr lang="ja-JP" altLang="en-US" sz="2400" dirty="0"/>
              <a:t>と同様に</a:t>
            </a:r>
            <a:r>
              <a:rPr lang="en-US" altLang="ja-JP" sz="2400" dirty="0"/>
              <a:t>Shape</a:t>
            </a:r>
            <a:r>
              <a:rPr lang="ja-JP" altLang="en-US" sz="2400" dirty="0"/>
              <a:t>クラスのみが</a:t>
            </a:r>
            <a:r>
              <a:rPr lang="en-US" altLang="ja-JP" sz="2400" dirty="0"/>
              <a:t>:on</a:t>
            </a:r>
            <a:r>
              <a:rPr lang="ja-JP" altLang="en-US" sz="2400" dirty="0"/>
              <a:t>プロパティを持っているため、</a:t>
            </a:r>
            <a:br>
              <a:rPr lang="en-US" altLang="ja-JP" sz="2400" dirty="0"/>
            </a:br>
            <a:r>
              <a:rPr lang="ja-JP" altLang="en-US" sz="2400" dirty="0"/>
              <a:t>単に列挙するだけであれば、述語を</a:t>
            </a:r>
            <a:r>
              <a:rPr lang="en-US" altLang="ja-JP" sz="2400" dirty="0"/>
              <a:t>:on</a:t>
            </a:r>
            <a:r>
              <a:rPr lang="ja-JP" altLang="en-US" sz="2400" dirty="0"/>
              <a:t>に指定して、</a:t>
            </a:r>
            <a:br>
              <a:rPr lang="en-US" altLang="ja-JP" sz="2400" dirty="0"/>
            </a:br>
            <a:r>
              <a:rPr lang="ja-JP" altLang="en-US" sz="2400" dirty="0"/>
              <a:t>主語と目的語を検索すればよい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075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1273</Words>
  <Application>Microsoft Office PowerPoint</Application>
  <PresentationFormat>ワイド画面</PresentationFormat>
  <Paragraphs>174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課題解決型演習</vt:lpstr>
      <vt:lpstr>目次</vt:lpstr>
      <vt:lpstr>課題概要</vt:lpstr>
      <vt:lpstr>Inside</vt:lpstr>
      <vt:lpstr>Insideのオブジェクトの辿り方</vt:lpstr>
      <vt:lpstr>Inside SPARQLクエリ</vt:lpstr>
      <vt:lpstr>結果</vt:lpstr>
      <vt:lpstr>On</vt:lpstr>
      <vt:lpstr>Onのオブジェクトの辿り方</vt:lpstr>
      <vt:lpstr>On SPARQLクエリ</vt:lpstr>
      <vt:lpstr>結果</vt:lpstr>
      <vt:lpstr>Close</vt:lpstr>
      <vt:lpstr>Close 辿り方</vt:lpstr>
      <vt:lpstr>Close SPARQLクエリ</vt:lpstr>
      <vt:lpstr>Close Actionごとに10件抽出</vt:lpstr>
      <vt:lpstr>結果</vt:lpstr>
      <vt:lpstr>Above, Below</vt:lpstr>
      <vt:lpstr>Above, Below辿り方</vt:lpstr>
      <vt:lpstr>Above, Below条件判定</vt:lpstr>
      <vt:lpstr>Above, Below物体抽出SPARQLクエリ</vt:lpstr>
      <vt:lpstr>Above, Below条件判定SPARQLクエリ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 Suzuki</dc:creator>
  <cp:lastModifiedBy>宮下　佑祥</cp:lastModifiedBy>
  <cp:revision>1</cp:revision>
  <dcterms:created xsi:type="dcterms:W3CDTF">2024-11-29T06:08:56Z</dcterms:created>
  <dcterms:modified xsi:type="dcterms:W3CDTF">2024-12-02T02:09:55Z</dcterms:modified>
</cp:coreProperties>
</file>