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4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09630-D211-4EEC-A7E4-DD2654C9AD36}" v="472" dt="2025-01-06T04:31:26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下　佑祥" userId="07a0e79f-dcc0-4cce-96ca-e0e3cf18ee04" providerId="ADAL" clId="{C4909630-D211-4EEC-A7E4-DD2654C9AD36}"/>
    <pc:docChg chg="undo custSel addSld modSld">
      <pc:chgData name="宮下　佑祥" userId="07a0e79f-dcc0-4cce-96ca-e0e3cf18ee04" providerId="ADAL" clId="{C4909630-D211-4EEC-A7E4-DD2654C9AD36}" dt="2025-01-06T04:31:26.002" v="2459"/>
      <pc:docMkLst>
        <pc:docMk/>
      </pc:docMkLst>
      <pc:sldChg chg="modSp new mod">
        <pc:chgData name="宮下　佑祥" userId="07a0e79f-dcc0-4cce-96ca-e0e3cf18ee04" providerId="ADAL" clId="{C4909630-D211-4EEC-A7E4-DD2654C9AD36}" dt="2025-01-06T04:03:49.283" v="46" actId="20577"/>
        <pc:sldMkLst>
          <pc:docMk/>
          <pc:sldMk cId="1712179491" sldId="256"/>
        </pc:sldMkLst>
        <pc:spChg chg="mod">
          <ac:chgData name="宮下　佑祥" userId="07a0e79f-dcc0-4cce-96ca-e0e3cf18ee04" providerId="ADAL" clId="{C4909630-D211-4EEC-A7E4-DD2654C9AD36}" dt="2025-01-06T04:03:30.653" v="8"/>
          <ac:spMkLst>
            <pc:docMk/>
            <pc:sldMk cId="1712179491" sldId="256"/>
            <ac:spMk id="2" creationId="{D18E5A34-406C-9BE7-D231-BBF4C9B7FE24}"/>
          </ac:spMkLst>
        </pc:spChg>
        <pc:spChg chg="mod">
          <ac:chgData name="宮下　佑祥" userId="07a0e79f-dcc0-4cce-96ca-e0e3cf18ee04" providerId="ADAL" clId="{C4909630-D211-4EEC-A7E4-DD2654C9AD36}" dt="2025-01-06T04:03:49.283" v="46" actId="20577"/>
          <ac:spMkLst>
            <pc:docMk/>
            <pc:sldMk cId="1712179491" sldId="256"/>
            <ac:spMk id="3" creationId="{D2EB48EA-1B04-6719-4E1F-607F5B9CC682}"/>
          </ac:spMkLst>
        </pc:spChg>
      </pc:sldChg>
      <pc:sldChg chg="modSp new mod">
        <pc:chgData name="宮下　佑祥" userId="07a0e79f-dcc0-4cce-96ca-e0e3cf18ee04" providerId="ADAL" clId="{C4909630-D211-4EEC-A7E4-DD2654C9AD36}" dt="2025-01-06T04:07:50.997" v="671"/>
        <pc:sldMkLst>
          <pc:docMk/>
          <pc:sldMk cId="2393457696" sldId="257"/>
        </pc:sldMkLst>
        <pc:spChg chg="mod">
          <ac:chgData name="宮下　佑祥" userId="07a0e79f-dcc0-4cce-96ca-e0e3cf18ee04" providerId="ADAL" clId="{C4909630-D211-4EEC-A7E4-DD2654C9AD36}" dt="2025-01-06T04:04:56.030" v="217"/>
          <ac:spMkLst>
            <pc:docMk/>
            <pc:sldMk cId="2393457696" sldId="257"/>
            <ac:spMk id="2" creationId="{0BB77935-3CCA-3C76-9A10-70F18CEF3A48}"/>
          </ac:spMkLst>
        </pc:spChg>
        <pc:spChg chg="mod">
          <ac:chgData name="宮下　佑祥" userId="07a0e79f-dcc0-4cce-96ca-e0e3cf18ee04" providerId="ADAL" clId="{C4909630-D211-4EEC-A7E4-DD2654C9AD36}" dt="2025-01-06T04:07:50.997" v="671"/>
          <ac:spMkLst>
            <pc:docMk/>
            <pc:sldMk cId="2393457696" sldId="257"/>
            <ac:spMk id="3" creationId="{A26569BB-0645-845C-4ECA-0DA700000EBC}"/>
          </ac:spMkLst>
        </pc:spChg>
      </pc:sldChg>
      <pc:sldChg chg="modSp new mod">
        <pc:chgData name="宮下　佑祥" userId="07a0e79f-dcc0-4cce-96ca-e0e3cf18ee04" providerId="ADAL" clId="{C4909630-D211-4EEC-A7E4-DD2654C9AD36}" dt="2025-01-06T04:31:26.002" v="2459"/>
        <pc:sldMkLst>
          <pc:docMk/>
          <pc:sldMk cId="3503727469" sldId="258"/>
        </pc:sldMkLst>
        <pc:spChg chg="mod">
          <ac:chgData name="宮下　佑祥" userId="07a0e79f-dcc0-4cce-96ca-e0e3cf18ee04" providerId="ADAL" clId="{C4909630-D211-4EEC-A7E4-DD2654C9AD36}" dt="2025-01-06T04:04:40.715" v="171"/>
          <ac:spMkLst>
            <pc:docMk/>
            <pc:sldMk cId="3503727469" sldId="258"/>
            <ac:spMk id="2" creationId="{E084E204-41B7-4C06-1DD4-630ED4270135}"/>
          </ac:spMkLst>
        </pc:spChg>
        <pc:spChg chg="mod">
          <ac:chgData name="宮下　佑祥" userId="07a0e79f-dcc0-4cce-96ca-e0e3cf18ee04" providerId="ADAL" clId="{C4909630-D211-4EEC-A7E4-DD2654C9AD36}" dt="2025-01-06T04:31:26.002" v="2459"/>
          <ac:spMkLst>
            <pc:docMk/>
            <pc:sldMk cId="3503727469" sldId="258"/>
            <ac:spMk id="3" creationId="{83F4B412-0F0F-7723-1AD1-0CDEC651C7BD}"/>
          </ac:spMkLst>
        </pc:spChg>
      </pc:sldChg>
      <pc:sldChg chg="modSp new mod">
        <pc:chgData name="宮下　佑祥" userId="07a0e79f-dcc0-4cce-96ca-e0e3cf18ee04" providerId="ADAL" clId="{C4909630-D211-4EEC-A7E4-DD2654C9AD36}" dt="2025-01-06T04:12:37.531" v="1299"/>
        <pc:sldMkLst>
          <pc:docMk/>
          <pc:sldMk cId="657004800" sldId="259"/>
        </pc:sldMkLst>
        <pc:spChg chg="mod">
          <ac:chgData name="宮下　佑祥" userId="07a0e79f-dcc0-4cce-96ca-e0e3cf18ee04" providerId="ADAL" clId="{C4909630-D211-4EEC-A7E4-DD2654C9AD36}" dt="2025-01-06T04:08:03.287" v="693"/>
          <ac:spMkLst>
            <pc:docMk/>
            <pc:sldMk cId="657004800" sldId="259"/>
            <ac:spMk id="2" creationId="{3EB97ECA-86FE-F45C-CF01-69F60C9E6CBF}"/>
          </ac:spMkLst>
        </pc:spChg>
        <pc:spChg chg="mod">
          <ac:chgData name="宮下　佑祥" userId="07a0e79f-dcc0-4cce-96ca-e0e3cf18ee04" providerId="ADAL" clId="{C4909630-D211-4EEC-A7E4-DD2654C9AD36}" dt="2025-01-06T04:12:37.531" v="1299"/>
          <ac:spMkLst>
            <pc:docMk/>
            <pc:sldMk cId="657004800" sldId="259"/>
            <ac:spMk id="3" creationId="{2772A21D-40D5-B7A4-57DE-0E31E99A4098}"/>
          </ac:spMkLst>
        </pc:spChg>
      </pc:sldChg>
      <pc:sldChg chg="modSp new mod">
        <pc:chgData name="宮下　佑祥" userId="07a0e79f-dcc0-4cce-96ca-e0e3cf18ee04" providerId="ADAL" clId="{C4909630-D211-4EEC-A7E4-DD2654C9AD36}" dt="2025-01-06T04:18:06.657" v="1903"/>
        <pc:sldMkLst>
          <pc:docMk/>
          <pc:sldMk cId="3611913879" sldId="260"/>
        </pc:sldMkLst>
        <pc:spChg chg="mod">
          <ac:chgData name="宮下　佑祥" userId="07a0e79f-dcc0-4cce-96ca-e0e3cf18ee04" providerId="ADAL" clId="{C4909630-D211-4EEC-A7E4-DD2654C9AD36}" dt="2025-01-06T04:13:42.142" v="1321"/>
          <ac:spMkLst>
            <pc:docMk/>
            <pc:sldMk cId="3611913879" sldId="260"/>
            <ac:spMk id="2" creationId="{CEADB968-3029-DF3A-1476-9E614372C56C}"/>
          </ac:spMkLst>
        </pc:spChg>
        <pc:spChg chg="mod">
          <ac:chgData name="宮下　佑祥" userId="07a0e79f-dcc0-4cce-96ca-e0e3cf18ee04" providerId="ADAL" clId="{C4909630-D211-4EEC-A7E4-DD2654C9AD36}" dt="2025-01-06T04:18:06.657" v="1903"/>
          <ac:spMkLst>
            <pc:docMk/>
            <pc:sldMk cId="3611913879" sldId="260"/>
            <ac:spMk id="3" creationId="{DDD55BDD-5D27-14D2-D885-BBDEFD534D68}"/>
          </ac:spMkLst>
        </pc:spChg>
      </pc:sldChg>
      <pc:sldChg chg="addSp delSp modSp new mod">
        <pc:chgData name="宮下　佑祥" userId="07a0e79f-dcc0-4cce-96ca-e0e3cf18ee04" providerId="ADAL" clId="{C4909630-D211-4EEC-A7E4-DD2654C9AD36}" dt="2025-01-06T04:24:13.054" v="2037" actId="1076"/>
        <pc:sldMkLst>
          <pc:docMk/>
          <pc:sldMk cId="2228663172" sldId="261"/>
        </pc:sldMkLst>
        <pc:spChg chg="mod">
          <ac:chgData name="宮下　佑祥" userId="07a0e79f-dcc0-4cce-96ca-e0e3cf18ee04" providerId="ADAL" clId="{C4909630-D211-4EEC-A7E4-DD2654C9AD36}" dt="2025-01-06T04:23:39.543" v="2021" actId="20577"/>
          <ac:spMkLst>
            <pc:docMk/>
            <pc:sldMk cId="2228663172" sldId="261"/>
            <ac:spMk id="2" creationId="{D9E2CE7C-6732-7783-4742-7AA9A1AC36D9}"/>
          </ac:spMkLst>
        </pc:spChg>
        <pc:spChg chg="del">
          <ac:chgData name="宮下　佑祥" userId="07a0e79f-dcc0-4cce-96ca-e0e3cf18ee04" providerId="ADAL" clId="{C4909630-D211-4EEC-A7E4-DD2654C9AD36}" dt="2025-01-06T04:20:54.936" v="1913" actId="478"/>
          <ac:spMkLst>
            <pc:docMk/>
            <pc:sldMk cId="2228663172" sldId="261"/>
            <ac:spMk id="3" creationId="{75A5723E-BCAD-C54D-3555-9FE066F22523}"/>
          </ac:spMkLst>
        </pc:spChg>
        <pc:picChg chg="add mod">
          <ac:chgData name="宮下　佑祥" userId="07a0e79f-dcc0-4cce-96ca-e0e3cf18ee04" providerId="ADAL" clId="{C4909630-D211-4EEC-A7E4-DD2654C9AD36}" dt="2025-01-06T04:24:13.054" v="2037" actId="1076"/>
          <ac:picMkLst>
            <pc:docMk/>
            <pc:sldMk cId="2228663172" sldId="261"/>
            <ac:picMk id="5" creationId="{1E5AF3BB-E7F6-F1B8-E022-D8B3215953EC}"/>
          </ac:picMkLst>
        </pc:picChg>
        <pc:picChg chg="add del mod">
          <ac:chgData name="宮下　佑祥" userId="07a0e79f-dcc0-4cce-96ca-e0e3cf18ee04" providerId="ADAL" clId="{C4909630-D211-4EEC-A7E4-DD2654C9AD36}" dt="2025-01-06T04:24:10.727" v="2036" actId="478"/>
          <ac:picMkLst>
            <pc:docMk/>
            <pc:sldMk cId="2228663172" sldId="261"/>
            <ac:picMk id="7" creationId="{C39B3696-D3B3-B9EF-3036-2A05D3E9C761}"/>
          </ac:picMkLst>
        </pc:picChg>
        <pc:picChg chg="add del mod">
          <ac:chgData name="宮下　佑祥" userId="07a0e79f-dcc0-4cce-96ca-e0e3cf18ee04" providerId="ADAL" clId="{C4909630-D211-4EEC-A7E4-DD2654C9AD36}" dt="2025-01-06T04:24:09.634" v="2035" actId="478"/>
          <ac:picMkLst>
            <pc:docMk/>
            <pc:sldMk cId="2228663172" sldId="261"/>
            <ac:picMk id="9" creationId="{7B46B325-A11D-24A1-2A1F-812EE072798A}"/>
          </ac:picMkLst>
        </pc:picChg>
        <pc:picChg chg="add del mod">
          <ac:chgData name="宮下　佑祥" userId="07a0e79f-dcc0-4cce-96ca-e0e3cf18ee04" providerId="ADAL" clId="{C4909630-D211-4EEC-A7E4-DD2654C9AD36}" dt="2025-01-06T04:21:53.894" v="1983" actId="21"/>
          <ac:picMkLst>
            <pc:docMk/>
            <pc:sldMk cId="2228663172" sldId="261"/>
            <ac:picMk id="11" creationId="{E25C9CC7-2DC4-025F-2BC8-39216800EC2B}"/>
          </ac:picMkLst>
        </pc:picChg>
      </pc:sldChg>
      <pc:sldChg chg="addSp delSp modSp new mod">
        <pc:chgData name="宮下　佑祥" userId="07a0e79f-dcc0-4cce-96ca-e0e3cf18ee04" providerId="ADAL" clId="{C4909630-D211-4EEC-A7E4-DD2654C9AD36}" dt="2025-01-06T04:22:41.650" v="1998" actId="1076"/>
        <pc:sldMkLst>
          <pc:docMk/>
          <pc:sldMk cId="1578502551" sldId="262"/>
        </pc:sldMkLst>
        <pc:spChg chg="mod">
          <ac:chgData name="宮下　佑祥" userId="07a0e79f-dcc0-4cce-96ca-e0e3cf18ee04" providerId="ADAL" clId="{C4909630-D211-4EEC-A7E4-DD2654C9AD36}" dt="2025-01-06T04:22:24.580" v="1992"/>
          <ac:spMkLst>
            <pc:docMk/>
            <pc:sldMk cId="1578502551" sldId="262"/>
            <ac:spMk id="2" creationId="{E62AFED2-B0DC-603B-2CF2-D1029B52D4D6}"/>
          </ac:spMkLst>
        </pc:spChg>
        <pc:spChg chg="del">
          <ac:chgData name="宮下　佑祥" userId="07a0e79f-dcc0-4cce-96ca-e0e3cf18ee04" providerId="ADAL" clId="{C4909630-D211-4EEC-A7E4-DD2654C9AD36}" dt="2025-01-06T04:22:35.756" v="1996" actId="478"/>
          <ac:spMkLst>
            <pc:docMk/>
            <pc:sldMk cId="1578502551" sldId="262"/>
            <ac:spMk id="3" creationId="{D0ED6CDC-62A0-AE21-56D4-0C421CAEAE1B}"/>
          </ac:spMkLst>
        </pc:spChg>
        <pc:picChg chg="add mod">
          <ac:chgData name="宮下　佑祥" userId="07a0e79f-dcc0-4cce-96ca-e0e3cf18ee04" providerId="ADAL" clId="{C4909630-D211-4EEC-A7E4-DD2654C9AD36}" dt="2025-01-06T04:22:41.650" v="1998" actId="1076"/>
          <ac:picMkLst>
            <pc:docMk/>
            <pc:sldMk cId="1578502551" sldId="262"/>
            <ac:picMk id="11" creationId="{E25C9CC7-2DC4-025F-2BC8-39216800EC2B}"/>
          </ac:picMkLst>
        </pc:picChg>
      </pc:sldChg>
      <pc:sldChg chg="delSp modSp add mod">
        <pc:chgData name="宮下　佑祥" userId="07a0e79f-dcc0-4cce-96ca-e0e3cf18ee04" providerId="ADAL" clId="{C4909630-D211-4EEC-A7E4-DD2654C9AD36}" dt="2025-01-06T04:24:05.884" v="2034" actId="1076"/>
        <pc:sldMkLst>
          <pc:docMk/>
          <pc:sldMk cId="3774215732" sldId="263"/>
        </pc:sldMkLst>
        <pc:spChg chg="mod">
          <ac:chgData name="宮下　佑祥" userId="07a0e79f-dcc0-4cce-96ca-e0e3cf18ee04" providerId="ADAL" clId="{C4909630-D211-4EEC-A7E4-DD2654C9AD36}" dt="2025-01-06T04:23:57.102" v="2031" actId="20577"/>
          <ac:spMkLst>
            <pc:docMk/>
            <pc:sldMk cId="3774215732" sldId="263"/>
            <ac:spMk id="2" creationId="{FA507BBA-687B-559C-BC8F-1CB00CC89053}"/>
          </ac:spMkLst>
        </pc:spChg>
        <pc:picChg chg="del">
          <ac:chgData name="宮下　佑祥" userId="07a0e79f-dcc0-4cce-96ca-e0e3cf18ee04" providerId="ADAL" clId="{C4909630-D211-4EEC-A7E4-DD2654C9AD36}" dt="2025-01-06T04:24:02.836" v="2033" actId="478"/>
          <ac:picMkLst>
            <pc:docMk/>
            <pc:sldMk cId="3774215732" sldId="263"/>
            <ac:picMk id="5" creationId="{BEBB53A1-894E-213F-FCD9-751873FA6C1F}"/>
          </ac:picMkLst>
        </pc:picChg>
        <pc:picChg chg="mod">
          <ac:chgData name="宮下　佑祥" userId="07a0e79f-dcc0-4cce-96ca-e0e3cf18ee04" providerId="ADAL" clId="{C4909630-D211-4EEC-A7E4-DD2654C9AD36}" dt="2025-01-06T04:24:05.884" v="2034" actId="1076"/>
          <ac:picMkLst>
            <pc:docMk/>
            <pc:sldMk cId="3774215732" sldId="263"/>
            <ac:picMk id="7" creationId="{B7903BAC-65EC-6CA4-11AE-F586CAC0F07E}"/>
          </ac:picMkLst>
        </pc:picChg>
        <pc:picChg chg="del">
          <ac:chgData name="宮下　佑祥" userId="07a0e79f-dcc0-4cce-96ca-e0e3cf18ee04" providerId="ADAL" clId="{C4909630-D211-4EEC-A7E4-DD2654C9AD36}" dt="2025-01-06T04:24:01.445" v="2032" actId="478"/>
          <ac:picMkLst>
            <pc:docMk/>
            <pc:sldMk cId="3774215732" sldId="263"/>
            <ac:picMk id="9" creationId="{C7823039-11BC-0BA5-8F38-DCE810348058}"/>
          </ac:picMkLst>
        </pc:picChg>
      </pc:sldChg>
      <pc:sldChg chg="delSp modSp add mod">
        <pc:chgData name="宮下　佑祥" userId="07a0e79f-dcc0-4cce-96ca-e0e3cf18ee04" providerId="ADAL" clId="{C4909630-D211-4EEC-A7E4-DD2654C9AD36}" dt="2025-01-06T04:23:54.569" v="2029" actId="1076"/>
        <pc:sldMkLst>
          <pc:docMk/>
          <pc:sldMk cId="2128838485" sldId="264"/>
        </pc:sldMkLst>
        <pc:spChg chg="mod">
          <ac:chgData name="宮下　佑祥" userId="07a0e79f-dcc0-4cce-96ca-e0e3cf18ee04" providerId="ADAL" clId="{C4909630-D211-4EEC-A7E4-DD2654C9AD36}" dt="2025-01-06T04:23:47.865" v="2025" actId="20577"/>
          <ac:spMkLst>
            <pc:docMk/>
            <pc:sldMk cId="2128838485" sldId="264"/>
            <ac:spMk id="2" creationId="{94EA7411-2AD0-A906-01C7-E8C9888F17AF}"/>
          </ac:spMkLst>
        </pc:spChg>
        <pc:picChg chg="del">
          <ac:chgData name="宮下　佑祥" userId="07a0e79f-dcc0-4cce-96ca-e0e3cf18ee04" providerId="ADAL" clId="{C4909630-D211-4EEC-A7E4-DD2654C9AD36}" dt="2025-01-06T04:23:49.664" v="2026" actId="478"/>
          <ac:picMkLst>
            <pc:docMk/>
            <pc:sldMk cId="2128838485" sldId="264"/>
            <ac:picMk id="5" creationId="{790A1B28-69C1-E4C6-492C-052396B61004}"/>
          </ac:picMkLst>
        </pc:picChg>
        <pc:picChg chg="del">
          <ac:chgData name="宮下　佑祥" userId="07a0e79f-dcc0-4cce-96ca-e0e3cf18ee04" providerId="ADAL" clId="{C4909630-D211-4EEC-A7E4-DD2654C9AD36}" dt="2025-01-06T04:23:51.007" v="2027" actId="478"/>
          <ac:picMkLst>
            <pc:docMk/>
            <pc:sldMk cId="2128838485" sldId="264"/>
            <ac:picMk id="7" creationId="{B3BC6626-29A7-31A8-667E-D12F0161180F}"/>
          </ac:picMkLst>
        </pc:picChg>
        <pc:picChg chg="mod">
          <ac:chgData name="宮下　佑祥" userId="07a0e79f-dcc0-4cce-96ca-e0e3cf18ee04" providerId="ADAL" clId="{C4909630-D211-4EEC-A7E4-DD2654C9AD36}" dt="2025-01-06T04:23:54.569" v="2029" actId="1076"/>
          <ac:picMkLst>
            <pc:docMk/>
            <pc:sldMk cId="2128838485" sldId="264"/>
            <ac:picMk id="9" creationId="{9626DE01-0BC2-30D6-AC65-08EBA784F91A}"/>
          </ac:picMkLst>
        </pc:picChg>
      </pc:sldChg>
      <pc:sldChg chg="addSp modSp new mod">
        <pc:chgData name="宮下　佑祥" userId="07a0e79f-dcc0-4cce-96ca-e0e3cf18ee04" providerId="ADAL" clId="{C4909630-D211-4EEC-A7E4-DD2654C9AD36}" dt="2025-01-06T04:27:55.624" v="2438" actId="121"/>
        <pc:sldMkLst>
          <pc:docMk/>
          <pc:sldMk cId="746797437" sldId="265"/>
        </pc:sldMkLst>
        <pc:spChg chg="mod">
          <ac:chgData name="宮下　佑祥" userId="07a0e79f-dcc0-4cce-96ca-e0e3cf18ee04" providerId="ADAL" clId="{C4909630-D211-4EEC-A7E4-DD2654C9AD36}" dt="2025-01-06T04:24:31.922" v="2046"/>
          <ac:spMkLst>
            <pc:docMk/>
            <pc:sldMk cId="746797437" sldId="265"/>
            <ac:spMk id="2" creationId="{D431C5F0-C305-1B98-4F57-ABE90FCB3901}"/>
          </ac:spMkLst>
        </pc:spChg>
        <pc:spChg chg="mod">
          <ac:chgData name="宮下　佑祥" userId="07a0e79f-dcc0-4cce-96ca-e0e3cf18ee04" providerId="ADAL" clId="{C4909630-D211-4EEC-A7E4-DD2654C9AD36}" dt="2025-01-06T04:27:48.095" v="2436" actId="20577"/>
          <ac:spMkLst>
            <pc:docMk/>
            <pc:sldMk cId="746797437" sldId="265"/>
            <ac:spMk id="3" creationId="{1096575E-6ED6-9C07-93F3-CF8FADB66C69}"/>
          </ac:spMkLst>
        </pc:spChg>
        <pc:graphicFrameChg chg="add mod modGraphic">
          <ac:chgData name="宮下　佑祥" userId="07a0e79f-dcc0-4cce-96ca-e0e3cf18ee04" providerId="ADAL" clId="{C4909630-D211-4EEC-A7E4-DD2654C9AD36}" dt="2025-01-06T04:27:55.624" v="2438" actId="121"/>
          <ac:graphicFrameMkLst>
            <pc:docMk/>
            <pc:sldMk cId="746797437" sldId="265"/>
            <ac:graphicFrameMk id="4" creationId="{96B227CD-BE89-CBBF-E016-65A98D747F7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80427-A800-81A0-2121-4D7C0701F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75E475-0EE6-03D5-709F-9ACC78A65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D5AF1-7AAF-EF7F-FF0B-092FF065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37F76C-8692-9AF7-D6B0-402E5ECC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F05EA-8C04-03F8-59DC-10058D26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52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7B68E-9751-4CE5-1B62-B7F203B7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F50A70-2713-0F3B-36BE-E65B94EF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F139F-B4EC-CDFA-6C24-AD874EF8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35B24-48E3-A36E-B98B-1D27E5F9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4AA3A-34B7-BC82-9B06-509C75C5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88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69E588-DFC0-9E72-1998-C0A19E231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5395C3-4F7B-26BF-5E8F-2AA84C35A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79056-A571-7F67-F9E7-B20C71A6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CF67B4-E3E1-EECB-EBA0-FD2A6033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ECA23-BFDC-AFAF-FA99-01BC62C3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83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07C6D-5250-EBB1-5A9C-4D04B336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01487-D54A-DAB7-3E52-6F7C0F28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45CE0-B5C0-6AC0-EFA5-7E6A9504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87CAB-4F0A-29B7-297E-03EA060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ADC53-4919-D8FE-D9C0-2361A2B3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017F9-FC65-18A0-C883-850AE961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CA886-3CD1-F267-1D43-414C5E57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2F9991-D498-400D-562D-1790CE60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F0460-D1A7-2F86-6BC8-5A18EBB4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190B4-611D-6A47-22A7-E099D4BC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56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EE784-803E-FDEC-A003-FD76CDB2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040159-0BDB-0A62-1B9E-9FECE3CB9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8792B0-39C8-65FB-A6D7-4E15B9BA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29A52-83B8-79C8-562D-97BF3589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16341B-8440-45EA-D19A-F77B2ADF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968FA8-418E-2858-7A6C-D97111DC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D3765-1C52-B201-BF73-C6E6738C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AE5FE7-331D-073E-823C-DAB9B123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CD2AD-F890-E45E-EB6C-43000969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BA0ECB-1572-B929-B73B-9F5041B68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DC74D7-421F-0509-9CB3-DFFC0A90B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0E954A-2B92-E446-1C39-EC561196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16B1AC-3C1C-FD7E-3C66-1C60E02A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1D1CA8-E8B1-10A1-4CB3-A223C9C0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FA735-43B3-CE4C-044E-71FB9F9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152352-5B5F-A91F-9959-C30D205D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47F38A-0CAC-5B05-99B5-F30DB698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A568B3-2D76-D87A-9240-877BEEA7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32029F-195B-49CB-481F-6C09FD73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9D38A4-245E-27F0-A1A9-D2ACE7BE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3020A3-99EF-BB78-D00F-D7670CF0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FBC41-A01F-689A-6F1D-42F9BBAB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BEFB-8E0B-5383-49F3-9607786C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199185-2000-6DC7-AF15-758DC11C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A18359-B57C-AE7A-9B30-90F0AA7C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34B37-8435-0811-E627-F042E26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4197B2-370D-91A8-D89D-E0D6E725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7586D-8512-55CF-4029-06D897D6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0AA19E-E1DF-34DF-D02C-12E10A2E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CC5C6-9065-BA5B-1521-C2E6438D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39DB6-9F8E-1F08-C729-5641B616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6636E5-476E-9AAD-949E-DB6DB1E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B9DCFD-30AC-ABC3-0900-5BCFE030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181582-2786-9B17-E46E-C0460E60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6B94F2-7AFA-9031-3363-F8B425AA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627B2-3E81-1F6B-524E-92C22F0C5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8528D-B8C7-41E8-85B4-7817734FCB73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7516EC-1944-14FB-F07C-1BE50595B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3423B-B2FE-3213-7DAF-F7AA21E8C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3684B-7CB2-47DD-ADB0-1E7992279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6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5A34-406C-9BE7-D231-BBF4C9B7F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課題解決型演習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EB48EA-1B04-6719-4E1F-607F5B9CC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青山学院大学 宮下 佑祥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17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1C5F0-C305-1B98-4F57-ABE90FCB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96575E-6ED6-9C07-93F3-CF8FADB6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部屋毎、大小関係別に</a:t>
            </a:r>
            <a:r>
              <a:rPr kumimoji="1" lang="en-US" altLang="ja-JP" dirty="0"/>
              <a:t>scene1, scene2</a:t>
            </a:r>
            <a:r>
              <a:rPr kumimoji="1" lang="ja-JP" altLang="en-US" dirty="0"/>
              <a:t>の合計</a:t>
            </a:r>
            <a:r>
              <a:rPr kumimoji="1" lang="en-US" altLang="ja-JP" dirty="0"/>
              <a:t>70</a:t>
            </a:r>
            <a:r>
              <a:rPr kumimoji="1" lang="ja-JP" altLang="en-US" dirty="0"/>
              <a:t>件について</a:t>
            </a:r>
            <a:r>
              <a:rPr kumimoji="1" lang="en-US" altLang="ja-JP" dirty="0"/>
              <a:t>MultiChoice/Q1</a:t>
            </a:r>
            <a:r>
              <a:rPr lang="ja-JP" altLang="en-US" dirty="0"/>
              <a:t>の推論結果を集計</a:t>
            </a:r>
            <a:endParaRPr lang="en-US" altLang="ja-JP" dirty="0"/>
          </a:p>
          <a:p>
            <a:pPr lvl="1"/>
            <a:r>
              <a:rPr lang="ja-JP" altLang="en-US" dirty="0"/>
              <a:t>正解率 </a:t>
            </a:r>
            <a:r>
              <a:rPr lang="en-US" altLang="ja-JP" dirty="0"/>
              <a:t>19/70 (27%)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6B227CD-BE89-CBBF-E016-65A98D74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18362"/>
              </p:ext>
            </p:extLst>
          </p:nvPr>
        </p:nvGraphicFramePr>
        <p:xfrm>
          <a:off x="1769993" y="3429000"/>
          <a:ext cx="86520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56519892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35363729"/>
                    </a:ext>
                  </a:extLst>
                </a:gridCol>
                <a:gridCol w="1229043">
                  <a:extLst>
                    <a:ext uri="{9D8B030D-6E8A-4147-A177-3AD203B41FA5}">
                      <a16:colId xmlns:a16="http://schemas.microsoft.com/office/drawing/2014/main" val="2406707993"/>
                    </a:ext>
                  </a:extLst>
                </a:gridCol>
                <a:gridCol w="1073468">
                  <a:extLst>
                    <a:ext uri="{9D8B030D-6E8A-4147-A177-3AD203B41FA5}">
                      <a16:colId xmlns:a16="http://schemas.microsoft.com/office/drawing/2014/main" val="2316113387"/>
                    </a:ext>
                  </a:extLst>
                </a:gridCol>
                <a:gridCol w="1549718">
                  <a:extLst>
                    <a:ext uri="{9D8B030D-6E8A-4147-A177-3AD203B41FA5}">
                      <a16:colId xmlns:a16="http://schemas.microsoft.com/office/drawing/2014/main" val="3260874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863921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8996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bathroom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bedroom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kitchen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Living room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toilet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9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</a:t>
                      </a:r>
                      <a:r>
                        <a:rPr kumimoji="1" lang="en-US" altLang="ja-JP" dirty="0"/>
                        <a:t>&gt;GT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</a:t>
                      </a:r>
                      <a:r>
                        <a:rPr kumimoji="1" lang="en-US" altLang="ja-JP" dirty="0"/>
                        <a:t>&lt;GT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</a:t>
                      </a:r>
                      <a:r>
                        <a:rPr kumimoji="1" lang="en-US" altLang="ja-JP" dirty="0"/>
                        <a:t>=GT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5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4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79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4E204-41B7-4C06-1DD4-630ED427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4B412-0F0F-7723-1AD1-0CDEC651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問題定義</a:t>
            </a:r>
            <a:endParaRPr kumimoji="1" lang="en-US" altLang="ja-JP" dirty="0"/>
          </a:p>
          <a:p>
            <a:r>
              <a:rPr lang="ja-JP" altLang="en-US" dirty="0"/>
              <a:t>処理の流れ</a:t>
            </a:r>
            <a:endParaRPr lang="en-US" altLang="ja-JP" dirty="0"/>
          </a:p>
          <a:p>
            <a:pPr lvl="1"/>
            <a:r>
              <a:rPr lang="ja-JP" altLang="en-US" dirty="0"/>
              <a:t>コード</a:t>
            </a:r>
            <a:endParaRPr lang="en-US" altLang="ja-JP" dirty="0"/>
          </a:p>
          <a:p>
            <a:r>
              <a:rPr kumimoji="1" lang="ja-JP" altLang="en-US" dirty="0"/>
              <a:t>部屋間の移動</a:t>
            </a:r>
            <a:endParaRPr kumimoji="1" lang="en-US" altLang="ja-JP" dirty="0"/>
          </a:p>
          <a:p>
            <a:pPr lvl="1"/>
            <a:r>
              <a:rPr lang="ja-JP" altLang="en-US" dirty="0"/>
              <a:t>コード</a:t>
            </a:r>
            <a:endParaRPr lang="en-US" altLang="ja-JP" dirty="0"/>
          </a:p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7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77935-3CCA-3C76-9A10-70F18CEF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6569BB-0645-845C-4ECA-0DA70000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Q1: </a:t>
            </a:r>
            <a:r>
              <a:rPr kumimoji="1" lang="ja-JP" altLang="en-US" dirty="0"/>
              <a:t>特定の部屋に何回入室したか</a:t>
            </a:r>
            <a:endParaRPr kumimoji="1" lang="en-US" altLang="ja-JP" dirty="0"/>
          </a:p>
          <a:p>
            <a:pPr lvl="1"/>
            <a:r>
              <a:rPr lang="en-US" altLang="ja-JP" dirty="0" err="1"/>
              <a:t>MultiChoise</a:t>
            </a:r>
            <a:r>
              <a:rPr lang="en-US" altLang="ja-JP" dirty="0"/>
              <a:t>: 3</a:t>
            </a:r>
            <a:r>
              <a:rPr lang="ja-JP" altLang="en-US" dirty="0"/>
              <a:t>回、</a:t>
            </a:r>
            <a:r>
              <a:rPr lang="en-US" altLang="ja-JP" dirty="0"/>
              <a:t>4</a:t>
            </a:r>
            <a:r>
              <a:rPr lang="ja-JP" altLang="en-US" dirty="0"/>
              <a:t>回など、回数を選択式で回答</a:t>
            </a:r>
            <a:endParaRPr lang="en-US" altLang="ja-JP" dirty="0"/>
          </a:p>
          <a:p>
            <a:pPr lvl="1"/>
            <a:r>
              <a:rPr kumimoji="1" lang="en-US" altLang="ja-JP" dirty="0"/>
              <a:t>QA: 3</a:t>
            </a:r>
            <a:r>
              <a:rPr kumimoji="1" lang="ja-JP" altLang="en-US" dirty="0"/>
              <a:t>回入室した</a:t>
            </a:r>
            <a:r>
              <a:rPr kumimoji="1" lang="en-US" altLang="ja-JP" dirty="0"/>
              <a:t>? </a:t>
            </a:r>
            <a:r>
              <a:rPr kumimoji="1" lang="ja-JP" altLang="en-US" dirty="0"/>
              <a:t>など、はい</a:t>
            </a:r>
            <a:r>
              <a:rPr kumimoji="1" lang="en-US" altLang="ja-JP" dirty="0"/>
              <a:t>/</a:t>
            </a:r>
            <a:r>
              <a:rPr kumimoji="1" lang="ja-JP" altLang="en-US" dirty="0"/>
              <a:t>いいえで回答</a:t>
            </a:r>
            <a:endParaRPr kumimoji="1" lang="en-US" altLang="ja-JP" dirty="0"/>
          </a:p>
          <a:p>
            <a:r>
              <a:rPr kumimoji="1" lang="en-US" altLang="ja-JP" dirty="0"/>
              <a:t>SPARQL</a:t>
            </a:r>
            <a:r>
              <a:rPr kumimoji="1" lang="ja-JP" altLang="en-US" dirty="0"/>
              <a:t>を用いて回答することを考えると、予測した回数を</a:t>
            </a:r>
            <a:br>
              <a:rPr kumimoji="1" lang="en-US" altLang="ja-JP" dirty="0"/>
            </a:br>
            <a:r>
              <a:rPr kumimoji="1" lang="ja-JP" altLang="en-US" dirty="0"/>
              <a:t>そのまま評価するほうが都合が良い</a:t>
            </a:r>
          </a:p>
        </p:txBody>
      </p:sp>
    </p:spTree>
    <p:extLst>
      <p:ext uri="{BB962C8B-B14F-4D97-AF65-F5344CB8AC3E}">
        <p14:creationId xmlns:p14="http://schemas.microsoft.com/office/powerpoint/2010/main" val="23934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7ECA-86FE-F45C-CF01-69F60C9E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2A21D-40D5-B7A4-57DE-0E31E99A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問題の</a:t>
            </a:r>
            <a:r>
              <a:rPr kumimoji="1" lang="en-US" altLang="ja-JP" dirty="0" err="1"/>
              <a:t>json</a:t>
            </a:r>
            <a:r>
              <a:rPr kumimoji="1" lang="ja-JP" altLang="en-US" dirty="0"/>
              <a:t>を処理</a:t>
            </a:r>
            <a:endParaRPr kumimoji="1" lang="en-US" altLang="ja-JP" dirty="0"/>
          </a:p>
          <a:p>
            <a:r>
              <a:rPr lang="ja-JP" altLang="en-US" dirty="0"/>
              <a:t>各</a:t>
            </a:r>
            <a:r>
              <a:rPr lang="en-US" altLang="ja-JP" dirty="0"/>
              <a:t>activity</a:t>
            </a:r>
            <a:r>
              <a:rPr lang="ja-JP" altLang="en-US" dirty="0"/>
              <a:t>を取得し、各イベントで何回入室したかをクエリで</a:t>
            </a:r>
            <a:br>
              <a:rPr lang="en-US" altLang="ja-JP" dirty="0"/>
            </a:br>
            <a:r>
              <a:rPr lang="ja-JP" altLang="en-US" dirty="0"/>
              <a:t>計算</a:t>
            </a:r>
            <a:endParaRPr lang="en-US" altLang="ja-JP" dirty="0"/>
          </a:p>
          <a:p>
            <a:pPr lvl="1"/>
            <a:r>
              <a:rPr lang="ja-JP" altLang="en-US" dirty="0"/>
              <a:t>各</a:t>
            </a:r>
            <a:r>
              <a:rPr lang="en-US" altLang="ja-JP" dirty="0"/>
              <a:t>Event</a:t>
            </a:r>
            <a:r>
              <a:rPr lang="ja-JP" altLang="en-US" dirty="0"/>
              <a:t>に対して、</a:t>
            </a:r>
            <a:r>
              <a:rPr lang="en-US" altLang="ja-JP" dirty="0"/>
              <a:t>:from, :to</a:t>
            </a:r>
            <a:r>
              <a:rPr lang="ja-JP" altLang="en-US" dirty="0"/>
              <a:t>の組か</a:t>
            </a:r>
            <a:r>
              <a:rPr lang="en-US" altLang="ja-JP" dirty="0"/>
              <a:t>:place</a:t>
            </a:r>
            <a:r>
              <a:rPr lang="ja-JP" altLang="en-US" dirty="0"/>
              <a:t>のどちらか一つが割り当てられているので、</a:t>
            </a:r>
            <a:r>
              <a:rPr lang="en-US" altLang="ja-JP" dirty="0"/>
              <a:t>from, to</a:t>
            </a:r>
            <a:r>
              <a:rPr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つ以上存在する</a:t>
            </a:r>
            <a:r>
              <a:rPr lang="en-US" altLang="ja-JP" dirty="0"/>
              <a:t>activity</a:t>
            </a:r>
            <a:r>
              <a:rPr lang="ja-JP" altLang="en-US" dirty="0"/>
              <a:t>については、</a:t>
            </a:r>
            <a:r>
              <a:rPr lang="en-US" altLang="ja-JP" dirty="0"/>
              <a:t>:from, :to</a:t>
            </a:r>
            <a:r>
              <a:rPr lang="ja-JP" altLang="en-US" dirty="0"/>
              <a:t>を集計し、そうでない</a:t>
            </a:r>
            <a:r>
              <a:rPr lang="en-US" altLang="ja-JP" dirty="0"/>
              <a:t>activity</a:t>
            </a:r>
            <a:r>
              <a:rPr lang="ja-JP" altLang="en-US" dirty="0"/>
              <a:t>は</a:t>
            </a:r>
            <a:r>
              <a:rPr lang="en-US" altLang="ja-JP" dirty="0"/>
              <a:t>:place</a:t>
            </a:r>
            <a:r>
              <a:rPr lang="ja-JP" altLang="en-US" dirty="0"/>
              <a:t>を集計する</a:t>
            </a:r>
            <a:endParaRPr lang="en-US" altLang="ja-JP" dirty="0"/>
          </a:p>
          <a:p>
            <a:r>
              <a:rPr kumimoji="1" lang="ja-JP" altLang="en-US" dirty="0"/>
              <a:t>全</a:t>
            </a:r>
            <a:r>
              <a:rPr kumimoji="1" lang="en-US" altLang="ja-JP" dirty="0"/>
              <a:t>activity</a:t>
            </a:r>
            <a:r>
              <a:rPr kumimoji="1" lang="ja-JP" altLang="en-US" dirty="0"/>
              <a:t>について集計</a:t>
            </a:r>
          </a:p>
        </p:txBody>
      </p:sp>
    </p:spTree>
    <p:extLst>
      <p:ext uri="{BB962C8B-B14F-4D97-AF65-F5344CB8AC3E}">
        <p14:creationId xmlns:p14="http://schemas.microsoft.com/office/powerpoint/2010/main" val="65700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2CE7C-6732-7783-4742-7AA9A1AC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 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E5AF3BB-E7F6-F1B8-E022-D8B32159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46" y="1588776"/>
            <a:ext cx="7168708" cy="46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6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ADBE-7E3D-589C-7C9D-5C71A63D6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7BBA-687B-559C-BC8F-1CB00CC8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 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B7903BAC-65EC-6CA4-11AE-F586CAC0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13" y="1486101"/>
            <a:ext cx="8916173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8C67-BFF9-4591-5F39-89592704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A7411-2AD0-A906-01C7-E8C9888F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 </a:t>
            </a:r>
            <a:r>
              <a:rPr lang="en-US" altLang="ja-JP" dirty="0"/>
              <a:t>(3)</a:t>
            </a:r>
            <a:endParaRPr kumimoji="1" lang="ja-JP" altLang="en-US" dirty="0"/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9626DE01-0BC2-30D6-AC65-08EBA784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86" y="1690688"/>
            <a:ext cx="9083827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DB968-3029-DF3A-1476-9E614372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部屋間の移動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55BDD-5D27-14D2-D885-BBDEFD53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:from, :to</a:t>
            </a:r>
            <a:r>
              <a:rPr kumimoji="1" lang="ja-JP" altLang="en-US" dirty="0"/>
              <a:t>や、</a:t>
            </a:r>
            <a:r>
              <a:rPr kumimoji="1" lang="en-US" altLang="ja-JP" dirty="0"/>
              <a:t>activity</a:t>
            </a:r>
            <a:r>
              <a:rPr kumimoji="1" lang="ja-JP" altLang="en-US" dirty="0"/>
              <a:t>間では部屋を移動するので、その際に</a:t>
            </a:r>
            <a:br>
              <a:rPr kumimoji="1" lang="en-US" altLang="ja-JP" dirty="0"/>
            </a:br>
            <a:r>
              <a:rPr kumimoji="1" lang="ja-JP" altLang="en-US" dirty="0"/>
              <a:t>どの部屋を通過したかを調べる必要性</a:t>
            </a:r>
            <a:endParaRPr kumimoji="1" lang="en-US" altLang="ja-JP" dirty="0"/>
          </a:p>
          <a:p>
            <a:pPr lvl="1"/>
            <a:r>
              <a:rPr lang="ja-JP" altLang="en-US" dirty="0"/>
              <a:t>特に</a:t>
            </a:r>
            <a:r>
              <a:rPr lang="en-US" altLang="ja-JP" dirty="0"/>
              <a:t>activity</a:t>
            </a:r>
            <a:r>
              <a:rPr lang="ja-JP" altLang="en-US" dirty="0"/>
              <a:t>間では最短距離で移動しているという仮定を置く</a:t>
            </a:r>
            <a:endParaRPr kumimoji="1" lang="en-US" altLang="ja-JP" dirty="0"/>
          </a:p>
          <a:p>
            <a:r>
              <a:rPr lang="ja-JP" altLang="en-US" dirty="0"/>
              <a:t>解決方法として、</a:t>
            </a:r>
            <a:r>
              <a:rPr kumimoji="1" lang="ja-JP" altLang="en-US" dirty="0"/>
              <a:t>部屋の構造を事前にグラフ化し、部屋間の</a:t>
            </a:r>
            <a:br>
              <a:rPr kumimoji="1" lang="en-US" altLang="ja-JP" dirty="0"/>
            </a:br>
            <a:r>
              <a:rPr kumimoji="1" lang="ja-JP" altLang="en-US" dirty="0"/>
              <a:t>移動をダイクストラ法で解くことで、経路を計算する</a:t>
            </a:r>
          </a:p>
        </p:txBody>
      </p:sp>
    </p:spTree>
    <p:extLst>
      <p:ext uri="{BB962C8B-B14F-4D97-AF65-F5344CB8AC3E}">
        <p14:creationId xmlns:p14="http://schemas.microsoft.com/office/powerpoint/2010/main" val="361191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AFED2-B0DC-603B-2CF2-D1029B52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</a:t>
            </a:r>
          </a:p>
        </p:txBody>
      </p:sp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E25C9CC7-2DC4-025F-2BC8-39216800E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28" y="1388825"/>
            <a:ext cx="5958343" cy="54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331</Words>
  <Application>Microsoft Office PowerPoint</Application>
  <PresentationFormat>ワイド画面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課題解決型演習</vt:lpstr>
      <vt:lpstr>目次</vt:lpstr>
      <vt:lpstr>問題定義</vt:lpstr>
      <vt:lpstr>処理の流れ</vt:lpstr>
      <vt:lpstr>コード (1)</vt:lpstr>
      <vt:lpstr>コード (2)</vt:lpstr>
      <vt:lpstr>コード (3)</vt:lpstr>
      <vt:lpstr>部屋間の移動</vt:lpstr>
      <vt:lpstr>コード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宮下　佑祥</dc:creator>
  <cp:lastModifiedBy>宮下　佑祥</cp:lastModifiedBy>
  <cp:revision>1</cp:revision>
  <dcterms:created xsi:type="dcterms:W3CDTF">2025-01-06T04:03:24Z</dcterms:created>
  <dcterms:modified xsi:type="dcterms:W3CDTF">2025-01-06T04:31:30Z</dcterms:modified>
</cp:coreProperties>
</file>