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493" r:id="rId2"/>
    <p:sldId id="494" r:id="rId3"/>
    <p:sldId id="495" r:id="rId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5pPr>
    <a:lvl6pPr marL="2286000" algn="l" defTabSz="457200" rtl="0" eaLnBrk="1" latinLnBrk="0" hangingPunct="1"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6pPr>
    <a:lvl7pPr marL="2743200" algn="l" defTabSz="457200" rtl="0" eaLnBrk="1" latinLnBrk="0" hangingPunct="1"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7pPr>
    <a:lvl8pPr marL="3200400" algn="l" defTabSz="457200" rtl="0" eaLnBrk="1" latinLnBrk="0" hangingPunct="1"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8pPr>
    <a:lvl9pPr marL="3657600" algn="l" defTabSz="457200" rtl="0" eaLnBrk="1" latinLnBrk="0" hangingPunct="1">
      <a:defRPr sz="1400" kern="1200">
        <a:solidFill>
          <a:srgbClr val="000000"/>
        </a:solidFill>
        <a:latin typeface="Arial" charset="0"/>
        <a:ea typeface="ＭＳ Ｐゴシック" charset="0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orient="horz" pos="1752">
          <p15:clr>
            <a:srgbClr val="A4A3A4"/>
          </p15:clr>
        </p15:guide>
        <p15:guide id="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0068"/>
    <a:srgbClr val="C6C9F2"/>
    <a:srgbClr val="8D7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E2191EB-6B0B-44A4-983D-C5CE0E319818}">
  <a:tblStyle styleId="{5E2191EB-6B0B-44A4-983D-C5CE0E319818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9"/>
    <p:restoredTop sz="91897" autoAdjust="0"/>
  </p:normalViewPr>
  <p:slideViewPr>
    <p:cSldViewPr snapToGrid="0" snapToObjects="1">
      <p:cViewPr>
        <p:scale>
          <a:sx n="110" d="100"/>
          <a:sy n="110" d="100"/>
        </p:scale>
        <p:origin x="-1040" y="-216"/>
      </p:cViewPr>
      <p:guideLst>
        <p:guide orient="horz"/>
        <p:guide orient="horz" pos="175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08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54D0AB-7CC7-4F4A-9014-8A2988C26D3B}" type="datetimeFigureOut">
              <a:rPr lang="en-US"/>
              <a:pPr/>
              <a:t>9/23/18</a:t>
            </a:fld>
            <a:endParaRPr lang="en-US"/>
          </a:p>
        </p:txBody>
      </p:sp>
      <p:sp>
        <p:nvSpPr>
          <p:cNvPr id="809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09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4A959C-1664-9145-B2D4-C5FC4E4A0E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17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hape 2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pPr lvl="0"/>
            <a:endParaRPr noProof="0" dirty="0"/>
          </a:p>
        </p:txBody>
      </p:sp>
    </p:spTree>
    <p:extLst>
      <p:ext uri="{BB962C8B-B14F-4D97-AF65-F5344CB8AC3E}">
        <p14:creationId xmlns:p14="http://schemas.microsoft.com/office/powerpoint/2010/main" val="2574606101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8.png"/><Relationship Id="rId5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8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9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0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2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eg"/><Relationship Id="rId3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8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4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1.jpe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4" Type="http://schemas.openxmlformats.org/officeDocument/2006/relationships/image" Target="../media/image34.jpe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jpeg"/><Relationship Id="rId3" Type="http://schemas.openxmlformats.org/officeDocument/2006/relationships/image" Target="../media/image3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jpeg"/><Relationship Id="rId3" Type="http://schemas.openxmlformats.org/officeDocument/2006/relationships/image" Target="../media/image36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jpeg"/><Relationship Id="rId3" Type="http://schemas.openxmlformats.org/officeDocument/2006/relationships/image" Target="../media/image3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993" y="2083858"/>
            <a:ext cx="8722334" cy="1988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9280" y="1233228"/>
            <a:ext cx="2407901" cy="773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9280" y="2297065"/>
            <a:ext cx="6528817" cy="154467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Your Title Goes Here In This Section Try not to Make it </a:t>
            </a:r>
            <a:br>
              <a:rPr lang="en-US" dirty="0" smtClean="0"/>
            </a:br>
            <a:r>
              <a:rPr lang="en-US" dirty="0" smtClean="0"/>
              <a:t>too Long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7526821" y="495485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Freeform 9"/>
          <p:cNvSpPr/>
          <p:nvPr userDrawn="1"/>
        </p:nvSpPr>
        <p:spPr>
          <a:xfrm>
            <a:off x="0" y="-314336"/>
            <a:ext cx="1536791" cy="6140685"/>
          </a:xfrm>
          <a:custGeom>
            <a:avLst/>
            <a:gdLst>
              <a:gd name="connsiteX0" fmla="*/ 279105 w 1536791"/>
              <a:gd name="connsiteY0" fmla="*/ 5033765 h 6140685"/>
              <a:gd name="connsiteX1" fmla="*/ 818707 w 1536791"/>
              <a:gd name="connsiteY1" fmla="*/ 5033765 h 6140685"/>
              <a:gd name="connsiteX2" fmla="*/ 539602 w 1536791"/>
              <a:gd name="connsiteY2" fmla="*/ 6140685 h 6140685"/>
              <a:gd name="connsiteX3" fmla="*/ 0 w 1536791"/>
              <a:gd name="connsiteY3" fmla="*/ 6140685 h 6140685"/>
              <a:gd name="connsiteX4" fmla="*/ 997189 w 1536791"/>
              <a:gd name="connsiteY4" fmla="*/ 4790869 h 6140685"/>
              <a:gd name="connsiteX5" fmla="*/ 1536791 w 1536791"/>
              <a:gd name="connsiteY5" fmla="*/ 4790869 h 6140685"/>
              <a:gd name="connsiteX6" fmla="*/ 1257686 w 1536791"/>
              <a:gd name="connsiteY6" fmla="*/ 5897789 h 6140685"/>
              <a:gd name="connsiteX7" fmla="*/ 718084 w 1536791"/>
              <a:gd name="connsiteY7" fmla="*/ 5897789 h 6140685"/>
              <a:gd name="connsiteX8" fmla="*/ 279105 w 1536791"/>
              <a:gd name="connsiteY8" fmla="*/ 3836047 h 6140685"/>
              <a:gd name="connsiteX9" fmla="*/ 818707 w 1536791"/>
              <a:gd name="connsiteY9" fmla="*/ 3836047 h 6140685"/>
              <a:gd name="connsiteX10" fmla="*/ 539602 w 1536791"/>
              <a:gd name="connsiteY10" fmla="*/ 4942967 h 6140685"/>
              <a:gd name="connsiteX11" fmla="*/ 0 w 1536791"/>
              <a:gd name="connsiteY11" fmla="*/ 4942967 h 6140685"/>
              <a:gd name="connsiteX12" fmla="*/ 997189 w 1536791"/>
              <a:gd name="connsiteY12" fmla="*/ 3593151 h 6140685"/>
              <a:gd name="connsiteX13" fmla="*/ 1536791 w 1536791"/>
              <a:gd name="connsiteY13" fmla="*/ 3593151 h 6140685"/>
              <a:gd name="connsiteX14" fmla="*/ 1257686 w 1536791"/>
              <a:gd name="connsiteY14" fmla="*/ 4700071 h 6140685"/>
              <a:gd name="connsiteX15" fmla="*/ 718084 w 1536791"/>
              <a:gd name="connsiteY15" fmla="*/ 4700071 h 6140685"/>
              <a:gd name="connsiteX16" fmla="*/ 279105 w 1536791"/>
              <a:gd name="connsiteY16" fmla="*/ 2638330 h 6140685"/>
              <a:gd name="connsiteX17" fmla="*/ 818707 w 1536791"/>
              <a:gd name="connsiteY17" fmla="*/ 2638330 h 6140685"/>
              <a:gd name="connsiteX18" fmla="*/ 539602 w 1536791"/>
              <a:gd name="connsiteY18" fmla="*/ 3745250 h 6140685"/>
              <a:gd name="connsiteX19" fmla="*/ 0 w 1536791"/>
              <a:gd name="connsiteY19" fmla="*/ 3745250 h 6140685"/>
              <a:gd name="connsiteX20" fmla="*/ 997189 w 1536791"/>
              <a:gd name="connsiteY20" fmla="*/ 2395434 h 6140685"/>
              <a:gd name="connsiteX21" fmla="*/ 1536791 w 1536791"/>
              <a:gd name="connsiteY21" fmla="*/ 2395434 h 6140685"/>
              <a:gd name="connsiteX22" fmla="*/ 1257686 w 1536791"/>
              <a:gd name="connsiteY22" fmla="*/ 3502354 h 6140685"/>
              <a:gd name="connsiteX23" fmla="*/ 718084 w 1536791"/>
              <a:gd name="connsiteY23" fmla="*/ 3502354 h 6140685"/>
              <a:gd name="connsiteX24" fmla="*/ 279105 w 1536791"/>
              <a:gd name="connsiteY24" fmla="*/ 1440614 h 6140685"/>
              <a:gd name="connsiteX25" fmla="*/ 818707 w 1536791"/>
              <a:gd name="connsiteY25" fmla="*/ 1440614 h 6140685"/>
              <a:gd name="connsiteX26" fmla="*/ 539602 w 1536791"/>
              <a:gd name="connsiteY26" fmla="*/ 2547533 h 6140685"/>
              <a:gd name="connsiteX27" fmla="*/ 0 w 1536791"/>
              <a:gd name="connsiteY27" fmla="*/ 2547533 h 6140685"/>
              <a:gd name="connsiteX28" fmla="*/ 997189 w 1536791"/>
              <a:gd name="connsiteY28" fmla="*/ 1197717 h 6140685"/>
              <a:gd name="connsiteX29" fmla="*/ 1536791 w 1536791"/>
              <a:gd name="connsiteY29" fmla="*/ 1197717 h 6140685"/>
              <a:gd name="connsiteX30" fmla="*/ 1257686 w 1536791"/>
              <a:gd name="connsiteY30" fmla="*/ 2304637 h 6140685"/>
              <a:gd name="connsiteX31" fmla="*/ 718084 w 1536791"/>
              <a:gd name="connsiteY31" fmla="*/ 2304637 h 6140685"/>
              <a:gd name="connsiteX32" fmla="*/ 279105 w 1536791"/>
              <a:gd name="connsiteY32" fmla="*/ 242897 h 6140685"/>
              <a:gd name="connsiteX33" fmla="*/ 818707 w 1536791"/>
              <a:gd name="connsiteY33" fmla="*/ 242897 h 6140685"/>
              <a:gd name="connsiteX34" fmla="*/ 539602 w 1536791"/>
              <a:gd name="connsiteY34" fmla="*/ 1349817 h 6140685"/>
              <a:gd name="connsiteX35" fmla="*/ 0 w 1536791"/>
              <a:gd name="connsiteY35" fmla="*/ 1349817 h 6140685"/>
              <a:gd name="connsiteX36" fmla="*/ 997189 w 1536791"/>
              <a:gd name="connsiteY36" fmla="*/ 0 h 6140685"/>
              <a:gd name="connsiteX37" fmla="*/ 1536791 w 1536791"/>
              <a:gd name="connsiteY37" fmla="*/ 0 h 6140685"/>
              <a:gd name="connsiteX38" fmla="*/ 1257686 w 1536791"/>
              <a:gd name="connsiteY38" fmla="*/ 1106920 h 6140685"/>
              <a:gd name="connsiteX39" fmla="*/ 718084 w 1536791"/>
              <a:gd name="connsiteY39" fmla="*/ 1106920 h 614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91" h="6140685">
                <a:moveTo>
                  <a:pt x="279105" y="5033765"/>
                </a:moveTo>
                <a:lnTo>
                  <a:pt x="818707" y="5033765"/>
                </a:lnTo>
                <a:lnTo>
                  <a:pt x="539602" y="6140685"/>
                </a:lnTo>
                <a:lnTo>
                  <a:pt x="0" y="6140685"/>
                </a:lnTo>
                <a:close/>
                <a:moveTo>
                  <a:pt x="997189" y="4790869"/>
                </a:moveTo>
                <a:lnTo>
                  <a:pt x="1536791" y="4790869"/>
                </a:lnTo>
                <a:lnTo>
                  <a:pt x="1257686" y="5897789"/>
                </a:lnTo>
                <a:lnTo>
                  <a:pt x="718084" y="5897789"/>
                </a:lnTo>
                <a:close/>
                <a:moveTo>
                  <a:pt x="279105" y="3836047"/>
                </a:moveTo>
                <a:lnTo>
                  <a:pt x="818707" y="3836047"/>
                </a:lnTo>
                <a:lnTo>
                  <a:pt x="539602" y="4942967"/>
                </a:lnTo>
                <a:lnTo>
                  <a:pt x="0" y="4942967"/>
                </a:lnTo>
                <a:close/>
                <a:moveTo>
                  <a:pt x="997189" y="3593151"/>
                </a:moveTo>
                <a:lnTo>
                  <a:pt x="1536791" y="3593151"/>
                </a:lnTo>
                <a:lnTo>
                  <a:pt x="1257686" y="4700071"/>
                </a:lnTo>
                <a:lnTo>
                  <a:pt x="718084" y="4700071"/>
                </a:lnTo>
                <a:close/>
                <a:moveTo>
                  <a:pt x="279105" y="2638330"/>
                </a:moveTo>
                <a:lnTo>
                  <a:pt x="818707" y="2638330"/>
                </a:lnTo>
                <a:lnTo>
                  <a:pt x="539602" y="3745250"/>
                </a:lnTo>
                <a:lnTo>
                  <a:pt x="0" y="3745250"/>
                </a:lnTo>
                <a:close/>
                <a:moveTo>
                  <a:pt x="997189" y="2395434"/>
                </a:moveTo>
                <a:lnTo>
                  <a:pt x="1536791" y="2395434"/>
                </a:lnTo>
                <a:lnTo>
                  <a:pt x="1257686" y="3502354"/>
                </a:lnTo>
                <a:lnTo>
                  <a:pt x="718084" y="3502354"/>
                </a:lnTo>
                <a:close/>
                <a:moveTo>
                  <a:pt x="279105" y="1440614"/>
                </a:moveTo>
                <a:lnTo>
                  <a:pt x="818707" y="1440614"/>
                </a:lnTo>
                <a:lnTo>
                  <a:pt x="539602" y="2547533"/>
                </a:lnTo>
                <a:lnTo>
                  <a:pt x="0" y="2547533"/>
                </a:lnTo>
                <a:close/>
                <a:moveTo>
                  <a:pt x="997189" y="1197717"/>
                </a:moveTo>
                <a:lnTo>
                  <a:pt x="1536791" y="1197717"/>
                </a:lnTo>
                <a:lnTo>
                  <a:pt x="1257686" y="2304637"/>
                </a:lnTo>
                <a:lnTo>
                  <a:pt x="718084" y="2304637"/>
                </a:lnTo>
                <a:close/>
                <a:moveTo>
                  <a:pt x="279105" y="242897"/>
                </a:moveTo>
                <a:lnTo>
                  <a:pt x="818707" y="242897"/>
                </a:lnTo>
                <a:lnTo>
                  <a:pt x="539602" y="1349817"/>
                </a:lnTo>
                <a:lnTo>
                  <a:pt x="0" y="1349817"/>
                </a:lnTo>
                <a:close/>
                <a:moveTo>
                  <a:pt x="997189" y="0"/>
                </a:moveTo>
                <a:lnTo>
                  <a:pt x="1536791" y="0"/>
                </a:lnTo>
                <a:lnTo>
                  <a:pt x="1257686" y="1106920"/>
                </a:lnTo>
                <a:lnTo>
                  <a:pt x="718084" y="1106920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6993" y="2326754"/>
            <a:ext cx="818707" cy="1106920"/>
          </a:xfrm>
          <a:prstGeom prst="parallelogram">
            <a:avLst>
              <a:gd name="adj" fmla="val 34091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725077" y="2083858"/>
            <a:ext cx="818707" cy="1106920"/>
          </a:xfrm>
          <a:prstGeom prst="parallelogram">
            <a:avLst>
              <a:gd name="adj" fmla="val 34091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 userDrawn="1"/>
        </p:nvSpPr>
        <p:spPr>
          <a:xfrm>
            <a:off x="756" y="3521711"/>
            <a:ext cx="818707" cy="1106920"/>
          </a:xfrm>
          <a:prstGeom prst="parallelogram">
            <a:avLst>
              <a:gd name="adj" fmla="val 34091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 userDrawn="1"/>
        </p:nvSpPr>
        <p:spPr>
          <a:xfrm>
            <a:off x="719112" y="878407"/>
            <a:ext cx="818707" cy="1106920"/>
          </a:xfrm>
          <a:prstGeom prst="parallelogram">
            <a:avLst>
              <a:gd name="adj" fmla="val 34091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5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mall 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6950731" y="2254330"/>
            <a:ext cx="1913861" cy="2339008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950731" y="551563"/>
            <a:ext cx="1913861" cy="1511153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5592724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7526821" y="495485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94" y="4806363"/>
            <a:ext cx="1021185" cy="328194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42254" y="224590"/>
            <a:ext cx="4413085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9281" y="1304155"/>
            <a:ext cx="4366081" cy="3890434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4856116" y="551563"/>
            <a:ext cx="1913861" cy="4041775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856115" y="551563"/>
            <a:ext cx="1913861" cy="4041775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950730" y="2254330"/>
            <a:ext cx="1913861" cy="2339008"/>
          </a:xfrm>
          <a:prstGeom prst="rect">
            <a:avLst/>
          </a:prstGeom>
          <a:solidFill>
            <a:schemeClr val="accent2">
              <a:alpha val="2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3779569" y="495485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9677" y="4806363"/>
            <a:ext cx="1021185" cy="32819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20939" y="224590"/>
            <a:ext cx="4946808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62399" y="1304155"/>
            <a:ext cx="4894119" cy="3502208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5" name="Picture Placeholder 1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37179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1" name="Freeform 10"/>
          <p:cNvSpPr/>
          <p:nvPr userDrawn="1"/>
        </p:nvSpPr>
        <p:spPr>
          <a:xfrm>
            <a:off x="1" y="-1"/>
            <a:ext cx="3329084" cy="5143500"/>
          </a:xfrm>
          <a:custGeom>
            <a:avLst/>
            <a:gdLst>
              <a:gd name="connsiteX0" fmla="*/ 1343744 w 3329084"/>
              <a:gd name="connsiteY0" fmla="*/ 0 h 5143500"/>
              <a:gd name="connsiteX1" fmla="*/ 3329084 w 3329084"/>
              <a:gd name="connsiteY1" fmla="*/ 0 h 5143500"/>
              <a:gd name="connsiteX2" fmla="*/ 843341 w 3329084"/>
              <a:gd name="connsiteY2" fmla="*/ 5143500 h 5143500"/>
              <a:gd name="connsiteX3" fmla="*/ 0 w 3329084"/>
              <a:gd name="connsiteY3" fmla="*/ 5143500 h 5143500"/>
              <a:gd name="connsiteX4" fmla="*/ 0 w 3329084"/>
              <a:gd name="connsiteY4" fmla="*/ 2780474 h 5143500"/>
              <a:gd name="connsiteX5" fmla="*/ 1343744 w 3329084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9084" h="5143500">
                <a:moveTo>
                  <a:pt x="1343744" y="0"/>
                </a:moveTo>
                <a:lnTo>
                  <a:pt x="3329084" y="0"/>
                </a:lnTo>
                <a:lnTo>
                  <a:pt x="843341" y="5143500"/>
                </a:lnTo>
                <a:lnTo>
                  <a:pt x="0" y="5143500"/>
                </a:lnTo>
                <a:lnTo>
                  <a:pt x="0" y="2780474"/>
                </a:lnTo>
                <a:lnTo>
                  <a:pt x="134374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3779569" y="495485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9677" y="4806363"/>
            <a:ext cx="1021185" cy="32819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20939" y="224590"/>
            <a:ext cx="4946808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62399" y="1304155"/>
            <a:ext cx="4894119" cy="3502208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Placeholder 1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3779567" cy="5143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1" name="Freeform 10"/>
          <p:cNvSpPr/>
          <p:nvPr userDrawn="1"/>
        </p:nvSpPr>
        <p:spPr>
          <a:xfrm>
            <a:off x="1" y="-1"/>
            <a:ext cx="3329084" cy="5143500"/>
          </a:xfrm>
          <a:custGeom>
            <a:avLst/>
            <a:gdLst>
              <a:gd name="connsiteX0" fmla="*/ 1343744 w 3329084"/>
              <a:gd name="connsiteY0" fmla="*/ 0 h 5143500"/>
              <a:gd name="connsiteX1" fmla="*/ 3329084 w 3329084"/>
              <a:gd name="connsiteY1" fmla="*/ 0 h 5143500"/>
              <a:gd name="connsiteX2" fmla="*/ 843341 w 3329084"/>
              <a:gd name="connsiteY2" fmla="*/ 5143500 h 5143500"/>
              <a:gd name="connsiteX3" fmla="*/ 0 w 3329084"/>
              <a:gd name="connsiteY3" fmla="*/ 5143500 h 5143500"/>
              <a:gd name="connsiteX4" fmla="*/ 0 w 3329084"/>
              <a:gd name="connsiteY4" fmla="*/ 2780474 h 5143500"/>
              <a:gd name="connsiteX5" fmla="*/ 1343744 w 3329084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9084" h="5143500">
                <a:moveTo>
                  <a:pt x="1343744" y="0"/>
                </a:moveTo>
                <a:lnTo>
                  <a:pt x="3329084" y="0"/>
                </a:lnTo>
                <a:lnTo>
                  <a:pt x="843341" y="5143500"/>
                </a:lnTo>
                <a:lnTo>
                  <a:pt x="0" y="5143500"/>
                </a:lnTo>
                <a:lnTo>
                  <a:pt x="0" y="2780474"/>
                </a:lnTo>
                <a:lnTo>
                  <a:pt x="1343744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3779569" y="495485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9677" y="4806363"/>
            <a:ext cx="1021185" cy="32819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20939" y="224590"/>
            <a:ext cx="4946808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62399" y="1304155"/>
            <a:ext cx="4894119" cy="3502208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Placeholder 13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37179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1" name="Freeform 10"/>
          <p:cNvSpPr/>
          <p:nvPr userDrawn="1"/>
        </p:nvSpPr>
        <p:spPr>
          <a:xfrm>
            <a:off x="1" y="-1"/>
            <a:ext cx="3329084" cy="5143500"/>
          </a:xfrm>
          <a:custGeom>
            <a:avLst/>
            <a:gdLst>
              <a:gd name="connsiteX0" fmla="*/ 1343744 w 3329084"/>
              <a:gd name="connsiteY0" fmla="*/ 0 h 5143500"/>
              <a:gd name="connsiteX1" fmla="*/ 3329084 w 3329084"/>
              <a:gd name="connsiteY1" fmla="*/ 0 h 5143500"/>
              <a:gd name="connsiteX2" fmla="*/ 843341 w 3329084"/>
              <a:gd name="connsiteY2" fmla="*/ 5143500 h 5143500"/>
              <a:gd name="connsiteX3" fmla="*/ 0 w 3329084"/>
              <a:gd name="connsiteY3" fmla="*/ 5143500 h 5143500"/>
              <a:gd name="connsiteX4" fmla="*/ 0 w 3329084"/>
              <a:gd name="connsiteY4" fmla="*/ 2780474 h 5143500"/>
              <a:gd name="connsiteX5" fmla="*/ 1343744 w 3329084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9084" h="5143500">
                <a:moveTo>
                  <a:pt x="1343744" y="0"/>
                </a:moveTo>
                <a:lnTo>
                  <a:pt x="3329084" y="0"/>
                </a:lnTo>
                <a:lnTo>
                  <a:pt x="843341" y="5143500"/>
                </a:lnTo>
                <a:lnTo>
                  <a:pt x="0" y="5143500"/>
                </a:lnTo>
                <a:lnTo>
                  <a:pt x="0" y="2780474"/>
                </a:lnTo>
                <a:lnTo>
                  <a:pt x="1343744" y="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3779569" y="495485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9677" y="4806363"/>
            <a:ext cx="1021185" cy="32819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20939" y="224590"/>
            <a:ext cx="4946808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62399" y="1304155"/>
            <a:ext cx="4894119" cy="3502208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3" name="Picture Placeholder 9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37179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1" name="Freeform 10"/>
          <p:cNvSpPr/>
          <p:nvPr userDrawn="1"/>
        </p:nvSpPr>
        <p:spPr>
          <a:xfrm>
            <a:off x="1" y="-1"/>
            <a:ext cx="3329084" cy="5143500"/>
          </a:xfrm>
          <a:custGeom>
            <a:avLst/>
            <a:gdLst>
              <a:gd name="connsiteX0" fmla="*/ 1343744 w 3329084"/>
              <a:gd name="connsiteY0" fmla="*/ 0 h 5143500"/>
              <a:gd name="connsiteX1" fmla="*/ 3329084 w 3329084"/>
              <a:gd name="connsiteY1" fmla="*/ 0 h 5143500"/>
              <a:gd name="connsiteX2" fmla="*/ 843341 w 3329084"/>
              <a:gd name="connsiteY2" fmla="*/ 5143500 h 5143500"/>
              <a:gd name="connsiteX3" fmla="*/ 0 w 3329084"/>
              <a:gd name="connsiteY3" fmla="*/ 5143500 h 5143500"/>
              <a:gd name="connsiteX4" fmla="*/ 0 w 3329084"/>
              <a:gd name="connsiteY4" fmla="*/ 2780474 h 5143500"/>
              <a:gd name="connsiteX5" fmla="*/ 1343744 w 3329084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9084" h="5143500">
                <a:moveTo>
                  <a:pt x="1343744" y="0"/>
                </a:moveTo>
                <a:lnTo>
                  <a:pt x="3329084" y="0"/>
                </a:lnTo>
                <a:lnTo>
                  <a:pt x="843341" y="5143500"/>
                </a:lnTo>
                <a:lnTo>
                  <a:pt x="0" y="5143500"/>
                </a:lnTo>
                <a:lnTo>
                  <a:pt x="0" y="2780474"/>
                </a:lnTo>
                <a:lnTo>
                  <a:pt x="1343744" y="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3779569" y="495485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9677" y="4806363"/>
            <a:ext cx="1021185" cy="32819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20939" y="224590"/>
            <a:ext cx="4946808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62399" y="1304155"/>
            <a:ext cx="4894119" cy="3502208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Placeholder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179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2" name="Freeform 11"/>
          <p:cNvSpPr/>
          <p:nvPr userDrawn="1"/>
        </p:nvSpPr>
        <p:spPr>
          <a:xfrm>
            <a:off x="1" y="-1"/>
            <a:ext cx="3329084" cy="5143500"/>
          </a:xfrm>
          <a:custGeom>
            <a:avLst/>
            <a:gdLst>
              <a:gd name="connsiteX0" fmla="*/ 1343744 w 3329084"/>
              <a:gd name="connsiteY0" fmla="*/ 0 h 5143500"/>
              <a:gd name="connsiteX1" fmla="*/ 3329084 w 3329084"/>
              <a:gd name="connsiteY1" fmla="*/ 0 h 5143500"/>
              <a:gd name="connsiteX2" fmla="*/ 843341 w 3329084"/>
              <a:gd name="connsiteY2" fmla="*/ 5143500 h 5143500"/>
              <a:gd name="connsiteX3" fmla="*/ 0 w 3329084"/>
              <a:gd name="connsiteY3" fmla="*/ 5143500 h 5143500"/>
              <a:gd name="connsiteX4" fmla="*/ 0 w 3329084"/>
              <a:gd name="connsiteY4" fmla="*/ 2780474 h 5143500"/>
              <a:gd name="connsiteX5" fmla="*/ 1343744 w 3329084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29084" h="5143500">
                <a:moveTo>
                  <a:pt x="1343744" y="0"/>
                </a:moveTo>
                <a:lnTo>
                  <a:pt x="3329084" y="0"/>
                </a:lnTo>
                <a:lnTo>
                  <a:pt x="843341" y="5143500"/>
                </a:lnTo>
                <a:lnTo>
                  <a:pt x="0" y="5143500"/>
                </a:lnTo>
                <a:lnTo>
                  <a:pt x="0" y="2780474"/>
                </a:lnTo>
                <a:lnTo>
                  <a:pt x="1343744" y="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/>
          <p:cNvSpPr/>
          <p:nvPr userDrawn="1"/>
        </p:nvSpPr>
        <p:spPr>
          <a:xfrm>
            <a:off x="0" y="4551680"/>
            <a:ext cx="1930400" cy="591820"/>
          </a:xfrm>
          <a:prstGeom prst="triangle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7526821" y="495485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456540" y="0"/>
            <a:ext cx="1687460" cy="497711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854657" y="0"/>
            <a:ext cx="520860" cy="497711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623140" y="556674"/>
            <a:ext cx="520860" cy="497711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7904480" y="556674"/>
            <a:ext cx="637347" cy="497711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7680960" y="556674"/>
            <a:ext cx="152400" cy="49771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7273917" y="556674"/>
            <a:ext cx="340938" cy="4977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654800" y="-1"/>
            <a:ext cx="133785" cy="49771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94" y="4806363"/>
            <a:ext cx="1021185" cy="328194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42254" y="224590"/>
            <a:ext cx="6293017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9280" y="1304155"/>
            <a:ext cx="8313859" cy="3890434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 userDrawn="1"/>
        </p:nvSpPr>
        <p:spPr>
          <a:xfrm>
            <a:off x="0" y="4551680"/>
            <a:ext cx="1930400" cy="591820"/>
          </a:xfrm>
          <a:prstGeom prst="triangle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499098" y="495082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Freeform 32"/>
          <p:cNvSpPr/>
          <p:nvPr userDrawn="1"/>
        </p:nvSpPr>
        <p:spPr>
          <a:xfrm>
            <a:off x="8202958" y="-24896"/>
            <a:ext cx="941043" cy="4216126"/>
          </a:xfrm>
          <a:custGeom>
            <a:avLst/>
            <a:gdLst>
              <a:gd name="connsiteX0" fmla="*/ 0 w 941043"/>
              <a:gd name="connsiteY0" fmla="*/ 0 h 4216126"/>
              <a:gd name="connsiteX1" fmla="*/ 941043 w 941043"/>
              <a:gd name="connsiteY1" fmla="*/ 0 h 4216126"/>
              <a:gd name="connsiteX2" fmla="*/ 941043 w 941043"/>
              <a:gd name="connsiteY2" fmla="*/ 4216126 h 4216126"/>
              <a:gd name="connsiteX3" fmla="*/ 0 w 941043"/>
              <a:gd name="connsiteY3" fmla="*/ 0 h 421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043" h="4216126">
                <a:moveTo>
                  <a:pt x="0" y="0"/>
                </a:moveTo>
                <a:lnTo>
                  <a:pt x="941043" y="0"/>
                </a:lnTo>
                <a:lnTo>
                  <a:pt x="941043" y="4216126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 userDrawn="1"/>
        </p:nvSpPr>
        <p:spPr>
          <a:xfrm>
            <a:off x="7998157" y="-1"/>
            <a:ext cx="1145843" cy="5133685"/>
          </a:xfrm>
          <a:custGeom>
            <a:avLst/>
            <a:gdLst>
              <a:gd name="connsiteX0" fmla="*/ 0 w 1145843"/>
              <a:gd name="connsiteY0" fmla="*/ 0 h 5133685"/>
              <a:gd name="connsiteX1" fmla="*/ 137071 w 1145843"/>
              <a:gd name="connsiteY1" fmla="*/ 0 h 5133685"/>
              <a:gd name="connsiteX2" fmla="*/ 1145843 w 1145843"/>
              <a:gd name="connsiteY2" fmla="*/ 4519572 h 5133685"/>
              <a:gd name="connsiteX3" fmla="*/ 1145843 w 1145843"/>
              <a:gd name="connsiteY3" fmla="*/ 5133685 h 5133685"/>
              <a:gd name="connsiteX4" fmla="*/ 0 w 1145843"/>
              <a:gd name="connsiteY4" fmla="*/ 0 h 513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5843" h="5133685">
                <a:moveTo>
                  <a:pt x="0" y="0"/>
                </a:moveTo>
                <a:lnTo>
                  <a:pt x="137071" y="0"/>
                </a:lnTo>
                <a:lnTo>
                  <a:pt x="1145843" y="4519572"/>
                </a:lnTo>
                <a:lnTo>
                  <a:pt x="1145843" y="5133685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 userDrawn="1"/>
        </p:nvSpPr>
        <p:spPr>
          <a:xfrm>
            <a:off x="9144000" y="5133684"/>
            <a:ext cx="2191" cy="9816"/>
          </a:xfrm>
          <a:custGeom>
            <a:avLst/>
            <a:gdLst>
              <a:gd name="connsiteX0" fmla="*/ 0 w 2191"/>
              <a:gd name="connsiteY0" fmla="*/ 0 h 9816"/>
              <a:gd name="connsiteX1" fmla="*/ 2191 w 2191"/>
              <a:gd name="connsiteY1" fmla="*/ 9816 h 9816"/>
              <a:gd name="connsiteX2" fmla="*/ 0 w 2191"/>
              <a:gd name="connsiteY2" fmla="*/ 9816 h 9816"/>
              <a:gd name="connsiteX3" fmla="*/ 0 w 2191"/>
              <a:gd name="connsiteY3" fmla="*/ 0 h 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1" h="9816">
                <a:moveTo>
                  <a:pt x="0" y="0"/>
                </a:moveTo>
                <a:lnTo>
                  <a:pt x="2191" y="9816"/>
                </a:lnTo>
                <a:lnTo>
                  <a:pt x="0" y="9816"/>
                </a:lnTo>
                <a:lnTo>
                  <a:pt x="0" y="0"/>
                </a:lnTo>
                <a:close/>
              </a:path>
            </a:pathLst>
          </a:custGeom>
          <a:solidFill>
            <a:srgbClr val="CC006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94" y="4806363"/>
            <a:ext cx="1021185" cy="3281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42254" y="224590"/>
            <a:ext cx="7962960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9281" y="1304155"/>
            <a:ext cx="7878146" cy="3890434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le 9"/>
          <p:cNvSpPr/>
          <p:nvPr userDrawn="1"/>
        </p:nvSpPr>
        <p:spPr>
          <a:xfrm>
            <a:off x="0" y="4551680"/>
            <a:ext cx="1930400" cy="591820"/>
          </a:xfrm>
          <a:prstGeom prst="triangle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7219989" y="495082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94" y="4806363"/>
            <a:ext cx="1021185" cy="328194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>
            <a:off x="0" y="0"/>
            <a:ext cx="729442" cy="4267041"/>
          </a:xfrm>
          <a:custGeom>
            <a:avLst/>
            <a:gdLst>
              <a:gd name="connsiteX0" fmla="*/ 596317 w 729442"/>
              <a:gd name="connsiteY0" fmla="*/ 0 h 4267041"/>
              <a:gd name="connsiteX1" fmla="*/ 729442 w 729442"/>
              <a:gd name="connsiteY1" fmla="*/ 0 h 4267041"/>
              <a:gd name="connsiteX2" fmla="*/ 0 w 729442"/>
              <a:gd name="connsiteY2" fmla="*/ 4267041 h 4267041"/>
              <a:gd name="connsiteX3" fmla="*/ 0 w 729442"/>
              <a:gd name="connsiteY3" fmla="*/ 3488295 h 426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442" h="4267041">
                <a:moveTo>
                  <a:pt x="596317" y="0"/>
                </a:moveTo>
                <a:lnTo>
                  <a:pt x="729442" y="0"/>
                </a:lnTo>
                <a:lnTo>
                  <a:pt x="0" y="4267041"/>
                </a:lnTo>
                <a:lnTo>
                  <a:pt x="0" y="348829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 userDrawn="1"/>
        </p:nvSpPr>
        <p:spPr>
          <a:xfrm flipH="1">
            <a:off x="1" y="0"/>
            <a:ext cx="539086" cy="3153510"/>
          </a:xfrm>
          <a:custGeom>
            <a:avLst/>
            <a:gdLst>
              <a:gd name="connsiteX0" fmla="*/ 539086 w 539086"/>
              <a:gd name="connsiteY0" fmla="*/ 0 h 3153510"/>
              <a:gd name="connsiteX1" fmla="*/ 0 w 539086"/>
              <a:gd name="connsiteY1" fmla="*/ 0 h 3153510"/>
              <a:gd name="connsiteX2" fmla="*/ 539086 w 539086"/>
              <a:gd name="connsiteY2" fmla="*/ 3153510 h 3153510"/>
              <a:gd name="connsiteX3" fmla="*/ 539086 w 539086"/>
              <a:gd name="connsiteY3" fmla="*/ 0 h 315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086" h="3153510">
                <a:moveTo>
                  <a:pt x="539086" y="0"/>
                </a:moveTo>
                <a:lnTo>
                  <a:pt x="0" y="0"/>
                </a:lnTo>
                <a:lnTo>
                  <a:pt x="539086" y="3153510"/>
                </a:lnTo>
                <a:lnTo>
                  <a:pt x="539086" y="0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02411" y="224590"/>
            <a:ext cx="8010705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69437" y="1304155"/>
            <a:ext cx="7925383" cy="3890434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5" y="4806363"/>
            <a:ext cx="1021185" cy="328194"/>
          </a:xfrm>
          <a:prstGeom prst="rect">
            <a:avLst/>
          </a:prstGeom>
        </p:spPr>
      </p:pic>
      <p:sp>
        <p:nvSpPr>
          <p:cNvPr id="10" name="Freeform 9"/>
          <p:cNvSpPr/>
          <p:nvPr userDrawn="1"/>
        </p:nvSpPr>
        <p:spPr>
          <a:xfrm>
            <a:off x="508162" y="-1"/>
            <a:ext cx="1012396" cy="5143500"/>
          </a:xfrm>
          <a:custGeom>
            <a:avLst/>
            <a:gdLst>
              <a:gd name="connsiteX0" fmla="*/ 879271 w 1012396"/>
              <a:gd name="connsiteY0" fmla="*/ 0 h 5143500"/>
              <a:gd name="connsiteX1" fmla="*/ 1012396 w 1012396"/>
              <a:gd name="connsiteY1" fmla="*/ 0 h 5143500"/>
              <a:gd name="connsiteX2" fmla="*/ 133125 w 1012396"/>
              <a:gd name="connsiteY2" fmla="*/ 5143500 h 5143500"/>
              <a:gd name="connsiteX3" fmla="*/ 0 w 1012396"/>
              <a:gd name="connsiteY3" fmla="*/ 5143500 h 5143500"/>
              <a:gd name="connsiteX4" fmla="*/ 879271 w 1012396"/>
              <a:gd name="connsiteY4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96" h="5143500">
                <a:moveTo>
                  <a:pt x="879271" y="0"/>
                </a:moveTo>
                <a:lnTo>
                  <a:pt x="1012396" y="0"/>
                </a:lnTo>
                <a:lnTo>
                  <a:pt x="133125" y="5143500"/>
                </a:lnTo>
                <a:lnTo>
                  <a:pt x="0" y="5143500"/>
                </a:lnTo>
                <a:lnTo>
                  <a:pt x="87927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 userDrawn="1"/>
        </p:nvSpPr>
        <p:spPr>
          <a:xfrm flipH="1">
            <a:off x="1" y="0"/>
            <a:ext cx="539086" cy="3153510"/>
          </a:xfrm>
          <a:custGeom>
            <a:avLst/>
            <a:gdLst>
              <a:gd name="connsiteX0" fmla="*/ 539086 w 539086"/>
              <a:gd name="connsiteY0" fmla="*/ 0 h 3153510"/>
              <a:gd name="connsiteX1" fmla="*/ 0 w 539086"/>
              <a:gd name="connsiteY1" fmla="*/ 0 h 3153510"/>
              <a:gd name="connsiteX2" fmla="*/ 539086 w 539086"/>
              <a:gd name="connsiteY2" fmla="*/ 3153510 h 3153510"/>
              <a:gd name="connsiteX3" fmla="*/ 539086 w 539086"/>
              <a:gd name="connsiteY3" fmla="*/ 0 h 315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086" h="3153510">
                <a:moveTo>
                  <a:pt x="539086" y="0"/>
                </a:moveTo>
                <a:lnTo>
                  <a:pt x="0" y="0"/>
                </a:lnTo>
                <a:lnTo>
                  <a:pt x="539086" y="3153510"/>
                </a:lnTo>
                <a:lnTo>
                  <a:pt x="539086" y="0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 userDrawn="1"/>
        </p:nvSpPr>
        <p:spPr>
          <a:xfrm flipH="1">
            <a:off x="2" y="0"/>
            <a:ext cx="1328329" cy="5143500"/>
          </a:xfrm>
          <a:custGeom>
            <a:avLst/>
            <a:gdLst>
              <a:gd name="connsiteX0" fmla="*/ 734180 w 1328329"/>
              <a:gd name="connsiteY0" fmla="*/ 0 h 5143500"/>
              <a:gd name="connsiteX1" fmla="*/ 0 w 1328329"/>
              <a:gd name="connsiteY1" fmla="*/ 0 h 5143500"/>
              <a:gd name="connsiteX2" fmla="*/ 879271 w 1328329"/>
              <a:gd name="connsiteY2" fmla="*/ 5143500 h 5143500"/>
              <a:gd name="connsiteX3" fmla="*/ 1328329 w 1328329"/>
              <a:gd name="connsiteY3" fmla="*/ 5143500 h 5143500"/>
              <a:gd name="connsiteX4" fmla="*/ 1328329 w 1328329"/>
              <a:gd name="connsiteY4" fmla="*/ 3475612 h 5143500"/>
              <a:gd name="connsiteX5" fmla="*/ 734180 w 1328329"/>
              <a:gd name="connsiteY5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8329" h="5143500">
                <a:moveTo>
                  <a:pt x="734180" y="0"/>
                </a:moveTo>
                <a:lnTo>
                  <a:pt x="0" y="0"/>
                </a:lnTo>
                <a:lnTo>
                  <a:pt x="879271" y="5143500"/>
                </a:lnTo>
                <a:lnTo>
                  <a:pt x="1328329" y="5143500"/>
                </a:lnTo>
                <a:lnTo>
                  <a:pt x="1328329" y="3475612"/>
                </a:lnTo>
                <a:lnTo>
                  <a:pt x="734180" y="0"/>
                </a:lnTo>
                <a:close/>
              </a:path>
            </a:pathLst>
          </a:cu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665531" y="495082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520558" y="224590"/>
            <a:ext cx="7347189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87585" y="1304155"/>
            <a:ext cx="7268934" cy="3890434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4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993" y="2083858"/>
            <a:ext cx="8722334" cy="1988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9280" y="1233228"/>
            <a:ext cx="2407901" cy="773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9280" y="2297065"/>
            <a:ext cx="6528817" cy="154467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Your Title Goes Here In This Section Try not to Make it </a:t>
            </a:r>
            <a:br>
              <a:rPr lang="en-US" dirty="0" smtClean="0"/>
            </a:br>
            <a:r>
              <a:rPr lang="en-US" dirty="0" smtClean="0"/>
              <a:t>too Long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7526821" y="495485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Freeform 9"/>
          <p:cNvSpPr/>
          <p:nvPr userDrawn="1"/>
        </p:nvSpPr>
        <p:spPr>
          <a:xfrm>
            <a:off x="0" y="-314336"/>
            <a:ext cx="1536791" cy="6140685"/>
          </a:xfrm>
          <a:custGeom>
            <a:avLst/>
            <a:gdLst>
              <a:gd name="connsiteX0" fmla="*/ 279105 w 1536791"/>
              <a:gd name="connsiteY0" fmla="*/ 5033765 h 6140685"/>
              <a:gd name="connsiteX1" fmla="*/ 818707 w 1536791"/>
              <a:gd name="connsiteY1" fmla="*/ 5033765 h 6140685"/>
              <a:gd name="connsiteX2" fmla="*/ 539602 w 1536791"/>
              <a:gd name="connsiteY2" fmla="*/ 6140685 h 6140685"/>
              <a:gd name="connsiteX3" fmla="*/ 0 w 1536791"/>
              <a:gd name="connsiteY3" fmla="*/ 6140685 h 6140685"/>
              <a:gd name="connsiteX4" fmla="*/ 997189 w 1536791"/>
              <a:gd name="connsiteY4" fmla="*/ 4790869 h 6140685"/>
              <a:gd name="connsiteX5" fmla="*/ 1536791 w 1536791"/>
              <a:gd name="connsiteY5" fmla="*/ 4790869 h 6140685"/>
              <a:gd name="connsiteX6" fmla="*/ 1257686 w 1536791"/>
              <a:gd name="connsiteY6" fmla="*/ 5897789 h 6140685"/>
              <a:gd name="connsiteX7" fmla="*/ 718084 w 1536791"/>
              <a:gd name="connsiteY7" fmla="*/ 5897789 h 6140685"/>
              <a:gd name="connsiteX8" fmla="*/ 279105 w 1536791"/>
              <a:gd name="connsiteY8" fmla="*/ 3836047 h 6140685"/>
              <a:gd name="connsiteX9" fmla="*/ 818707 w 1536791"/>
              <a:gd name="connsiteY9" fmla="*/ 3836047 h 6140685"/>
              <a:gd name="connsiteX10" fmla="*/ 539602 w 1536791"/>
              <a:gd name="connsiteY10" fmla="*/ 4942967 h 6140685"/>
              <a:gd name="connsiteX11" fmla="*/ 0 w 1536791"/>
              <a:gd name="connsiteY11" fmla="*/ 4942967 h 6140685"/>
              <a:gd name="connsiteX12" fmla="*/ 997189 w 1536791"/>
              <a:gd name="connsiteY12" fmla="*/ 3593151 h 6140685"/>
              <a:gd name="connsiteX13" fmla="*/ 1536791 w 1536791"/>
              <a:gd name="connsiteY13" fmla="*/ 3593151 h 6140685"/>
              <a:gd name="connsiteX14" fmla="*/ 1257686 w 1536791"/>
              <a:gd name="connsiteY14" fmla="*/ 4700071 h 6140685"/>
              <a:gd name="connsiteX15" fmla="*/ 718084 w 1536791"/>
              <a:gd name="connsiteY15" fmla="*/ 4700071 h 6140685"/>
              <a:gd name="connsiteX16" fmla="*/ 279105 w 1536791"/>
              <a:gd name="connsiteY16" fmla="*/ 2638330 h 6140685"/>
              <a:gd name="connsiteX17" fmla="*/ 818707 w 1536791"/>
              <a:gd name="connsiteY17" fmla="*/ 2638330 h 6140685"/>
              <a:gd name="connsiteX18" fmla="*/ 539602 w 1536791"/>
              <a:gd name="connsiteY18" fmla="*/ 3745250 h 6140685"/>
              <a:gd name="connsiteX19" fmla="*/ 0 w 1536791"/>
              <a:gd name="connsiteY19" fmla="*/ 3745250 h 6140685"/>
              <a:gd name="connsiteX20" fmla="*/ 997189 w 1536791"/>
              <a:gd name="connsiteY20" fmla="*/ 2395434 h 6140685"/>
              <a:gd name="connsiteX21" fmla="*/ 1536791 w 1536791"/>
              <a:gd name="connsiteY21" fmla="*/ 2395434 h 6140685"/>
              <a:gd name="connsiteX22" fmla="*/ 1257686 w 1536791"/>
              <a:gd name="connsiteY22" fmla="*/ 3502354 h 6140685"/>
              <a:gd name="connsiteX23" fmla="*/ 718084 w 1536791"/>
              <a:gd name="connsiteY23" fmla="*/ 3502354 h 6140685"/>
              <a:gd name="connsiteX24" fmla="*/ 279105 w 1536791"/>
              <a:gd name="connsiteY24" fmla="*/ 1440614 h 6140685"/>
              <a:gd name="connsiteX25" fmla="*/ 818707 w 1536791"/>
              <a:gd name="connsiteY25" fmla="*/ 1440614 h 6140685"/>
              <a:gd name="connsiteX26" fmla="*/ 539602 w 1536791"/>
              <a:gd name="connsiteY26" fmla="*/ 2547533 h 6140685"/>
              <a:gd name="connsiteX27" fmla="*/ 0 w 1536791"/>
              <a:gd name="connsiteY27" fmla="*/ 2547533 h 6140685"/>
              <a:gd name="connsiteX28" fmla="*/ 997189 w 1536791"/>
              <a:gd name="connsiteY28" fmla="*/ 1197717 h 6140685"/>
              <a:gd name="connsiteX29" fmla="*/ 1536791 w 1536791"/>
              <a:gd name="connsiteY29" fmla="*/ 1197717 h 6140685"/>
              <a:gd name="connsiteX30" fmla="*/ 1257686 w 1536791"/>
              <a:gd name="connsiteY30" fmla="*/ 2304637 h 6140685"/>
              <a:gd name="connsiteX31" fmla="*/ 718084 w 1536791"/>
              <a:gd name="connsiteY31" fmla="*/ 2304637 h 6140685"/>
              <a:gd name="connsiteX32" fmla="*/ 279105 w 1536791"/>
              <a:gd name="connsiteY32" fmla="*/ 242897 h 6140685"/>
              <a:gd name="connsiteX33" fmla="*/ 818707 w 1536791"/>
              <a:gd name="connsiteY33" fmla="*/ 242897 h 6140685"/>
              <a:gd name="connsiteX34" fmla="*/ 539602 w 1536791"/>
              <a:gd name="connsiteY34" fmla="*/ 1349817 h 6140685"/>
              <a:gd name="connsiteX35" fmla="*/ 0 w 1536791"/>
              <a:gd name="connsiteY35" fmla="*/ 1349817 h 6140685"/>
              <a:gd name="connsiteX36" fmla="*/ 997189 w 1536791"/>
              <a:gd name="connsiteY36" fmla="*/ 0 h 6140685"/>
              <a:gd name="connsiteX37" fmla="*/ 1536791 w 1536791"/>
              <a:gd name="connsiteY37" fmla="*/ 0 h 6140685"/>
              <a:gd name="connsiteX38" fmla="*/ 1257686 w 1536791"/>
              <a:gd name="connsiteY38" fmla="*/ 1106920 h 6140685"/>
              <a:gd name="connsiteX39" fmla="*/ 718084 w 1536791"/>
              <a:gd name="connsiteY39" fmla="*/ 1106920 h 614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91" h="6140685">
                <a:moveTo>
                  <a:pt x="279105" y="5033765"/>
                </a:moveTo>
                <a:lnTo>
                  <a:pt x="818707" y="5033765"/>
                </a:lnTo>
                <a:lnTo>
                  <a:pt x="539602" y="6140685"/>
                </a:lnTo>
                <a:lnTo>
                  <a:pt x="0" y="6140685"/>
                </a:lnTo>
                <a:close/>
                <a:moveTo>
                  <a:pt x="997189" y="4790869"/>
                </a:moveTo>
                <a:lnTo>
                  <a:pt x="1536791" y="4790869"/>
                </a:lnTo>
                <a:lnTo>
                  <a:pt x="1257686" y="5897789"/>
                </a:lnTo>
                <a:lnTo>
                  <a:pt x="718084" y="5897789"/>
                </a:lnTo>
                <a:close/>
                <a:moveTo>
                  <a:pt x="279105" y="3836047"/>
                </a:moveTo>
                <a:lnTo>
                  <a:pt x="818707" y="3836047"/>
                </a:lnTo>
                <a:lnTo>
                  <a:pt x="539602" y="4942967"/>
                </a:lnTo>
                <a:lnTo>
                  <a:pt x="0" y="4942967"/>
                </a:lnTo>
                <a:close/>
                <a:moveTo>
                  <a:pt x="997189" y="3593151"/>
                </a:moveTo>
                <a:lnTo>
                  <a:pt x="1536791" y="3593151"/>
                </a:lnTo>
                <a:lnTo>
                  <a:pt x="1257686" y="4700071"/>
                </a:lnTo>
                <a:lnTo>
                  <a:pt x="718084" y="4700071"/>
                </a:lnTo>
                <a:close/>
                <a:moveTo>
                  <a:pt x="279105" y="2638330"/>
                </a:moveTo>
                <a:lnTo>
                  <a:pt x="818707" y="2638330"/>
                </a:lnTo>
                <a:lnTo>
                  <a:pt x="539602" y="3745250"/>
                </a:lnTo>
                <a:lnTo>
                  <a:pt x="0" y="3745250"/>
                </a:lnTo>
                <a:close/>
                <a:moveTo>
                  <a:pt x="997189" y="2395434"/>
                </a:moveTo>
                <a:lnTo>
                  <a:pt x="1536791" y="2395434"/>
                </a:lnTo>
                <a:lnTo>
                  <a:pt x="1257686" y="3502354"/>
                </a:lnTo>
                <a:lnTo>
                  <a:pt x="718084" y="3502354"/>
                </a:lnTo>
                <a:close/>
                <a:moveTo>
                  <a:pt x="279105" y="1440614"/>
                </a:moveTo>
                <a:lnTo>
                  <a:pt x="818707" y="1440614"/>
                </a:lnTo>
                <a:lnTo>
                  <a:pt x="539602" y="2547533"/>
                </a:lnTo>
                <a:lnTo>
                  <a:pt x="0" y="2547533"/>
                </a:lnTo>
                <a:close/>
                <a:moveTo>
                  <a:pt x="997189" y="1197717"/>
                </a:moveTo>
                <a:lnTo>
                  <a:pt x="1536791" y="1197717"/>
                </a:lnTo>
                <a:lnTo>
                  <a:pt x="1257686" y="2304637"/>
                </a:lnTo>
                <a:lnTo>
                  <a:pt x="718084" y="2304637"/>
                </a:lnTo>
                <a:close/>
                <a:moveTo>
                  <a:pt x="279105" y="242897"/>
                </a:moveTo>
                <a:lnTo>
                  <a:pt x="818707" y="242897"/>
                </a:lnTo>
                <a:lnTo>
                  <a:pt x="539602" y="1349817"/>
                </a:lnTo>
                <a:lnTo>
                  <a:pt x="0" y="1349817"/>
                </a:lnTo>
                <a:close/>
                <a:moveTo>
                  <a:pt x="997189" y="0"/>
                </a:moveTo>
                <a:lnTo>
                  <a:pt x="1536791" y="0"/>
                </a:lnTo>
                <a:lnTo>
                  <a:pt x="1257686" y="1106920"/>
                </a:lnTo>
                <a:lnTo>
                  <a:pt x="718084" y="1106920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4825" b="482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 userDrawn="1"/>
        </p:nvSpPr>
        <p:spPr>
          <a:xfrm>
            <a:off x="6993" y="2326754"/>
            <a:ext cx="818707" cy="1106920"/>
          </a:xfrm>
          <a:prstGeom prst="parallelogram">
            <a:avLst>
              <a:gd name="adj" fmla="val 34091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 userDrawn="1"/>
        </p:nvSpPr>
        <p:spPr>
          <a:xfrm>
            <a:off x="725077" y="2083858"/>
            <a:ext cx="818707" cy="1106920"/>
          </a:xfrm>
          <a:prstGeom prst="parallelogram">
            <a:avLst>
              <a:gd name="adj" fmla="val 34091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/>
          <p:cNvSpPr/>
          <p:nvPr userDrawn="1"/>
        </p:nvSpPr>
        <p:spPr>
          <a:xfrm>
            <a:off x="756" y="3521711"/>
            <a:ext cx="818707" cy="1106920"/>
          </a:xfrm>
          <a:prstGeom prst="parallelogram">
            <a:avLst>
              <a:gd name="adj" fmla="val 34091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5" y="4806363"/>
            <a:ext cx="1021185" cy="32819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332405" y="495082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47637" y="0"/>
            <a:ext cx="416560" cy="51435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1206950" y="0"/>
            <a:ext cx="78719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09" y="0"/>
            <a:ext cx="701040" cy="5143500"/>
            <a:chOff x="1009" y="0"/>
            <a:chExt cx="701040" cy="5143500"/>
          </a:xfrm>
        </p:grpSpPr>
        <p:sp>
          <p:nvSpPr>
            <p:cNvPr id="18" name="Rectangle 17"/>
            <p:cNvSpPr/>
            <p:nvPr/>
          </p:nvSpPr>
          <p:spPr>
            <a:xfrm>
              <a:off x="1009" y="0"/>
              <a:ext cx="701040" cy="5143500"/>
            </a:xfrm>
            <a:prstGeom prst="rect">
              <a:avLst/>
            </a:pr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09" y="0"/>
              <a:ext cx="701040" cy="51435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520558" y="224590"/>
            <a:ext cx="7347189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587585" y="1304155"/>
            <a:ext cx="7268934" cy="3890434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5" y="4806363"/>
            <a:ext cx="1021185" cy="32819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332405" y="495082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749750" y="0"/>
            <a:ext cx="78719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009" y="0"/>
            <a:ext cx="701040" cy="5143500"/>
            <a:chOff x="1009" y="0"/>
            <a:chExt cx="701040" cy="5143500"/>
          </a:xfrm>
        </p:grpSpPr>
        <p:sp>
          <p:nvSpPr>
            <p:cNvPr id="18" name="Rectangle 17"/>
            <p:cNvSpPr/>
            <p:nvPr/>
          </p:nvSpPr>
          <p:spPr>
            <a:xfrm>
              <a:off x="1009" y="0"/>
              <a:ext cx="701040" cy="5143500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09" y="0"/>
              <a:ext cx="701040" cy="51435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999697" y="224590"/>
            <a:ext cx="7347189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66724" y="1304155"/>
            <a:ext cx="7268934" cy="3890434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 userDrawn="1"/>
        </p:nvSpPr>
        <p:spPr>
          <a:xfrm>
            <a:off x="5266720" y="4942665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6870988" y="0"/>
            <a:ext cx="2273012" cy="5143500"/>
            <a:chOff x="7867538" y="0"/>
            <a:chExt cx="1276462" cy="5323840"/>
          </a:xfrm>
        </p:grpSpPr>
        <p:sp>
          <p:nvSpPr>
            <p:cNvPr id="22" name="Rectangle 21"/>
            <p:cNvSpPr/>
            <p:nvPr/>
          </p:nvSpPr>
          <p:spPr>
            <a:xfrm>
              <a:off x="8737600" y="0"/>
              <a:ext cx="406400" cy="5323840"/>
            </a:xfrm>
            <a:prstGeom prst="rect">
              <a:avLst/>
            </a:pr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00720" y="0"/>
              <a:ext cx="406400" cy="5323840"/>
            </a:xfrm>
            <a:prstGeom prst="rect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867538" y="0"/>
              <a:ext cx="406400" cy="5323840"/>
            </a:xfrm>
            <a:prstGeom prst="rect">
              <a:avLst/>
            </a:prstGeom>
            <a:blipFill>
              <a:blip r:embed="rId4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riangle 26"/>
          <p:cNvSpPr/>
          <p:nvPr userDrawn="1"/>
        </p:nvSpPr>
        <p:spPr>
          <a:xfrm>
            <a:off x="0" y="4551680"/>
            <a:ext cx="1930400" cy="591820"/>
          </a:xfrm>
          <a:prstGeom prst="triangle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94" y="4806363"/>
            <a:ext cx="1021185" cy="328194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42254" y="224590"/>
            <a:ext cx="6293017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9281" y="1304155"/>
            <a:ext cx="6225990" cy="3890434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Background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-669304" y="730228"/>
            <a:ext cx="6919276" cy="3883845"/>
          </a:xfrm>
          <a:custGeom>
            <a:avLst/>
            <a:gdLst>
              <a:gd name="connsiteX0" fmla="*/ 0 w 6919276"/>
              <a:gd name="connsiteY0" fmla="*/ 0 h 3883845"/>
              <a:gd name="connsiteX1" fmla="*/ 5063071 w 6919276"/>
              <a:gd name="connsiteY1" fmla="*/ 0 h 3883845"/>
              <a:gd name="connsiteX2" fmla="*/ 5063071 w 6919276"/>
              <a:gd name="connsiteY2" fmla="*/ 4329 h 3883845"/>
              <a:gd name="connsiteX3" fmla="*/ 5175905 w 6919276"/>
              <a:gd name="connsiteY3" fmla="*/ 10027 h 3883845"/>
              <a:gd name="connsiteX4" fmla="*/ 6919276 w 6919276"/>
              <a:gd name="connsiteY4" fmla="*/ 1941923 h 3883845"/>
              <a:gd name="connsiteX5" fmla="*/ 5175905 w 6919276"/>
              <a:gd name="connsiteY5" fmla="*/ 3873819 h 3883845"/>
              <a:gd name="connsiteX6" fmla="*/ 5063071 w 6919276"/>
              <a:gd name="connsiteY6" fmla="*/ 3879517 h 3883845"/>
              <a:gd name="connsiteX7" fmla="*/ 5063071 w 6919276"/>
              <a:gd name="connsiteY7" fmla="*/ 3883843 h 3883845"/>
              <a:gd name="connsiteX8" fmla="*/ 4977394 w 6919276"/>
              <a:gd name="connsiteY8" fmla="*/ 3883843 h 3883845"/>
              <a:gd name="connsiteX9" fmla="*/ 4977354 w 6919276"/>
              <a:gd name="connsiteY9" fmla="*/ 3883845 h 3883845"/>
              <a:gd name="connsiteX10" fmla="*/ 4977314 w 6919276"/>
              <a:gd name="connsiteY10" fmla="*/ 3883843 h 3883845"/>
              <a:gd name="connsiteX11" fmla="*/ 0 w 6919276"/>
              <a:gd name="connsiteY11" fmla="*/ 3883843 h 3883845"/>
              <a:gd name="connsiteX0" fmla="*/ 0 w 6919276"/>
              <a:gd name="connsiteY0" fmla="*/ 0 h 3883845"/>
              <a:gd name="connsiteX1" fmla="*/ 5063071 w 6919276"/>
              <a:gd name="connsiteY1" fmla="*/ 0 h 3883845"/>
              <a:gd name="connsiteX2" fmla="*/ 5175905 w 6919276"/>
              <a:gd name="connsiteY2" fmla="*/ 10027 h 3883845"/>
              <a:gd name="connsiteX3" fmla="*/ 6919276 w 6919276"/>
              <a:gd name="connsiteY3" fmla="*/ 1941923 h 3883845"/>
              <a:gd name="connsiteX4" fmla="*/ 5175905 w 6919276"/>
              <a:gd name="connsiteY4" fmla="*/ 3873819 h 3883845"/>
              <a:gd name="connsiteX5" fmla="*/ 5063071 w 6919276"/>
              <a:gd name="connsiteY5" fmla="*/ 3879517 h 3883845"/>
              <a:gd name="connsiteX6" fmla="*/ 5063071 w 6919276"/>
              <a:gd name="connsiteY6" fmla="*/ 3883843 h 3883845"/>
              <a:gd name="connsiteX7" fmla="*/ 4977394 w 6919276"/>
              <a:gd name="connsiteY7" fmla="*/ 3883843 h 3883845"/>
              <a:gd name="connsiteX8" fmla="*/ 4977354 w 6919276"/>
              <a:gd name="connsiteY8" fmla="*/ 3883845 h 3883845"/>
              <a:gd name="connsiteX9" fmla="*/ 4977314 w 6919276"/>
              <a:gd name="connsiteY9" fmla="*/ 3883843 h 3883845"/>
              <a:gd name="connsiteX10" fmla="*/ 0 w 6919276"/>
              <a:gd name="connsiteY10" fmla="*/ 3883843 h 3883845"/>
              <a:gd name="connsiteX11" fmla="*/ 0 w 6919276"/>
              <a:gd name="connsiteY11" fmla="*/ 0 h 3883845"/>
              <a:gd name="connsiteX0" fmla="*/ 0 w 6919276"/>
              <a:gd name="connsiteY0" fmla="*/ 0 h 3883845"/>
              <a:gd name="connsiteX1" fmla="*/ 5063071 w 6919276"/>
              <a:gd name="connsiteY1" fmla="*/ 0 h 3883845"/>
              <a:gd name="connsiteX2" fmla="*/ 5175905 w 6919276"/>
              <a:gd name="connsiteY2" fmla="*/ 10027 h 3883845"/>
              <a:gd name="connsiteX3" fmla="*/ 6919276 w 6919276"/>
              <a:gd name="connsiteY3" fmla="*/ 1941923 h 3883845"/>
              <a:gd name="connsiteX4" fmla="*/ 5175905 w 6919276"/>
              <a:gd name="connsiteY4" fmla="*/ 3873819 h 3883845"/>
              <a:gd name="connsiteX5" fmla="*/ 5063071 w 6919276"/>
              <a:gd name="connsiteY5" fmla="*/ 3879517 h 3883845"/>
              <a:gd name="connsiteX6" fmla="*/ 4977394 w 6919276"/>
              <a:gd name="connsiteY6" fmla="*/ 3883843 h 3883845"/>
              <a:gd name="connsiteX7" fmla="*/ 4977354 w 6919276"/>
              <a:gd name="connsiteY7" fmla="*/ 3883845 h 3883845"/>
              <a:gd name="connsiteX8" fmla="*/ 4977314 w 6919276"/>
              <a:gd name="connsiteY8" fmla="*/ 3883843 h 3883845"/>
              <a:gd name="connsiteX9" fmla="*/ 0 w 6919276"/>
              <a:gd name="connsiteY9" fmla="*/ 3883843 h 3883845"/>
              <a:gd name="connsiteX10" fmla="*/ 0 w 6919276"/>
              <a:gd name="connsiteY10" fmla="*/ 0 h 3883845"/>
              <a:gd name="connsiteX0" fmla="*/ 0 w 6919276"/>
              <a:gd name="connsiteY0" fmla="*/ 0 h 3883845"/>
              <a:gd name="connsiteX1" fmla="*/ 5063071 w 6919276"/>
              <a:gd name="connsiteY1" fmla="*/ 0 h 3883845"/>
              <a:gd name="connsiteX2" fmla="*/ 5175905 w 6919276"/>
              <a:gd name="connsiteY2" fmla="*/ 10027 h 3883845"/>
              <a:gd name="connsiteX3" fmla="*/ 6919276 w 6919276"/>
              <a:gd name="connsiteY3" fmla="*/ 1941923 h 3883845"/>
              <a:gd name="connsiteX4" fmla="*/ 5175905 w 6919276"/>
              <a:gd name="connsiteY4" fmla="*/ 3873819 h 3883845"/>
              <a:gd name="connsiteX5" fmla="*/ 4977394 w 6919276"/>
              <a:gd name="connsiteY5" fmla="*/ 3883843 h 3883845"/>
              <a:gd name="connsiteX6" fmla="*/ 4977354 w 6919276"/>
              <a:gd name="connsiteY6" fmla="*/ 3883845 h 3883845"/>
              <a:gd name="connsiteX7" fmla="*/ 4977314 w 6919276"/>
              <a:gd name="connsiteY7" fmla="*/ 3883843 h 3883845"/>
              <a:gd name="connsiteX8" fmla="*/ 0 w 6919276"/>
              <a:gd name="connsiteY8" fmla="*/ 3883843 h 3883845"/>
              <a:gd name="connsiteX9" fmla="*/ 0 w 6919276"/>
              <a:gd name="connsiteY9" fmla="*/ 0 h 388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19276" h="3883845">
                <a:moveTo>
                  <a:pt x="0" y="0"/>
                </a:moveTo>
                <a:lnTo>
                  <a:pt x="5063071" y="0"/>
                </a:lnTo>
                <a:lnTo>
                  <a:pt x="5175905" y="10027"/>
                </a:lnTo>
                <a:cubicBezTo>
                  <a:pt x="6155131" y="109473"/>
                  <a:pt x="6919276" y="936460"/>
                  <a:pt x="6919276" y="1941923"/>
                </a:cubicBezTo>
                <a:cubicBezTo>
                  <a:pt x="6919276" y="2947386"/>
                  <a:pt x="6155131" y="3774374"/>
                  <a:pt x="5175905" y="3873819"/>
                </a:cubicBezTo>
                <a:lnTo>
                  <a:pt x="4977394" y="3883843"/>
                </a:lnTo>
                <a:cubicBezTo>
                  <a:pt x="4977381" y="3883844"/>
                  <a:pt x="4977367" y="3883844"/>
                  <a:pt x="4977354" y="3883845"/>
                </a:cubicBezTo>
                <a:cubicBezTo>
                  <a:pt x="4977341" y="3883844"/>
                  <a:pt x="4977327" y="3883844"/>
                  <a:pt x="4977314" y="3883843"/>
                </a:cubicBezTo>
                <a:lnTo>
                  <a:pt x="0" y="38838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0" y="495485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ADARA private &amp; confidential</a:t>
            </a:r>
            <a:endParaRPr lang="en-US" sz="800" kern="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8704" y="4815639"/>
            <a:ext cx="1018747" cy="32819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2255" y="1387935"/>
            <a:ext cx="5615146" cy="962738"/>
          </a:xfrm>
        </p:spPr>
        <p:txBody>
          <a:bodyPr anchor="t">
            <a:noAutofit/>
          </a:bodyPr>
          <a:lstStyle>
            <a:lvl1pPr>
              <a:defRPr sz="32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9281" y="2479234"/>
            <a:ext cx="5481920" cy="1643587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240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833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-669304" y="730228"/>
            <a:ext cx="6919276" cy="3883845"/>
          </a:xfrm>
          <a:custGeom>
            <a:avLst/>
            <a:gdLst>
              <a:gd name="connsiteX0" fmla="*/ 0 w 6919276"/>
              <a:gd name="connsiteY0" fmla="*/ 0 h 3883845"/>
              <a:gd name="connsiteX1" fmla="*/ 5063071 w 6919276"/>
              <a:gd name="connsiteY1" fmla="*/ 0 h 3883845"/>
              <a:gd name="connsiteX2" fmla="*/ 5063071 w 6919276"/>
              <a:gd name="connsiteY2" fmla="*/ 4329 h 3883845"/>
              <a:gd name="connsiteX3" fmla="*/ 5175905 w 6919276"/>
              <a:gd name="connsiteY3" fmla="*/ 10027 h 3883845"/>
              <a:gd name="connsiteX4" fmla="*/ 6919276 w 6919276"/>
              <a:gd name="connsiteY4" fmla="*/ 1941923 h 3883845"/>
              <a:gd name="connsiteX5" fmla="*/ 5175905 w 6919276"/>
              <a:gd name="connsiteY5" fmla="*/ 3873819 h 3883845"/>
              <a:gd name="connsiteX6" fmla="*/ 5063071 w 6919276"/>
              <a:gd name="connsiteY6" fmla="*/ 3879517 h 3883845"/>
              <a:gd name="connsiteX7" fmla="*/ 5063071 w 6919276"/>
              <a:gd name="connsiteY7" fmla="*/ 3883843 h 3883845"/>
              <a:gd name="connsiteX8" fmla="*/ 4977394 w 6919276"/>
              <a:gd name="connsiteY8" fmla="*/ 3883843 h 3883845"/>
              <a:gd name="connsiteX9" fmla="*/ 4977354 w 6919276"/>
              <a:gd name="connsiteY9" fmla="*/ 3883845 h 3883845"/>
              <a:gd name="connsiteX10" fmla="*/ 4977314 w 6919276"/>
              <a:gd name="connsiteY10" fmla="*/ 3883843 h 3883845"/>
              <a:gd name="connsiteX11" fmla="*/ 0 w 6919276"/>
              <a:gd name="connsiteY11" fmla="*/ 3883843 h 3883845"/>
              <a:gd name="connsiteX0" fmla="*/ 0 w 6919276"/>
              <a:gd name="connsiteY0" fmla="*/ 0 h 3883845"/>
              <a:gd name="connsiteX1" fmla="*/ 5063071 w 6919276"/>
              <a:gd name="connsiteY1" fmla="*/ 0 h 3883845"/>
              <a:gd name="connsiteX2" fmla="*/ 5175905 w 6919276"/>
              <a:gd name="connsiteY2" fmla="*/ 10027 h 3883845"/>
              <a:gd name="connsiteX3" fmla="*/ 6919276 w 6919276"/>
              <a:gd name="connsiteY3" fmla="*/ 1941923 h 3883845"/>
              <a:gd name="connsiteX4" fmla="*/ 5175905 w 6919276"/>
              <a:gd name="connsiteY4" fmla="*/ 3873819 h 3883845"/>
              <a:gd name="connsiteX5" fmla="*/ 5063071 w 6919276"/>
              <a:gd name="connsiteY5" fmla="*/ 3879517 h 3883845"/>
              <a:gd name="connsiteX6" fmla="*/ 5063071 w 6919276"/>
              <a:gd name="connsiteY6" fmla="*/ 3883843 h 3883845"/>
              <a:gd name="connsiteX7" fmla="*/ 4977394 w 6919276"/>
              <a:gd name="connsiteY7" fmla="*/ 3883843 h 3883845"/>
              <a:gd name="connsiteX8" fmla="*/ 4977354 w 6919276"/>
              <a:gd name="connsiteY8" fmla="*/ 3883845 h 3883845"/>
              <a:gd name="connsiteX9" fmla="*/ 4977314 w 6919276"/>
              <a:gd name="connsiteY9" fmla="*/ 3883843 h 3883845"/>
              <a:gd name="connsiteX10" fmla="*/ 0 w 6919276"/>
              <a:gd name="connsiteY10" fmla="*/ 3883843 h 3883845"/>
              <a:gd name="connsiteX11" fmla="*/ 0 w 6919276"/>
              <a:gd name="connsiteY11" fmla="*/ 0 h 3883845"/>
              <a:gd name="connsiteX0" fmla="*/ 0 w 6919276"/>
              <a:gd name="connsiteY0" fmla="*/ 0 h 3883845"/>
              <a:gd name="connsiteX1" fmla="*/ 5063071 w 6919276"/>
              <a:gd name="connsiteY1" fmla="*/ 0 h 3883845"/>
              <a:gd name="connsiteX2" fmla="*/ 5175905 w 6919276"/>
              <a:gd name="connsiteY2" fmla="*/ 10027 h 3883845"/>
              <a:gd name="connsiteX3" fmla="*/ 6919276 w 6919276"/>
              <a:gd name="connsiteY3" fmla="*/ 1941923 h 3883845"/>
              <a:gd name="connsiteX4" fmla="*/ 5175905 w 6919276"/>
              <a:gd name="connsiteY4" fmla="*/ 3873819 h 3883845"/>
              <a:gd name="connsiteX5" fmla="*/ 5063071 w 6919276"/>
              <a:gd name="connsiteY5" fmla="*/ 3879517 h 3883845"/>
              <a:gd name="connsiteX6" fmla="*/ 4977394 w 6919276"/>
              <a:gd name="connsiteY6" fmla="*/ 3883843 h 3883845"/>
              <a:gd name="connsiteX7" fmla="*/ 4977354 w 6919276"/>
              <a:gd name="connsiteY7" fmla="*/ 3883845 h 3883845"/>
              <a:gd name="connsiteX8" fmla="*/ 4977314 w 6919276"/>
              <a:gd name="connsiteY8" fmla="*/ 3883843 h 3883845"/>
              <a:gd name="connsiteX9" fmla="*/ 0 w 6919276"/>
              <a:gd name="connsiteY9" fmla="*/ 3883843 h 3883845"/>
              <a:gd name="connsiteX10" fmla="*/ 0 w 6919276"/>
              <a:gd name="connsiteY10" fmla="*/ 0 h 3883845"/>
              <a:gd name="connsiteX0" fmla="*/ 0 w 6919276"/>
              <a:gd name="connsiteY0" fmla="*/ 0 h 3883845"/>
              <a:gd name="connsiteX1" fmla="*/ 5063071 w 6919276"/>
              <a:gd name="connsiteY1" fmla="*/ 0 h 3883845"/>
              <a:gd name="connsiteX2" fmla="*/ 5175905 w 6919276"/>
              <a:gd name="connsiteY2" fmla="*/ 10027 h 3883845"/>
              <a:gd name="connsiteX3" fmla="*/ 6919276 w 6919276"/>
              <a:gd name="connsiteY3" fmla="*/ 1941923 h 3883845"/>
              <a:gd name="connsiteX4" fmla="*/ 5175905 w 6919276"/>
              <a:gd name="connsiteY4" fmla="*/ 3873819 h 3883845"/>
              <a:gd name="connsiteX5" fmla="*/ 4977394 w 6919276"/>
              <a:gd name="connsiteY5" fmla="*/ 3883843 h 3883845"/>
              <a:gd name="connsiteX6" fmla="*/ 4977354 w 6919276"/>
              <a:gd name="connsiteY6" fmla="*/ 3883845 h 3883845"/>
              <a:gd name="connsiteX7" fmla="*/ 4977314 w 6919276"/>
              <a:gd name="connsiteY7" fmla="*/ 3883843 h 3883845"/>
              <a:gd name="connsiteX8" fmla="*/ 0 w 6919276"/>
              <a:gd name="connsiteY8" fmla="*/ 3883843 h 3883845"/>
              <a:gd name="connsiteX9" fmla="*/ 0 w 6919276"/>
              <a:gd name="connsiteY9" fmla="*/ 0 h 388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19276" h="3883845">
                <a:moveTo>
                  <a:pt x="0" y="0"/>
                </a:moveTo>
                <a:lnTo>
                  <a:pt x="5063071" y="0"/>
                </a:lnTo>
                <a:lnTo>
                  <a:pt x="5175905" y="10027"/>
                </a:lnTo>
                <a:cubicBezTo>
                  <a:pt x="6155131" y="109473"/>
                  <a:pt x="6919276" y="936460"/>
                  <a:pt x="6919276" y="1941923"/>
                </a:cubicBezTo>
                <a:cubicBezTo>
                  <a:pt x="6919276" y="2947386"/>
                  <a:pt x="6155131" y="3774374"/>
                  <a:pt x="5175905" y="3873819"/>
                </a:cubicBezTo>
                <a:lnTo>
                  <a:pt x="4977394" y="3883843"/>
                </a:lnTo>
                <a:cubicBezTo>
                  <a:pt x="4977381" y="3883844"/>
                  <a:pt x="4977367" y="3883844"/>
                  <a:pt x="4977354" y="3883845"/>
                </a:cubicBezTo>
                <a:cubicBezTo>
                  <a:pt x="4977341" y="3883844"/>
                  <a:pt x="4977327" y="3883844"/>
                  <a:pt x="4977314" y="3883843"/>
                </a:cubicBezTo>
                <a:lnTo>
                  <a:pt x="0" y="38838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0" y="495485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ADARA private &amp; confidential</a:t>
            </a:r>
            <a:endParaRPr lang="en-US" sz="800" kern="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8704" y="4815639"/>
            <a:ext cx="1018747" cy="32819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2255" y="1387935"/>
            <a:ext cx="5615146" cy="962738"/>
          </a:xfrm>
        </p:spPr>
        <p:txBody>
          <a:bodyPr anchor="t">
            <a:noAutofit/>
          </a:bodyPr>
          <a:lstStyle>
            <a:lvl1pPr>
              <a:defRPr sz="32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9281" y="2479234"/>
            <a:ext cx="5481920" cy="1643587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833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-669304" y="730228"/>
            <a:ext cx="6919276" cy="3883845"/>
          </a:xfrm>
          <a:custGeom>
            <a:avLst/>
            <a:gdLst>
              <a:gd name="connsiteX0" fmla="*/ 0 w 6919276"/>
              <a:gd name="connsiteY0" fmla="*/ 0 h 3883845"/>
              <a:gd name="connsiteX1" fmla="*/ 5063071 w 6919276"/>
              <a:gd name="connsiteY1" fmla="*/ 0 h 3883845"/>
              <a:gd name="connsiteX2" fmla="*/ 5063071 w 6919276"/>
              <a:gd name="connsiteY2" fmla="*/ 4329 h 3883845"/>
              <a:gd name="connsiteX3" fmla="*/ 5175905 w 6919276"/>
              <a:gd name="connsiteY3" fmla="*/ 10027 h 3883845"/>
              <a:gd name="connsiteX4" fmla="*/ 6919276 w 6919276"/>
              <a:gd name="connsiteY4" fmla="*/ 1941923 h 3883845"/>
              <a:gd name="connsiteX5" fmla="*/ 5175905 w 6919276"/>
              <a:gd name="connsiteY5" fmla="*/ 3873819 h 3883845"/>
              <a:gd name="connsiteX6" fmla="*/ 5063071 w 6919276"/>
              <a:gd name="connsiteY6" fmla="*/ 3879517 h 3883845"/>
              <a:gd name="connsiteX7" fmla="*/ 5063071 w 6919276"/>
              <a:gd name="connsiteY7" fmla="*/ 3883843 h 3883845"/>
              <a:gd name="connsiteX8" fmla="*/ 4977394 w 6919276"/>
              <a:gd name="connsiteY8" fmla="*/ 3883843 h 3883845"/>
              <a:gd name="connsiteX9" fmla="*/ 4977354 w 6919276"/>
              <a:gd name="connsiteY9" fmla="*/ 3883845 h 3883845"/>
              <a:gd name="connsiteX10" fmla="*/ 4977314 w 6919276"/>
              <a:gd name="connsiteY10" fmla="*/ 3883843 h 3883845"/>
              <a:gd name="connsiteX11" fmla="*/ 0 w 6919276"/>
              <a:gd name="connsiteY11" fmla="*/ 3883843 h 3883845"/>
              <a:gd name="connsiteX0" fmla="*/ 0 w 6919276"/>
              <a:gd name="connsiteY0" fmla="*/ 0 h 3883845"/>
              <a:gd name="connsiteX1" fmla="*/ 5063071 w 6919276"/>
              <a:gd name="connsiteY1" fmla="*/ 0 h 3883845"/>
              <a:gd name="connsiteX2" fmla="*/ 5175905 w 6919276"/>
              <a:gd name="connsiteY2" fmla="*/ 10027 h 3883845"/>
              <a:gd name="connsiteX3" fmla="*/ 6919276 w 6919276"/>
              <a:gd name="connsiteY3" fmla="*/ 1941923 h 3883845"/>
              <a:gd name="connsiteX4" fmla="*/ 5175905 w 6919276"/>
              <a:gd name="connsiteY4" fmla="*/ 3873819 h 3883845"/>
              <a:gd name="connsiteX5" fmla="*/ 5063071 w 6919276"/>
              <a:gd name="connsiteY5" fmla="*/ 3879517 h 3883845"/>
              <a:gd name="connsiteX6" fmla="*/ 5063071 w 6919276"/>
              <a:gd name="connsiteY6" fmla="*/ 3883843 h 3883845"/>
              <a:gd name="connsiteX7" fmla="*/ 4977394 w 6919276"/>
              <a:gd name="connsiteY7" fmla="*/ 3883843 h 3883845"/>
              <a:gd name="connsiteX8" fmla="*/ 4977354 w 6919276"/>
              <a:gd name="connsiteY8" fmla="*/ 3883845 h 3883845"/>
              <a:gd name="connsiteX9" fmla="*/ 4977314 w 6919276"/>
              <a:gd name="connsiteY9" fmla="*/ 3883843 h 3883845"/>
              <a:gd name="connsiteX10" fmla="*/ 0 w 6919276"/>
              <a:gd name="connsiteY10" fmla="*/ 3883843 h 3883845"/>
              <a:gd name="connsiteX11" fmla="*/ 0 w 6919276"/>
              <a:gd name="connsiteY11" fmla="*/ 0 h 3883845"/>
              <a:gd name="connsiteX0" fmla="*/ 0 w 6919276"/>
              <a:gd name="connsiteY0" fmla="*/ 0 h 3883845"/>
              <a:gd name="connsiteX1" fmla="*/ 5063071 w 6919276"/>
              <a:gd name="connsiteY1" fmla="*/ 0 h 3883845"/>
              <a:gd name="connsiteX2" fmla="*/ 5175905 w 6919276"/>
              <a:gd name="connsiteY2" fmla="*/ 10027 h 3883845"/>
              <a:gd name="connsiteX3" fmla="*/ 6919276 w 6919276"/>
              <a:gd name="connsiteY3" fmla="*/ 1941923 h 3883845"/>
              <a:gd name="connsiteX4" fmla="*/ 5175905 w 6919276"/>
              <a:gd name="connsiteY4" fmla="*/ 3873819 h 3883845"/>
              <a:gd name="connsiteX5" fmla="*/ 5063071 w 6919276"/>
              <a:gd name="connsiteY5" fmla="*/ 3879517 h 3883845"/>
              <a:gd name="connsiteX6" fmla="*/ 4977394 w 6919276"/>
              <a:gd name="connsiteY6" fmla="*/ 3883843 h 3883845"/>
              <a:gd name="connsiteX7" fmla="*/ 4977354 w 6919276"/>
              <a:gd name="connsiteY7" fmla="*/ 3883845 h 3883845"/>
              <a:gd name="connsiteX8" fmla="*/ 4977314 w 6919276"/>
              <a:gd name="connsiteY8" fmla="*/ 3883843 h 3883845"/>
              <a:gd name="connsiteX9" fmla="*/ 0 w 6919276"/>
              <a:gd name="connsiteY9" fmla="*/ 3883843 h 3883845"/>
              <a:gd name="connsiteX10" fmla="*/ 0 w 6919276"/>
              <a:gd name="connsiteY10" fmla="*/ 0 h 3883845"/>
              <a:gd name="connsiteX0" fmla="*/ 0 w 6919276"/>
              <a:gd name="connsiteY0" fmla="*/ 0 h 3883845"/>
              <a:gd name="connsiteX1" fmla="*/ 5063071 w 6919276"/>
              <a:gd name="connsiteY1" fmla="*/ 0 h 3883845"/>
              <a:gd name="connsiteX2" fmla="*/ 5175905 w 6919276"/>
              <a:gd name="connsiteY2" fmla="*/ 10027 h 3883845"/>
              <a:gd name="connsiteX3" fmla="*/ 6919276 w 6919276"/>
              <a:gd name="connsiteY3" fmla="*/ 1941923 h 3883845"/>
              <a:gd name="connsiteX4" fmla="*/ 5175905 w 6919276"/>
              <a:gd name="connsiteY4" fmla="*/ 3873819 h 3883845"/>
              <a:gd name="connsiteX5" fmla="*/ 4977394 w 6919276"/>
              <a:gd name="connsiteY5" fmla="*/ 3883843 h 3883845"/>
              <a:gd name="connsiteX6" fmla="*/ 4977354 w 6919276"/>
              <a:gd name="connsiteY6" fmla="*/ 3883845 h 3883845"/>
              <a:gd name="connsiteX7" fmla="*/ 4977314 w 6919276"/>
              <a:gd name="connsiteY7" fmla="*/ 3883843 h 3883845"/>
              <a:gd name="connsiteX8" fmla="*/ 0 w 6919276"/>
              <a:gd name="connsiteY8" fmla="*/ 3883843 h 3883845"/>
              <a:gd name="connsiteX9" fmla="*/ 0 w 6919276"/>
              <a:gd name="connsiteY9" fmla="*/ 0 h 388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19276" h="3883845">
                <a:moveTo>
                  <a:pt x="0" y="0"/>
                </a:moveTo>
                <a:lnTo>
                  <a:pt x="5063071" y="0"/>
                </a:lnTo>
                <a:lnTo>
                  <a:pt x="5175905" y="10027"/>
                </a:lnTo>
                <a:cubicBezTo>
                  <a:pt x="6155131" y="109473"/>
                  <a:pt x="6919276" y="936460"/>
                  <a:pt x="6919276" y="1941923"/>
                </a:cubicBezTo>
                <a:cubicBezTo>
                  <a:pt x="6919276" y="2947386"/>
                  <a:pt x="6155131" y="3774374"/>
                  <a:pt x="5175905" y="3873819"/>
                </a:cubicBezTo>
                <a:lnTo>
                  <a:pt x="4977394" y="3883843"/>
                </a:lnTo>
                <a:cubicBezTo>
                  <a:pt x="4977381" y="3883844"/>
                  <a:pt x="4977367" y="3883844"/>
                  <a:pt x="4977354" y="3883845"/>
                </a:cubicBezTo>
                <a:cubicBezTo>
                  <a:pt x="4977341" y="3883844"/>
                  <a:pt x="4977327" y="3883844"/>
                  <a:pt x="4977314" y="3883843"/>
                </a:cubicBezTo>
                <a:lnTo>
                  <a:pt x="0" y="388384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v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0" y="495485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bg1"/>
                </a:solidFill>
              </a:rPr>
              <a:t>ADARA private &amp; confidential</a:t>
            </a:r>
            <a:endParaRPr lang="en-US" sz="800" kern="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8704" y="4815639"/>
            <a:ext cx="1018747" cy="32819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42255" y="1387935"/>
            <a:ext cx="5615146" cy="962738"/>
          </a:xfrm>
        </p:spPr>
        <p:txBody>
          <a:bodyPr anchor="t">
            <a:noAutofit/>
          </a:bodyPr>
          <a:lstStyle>
            <a:lvl1pPr>
              <a:defRPr sz="32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9281" y="2479234"/>
            <a:ext cx="5481920" cy="1643587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2192"/>
            <a:ext cx="9144000" cy="515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0" name="Freeform 9"/>
          <p:cNvSpPr/>
          <p:nvPr userDrawn="1"/>
        </p:nvSpPr>
        <p:spPr>
          <a:xfrm rot="20591899">
            <a:off x="105959" y="-190334"/>
            <a:ext cx="1787537" cy="5714153"/>
          </a:xfrm>
          <a:custGeom>
            <a:avLst/>
            <a:gdLst>
              <a:gd name="connsiteX0" fmla="*/ 699420 w 1787537"/>
              <a:gd name="connsiteY0" fmla="*/ 0 h 5714153"/>
              <a:gd name="connsiteX1" fmla="*/ 1787537 w 1787537"/>
              <a:gd name="connsiteY1" fmla="*/ 328557 h 5714153"/>
              <a:gd name="connsiteX2" fmla="*/ 1787537 w 1787537"/>
              <a:gd name="connsiteY2" fmla="*/ 5714153 h 5714153"/>
              <a:gd name="connsiteX3" fmla="*/ 0 w 1787537"/>
              <a:gd name="connsiteY3" fmla="*/ 5174406 h 5714153"/>
              <a:gd name="connsiteX4" fmla="*/ 0 w 1787537"/>
              <a:gd name="connsiteY4" fmla="*/ 2316344 h 571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537" h="5714153">
                <a:moveTo>
                  <a:pt x="699420" y="0"/>
                </a:moveTo>
                <a:lnTo>
                  <a:pt x="1787537" y="328557"/>
                </a:lnTo>
                <a:lnTo>
                  <a:pt x="1787537" y="5714153"/>
                </a:lnTo>
                <a:lnTo>
                  <a:pt x="0" y="5174406"/>
                </a:lnTo>
                <a:lnTo>
                  <a:pt x="0" y="2316344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rot="953940">
            <a:off x="5408809" y="-427500"/>
            <a:ext cx="2285166" cy="5986311"/>
          </a:xfrm>
          <a:custGeom>
            <a:avLst/>
            <a:gdLst>
              <a:gd name="connsiteX0" fmla="*/ 2285166 w 2285166"/>
              <a:gd name="connsiteY0" fmla="*/ 0 h 5986311"/>
              <a:gd name="connsiteX1" fmla="*/ 2285166 w 2285166"/>
              <a:gd name="connsiteY1" fmla="*/ 5335408 h 5986311"/>
              <a:gd name="connsiteX2" fmla="*/ 0 w 2285166"/>
              <a:gd name="connsiteY2" fmla="*/ 5986311 h 5986311"/>
              <a:gd name="connsiteX3" fmla="*/ 0 w 2285166"/>
              <a:gd name="connsiteY3" fmla="*/ 650904 h 598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5166" h="5986311">
                <a:moveTo>
                  <a:pt x="2285166" y="0"/>
                </a:moveTo>
                <a:lnTo>
                  <a:pt x="2285166" y="5335408"/>
                </a:lnTo>
                <a:lnTo>
                  <a:pt x="0" y="5986311"/>
                </a:lnTo>
                <a:lnTo>
                  <a:pt x="0" y="650904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2843213"/>
            <a:ext cx="8186738" cy="16716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51" y="3034326"/>
            <a:ext cx="1495117" cy="480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451" y="3514834"/>
            <a:ext cx="7440613" cy="576263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2192"/>
            <a:ext cx="9144000" cy="515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5" name="Freeform 4"/>
          <p:cNvSpPr/>
          <p:nvPr userDrawn="1"/>
        </p:nvSpPr>
        <p:spPr>
          <a:xfrm rot="953940">
            <a:off x="5408809" y="-427500"/>
            <a:ext cx="2285166" cy="5986311"/>
          </a:xfrm>
          <a:custGeom>
            <a:avLst/>
            <a:gdLst>
              <a:gd name="connsiteX0" fmla="*/ 2285166 w 2285166"/>
              <a:gd name="connsiteY0" fmla="*/ 0 h 5986311"/>
              <a:gd name="connsiteX1" fmla="*/ 2285166 w 2285166"/>
              <a:gd name="connsiteY1" fmla="*/ 5335408 h 5986311"/>
              <a:gd name="connsiteX2" fmla="*/ 0 w 2285166"/>
              <a:gd name="connsiteY2" fmla="*/ 5986311 h 5986311"/>
              <a:gd name="connsiteX3" fmla="*/ 0 w 2285166"/>
              <a:gd name="connsiteY3" fmla="*/ 650904 h 598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5166" h="5986311">
                <a:moveTo>
                  <a:pt x="2285166" y="0"/>
                </a:moveTo>
                <a:lnTo>
                  <a:pt x="2285166" y="5335408"/>
                </a:lnTo>
                <a:lnTo>
                  <a:pt x="0" y="5986311"/>
                </a:lnTo>
                <a:lnTo>
                  <a:pt x="0" y="650904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2843213"/>
            <a:ext cx="8186738" cy="16716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51" y="3034326"/>
            <a:ext cx="1495117" cy="480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451" y="3514834"/>
            <a:ext cx="7440613" cy="576263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2192"/>
            <a:ext cx="9144000" cy="515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9" name="Freeform 8"/>
          <p:cNvSpPr/>
          <p:nvPr userDrawn="1"/>
        </p:nvSpPr>
        <p:spPr>
          <a:xfrm rot="953940">
            <a:off x="5408809" y="-427500"/>
            <a:ext cx="2285166" cy="5986311"/>
          </a:xfrm>
          <a:custGeom>
            <a:avLst/>
            <a:gdLst>
              <a:gd name="connsiteX0" fmla="*/ 2285166 w 2285166"/>
              <a:gd name="connsiteY0" fmla="*/ 0 h 5986311"/>
              <a:gd name="connsiteX1" fmla="*/ 2285166 w 2285166"/>
              <a:gd name="connsiteY1" fmla="*/ 5335408 h 5986311"/>
              <a:gd name="connsiteX2" fmla="*/ 0 w 2285166"/>
              <a:gd name="connsiteY2" fmla="*/ 5986311 h 5986311"/>
              <a:gd name="connsiteX3" fmla="*/ 0 w 2285166"/>
              <a:gd name="connsiteY3" fmla="*/ 650904 h 598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5166" h="5986311">
                <a:moveTo>
                  <a:pt x="2285166" y="0"/>
                </a:moveTo>
                <a:lnTo>
                  <a:pt x="2285166" y="5335408"/>
                </a:lnTo>
                <a:lnTo>
                  <a:pt x="0" y="5986311"/>
                </a:lnTo>
                <a:lnTo>
                  <a:pt x="0" y="650904"/>
                </a:ln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2843213"/>
            <a:ext cx="8186738" cy="167163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451" y="3034326"/>
            <a:ext cx="1495117" cy="4805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2451" y="3514834"/>
            <a:ext cx="7440613" cy="576263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mall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 userDrawn="1"/>
        </p:nvSpPr>
        <p:spPr>
          <a:xfrm>
            <a:off x="0" y="4551680"/>
            <a:ext cx="1930400" cy="591820"/>
          </a:xfrm>
          <a:prstGeom prst="triangle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012267" y="1"/>
            <a:ext cx="983180" cy="51434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5964967" y="178728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94" y="4806363"/>
            <a:ext cx="1021185" cy="328194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42254" y="224590"/>
            <a:ext cx="4616691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9281" y="1304155"/>
            <a:ext cx="4567519" cy="3890434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Placeholder 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5995988" y="1963738"/>
            <a:ext cx="3148012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1" name="Rectangle 6"/>
          <p:cNvSpPr/>
          <p:nvPr userDrawn="1"/>
        </p:nvSpPr>
        <p:spPr>
          <a:xfrm>
            <a:off x="5995988" y="1963737"/>
            <a:ext cx="3148012" cy="2532503"/>
          </a:xfrm>
          <a:custGeom>
            <a:avLst/>
            <a:gdLst>
              <a:gd name="connsiteX0" fmla="*/ 0 w 1158345"/>
              <a:gd name="connsiteY0" fmla="*/ 0 h 931862"/>
              <a:gd name="connsiteX1" fmla="*/ 1158345 w 1158345"/>
              <a:gd name="connsiteY1" fmla="*/ 0 h 931862"/>
              <a:gd name="connsiteX2" fmla="*/ 1158345 w 1158345"/>
              <a:gd name="connsiteY2" fmla="*/ 931862 h 931862"/>
              <a:gd name="connsiteX3" fmla="*/ 0 w 1158345"/>
              <a:gd name="connsiteY3" fmla="*/ 931862 h 931862"/>
              <a:gd name="connsiteX4" fmla="*/ 0 w 1158345"/>
              <a:gd name="connsiteY4" fmla="*/ 0 h 931862"/>
              <a:gd name="connsiteX0" fmla="*/ 0 w 1158345"/>
              <a:gd name="connsiteY0" fmla="*/ 0 h 931862"/>
              <a:gd name="connsiteX1" fmla="*/ 1158345 w 1158345"/>
              <a:gd name="connsiteY1" fmla="*/ 0 h 931862"/>
              <a:gd name="connsiteX2" fmla="*/ 0 w 1158345"/>
              <a:gd name="connsiteY2" fmla="*/ 931862 h 931862"/>
              <a:gd name="connsiteX3" fmla="*/ 0 w 1158345"/>
              <a:gd name="connsiteY3" fmla="*/ 0 h 93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345" h="931862">
                <a:moveTo>
                  <a:pt x="0" y="0"/>
                </a:moveTo>
                <a:lnTo>
                  <a:pt x="1158345" y="0"/>
                </a:lnTo>
                <a:lnTo>
                  <a:pt x="0" y="931862"/>
                </a:lnTo>
                <a:lnTo>
                  <a:pt x="0" y="0"/>
                </a:lnTo>
                <a:close/>
              </a:path>
            </a:pathLst>
          </a:custGeom>
          <a:solidFill>
            <a:srgbClr val="CC0066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mall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 userDrawn="1"/>
        </p:nvSpPr>
        <p:spPr>
          <a:xfrm>
            <a:off x="0" y="4551680"/>
            <a:ext cx="1930400" cy="591820"/>
          </a:xfrm>
          <a:prstGeom prst="triangle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012267" y="1"/>
            <a:ext cx="983180" cy="51434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5964967" y="178728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94" y="4806363"/>
            <a:ext cx="1021185" cy="328194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42254" y="224590"/>
            <a:ext cx="4616691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9281" y="1304155"/>
            <a:ext cx="4567519" cy="3890434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Placeholder 4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95988" y="1963738"/>
            <a:ext cx="3148012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2" name="Rectangle 6"/>
          <p:cNvSpPr/>
          <p:nvPr userDrawn="1"/>
        </p:nvSpPr>
        <p:spPr>
          <a:xfrm>
            <a:off x="5995988" y="1963737"/>
            <a:ext cx="3148012" cy="2532503"/>
          </a:xfrm>
          <a:custGeom>
            <a:avLst/>
            <a:gdLst>
              <a:gd name="connsiteX0" fmla="*/ 0 w 1158345"/>
              <a:gd name="connsiteY0" fmla="*/ 0 h 931862"/>
              <a:gd name="connsiteX1" fmla="*/ 1158345 w 1158345"/>
              <a:gd name="connsiteY1" fmla="*/ 0 h 931862"/>
              <a:gd name="connsiteX2" fmla="*/ 1158345 w 1158345"/>
              <a:gd name="connsiteY2" fmla="*/ 931862 h 931862"/>
              <a:gd name="connsiteX3" fmla="*/ 0 w 1158345"/>
              <a:gd name="connsiteY3" fmla="*/ 931862 h 931862"/>
              <a:gd name="connsiteX4" fmla="*/ 0 w 1158345"/>
              <a:gd name="connsiteY4" fmla="*/ 0 h 931862"/>
              <a:gd name="connsiteX0" fmla="*/ 0 w 1158345"/>
              <a:gd name="connsiteY0" fmla="*/ 0 h 931862"/>
              <a:gd name="connsiteX1" fmla="*/ 1158345 w 1158345"/>
              <a:gd name="connsiteY1" fmla="*/ 0 h 931862"/>
              <a:gd name="connsiteX2" fmla="*/ 0 w 1158345"/>
              <a:gd name="connsiteY2" fmla="*/ 931862 h 931862"/>
              <a:gd name="connsiteX3" fmla="*/ 0 w 1158345"/>
              <a:gd name="connsiteY3" fmla="*/ 0 h 93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345" h="931862">
                <a:moveTo>
                  <a:pt x="0" y="0"/>
                </a:moveTo>
                <a:lnTo>
                  <a:pt x="1158345" y="0"/>
                </a:lnTo>
                <a:lnTo>
                  <a:pt x="0" y="931862"/>
                </a:lnTo>
                <a:lnTo>
                  <a:pt x="0" y="0"/>
                </a:lnTo>
                <a:close/>
              </a:path>
            </a:pathLst>
          </a:custGeom>
          <a:solidFill>
            <a:srgbClr val="CC0066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mall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le 8"/>
          <p:cNvSpPr/>
          <p:nvPr userDrawn="1"/>
        </p:nvSpPr>
        <p:spPr>
          <a:xfrm>
            <a:off x="0" y="4551680"/>
            <a:ext cx="1930400" cy="591820"/>
          </a:xfrm>
          <a:prstGeom prst="triangle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012267" y="1"/>
            <a:ext cx="983180" cy="514349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5964967" y="178728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94" y="4806363"/>
            <a:ext cx="1021185" cy="328194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42254" y="224590"/>
            <a:ext cx="4616691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9281" y="1304155"/>
            <a:ext cx="4567519" cy="3890434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Placeholder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5988" y="1963738"/>
            <a:ext cx="3148012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2" name="Rectangle 6"/>
          <p:cNvSpPr/>
          <p:nvPr userDrawn="1"/>
        </p:nvSpPr>
        <p:spPr>
          <a:xfrm>
            <a:off x="5995988" y="1963737"/>
            <a:ext cx="3148012" cy="2532503"/>
          </a:xfrm>
          <a:custGeom>
            <a:avLst/>
            <a:gdLst>
              <a:gd name="connsiteX0" fmla="*/ 0 w 1158345"/>
              <a:gd name="connsiteY0" fmla="*/ 0 h 931862"/>
              <a:gd name="connsiteX1" fmla="*/ 1158345 w 1158345"/>
              <a:gd name="connsiteY1" fmla="*/ 0 h 931862"/>
              <a:gd name="connsiteX2" fmla="*/ 1158345 w 1158345"/>
              <a:gd name="connsiteY2" fmla="*/ 931862 h 931862"/>
              <a:gd name="connsiteX3" fmla="*/ 0 w 1158345"/>
              <a:gd name="connsiteY3" fmla="*/ 931862 h 931862"/>
              <a:gd name="connsiteX4" fmla="*/ 0 w 1158345"/>
              <a:gd name="connsiteY4" fmla="*/ 0 h 931862"/>
              <a:gd name="connsiteX0" fmla="*/ 0 w 1158345"/>
              <a:gd name="connsiteY0" fmla="*/ 0 h 931862"/>
              <a:gd name="connsiteX1" fmla="*/ 1158345 w 1158345"/>
              <a:gd name="connsiteY1" fmla="*/ 0 h 931862"/>
              <a:gd name="connsiteX2" fmla="*/ 0 w 1158345"/>
              <a:gd name="connsiteY2" fmla="*/ 931862 h 931862"/>
              <a:gd name="connsiteX3" fmla="*/ 0 w 1158345"/>
              <a:gd name="connsiteY3" fmla="*/ 0 h 93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345" h="931862">
                <a:moveTo>
                  <a:pt x="0" y="0"/>
                </a:moveTo>
                <a:lnTo>
                  <a:pt x="1158345" y="0"/>
                </a:lnTo>
                <a:lnTo>
                  <a:pt x="0" y="931862"/>
                </a:lnTo>
                <a:lnTo>
                  <a:pt x="0" y="0"/>
                </a:lnTo>
                <a:close/>
              </a:path>
            </a:pathLst>
          </a:custGeom>
          <a:solidFill>
            <a:srgbClr val="CC0066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Small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0"/>
            <a:ext cx="5592724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7526821" y="4954857"/>
            <a:ext cx="1629371" cy="176451"/>
          </a:xfrm>
          <a:prstGeom prst="rect">
            <a:avLst/>
          </a:prstGeom>
        </p:spPr>
        <p:txBody>
          <a:bodyPr vert="horz" lIns="64008" tIns="45720" rIns="91440" bIns="0" rtlCol="0" anchor="t">
            <a:norm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 sz="2800" cap="none" baseline="0">
                <a:solidFill>
                  <a:schemeClr val="tx1"/>
                </a:solidFill>
                <a:latin typeface="+mj-lt"/>
                <a:ea typeface="ＭＳ Ｐゴシック" charset="0"/>
                <a:cs typeface="Arial" charset="0"/>
                <a:sym typeface="Helvetica Neue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39C0BA"/>
              </a:buClr>
              <a:buSzPct val="100000"/>
              <a:buFont typeface="Quicksand" charset="0"/>
              <a:defRPr>
                <a:solidFill>
                  <a:srgbClr val="CC0066"/>
                </a:solidFill>
                <a:latin typeface="Arial" charset="0"/>
                <a:ea typeface="ＭＳ Ｐゴシック" charset="0"/>
                <a:cs typeface="Arial" charset="0"/>
                <a:sym typeface="Helvetica Neue" charset="0"/>
              </a:defRPr>
            </a:lvl9pPr>
          </a:lstStyle>
          <a:p>
            <a:pPr algn="ctr"/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ADARA private &amp; confidential</a:t>
            </a:r>
            <a:endParaRPr lang="en-US" sz="800" kern="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94" y="4806363"/>
            <a:ext cx="1021185" cy="328194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42254" y="224590"/>
            <a:ext cx="4413085" cy="952224"/>
          </a:xfrm>
        </p:spPr>
        <p:txBody>
          <a:bodyPr anchor="ctr">
            <a:normAutofit/>
          </a:bodyPr>
          <a:lstStyle>
            <a:lvl1pPr>
              <a:defRPr sz="240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9281" y="1304155"/>
            <a:ext cx="4366081" cy="3890434"/>
          </a:xfrm>
        </p:spPr>
        <p:txBody>
          <a:bodyPr anchor="t"/>
          <a:lstStyle>
            <a:lvl1pPr marL="0" indent="0">
              <a:buNone/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1" name="Picture Placeholder 2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56116" y="551563"/>
            <a:ext cx="1913861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13" name="Picture Placeholder 12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0731" y="2254330"/>
            <a:ext cx="1913861" cy="233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pic>
        <p:nvPicPr>
          <p:cNvPr id="17" name="Picture Placeholder 1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0731" y="551563"/>
            <a:ext cx="1913861" cy="1511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  <p:sp>
        <p:nvSpPr>
          <p:cNvPr id="18" name="Rectangle 17"/>
          <p:cNvSpPr/>
          <p:nvPr userDrawn="1"/>
        </p:nvSpPr>
        <p:spPr>
          <a:xfrm>
            <a:off x="4856116" y="551563"/>
            <a:ext cx="1913861" cy="4041775"/>
          </a:xfrm>
          <a:prstGeom prst="rect">
            <a:avLst/>
          </a:prstGeom>
          <a:solidFill>
            <a:srgbClr val="CC0066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6950731" y="2254330"/>
            <a:ext cx="1913861" cy="2339008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7925" y="193675"/>
            <a:ext cx="7440613" cy="576263"/>
          </a:xfrm>
          <a:prstGeom prst="rect">
            <a:avLst/>
          </a:prstGeom>
        </p:spPr>
        <p:txBody>
          <a:bodyPr vert="horz" lIns="64008" tIns="45720" rIns="91440" bIns="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1177925" y="1036638"/>
            <a:ext cx="7440613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rial" charset="0"/>
              </a:rPr>
              <a:t>Bulleted List</a:t>
            </a:r>
          </a:p>
          <a:p>
            <a:pPr lvl="1"/>
            <a:r>
              <a:rPr lang="en-US" dirty="0">
                <a:sym typeface="Arial" charset="0"/>
              </a:rPr>
              <a:t>Option 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60" r:id="rId2"/>
    <p:sldLayoutId id="2147483759" r:id="rId3"/>
    <p:sldLayoutId id="2147483757" r:id="rId4"/>
    <p:sldLayoutId id="2147483758" r:id="rId5"/>
    <p:sldLayoutId id="2147483720" r:id="rId6"/>
    <p:sldLayoutId id="2147483753" r:id="rId7"/>
    <p:sldLayoutId id="2147483752" r:id="rId8"/>
    <p:sldLayoutId id="2147483736" r:id="rId9"/>
    <p:sldLayoutId id="2147483761" r:id="rId10"/>
    <p:sldLayoutId id="2147483751" r:id="rId11"/>
    <p:sldLayoutId id="2147483756" r:id="rId12"/>
    <p:sldLayoutId id="2147483750" r:id="rId13"/>
    <p:sldLayoutId id="2147483749" r:id="rId14"/>
    <p:sldLayoutId id="2147483748" r:id="rId15"/>
    <p:sldLayoutId id="2147483744" r:id="rId16"/>
    <p:sldLayoutId id="2147483742" r:id="rId17"/>
    <p:sldLayoutId id="2147483743" r:id="rId18"/>
    <p:sldLayoutId id="2147483725" r:id="rId19"/>
    <p:sldLayoutId id="2147483747" r:id="rId20"/>
    <p:sldLayoutId id="2147483762" r:id="rId21"/>
    <p:sldLayoutId id="2147483745" r:id="rId22"/>
    <p:sldLayoutId id="2147483727" r:id="rId23"/>
    <p:sldLayoutId id="2147483754" r:id="rId24"/>
    <p:sldLayoutId id="2147483755" r:id="rId25"/>
  </p:sldLayoutIdLst>
  <p:hf hd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39C0BA"/>
        </a:buClr>
        <a:buSzPct val="100000"/>
        <a:buFont typeface="Quicksand" charset="0"/>
        <a:defRPr cap="none" dirty="0">
          <a:solidFill>
            <a:srgbClr val="CC0066"/>
          </a:solidFill>
          <a:latin typeface="+mj-lt"/>
          <a:ea typeface="ＭＳ Ｐゴシック" charset="0"/>
          <a:cs typeface="Arial" charset="0"/>
          <a:sym typeface="Helvetica Neue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rgbClr val="39C0BA"/>
        </a:buClr>
        <a:buSzPct val="100000"/>
        <a:buFont typeface="Quicksand" charset="0"/>
        <a:defRPr>
          <a:solidFill>
            <a:srgbClr val="CC0066"/>
          </a:solidFill>
          <a:latin typeface="Arial" charset="0"/>
          <a:ea typeface="ＭＳ Ｐゴシック" charset="0"/>
          <a:cs typeface="Arial" charset="0"/>
          <a:sym typeface="Helvetica Neu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rgbClr val="39C0BA"/>
        </a:buClr>
        <a:buSzPct val="100000"/>
        <a:buFont typeface="Quicksand" charset="0"/>
        <a:defRPr>
          <a:solidFill>
            <a:srgbClr val="CC0066"/>
          </a:solidFill>
          <a:latin typeface="Arial" charset="0"/>
          <a:ea typeface="ＭＳ Ｐゴシック" charset="0"/>
          <a:cs typeface="Arial" charset="0"/>
          <a:sym typeface="Helvetica Neu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rgbClr val="39C0BA"/>
        </a:buClr>
        <a:buSzPct val="100000"/>
        <a:buFont typeface="Quicksand" charset="0"/>
        <a:defRPr>
          <a:solidFill>
            <a:srgbClr val="CC0066"/>
          </a:solidFill>
          <a:latin typeface="Arial" charset="0"/>
          <a:ea typeface="ＭＳ Ｐゴシック" charset="0"/>
          <a:cs typeface="Arial" charset="0"/>
          <a:sym typeface="Helvetica Neu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rgbClr val="39C0BA"/>
        </a:buClr>
        <a:buSzPct val="100000"/>
        <a:buFont typeface="Quicksand" charset="0"/>
        <a:defRPr>
          <a:solidFill>
            <a:srgbClr val="CC0066"/>
          </a:solidFill>
          <a:latin typeface="Arial" charset="0"/>
          <a:ea typeface="ＭＳ Ｐゴシック" charset="0"/>
          <a:cs typeface="Arial" charset="0"/>
          <a:sym typeface="Helvetica Neu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rgbClr val="39C0BA"/>
        </a:buClr>
        <a:buSzPct val="100000"/>
        <a:buFont typeface="Quicksand" charset="0"/>
        <a:defRPr>
          <a:solidFill>
            <a:srgbClr val="CC0066"/>
          </a:solidFill>
          <a:latin typeface="Arial" charset="0"/>
          <a:ea typeface="ＭＳ Ｐゴシック" charset="0"/>
          <a:cs typeface="Arial" charset="0"/>
          <a:sym typeface="Helvetica Neu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rgbClr val="39C0BA"/>
        </a:buClr>
        <a:buSzPct val="100000"/>
        <a:buFont typeface="Quicksand" charset="0"/>
        <a:defRPr>
          <a:solidFill>
            <a:srgbClr val="CC0066"/>
          </a:solidFill>
          <a:latin typeface="Arial" charset="0"/>
          <a:ea typeface="ＭＳ Ｐゴシック" charset="0"/>
          <a:cs typeface="Arial" charset="0"/>
          <a:sym typeface="Helvetica Neu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rgbClr val="39C0BA"/>
        </a:buClr>
        <a:buSzPct val="100000"/>
        <a:buFont typeface="Quicksand" charset="0"/>
        <a:defRPr>
          <a:solidFill>
            <a:srgbClr val="CC0066"/>
          </a:solidFill>
          <a:latin typeface="Arial" charset="0"/>
          <a:ea typeface="ＭＳ Ｐゴシック" charset="0"/>
          <a:cs typeface="Arial" charset="0"/>
          <a:sym typeface="Helvetica Neu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rgbClr val="39C0BA"/>
        </a:buClr>
        <a:buSzPct val="100000"/>
        <a:buFont typeface="Quicksand" charset="0"/>
        <a:defRPr>
          <a:solidFill>
            <a:srgbClr val="CC0066"/>
          </a:solidFill>
          <a:latin typeface="Arial" charset="0"/>
          <a:ea typeface="ＭＳ Ｐゴシック" charset="0"/>
          <a:cs typeface="Arial" charset="0"/>
          <a:sym typeface="Helvetica Neue" charset="0"/>
        </a:defRPr>
      </a:lvl9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1" fontAlgn="base" hangingPunct="1">
        <a:spcBef>
          <a:spcPct val="0"/>
        </a:spcBef>
        <a:spcAft>
          <a:spcPts val="600"/>
        </a:spcAft>
        <a:buClr>
          <a:srgbClr val="00CCCC"/>
        </a:buClr>
        <a:buSzPct val="93000"/>
        <a:buFont typeface="Arial" charset="0"/>
        <a:buChar char="•"/>
        <a:defRPr sz="2000">
          <a:solidFill>
            <a:schemeClr val="bg2"/>
          </a:solidFill>
          <a:latin typeface="+mj-lt"/>
          <a:ea typeface="ＭＳ Ｐゴシック" charset="0"/>
          <a:cs typeface="Arial" charset="0"/>
          <a:sym typeface="Arial" charset="0"/>
        </a:defRPr>
      </a:lvl1pPr>
      <a:lvl2pPr marL="593725" indent="-273050" algn="l" rtl="0" eaLnBrk="1" fontAlgn="base" hangingPunct="1">
        <a:spcBef>
          <a:spcPct val="0"/>
        </a:spcBef>
        <a:spcAft>
          <a:spcPts val="400"/>
        </a:spcAft>
        <a:buClr>
          <a:srgbClr val="00CCCC"/>
        </a:buClr>
        <a:buFont typeface="Arial" charset="0"/>
        <a:buChar char="•"/>
        <a:defRPr lang="en-US" sz="1600" dirty="0">
          <a:solidFill>
            <a:schemeClr val="bg2"/>
          </a:solidFill>
          <a:latin typeface="+mj-lt"/>
          <a:ea typeface="Arial"/>
          <a:cs typeface="Arial"/>
          <a:sym typeface="Arial" charset="0"/>
        </a:defRPr>
      </a:lvl2pPr>
      <a:lvl3pPr marL="225425" algn="l" rtl="0" eaLnBrk="1" fontAlgn="base" hangingPunct="1">
        <a:spcBef>
          <a:spcPct val="0"/>
        </a:spcBef>
        <a:spcAft>
          <a:spcPts val="400"/>
        </a:spcAft>
        <a:buClr>
          <a:srgbClr val="00CCCC"/>
        </a:buClr>
        <a:buFont typeface="Arial" charset="0"/>
        <a:defRPr sz="1400">
          <a:solidFill>
            <a:schemeClr val="bg2"/>
          </a:solidFill>
          <a:latin typeface="+mj-lt"/>
          <a:ea typeface="Arial"/>
          <a:cs typeface="Arial"/>
          <a:sym typeface="Arial" charset="0"/>
        </a:defRPr>
      </a:lvl3pPr>
      <a:lvl4pPr marL="342900" algn="l" rtl="0" eaLnBrk="1" fontAlgn="base" hangingPunct="1">
        <a:spcBef>
          <a:spcPct val="0"/>
        </a:spcBef>
        <a:spcAft>
          <a:spcPts val="400"/>
        </a:spcAft>
        <a:buClr>
          <a:srgbClr val="00CCCC"/>
        </a:buClr>
        <a:buFont typeface="Arial" charset="0"/>
        <a:defRPr sz="1200">
          <a:solidFill>
            <a:schemeClr val="bg2"/>
          </a:solidFill>
          <a:latin typeface="+mj-lt"/>
          <a:ea typeface="Arial"/>
          <a:cs typeface="Arial"/>
          <a:sym typeface="Arial" charset="0"/>
        </a:defRPr>
      </a:lvl4pPr>
      <a:lvl5pPr marL="571500" indent="-115888" algn="l" rtl="0" eaLnBrk="1" fontAlgn="base" hangingPunct="1">
        <a:spcBef>
          <a:spcPct val="0"/>
        </a:spcBef>
        <a:spcAft>
          <a:spcPts val="400"/>
        </a:spcAft>
        <a:buClr>
          <a:srgbClr val="00CCCC"/>
        </a:buClr>
        <a:buFont typeface="Arial" charset="0"/>
        <a:buChar char="•"/>
        <a:tabLst>
          <a:tab pos="571500" algn="l"/>
        </a:tabLst>
        <a:defRPr lang="en-US" sz="1200" dirty="0">
          <a:solidFill>
            <a:schemeClr val="bg2"/>
          </a:solidFill>
          <a:latin typeface="Arial"/>
          <a:ea typeface="Arial"/>
          <a:cs typeface="Arial"/>
          <a:sym typeface="Arial" charset="0"/>
        </a:defRPr>
      </a:lvl5pPr>
      <a:lvl6pPr marL="344488" marR="0" indent="-45878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00" b="0" i="0" u="none" strike="noStrike" cap="none" baseline="0">
          <a:solidFill>
            <a:schemeClr val="bg2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emf"/><Relationship Id="rId20" Type="http://schemas.openxmlformats.org/officeDocument/2006/relationships/image" Target="../media/image57.emf"/><Relationship Id="rId21" Type="http://schemas.openxmlformats.org/officeDocument/2006/relationships/image" Target="../media/image58.emf"/><Relationship Id="rId22" Type="http://schemas.openxmlformats.org/officeDocument/2006/relationships/image" Target="../media/image59.emf"/><Relationship Id="rId23" Type="http://schemas.openxmlformats.org/officeDocument/2006/relationships/image" Target="../media/image60.emf"/><Relationship Id="rId24" Type="http://schemas.openxmlformats.org/officeDocument/2006/relationships/image" Target="../media/image61.emf"/><Relationship Id="rId25" Type="http://schemas.openxmlformats.org/officeDocument/2006/relationships/image" Target="../media/image62.emf"/><Relationship Id="rId26" Type="http://schemas.openxmlformats.org/officeDocument/2006/relationships/image" Target="../media/image63.emf"/><Relationship Id="rId27" Type="http://schemas.openxmlformats.org/officeDocument/2006/relationships/image" Target="../media/image64.emf"/><Relationship Id="rId28" Type="http://schemas.openxmlformats.org/officeDocument/2006/relationships/image" Target="../media/image65.emf"/><Relationship Id="rId29" Type="http://schemas.openxmlformats.org/officeDocument/2006/relationships/image" Target="../media/image66.emf"/><Relationship Id="rId30" Type="http://schemas.openxmlformats.org/officeDocument/2006/relationships/image" Target="../media/image67.emf"/><Relationship Id="rId10" Type="http://schemas.openxmlformats.org/officeDocument/2006/relationships/image" Target="../media/image47.emf"/><Relationship Id="rId11" Type="http://schemas.openxmlformats.org/officeDocument/2006/relationships/image" Target="../media/image48.emf"/><Relationship Id="rId12" Type="http://schemas.openxmlformats.org/officeDocument/2006/relationships/image" Target="../media/image49.emf"/><Relationship Id="rId13" Type="http://schemas.openxmlformats.org/officeDocument/2006/relationships/image" Target="../media/image50.emf"/><Relationship Id="rId14" Type="http://schemas.openxmlformats.org/officeDocument/2006/relationships/image" Target="../media/image51.emf"/><Relationship Id="rId15" Type="http://schemas.openxmlformats.org/officeDocument/2006/relationships/image" Target="../media/image52.emf"/><Relationship Id="rId16" Type="http://schemas.openxmlformats.org/officeDocument/2006/relationships/image" Target="../media/image53.emf"/><Relationship Id="rId17" Type="http://schemas.openxmlformats.org/officeDocument/2006/relationships/image" Target="../media/image54.png"/><Relationship Id="rId18" Type="http://schemas.openxmlformats.org/officeDocument/2006/relationships/image" Target="../media/image55.emf"/><Relationship Id="rId19" Type="http://schemas.openxmlformats.org/officeDocument/2006/relationships/image" Target="../media/image56.emf"/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39.emf"/><Relationship Id="rId3" Type="http://schemas.openxmlformats.org/officeDocument/2006/relationships/image" Target="../media/image40.emf"/><Relationship Id="rId4" Type="http://schemas.openxmlformats.org/officeDocument/2006/relationships/image" Target="../media/image41.emf"/><Relationship Id="rId5" Type="http://schemas.openxmlformats.org/officeDocument/2006/relationships/image" Target="../media/image42.emf"/><Relationship Id="rId6" Type="http://schemas.openxmlformats.org/officeDocument/2006/relationships/image" Target="../media/image43.emf"/><Relationship Id="rId7" Type="http://schemas.openxmlformats.org/officeDocument/2006/relationships/image" Target="../media/image44.emf"/><Relationship Id="rId8" Type="http://schemas.openxmlformats.org/officeDocument/2006/relationships/image" Target="../media/image4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1.emf"/><Relationship Id="rId3" Type="http://schemas.openxmlformats.org/officeDocument/2006/relationships/image" Target="../media/image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6000" y="325651"/>
            <a:ext cx="7813005" cy="576263"/>
          </a:xfrm>
        </p:spPr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426050" y="1259172"/>
            <a:ext cx="509853" cy="506234"/>
            <a:chOff x="2148" y="1734"/>
            <a:chExt cx="141" cy="140"/>
          </a:xfrm>
          <a:noFill/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192" y="1830"/>
              <a:ext cx="37" cy="41"/>
            </a:xfrm>
            <a:custGeom>
              <a:avLst/>
              <a:gdLst>
                <a:gd name="T0" fmla="*/ 79 w 102"/>
                <a:gd name="T1" fmla="*/ 0 h 112"/>
                <a:gd name="T2" fmla="*/ 16 w 102"/>
                <a:gd name="T3" fmla="*/ 75 h 112"/>
                <a:gd name="T4" fmla="*/ 30 w 102"/>
                <a:gd name="T5" fmla="*/ 112 h 112"/>
                <a:gd name="T6" fmla="*/ 43 w 102"/>
                <a:gd name="T7" fmla="*/ 106 h 112"/>
                <a:gd name="T8" fmla="*/ 102 w 102"/>
                <a:gd name="T9" fmla="*/ 40 h 112"/>
                <a:gd name="T10" fmla="*/ 79 w 102"/>
                <a:gd name="T11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12">
                  <a:moveTo>
                    <a:pt x="79" y="0"/>
                  </a:moveTo>
                  <a:cubicBezTo>
                    <a:pt x="62" y="28"/>
                    <a:pt x="36" y="57"/>
                    <a:pt x="16" y="75"/>
                  </a:cubicBezTo>
                  <a:cubicBezTo>
                    <a:pt x="0" y="89"/>
                    <a:pt x="13" y="112"/>
                    <a:pt x="30" y="112"/>
                  </a:cubicBezTo>
                  <a:cubicBezTo>
                    <a:pt x="34" y="112"/>
                    <a:pt x="39" y="110"/>
                    <a:pt x="43" y="106"/>
                  </a:cubicBezTo>
                  <a:cubicBezTo>
                    <a:pt x="59" y="92"/>
                    <a:pt x="84" y="66"/>
                    <a:pt x="102" y="40"/>
                  </a:cubicBezTo>
                  <a:cubicBezTo>
                    <a:pt x="93" y="23"/>
                    <a:pt x="84" y="9"/>
                    <a:pt x="79" y="0"/>
                  </a:cubicBezTo>
                </a:path>
              </a:pathLst>
            </a:custGeom>
            <a:grpFill/>
            <a:ln w="952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231" y="1734"/>
              <a:ext cx="31" cy="27"/>
            </a:xfrm>
            <a:custGeom>
              <a:avLst/>
              <a:gdLst>
                <a:gd name="T0" fmla="*/ 43 w 86"/>
                <a:gd name="T1" fmla="*/ 0 h 76"/>
                <a:gd name="T2" fmla="*/ 22 w 86"/>
                <a:gd name="T3" fmla="*/ 7 h 76"/>
                <a:gd name="T4" fmla="*/ 12 w 86"/>
                <a:gd name="T5" fmla="*/ 59 h 76"/>
                <a:gd name="T6" fmla="*/ 43 w 86"/>
                <a:gd name="T7" fmla="*/ 76 h 76"/>
                <a:gd name="T8" fmla="*/ 64 w 86"/>
                <a:gd name="T9" fmla="*/ 69 h 76"/>
                <a:gd name="T10" fmla="*/ 75 w 86"/>
                <a:gd name="T11" fmla="*/ 17 h 76"/>
                <a:gd name="T12" fmla="*/ 43 w 86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76">
                  <a:moveTo>
                    <a:pt x="43" y="0"/>
                  </a:moveTo>
                  <a:cubicBezTo>
                    <a:pt x="36" y="0"/>
                    <a:pt x="29" y="2"/>
                    <a:pt x="22" y="7"/>
                  </a:cubicBezTo>
                  <a:cubicBezTo>
                    <a:pt x="5" y="18"/>
                    <a:pt x="0" y="42"/>
                    <a:pt x="12" y="59"/>
                  </a:cubicBezTo>
                  <a:cubicBezTo>
                    <a:pt x="19" y="70"/>
                    <a:pt x="31" y="76"/>
                    <a:pt x="43" y="76"/>
                  </a:cubicBezTo>
                  <a:cubicBezTo>
                    <a:pt x="50" y="76"/>
                    <a:pt x="58" y="74"/>
                    <a:pt x="64" y="69"/>
                  </a:cubicBezTo>
                  <a:cubicBezTo>
                    <a:pt x="81" y="58"/>
                    <a:pt x="86" y="34"/>
                    <a:pt x="75" y="17"/>
                  </a:cubicBezTo>
                  <a:cubicBezTo>
                    <a:pt x="67" y="6"/>
                    <a:pt x="55" y="0"/>
                    <a:pt x="43" y="0"/>
                  </a:cubicBezTo>
                </a:path>
              </a:pathLst>
            </a:custGeom>
            <a:grpFill/>
            <a:ln w="952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2148" y="1802"/>
              <a:ext cx="53" cy="62"/>
            </a:xfrm>
            <a:custGeom>
              <a:avLst/>
              <a:gdLst>
                <a:gd name="T0" fmla="*/ 131 w 143"/>
                <a:gd name="T1" fmla="*/ 0 h 168"/>
                <a:gd name="T2" fmla="*/ 121 w 143"/>
                <a:gd name="T3" fmla="*/ 7 h 168"/>
                <a:gd name="T4" fmla="*/ 106 w 143"/>
                <a:gd name="T5" fmla="*/ 48 h 168"/>
                <a:gd name="T6" fmla="*/ 57 w 143"/>
                <a:gd name="T7" fmla="*/ 31 h 168"/>
                <a:gd name="T8" fmla="*/ 31 w 143"/>
                <a:gd name="T9" fmla="*/ 49 h 168"/>
                <a:gd name="T10" fmla="*/ 2 w 143"/>
                <a:gd name="T11" fmla="*/ 128 h 168"/>
                <a:gd name="T12" fmla="*/ 3 w 143"/>
                <a:gd name="T13" fmla="*/ 149 h 168"/>
                <a:gd name="T14" fmla="*/ 33 w 143"/>
                <a:gd name="T15" fmla="*/ 168 h 168"/>
                <a:gd name="T16" fmla="*/ 69 w 143"/>
                <a:gd name="T17" fmla="*/ 137 h 168"/>
                <a:gd name="T18" fmla="*/ 92 w 143"/>
                <a:gd name="T19" fmla="*/ 146 h 168"/>
                <a:gd name="T20" fmla="*/ 141 w 143"/>
                <a:gd name="T21" fmla="*/ 13 h 168"/>
                <a:gd name="T22" fmla="*/ 131 w 143"/>
                <a:gd name="T2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68">
                  <a:moveTo>
                    <a:pt x="131" y="0"/>
                  </a:moveTo>
                  <a:cubicBezTo>
                    <a:pt x="127" y="0"/>
                    <a:pt x="123" y="2"/>
                    <a:pt x="121" y="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62" y="32"/>
                    <a:pt x="63" y="31"/>
                    <a:pt x="57" y="31"/>
                  </a:cubicBezTo>
                  <a:cubicBezTo>
                    <a:pt x="45" y="31"/>
                    <a:pt x="35" y="39"/>
                    <a:pt x="31" y="4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0" y="135"/>
                    <a:pt x="0" y="142"/>
                    <a:pt x="3" y="149"/>
                  </a:cubicBezTo>
                  <a:cubicBezTo>
                    <a:pt x="9" y="161"/>
                    <a:pt x="19" y="163"/>
                    <a:pt x="33" y="168"/>
                  </a:cubicBezTo>
                  <a:cubicBezTo>
                    <a:pt x="36" y="149"/>
                    <a:pt x="52" y="137"/>
                    <a:pt x="69" y="137"/>
                  </a:cubicBezTo>
                  <a:cubicBezTo>
                    <a:pt x="77" y="137"/>
                    <a:pt x="85" y="140"/>
                    <a:pt x="92" y="146"/>
                  </a:cubicBezTo>
                  <a:cubicBezTo>
                    <a:pt x="141" y="13"/>
                    <a:pt x="141" y="13"/>
                    <a:pt x="141" y="13"/>
                  </a:cubicBezTo>
                  <a:cubicBezTo>
                    <a:pt x="143" y="6"/>
                    <a:pt x="137" y="0"/>
                    <a:pt x="131" y="0"/>
                  </a:cubicBezTo>
                </a:path>
              </a:pathLst>
            </a:custGeom>
            <a:grpFill/>
            <a:ln w="952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2197" y="1764"/>
              <a:ext cx="92" cy="110"/>
            </a:xfrm>
            <a:custGeom>
              <a:avLst/>
              <a:gdLst>
                <a:gd name="T0" fmla="*/ 108 w 252"/>
                <a:gd name="T1" fmla="*/ 0 h 300"/>
                <a:gd name="T2" fmla="*/ 44 w 252"/>
                <a:gd name="T3" fmla="*/ 13 h 300"/>
                <a:gd name="T4" fmla="*/ 21 w 252"/>
                <a:gd name="T5" fmla="*/ 35 h 300"/>
                <a:gd name="T6" fmla="*/ 2 w 252"/>
                <a:gd name="T7" fmla="*/ 80 h 300"/>
                <a:gd name="T8" fmla="*/ 12 w 252"/>
                <a:gd name="T9" fmla="*/ 93 h 300"/>
                <a:gd name="T10" fmla="*/ 20 w 252"/>
                <a:gd name="T11" fmla="*/ 89 h 300"/>
                <a:gd name="T12" fmla="*/ 20 w 252"/>
                <a:gd name="T13" fmla="*/ 89 h 300"/>
                <a:gd name="T14" fmla="*/ 85 w 252"/>
                <a:gd name="T15" fmla="*/ 36 h 300"/>
                <a:gd name="T16" fmla="*/ 66 w 252"/>
                <a:gd name="T17" fmla="*/ 111 h 300"/>
                <a:gd name="T18" fmla="*/ 76 w 252"/>
                <a:gd name="T19" fmla="*/ 167 h 300"/>
                <a:gd name="T20" fmla="*/ 148 w 252"/>
                <a:gd name="T21" fmla="*/ 289 h 300"/>
                <a:gd name="T22" fmla="*/ 165 w 252"/>
                <a:gd name="T23" fmla="*/ 300 h 300"/>
                <a:gd name="T24" fmla="*/ 184 w 252"/>
                <a:gd name="T25" fmla="*/ 269 h 300"/>
                <a:gd name="T26" fmla="*/ 125 w 252"/>
                <a:gd name="T27" fmla="*/ 168 h 300"/>
                <a:gd name="T28" fmla="*/ 126 w 252"/>
                <a:gd name="T29" fmla="*/ 169 h 300"/>
                <a:gd name="T30" fmla="*/ 131 w 252"/>
                <a:gd name="T31" fmla="*/ 148 h 300"/>
                <a:gd name="T32" fmla="*/ 150 w 252"/>
                <a:gd name="T33" fmla="*/ 70 h 300"/>
                <a:gd name="T34" fmla="*/ 162 w 252"/>
                <a:gd name="T35" fmla="*/ 107 h 300"/>
                <a:gd name="T36" fmla="*/ 162 w 252"/>
                <a:gd name="T37" fmla="*/ 107 h 300"/>
                <a:gd name="T38" fmla="*/ 176 w 252"/>
                <a:gd name="T39" fmla="*/ 117 h 300"/>
                <a:gd name="T40" fmla="*/ 180 w 252"/>
                <a:gd name="T41" fmla="*/ 117 h 300"/>
                <a:gd name="T42" fmla="*/ 239 w 252"/>
                <a:gd name="T43" fmla="*/ 100 h 300"/>
                <a:gd name="T44" fmla="*/ 236 w 252"/>
                <a:gd name="T45" fmla="*/ 77 h 300"/>
                <a:gd name="T46" fmla="*/ 234 w 252"/>
                <a:gd name="T47" fmla="*/ 78 h 300"/>
                <a:gd name="T48" fmla="*/ 189 w 252"/>
                <a:gd name="T49" fmla="*/ 83 h 300"/>
                <a:gd name="T50" fmla="*/ 172 w 252"/>
                <a:gd name="T51" fmla="*/ 31 h 300"/>
                <a:gd name="T52" fmla="*/ 147 w 252"/>
                <a:gd name="T53" fmla="*/ 7 h 300"/>
                <a:gd name="T54" fmla="*/ 108 w 252"/>
                <a:gd name="T5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2" h="300">
                  <a:moveTo>
                    <a:pt x="108" y="0"/>
                  </a:moveTo>
                  <a:cubicBezTo>
                    <a:pt x="80" y="0"/>
                    <a:pt x="54" y="8"/>
                    <a:pt x="44" y="13"/>
                  </a:cubicBezTo>
                  <a:cubicBezTo>
                    <a:pt x="34" y="18"/>
                    <a:pt x="27" y="25"/>
                    <a:pt x="21" y="35"/>
                  </a:cubicBezTo>
                  <a:cubicBezTo>
                    <a:pt x="12" y="50"/>
                    <a:pt x="5" y="68"/>
                    <a:pt x="2" y="80"/>
                  </a:cubicBezTo>
                  <a:cubicBezTo>
                    <a:pt x="0" y="88"/>
                    <a:pt x="6" y="93"/>
                    <a:pt x="12" y="93"/>
                  </a:cubicBezTo>
                  <a:cubicBezTo>
                    <a:pt x="15" y="93"/>
                    <a:pt x="18" y="92"/>
                    <a:pt x="20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56" y="42"/>
                    <a:pt x="44" y="42"/>
                    <a:pt x="85" y="36"/>
                  </a:cubicBezTo>
                  <a:cubicBezTo>
                    <a:pt x="85" y="36"/>
                    <a:pt x="66" y="107"/>
                    <a:pt x="66" y="111"/>
                  </a:cubicBezTo>
                  <a:cubicBezTo>
                    <a:pt x="65" y="115"/>
                    <a:pt x="60" y="140"/>
                    <a:pt x="76" y="167"/>
                  </a:cubicBezTo>
                  <a:cubicBezTo>
                    <a:pt x="88" y="187"/>
                    <a:pt x="148" y="288"/>
                    <a:pt x="148" y="289"/>
                  </a:cubicBezTo>
                  <a:cubicBezTo>
                    <a:pt x="152" y="297"/>
                    <a:pt x="159" y="300"/>
                    <a:pt x="165" y="300"/>
                  </a:cubicBezTo>
                  <a:cubicBezTo>
                    <a:pt x="179" y="300"/>
                    <a:pt x="193" y="285"/>
                    <a:pt x="184" y="269"/>
                  </a:cubicBezTo>
                  <a:cubicBezTo>
                    <a:pt x="182" y="265"/>
                    <a:pt x="147" y="205"/>
                    <a:pt x="125" y="168"/>
                  </a:cubicBezTo>
                  <a:cubicBezTo>
                    <a:pt x="126" y="169"/>
                    <a:pt x="126" y="169"/>
                    <a:pt x="126" y="169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50" y="70"/>
                    <a:pt x="150" y="70"/>
                    <a:pt x="150" y="70"/>
                  </a:cubicBezTo>
                  <a:cubicBezTo>
                    <a:pt x="151" y="72"/>
                    <a:pt x="162" y="107"/>
                    <a:pt x="162" y="107"/>
                  </a:cubicBezTo>
                  <a:cubicBezTo>
                    <a:pt x="162" y="107"/>
                    <a:pt x="162" y="107"/>
                    <a:pt x="162" y="107"/>
                  </a:cubicBezTo>
                  <a:cubicBezTo>
                    <a:pt x="164" y="113"/>
                    <a:pt x="170" y="117"/>
                    <a:pt x="176" y="117"/>
                  </a:cubicBezTo>
                  <a:cubicBezTo>
                    <a:pt x="177" y="117"/>
                    <a:pt x="179" y="117"/>
                    <a:pt x="180" y="117"/>
                  </a:cubicBezTo>
                  <a:cubicBezTo>
                    <a:pt x="239" y="100"/>
                    <a:pt x="239" y="100"/>
                    <a:pt x="239" y="100"/>
                  </a:cubicBezTo>
                  <a:cubicBezTo>
                    <a:pt x="252" y="96"/>
                    <a:pt x="249" y="77"/>
                    <a:pt x="236" y="77"/>
                  </a:cubicBezTo>
                  <a:cubicBezTo>
                    <a:pt x="236" y="77"/>
                    <a:pt x="235" y="77"/>
                    <a:pt x="234" y="78"/>
                  </a:cubicBezTo>
                  <a:cubicBezTo>
                    <a:pt x="189" y="83"/>
                    <a:pt x="189" y="83"/>
                    <a:pt x="189" y="83"/>
                  </a:cubicBezTo>
                  <a:cubicBezTo>
                    <a:pt x="188" y="80"/>
                    <a:pt x="180" y="48"/>
                    <a:pt x="172" y="31"/>
                  </a:cubicBezTo>
                  <a:cubicBezTo>
                    <a:pt x="167" y="19"/>
                    <a:pt x="163" y="13"/>
                    <a:pt x="147" y="7"/>
                  </a:cubicBezTo>
                  <a:cubicBezTo>
                    <a:pt x="135" y="2"/>
                    <a:pt x="122" y="0"/>
                    <a:pt x="108" y="0"/>
                  </a:cubicBezTo>
                </a:path>
              </a:pathLst>
            </a:custGeom>
            <a:grpFill/>
            <a:ln w="952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2165" y="1859"/>
              <a:ext cx="17" cy="15"/>
            </a:xfrm>
            <a:custGeom>
              <a:avLst/>
              <a:gdLst>
                <a:gd name="T0" fmla="*/ 24 w 48"/>
                <a:gd name="T1" fmla="*/ 0 h 42"/>
                <a:gd name="T2" fmla="*/ 4 w 48"/>
                <a:gd name="T3" fmla="*/ 14 h 42"/>
                <a:gd name="T4" fmla="*/ 17 w 48"/>
                <a:gd name="T5" fmla="*/ 40 h 42"/>
                <a:gd name="T6" fmla="*/ 24 w 48"/>
                <a:gd name="T7" fmla="*/ 42 h 42"/>
                <a:gd name="T8" fmla="*/ 44 w 48"/>
                <a:gd name="T9" fmla="*/ 28 h 42"/>
                <a:gd name="T10" fmla="*/ 31 w 48"/>
                <a:gd name="T11" fmla="*/ 1 h 42"/>
                <a:gd name="T12" fmla="*/ 24 w 48"/>
                <a:gd name="T1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2">
                  <a:moveTo>
                    <a:pt x="24" y="0"/>
                  </a:moveTo>
                  <a:cubicBezTo>
                    <a:pt x="15" y="0"/>
                    <a:pt x="7" y="5"/>
                    <a:pt x="4" y="14"/>
                  </a:cubicBezTo>
                  <a:cubicBezTo>
                    <a:pt x="0" y="25"/>
                    <a:pt x="6" y="37"/>
                    <a:pt x="17" y="40"/>
                  </a:cubicBezTo>
                  <a:cubicBezTo>
                    <a:pt x="19" y="41"/>
                    <a:pt x="21" y="42"/>
                    <a:pt x="24" y="42"/>
                  </a:cubicBezTo>
                  <a:cubicBezTo>
                    <a:pt x="33" y="42"/>
                    <a:pt x="41" y="36"/>
                    <a:pt x="44" y="28"/>
                  </a:cubicBezTo>
                  <a:cubicBezTo>
                    <a:pt x="48" y="17"/>
                    <a:pt x="42" y="5"/>
                    <a:pt x="31" y="1"/>
                  </a:cubicBezTo>
                  <a:cubicBezTo>
                    <a:pt x="29" y="0"/>
                    <a:pt x="26" y="0"/>
                    <a:pt x="24" y="0"/>
                  </a:cubicBezTo>
                </a:path>
              </a:pathLst>
            </a:custGeom>
            <a:grpFill/>
            <a:ln w="9525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4465980" y="2870570"/>
            <a:ext cx="446449" cy="401264"/>
            <a:chOff x="6799665" y="3010388"/>
            <a:chExt cx="976597" cy="877753"/>
          </a:xfrm>
          <a:noFill/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 bwMode="auto">
            <a:xfrm>
              <a:off x="6799665" y="3010388"/>
              <a:ext cx="976597" cy="877753"/>
              <a:chOff x="1545" y="957"/>
              <a:chExt cx="2586" cy="2536"/>
            </a:xfrm>
            <a:grpFill/>
          </p:grpSpPr>
          <p:sp>
            <p:nvSpPr>
              <p:cNvPr id="16" name="Freeform 15"/>
              <p:cNvSpPr>
                <a:spLocks noEditPoints="1"/>
              </p:cNvSpPr>
              <p:nvPr/>
            </p:nvSpPr>
            <p:spPr bwMode="auto">
              <a:xfrm>
                <a:off x="1545" y="957"/>
                <a:ext cx="2508" cy="2404"/>
              </a:xfrm>
              <a:custGeom>
                <a:avLst/>
                <a:gdLst>
                  <a:gd name="T0" fmla="*/ 4379 w 5016"/>
                  <a:gd name="T1" fmla="*/ 412 h 4566"/>
                  <a:gd name="T2" fmla="*/ 4327 w 5016"/>
                  <a:gd name="T3" fmla="*/ 479 h 4566"/>
                  <a:gd name="T4" fmla="*/ 4327 w 5016"/>
                  <a:gd name="T5" fmla="*/ 663 h 4566"/>
                  <a:gd name="T6" fmla="*/ 4379 w 5016"/>
                  <a:gd name="T7" fmla="*/ 730 h 4566"/>
                  <a:gd name="T8" fmla="*/ 4545 w 5016"/>
                  <a:gd name="T9" fmla="*/ 746 h 4566"/>
                  <a:gd name="T10" fmla="*/ 4625 w 5016"/>
                  <a:gd name="T11" fmla="*/ 714 h 4566"/>
                  <a:gd name="T12" fmla="*/ 4657 w 5016"/>
                  <a:gd name="T13" fmla="*/ 634 h 4566"/>
                  <a:gd name="T14" fmla="*/ 4643 w 5016"/>
                  <a:gd name="T15" fmla="*/ 451 h 4566"/>
                  <a:gd name="T16" fmla="*/ 4576 w 5016"/>
                  <a:gd name="T17" fmla="*/ 401 h 4566"/>
                  <a:gd name="T18" fmla="*/ 3918 w 5016"/>
                  <a:gd name="T19" fmla="*/ 396 h 4566"/>
                  <a:gd name="T20" fmla="*/ 3838 w 5016"/>
                  <a:gd name="T21" fmla="*/ 428 h 4566"/>
                  <a:gd name="T22" fmla="*/ 3806 w 5016"/>
                  <a:gd name="T23" fmla="*/ 508 h 4566"/>
                  <a:gd name="T24" fmla="*/ 3821 w 5016"/>
                  <a:gd name="T25" fmla="*/ 691 h 4566"/>
                  <a:gd name="T26" fmla="*/ 3887 w 5016"/>
                  <a:gd name="T27" fmla="*/ 741 h 4566"/>
                  <a:gd name="T28" fmla="*/ 4058 w 5016"/>
                  <a:gd name="T29" fmla="*/ 741 h 4566"/>
                  <a:gd name="T30" fmla="*/ 4125 w 5016"/>
                  <a:gd name="T31" fmla="*/ 691 h 4566"/>
                  <a:gd name="T32" fmla="*/ 4139 w 5016"/>
                  <a:gd name="T33" fmla="*/ 508 h 4566"/>
                  <a:gd name="T34" fmla="*/ 4107 w 5016"/>
                  <a:gd name="T35" fmla="*/ 428 h 4566"/>
                  <a:gd name="T36" fmla="*/ 4029 w 5016"/>
                  <a:gd name="T37" fmla="*/ 396 h 4566"/>
                  <a:gd name="T38" fmla="*/ 3371 w 5016"/>
                  <a:gd name="T39" fmla="*/ 401 h 4566"/>
                  <a:gd name="T40" fmla="*/ 3304 w 5016"/>
                  <a:gd name="T41" fmla="*/ 451 h 4566"/>
                  <a:gd name="T42" fmla="*/ 3288 w 5016"/>
                  <a:gd name="T43" fmla="*/ 634 h 4566"/>
                  <a:gd name="T44" fmla="*/ 3321 w 5016"/>
                  <a:gd name="T45" fmla="*/ 714 h 4566"/>
                  <a:gd name="T46" fmla="*/ 3400 w 5016"/>
                  <a:gd name="T47" fmla="*/ 746 h 4566"/>
                  <a:gd name="T48" fmla="*/ 3566 w 5016"/>
                  <a:gd name="T49" fmla="*/ 730 h 4566"/>
                  <a:gd name="T50" fmla="*/ 3618 w 5016"/>
                  <a:gd name="T51" fmla="*/ 663 h 4566"/>
                  <a:gd name="T52" fmla="*/ 3618 w 5016"/>
                  <a:gd name="T53" fmla="*/ 479 h 4566"/>
                  <a:gd name="T54" fmla="*/ 3566 w 5016"/>
                  <a:gd name="T55" fmla="*/ 412 h 4566"/>
                  <a:gd name="T56" fmla="*/ 3400 w 5016"/>
                  <a:gd name="T57" fmla="*/ 396 h 4566"/>
                  <a:gd name="T58" fmla="*/ 4769 w 5016"/>
                  <a:gd name="T59" fmla="*/ 5 h 4566"/>
                  <a:gd name="T60" fmla="*/ 4910 w 5016"/>
                  <a:gd name="T61" fmla="*/ 72 h 4566"/>
                  <a:gd name="T62" fmla="*/ 4997 w 5016"/>
                  <a:gd name="T63" fmla="*/ 198 h 4566"/>
                  <a:gd name="T64" fmla="*/ 5016 w 5016"/>
                  <a:gd name="T65" fmla="*/ 2756 h 4566"/>
                  <a:gd name="T66" fmla="*/ 4851 w 5016"/>
                  <a:gd name="T67" fmla="*/ 2766 h 4566"/>
                  <a:gd name="T68" fmla="*/ 4699 w 5016"/>
                  <a:gd name="T69" fmla="*/ 2834 h 4566"/>
                  <a:gd name="T70" fmla="*/ 362 w 5016"/>
                  <a:gd name="T71" fmla="*/ 1080 h 4566"/>
                  <a:gd name="T72" fmla="*/ 3055 w 5016"/>
                  <a:gd name="T73" fmla="*/ 4300 h 4566"/>
                  <a:gd name="T74" fmla="*/ 3178 w 5016"/>
                  <a:gd name="T75" fmla="*/ 4566 h 4566"/>
                  <a:gd name="T76" fmla="*/ 196 w 5016"/>
                  <a:gd name="T77" fmla="*/ 4548 h 4566"/>
                  <a:gd name="T78" fmla="*/ 71 w 5016"/>
                  <a:gd name="T79" fmla="*/ 4459 h 4566"/>
                  <a:gd name="T80" fmla="*/ 5 w 5016"/>
                  <a:gd name="T81" fmla="*/ 4319 h 4566"/>
                  <a:gd name="T82" fmla="*/ 5 w 5016"/>
                  <a:gd name="T83" fmla="*/ 248 h 4566"/>
                  <a:gd name="T84" fmla="*/ 71 w 5016"/>
                  <a:gd name="T85" fmla="*/ 109 h 4566"/>
                  <a:gd name="T86" fmla="*/ 196 w 5016"/>
                  <a:gd name="T87" fmla="*/ 20 h 4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016" h="4566">
                    <a:moveTo>
                      <a:pt x="4435" y="396"/>
                    </a:moveTo>
                    <a:lnTo>
                      <a:pt x="4405" y="401"/>
                    </a:lnTo>
                    <a:lnTo>
                      <a:pt x="4379" y="412"/>
                    </a:lnTo>
                    <a:lnTo>
                      <a:pt x="4356" y="428"/>
                    </a:lnTo>
                    <a:lnTo>
                      <a:pt x="4338" y="451"/>
                    </a:lnTo>
                    <a:lnTo>
                      <a:pt x="4327" y="479"/>
                    </a:lnTo>
                    <a:lnTo>
                      <a:pt x="4324" y="508"/>
                    </a:lnTo>
                    <a:lnTo>
                      <a:pt x="4324" y="634"/>
                    </a:lnTo>
                    <a:lnTo>
                      <a:pt x="4327" y="663"/>
                    </a:lnTo>
                    <a:lnTo>
                      <a:pt x="4338" y="691"/>
                    </a:lnTo>
                    <a:lnTo>
                      <a:pt x="4356" y="714"/>
                    </a:lnTo>
                    <a:lnTo>
                      <a:pt x="4379" y="730"/>
                    </a:lnTo>
                    <a:lnTo>
                      <a:pt x="4405" y="741"/>
                    </a:lnTo>
                    <a:lnTo>
                      <a:pt x="4435" y="746"/>
                    </a:lnTo>
                    <a:lnTo>
                      <a:pt x="4545" y="746"/>
                    </a:lnTo>
                    <a:lnTo>
                      <a:pt x="4576" y="741"/>
                    </a:lnTo>
                    <a:lnTo>
                      <a:pt x="4602" y="730"/>
                    </a:lnTo>
                    <a:lnTo>
                      <a:pt x="4625" y="714"/>
                    </a:lnTo>
                    <a:lnTo>
                      <a:pt x="4643" y="691"/>
                    </a:lnTo>
                    <a:lnTo>
                      <a:pt x="4654" y="663"/>
                    </a:lnTo>
                    <a:lnTo>
                      <a:pt x="4657" y="634"/>
                    </a:lnTo>
                    <a:lnTo>
                      <a:pt x="4657" y="508"/>
                    </a:lnTo>
                    <a:lnTo>
                      <a:pt x="4654" y="479"/>
                    </a:lnTo>
                    <a:lnTo>
                      <a:pt x="4643" y="451"/>
                    </a:lnTo>
                    <a:lnTo>
                      <a:pt x="4625" y="428"/>
                    </a:lnTo>
                    <a:lnTo>
                      <a:pt x="4602" y="412"/>
                    </a:lnTo>
                    <a:lnTo>
                      <a:pt x="4576" y="401"/>
                    </a:lnTo>
                    <a:lnTo>
                      <a:pt x="4545" y="396"/>
                    </a:lnTo>
                    <a:lnTo>
                      <a:pt x="4435" y="396"/>
                    </a:lnTo>
                    <a:close/>
                    <a:moveTo>
                      <a:pt x="3918" y="396"/>
                    </a:moveTo>
                    <a:lnTo>
                      <a:pt x="3887" y="401"/>
                    </a:lnTo>
                    <a:lnTo>
                      <a:pt x="3861" y="412"/>
                    </a:lnTo>
                    <a:lnTo>
                      <a:pt x="3838" y="428"/>
                    </a:lnTo>
                    <a:lnTo>
                      <a:pt x="3821" y="451"/>
                    </a:lnTo>
                    <a:lnTo>
                      <a:pt x="3809" y="479"/>
                    </a:lnTo>
                    <a:lnTo>
                      <a:pt x="3806" y="508"/>
                    </a:lnTo>
                    <a:lnTo>
                      <a:pt x="3806" y="634"/>
                    </a:lnTo>
                    <a:lnTo>
                      <a:pt x="3809" y="663"/>
                    </a:lnTo>
                    <a:lnTo>
                      <a:pt x="3821" y="691"/>
                    </a:lnTo>
                    <a:lnTo>
                      <a:pt x="3838" y="714"/>
                    </a:lnTo>
                    <a:lnTo>
                      <a:pt x="3861" y="730"/>
                    </a:lnTo>
                    <a:lnTo>
                      <a:pt x="3887" y="741"/>
                    </a:lnTo>
                    <a:lnTo>
                      <a:pt x="3918" y="746"/>
                    </a:lnTo>
                    <a:lnTo>
                      <a:pt x="4029" y="746"/>
                    </a:lnTo>
                    <a:lnTo>
                      <a:pt x="4058" y="741"/>
                    </a:lnTo>
                    <a:lnTo>
                      <a:pt x="4084" y="730"/>
                    </a:lnTo>
                    <a:lnTo>
                      <a:pt x="4107" y="714"/>
                    </a:lnTo>
                    <a:lnTo>
                      <a:pt x="4125" y="691"/>
                    </a:lnTo>
                    <a:lnTo>
                      <a:pt x="4136" y="663"/>
                    </a:lnTo>
                    <a:lnTo>
                      <a:pt x="4139" y="634"/>
                    </a:lnTo>
                    <a:lnTo>
                      <a:pt x="4139" y="508"/>
                    </a:lnTo>
                    <a:lnTo>
                      <a:pt x="4136" y="479"/>
                    </a:lnTo>
                    <a:lnTo>
                      <a:pt x="4125" y="451"/>
                    </a:lnTo>
                    <a:lnTo>
                      <a:pt x="4107" y="428"/>
                    </a:lnTo>
                    <a:lnTo>
                      <a:pt x="4084" y="412"/>
                    </a:lnTo>
                    <a:lnTo>
                      <a:pt x="4058" y="401"/>
                    </a:lnTo>
                    <a:lnTo>
                      <a:pt x="4029" y="396"/>
                    </a:lnTo>
                    <a:lnTo>
                      <a:pt x="3918" y="396"/>
                    </a:lnTo>
                    <a:close/>
                    <a:moveTo>
                      <a:pt x="3400" y="396"/>
                    </a:moveTo>
                    <a:lnTo>
                      <a:pt x="3371" y="401"/>
                    </a:lnTo>
                    <a:lnTo>
                      <a:pt x="3343" y="412"/>
                    </a:lnTo>
                    <a:lnTo>
                      <a:pt x="3321" y="428"/>
                    </a:lnTo>
                    <a:lnTo>
                      <a:pt x="3304" y="451"/>
                    </a:lnTo>
                    <a:lnTo>
                      <a:pt x="3293" y="479"/>
                    </a:lnTo>
                    <a:lnTo>
                      <a:pt x="3288" y="508"/>
                    </a:lnTo>
                    <a:lnTo>
                      <a:pt x="3288" y="634"/>
                    </a:lnTo>
                    <a:lnTo>
                      <a:pt x="3293" y="663"/>
                    </a:lnTo>
                    <a:lnTo>
                      <a:pt x="3304" y="691"/>
                    </a:lnTo>
                    <a:lnTo>
                      <a:pt x="3321" y="714"/>
                    </a:lnTo>
                    <a:lnTo>
                      <a:pt x="3343" y="730"/>
                    </a:lnTo>
                    <a:lnTo>
                      <a:pt x="3371" y="741"/>
                    </a:lnTo>
                    <a:lnTo>
                      <a:pt x="3400" y="746"/>
                    </a:lnTo>
                    <a:lnTo>
                      <a:pt x="3511" y="746"/>
                    </a:lnTo>
                    <a:lnTo>
                      <a:pt x="3541" y="741"/>
                    </a:lnTo>
                    <a:lnTo>
                      <a:pt x="3566" y="730"/>
                    </a:lnTo>
                    <a:lnTo>
                      <a:pt x="3589" y="714"/>
                    </a:lnTo>
                    <a:lnTo>
                      <a:pt x="3607" y="691"/>
                    </a:lnTo>
                    <a:lnTo>
                      <a:pt x="3618" y="663"/>
                    </a:lnTo>
                    <a:lnTo>
                      <a:pt x="3621" y="634"/>
                    </a:lnTo>
                    <a:lnTo>
                      <a:pt x="3621" y="508"/>
                    </a:lnTo>
                    <a:lnTo>
                      <a:pt x="3618" y="479"/>
                    </a:lnTo>
                    <a:lnTo>
                      <a:pt x="3607" y="451"/>
                    </a:lnTo>
                    <a:lnTo>
                      <a:pt x="3589" y="428"/>
                    </a:lnTo>
                    <a:lnTo>
                      <a:pt x="3566" y="412"/>
                    </a:lnTo>
                    <a:lnTo>
                      <a:pt x="3541" y="401"/>
                    </a:lnTo>
                    <a:lnTo>
                      <a:pt x="3511" y="396"/>
                    </a:lnTo>
                    <a:lnTo>
                      <a:pt x="3400" y="396"/>
                    </a:lnTo>
                    <a:close/>
                    <a:moveTo>
                      <a:pt x="301" y="0"/>
                    </a:moveTo>
                    <a:lnTo>
                      <a:pt x="4715" y="0"/>
                    </a:lnTo>
                    <a:lnTo>
                      <a:pt x="4769" y="5"/>
                    </a:lnTo>
                    <a:lnTo>
                      <a:pt x="4821" y="20"/>
                    </a:lnTo>
                    <a:lnTo>
                      <a:pt x="4867" y="42"/>
                    </a:lnTo>
                    <a:lnTo>
                      <a:pt x="4910" y="72"/>
                    </a:lnTo>
                    <a:lnTo>
                      <a:pt x="4945" y="109"/>
                    </a:lnTo>
                    <a:lnTo>
                      <a:pt x="4974" y="151"/>
                    </a:lnTo>
                    <a:lnTo>
                      <a:pt x="4997" y="198"/>
                    </a:lnTo>
                    <a:lnTo>
                      <a:pt x="5012" y="248"/>
                    </a:lnTo>
                    <a:lnTo>
                      <a:pt x="5016" y="304"/>
                    </a:lnTo>
                    <a:lnTo>
                      <a:pt x="5016" y="2756"/>
                    </a:lnTo>
                    <a:lnTo>
                      <a:pt x="4965" y="2753"/>
                    </a:lnTo>
                    <a:lnTo>
                      <a:pt x="4906" y="2756"/>
                    </a:lnTo>
                    <a:lnTo>
                      <a:pt x="4851" y="2766"/>
                    </a:lnTo>
                    <a:lnTo>
                      <a:pt x="4798" y="2782"/>
                    </a:lnTo>
                    <a:lnTo>
                      <a:pt x="4748" y="2805"/>
                    </a:lnTo>
                    <a:lnTo>
                      <a:pt x="4699" y="2834"/>
                    </a:lnTo>
                    <a:lnTo>
                      <a:pt x="4654" y="2868"/>
                    </a:lnTo>
                    <a:lnTo>
                      <a:pt x="4654" y="1080"/>
                    </a:lnTo>
                    <a:lnTo>
                      <a:pt x="362" y="1080"/>
                    </a:lnTo>
                    <a:lnTo>
                      <a:pt x="362" y="4204"/>
                    </a:lnTo>
                    <a:lnTo>
                      <a:pt x="3031" y="4204"/>
                    </a:lnTo>
                    <a:lnTo>
                      <a:pt x="3055" y="4300"/>
                    </a:lnTo>
                    <a:lnTo>
                      <a:pt x="3087" y="4394"/>
                    </a:lnTo>
                    <a:lnTo>
                      <a:pt x="3130" y="4481"/>
                    </a:lnTo>
                    <a:lnTo>
                      <a:pt x="3178" y="4566"/>
                    </a:lnTo>
                    <a:lnTo>
                      <a:pt x="301" y="4566"/>
                    </a:lnTo>
                    <a:lnTo>
                      <a:pt x="248" y="4561"/>
                    </a:lnTo>
                    <a:lnTo>
                      <a:pt x="196" y="4548"/>
                    </a:lnTo>
                    <a:lnTo>
                      <a:pt x="149" y="4525"/>
                    </a:lnTo>
                    <a:lnTo>
                      <a:pt x="107" y="4496"/>
                    </a:lnTo>
                    <a:lnTo>
                      <a:pt x="71" y="4459"/>
                    </a:lnTo>
                    <a:lnTo>
                      <a:pt x="40" y="4416"/>
                    </a:lnTo>
                    <a:lnTo>
                      <a:pt x="19" y="4369"/>
                    </a:lnTo>
                    <a:lnTo>
                      <a:pt x="5" y="4319"/>
                    </a:lnTo>
                    <a:lnTo>
                      <a:pt x="0" y="4264"/>
                    </a:lnTo>
                    <a:lnTo>
                      <a:pt x="0" y="304"/>
                    </a:lnTo>
                    <a:lnTo>
                      <a:pt x="5" y="248"/>
                    </a:lnTo>
                    <a:lnTo>
                      <a:pt x="19" y="198"/>
                    </a:lnTo>
                    <a:lnTo>
                      <a:pt x="40" y="151"/>
                    </a:lnTo>
                    <a:lnTo>
                      <a:pt x="71" y="109"/>
                    </a:lnTo>
                    <a:lnTo>
                      <a:pt x="107" y="72"/>
                    </a:lnTo>
                    <a:lnTo>
                      <a:pt x="149" y="42"/>
                    </a:lnTo>
                    <a:lnTo>
                      <a:pt x="196" y="20"/>
                    </a:lnTo>
                    <a:lnTo>
                      <a:pt x="248" y="5"/>
                    </a:lnTo>
                    <a:lnTo>
                      <a:pt x="301" y="0"/>
                    </a:lnTo>
                    <a:close/>
                  </a:path>
                </a:pathLst>
              </a:custGeom>
              <a:grpFill/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 lIns="68580" tIns="34290" rIns="68580" bIns="34290"/>
              <a:lstStyle>
                <a:defPPr>
                  <a:defRPr lang="en-US"/>
                </a:defPPr>
                <a:lvl1pPr marL="0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06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20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28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439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544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650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760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6869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83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25" dirty="0">
                  <a:solidFill>
                    <a:srgbClr val="265777"/>
                  </a:solidFill>
                  <a:sym typeface="Arial"/>
                </a:endParaRPr>
              </a:p>
            </p:txBody>
          </p:sp>
          <p:sp>
            <p:nvSpPr>
              <p:cNvPr id="17" name="Freeform 16"/>
              <p:cNvSpPr>
                <a:spLocks noEditPoints="1"/>
              </p:cNvSpPr>
              <p:nvPr/>
            </p:nvSpPr>
            <p:spPr bwMode="auto">
              <a:xfrm>
                <a:off x="3241" y="2593"/>
                <a:ext cx="890" cy="900"/>
              </a:xfrm>
              <a:custGeom>
                <a:avLst/>
                <a:gdLst>
                  <a:gd name="T0" fmla="*/ 1683 w 2082"/>
                  <a:gd name="T1" fmla="*/ 214 h 1800"/>
                  <a:gd name="T2" fmla="*/ 1644 w 2082"/>
                  <a:gd name="T3" fmla="*/ 239 h 1800"/>
                  <a:gd name="T4" fmla="*/ 760 w 2082"/>
                  <a:gd name="T5" fmla="*/ 660 h 1800"/>
                  <a:gd name="T6" fmla="*/ 720 w 2082"/>
                  <a:gd name="T7" fmla="*/ 637 h 1800"/>
                  <a:gd name="T8" fmla="*/ 674 w 2082"/>
                  <a:gd name="T9" fmla="*/ 637 h 1800"/>
                  <a:gd name="T10" fmla="*/ 634 w 2082"/>
                  <a:gd name="T11" fmla="*/ 660 h 1800"/>
                  <a:gd name="T12" fmla="*/ 550 w 2082"/>
                  <a:gd name="T13" fmla="*/ 749 h 1800"/>
                  <a:gd name="T14" fmla="*/ 539 w 2082"/>
                  <a:gd name="T15" fmla="*/ 793 h 1800"/>
                  <a:gd name="T16" fmla="*/ 550 w 2082"/>
                  <a:gd name="T17" fmla="*/ 837 h 1800"/>
                  <a:gd name="T18" fmla="*/ 929 w 2082"/>
                  <a:gd name="T19" fmla="*/ 1221 h 1800"/>
                  <a:gd name="T20" fmla="*/ 967 w 2082"/>
                  <a:gd name="T21" fmla="*/ 1244 h 1800"/>
                  <a:gd name="T22" fmla="*/ 1014 w 2082"/>
                  <a:gd name="T23" fmla="*/ 1244 h 1800"/>
                  <a:gd name="T24" fmla="*/ 1053 w 2082"/>
                  <a:gd name="T25" fmla="*/ 1221 h 1800"/>
                  <a:gd name="T26" fmla="*/ 1854 w 2082"/>
                  <a:gd name="T27" fmla="*/ 415 h 1800"/>
                  <a:gd name="T28" fmla="*/ 1865 w 2082"/>
                  <a:gd name="T29" fmla="*/ 372 h 1800"/>
                  <a:gd name="T30" fmla="*/ 1854 w 2082"/>
                  <a:gd name="T31" fmla="*/ 328 h 1800"/>
                  <a:gd name="T32" fmla="*/ 1768 w 2082"/>
                  <a:gd name="T33" fmla="*/ 239 h 1800"/>
                  <a:gd name="T34" fmla="*/ 1730 w 2082"/>
                  <a:gd name="T35" fmla="*/ 214 h 1800"/>
                  <a:gd name="T36" fmla="*/ 1699 w 2082"/>
                  <a:gd name="T37" fmla="*/ 0 h 1800"/>
                  <a:gd name="T38" fmla="*/ 1781 w 2082"/>
                  <a:gd name="T39" fmla="*/ 16 h 1800"/>
                  <a:gd name="T40" fmla="*/ 1853 w 2082"/>
                  <a:gd name="T41" fmla="*/ 65 h 1800"/>
                  <a:gd name="T42" fmla="*/ 2045 w 2082"/>
                  <a:gd name="T43" fmla="*/ 263 h 1800"/>
                  <a:gd name="T44" fmla="*/ 2077 w 2082"/>
                  <a:gd name="T45" fmla="*/ 342 h 1800"/>
                  <a:gd name="T46" fmla="*/ 2077 w 2082"/>
                  <a:gd name="T47" fmla="*/ 428 h 1800"/>
                  <a:gd name="T48" fmla="*/ 2045 w 2082"/>
                  <a:gd name="T49" fmla="*/ 506 h 1800"/>
                  <a:gd name="T50" fmla="*/ 1631 w 2082"/>
                  <a:gd name="T51" fmla="*/ 928 h 1800"/>
                  <a:gd name="T52" fmla="*/ 1629 w 2082"/>
                  <a:gd name="T53" fmla="*/ 1070 h 1800"/>
                  <a:gd name="T54" fmla="*/ 1592 w 2082"/>
                  <a:gd name="T55" fmla="*/ 1240 h 1800"/>
                  <a:gd name="T56" fmla="*/ 1522 w 2082"/>
                  <a:gd name="T57" fmla="*/ 1394 h 1800"/>
                  <a:gd name="T58" fmla="*/ 1424 w 2082"/>
                  <a:gd name="T59" fmla="*/ 1529 h 1800"/>
                  <a:gd name="T60" fmla="*/ 1299 w 2082"/>
                  <a:gd name="T61" fmla="*/ 1643 h 1800"/>
                  <a:gd name="T62" fmla="*/ 1153 w 2082"/>
                  <a:gd name="T63" fmla="*/ 1727 h 1800"/>
                  <a:gd name="T64" fmla="*/ 992 w 2082"/>
                  <a:gd name="T65" fmla="*/ 1780 h 1800"/>
                  <a:gd name="T66" fmla="*/ 817 w 2082"/>
                  <a:gd name="T67" fmla="*/ 1800 h 1800"/>
                  <a:gd name="T68" fmla="*/ 642 w 2082"/>
                  <a:gd name="T69" fmla="*/ 1780 h 1800"/>
                  <a:gd name="T70" fmla="*/ 479 w 2082"/>
                  <a:gd name="T71" fmla="*/ 1727 h 1800"/>
                  <a:gd name="T72" fmla="*/ 335 w 2082"/>
                  <a:gd name="T73" fmla="*/ 1643 h 1800"/>
                  <a:gd name="T74" fmla="*/ 210 w 2082"/>
                  <a:gd name="T75" fmla="*/ 1529 h 1800"/>
                  <a:gd name="T76" fmla="*/ 111 w 2082"/>
                  <a:gd name="T77" fmla="*/ 1394 h 1800"/>
                  <a:gd name="T78" fmla="*/ 42 w 2082"/>
                  <a:gd name="T79" fmla="*/ 1240 h 1800"/>
                  <a:gd name="T80" fmla="*/ 5 w 2082"/>
                  <a:gd name="T81" fmla="*/ 1070 h 1800"/>
                  <a:gd name="T82" fmla="*/ 5 w 2082"/>
                  <a:gd name="T83" fmla="*/ 892 h 1800"/>
                  <a:gd name="T84" fmla="*/ 42 w 2082"/>
                  <a:gd name="T85" fmla="*/ 723 h 1800"/>
                  <a:gd name="T86" fmla="*/ 111 w 2082"/>
                  <a:gd name="T87" fmla="*/ 568 h 1800"/>
                  <a:gd name="T88" fmla="*/ 210 w 2082"/>
                  <a:gd name="T89" fmla="*/ 433 h 1800"/>
                  <a:gd name="T90" fmla="*/ 335 w 2082"/>
                  <a:gd name="T91" fmla="*/ 321 h 1800"/>
                  <a:gd name="T92" fmla="*/ 479 w 2082"/>
                  <a:gd name="T93" fmla="*/ 235 h 1800"/>
                  <a:gd name="T94" fmla="*/ 642 w 2082"/>
                  <a:gd name="T95" fmla="*/ 182 h 1800"/>
                  <a:gd name="T96" fmla="*/ 817 w 2082"/>
                  <a:gd name="T97" fmla="*/ 162 h 1800"/>
                  <a:gd name="T98" fmla="*/ 988 w 2082"/>
                  <a:gd name="T99" fmla="*/ 182 h 1800"/>
                  <a:gd name="T100" fmla="*/ 1149 w 2082"/>
                  <a:gd name="T101" fmla="*/ 234 h 1800"/>
                  <a:gd name="T102" fmla="*/ 1293 w 2082"/>
                  <a:gd name="T103" fmla="*/ 316 h 1800"/>
                  <a:gd name="T104" fmla="*/ 1576 w 2082"/>
                  <a:gd name="T105" fmla="*/ 38 h 1800"/>
                  <a:gd name="T106" fmla="*/ 1655 w 2082"/>
                  <a:gd name="T107" fmla="*/ 5 h 1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82" h="1800">
                    <a:moveTo>
                      <a:pt x="1705" y="213"/>
                    </a:moveTo>
                    <a:lnTo>
                      <a:pt x="1683" y="214"/>
                    </a:lnTo>
                    <a:lnTo>
                      <a:pt x="1662" y="224"/>
                    </a:lnTo>
                    <a:lnTo>
                      <a:pt x="1644" y="239"/>
                    </a:lnTo>
                    <a:lnTo>
                      <a:pt x="992" y="892"/>
                    </a:lnTo>
                    <a:lnTo>
                      <a:pt x="760" y="660"/>
                    </a:lnTo>
                    <a:lnTo>
                      <a:pt x="741" y="646"/>
                    </a:lnTo>
                    <a:lnTo>
                      <a:pt x="720" y="637"/>
                    </a:lnTo>
                    <a:lnTo>
                      <a:pt x="697" y="634"/>
                    </a:lnTo>
                    <a:lnTo>
                      <a:pt x="674" y="637"/>
                    </a:lnTo>
                    <a:lnTo>
                      <a:pt x="653" y="646"/>
                    </a:lnTo>
                    <a:lnTo>
                      <a:pt x="634" y="660"/>
                    </a:lnTo>
                    <a:lnTo>
                      <a:pt x="564" y="730"/>
                    </a:lnTo>
                    <a:lnTo>
                      <a:pt x="550" y="749"/>
                    </a:lnTo>
                    <a:lnTo>
                      <a:pt x="542" y="770"/>
                    </a:lnTo>
                    <a:lnTo>
                      <a:pt x="539" y="793"/>
                    </a:lnTo>
                    <a:lnTo>
                      <a:pt x="542" y="816"/>
                    </a:lnTo>
                    <a:lnTo>
                      <a:pt x="550" y="837"/>
                    </a:lnTo>
                    <a:lnTo>
                      <a:pt x="564" y="856"/>
                    </a:lnTo>
                    <a:lnTo>
                      <a:pt x="929" y="1221"/>
                    </a:lnTo>
                    <a:lnTo>
                      <a:pt x="946" y="1236"/>
                    </a:lnTo>
                    <a:lnTo>
                      <a:pt x="967" y="1244"/>
                    </a:lnTo>
                    <a:lnTo>
                      <a:pt x="992" y="1247"/>
                    </a:lnTo>
                    <a:lnTo>
                      <a:pt x="1014" y="1244"/>
                    </a:lnTo>
                    <a:lnTo>
                      <a:pt x="1035" y="1236"/>
                    </a:lnTo>
                    <a:lnTo>
                      <a:pt x="1053" y="1221"/>
                    </a:lnTo>
                    <a:lnTo>
                      <a:pt x="1840" y="433"/>
                    </a:lnTo>
                    <a:lnTo>
                      <a:pt x="1854" y="415"/>
                    </a:lnTo>
                    <a:lnTo>
                      <a:pt x="1862" y="394"/>
                    </a:lnTo>
                    <a:lnTo>
                      <a:pt x="1865" y="372"/>
                    </a:lnTo>
                    <a:lnTo>
                      <a:pt x="1862" y="349"/>
                    </a:lnTo>
                    <a:lnTo>
                      <a:pt x="1854" y="328"/>
                    </a:lnTo>
                    <a:lnTo>
                      <a:pt x="1840" y="308"/>
                    </a:lnTo>
                    <a:lnTo>
                      <a:pt x="1768" y="239"/>
                    </a:lnTo>
                    <a:lnTo>
                      <a:pt x="1751" y="224"/>
                    </a:lnTo>
                    <a:lnTo>
                      <a:pt x="1730" y="214"/>
                    </a:lnTo>
                    <a:lnTo>
                      <a:pt x="1705" y="213"/>
                    </a:lnTo>
                    <a:close/>
                    <a:moveTo>
                      <a:pt x="1699" y="0"/>
                    </a:moveTo>
                    <a:lnTo>
                      <a:pt x="1741" y="5"/>
                    </a:lnTo>
                    <a:lnTo>
                      <a:pt x="1781" y="16"/>
                    </a:lnTo>
                    <a:lnTo>
                      <a:pt x="1820" y="38"/>
                    </a:lnTo>
                    <a:lnTo>
                      <a:pt x="1853" y="65"/>
                    </a:lnTo>
                    <a:lnTo>
                      <a:pt x="2018" y="229"/>
                    </a:lnTo>
                    <a:lnTo>
                      <a:pt x="2045" y="263"/>
                    </a:lnTo>
                    <a:lnTo>
                      <a:pt x="2064" y="300"/>
                    </a:lnTo>
                    <a:lnTo>
                      <a:pt x="2077" y="342"/>
                    </a:lnTo>
                    <a:lnTo>
                      <a:pt x="2082" y="384"/>
                    </a:lnTo>
                    <a:lnTo>
                      <a:pt x="2077" y="428"/>
                    </a:lnTo>
                    <a:lnTo>
                      <a:pt x="2064" y="469"/>
                    </a:lnTo>
                    <a:lnTo>
                      <a:pt x="2045" y="506"/>
                    </a:lnTo>
                    <a:lnTo>
                      <a:pt x="2018" y="540"/>
                    </a:lnTo>
                    <a:lnTo>
                      <a:pt x="1631" y="928"/>
                    </a:lnTo>
                    <a:lnTo>
                      <a:pt x="1634" y="981"/>
                    </a:lnTo>
                    <a:lnTo>
                      <a:pt x="1629" y="1070"/>
                    </a:lnTo>
                    <a:lnTo>
                      <a:pt x="1615" y="1158"/>
                    </a:lnTo>
                    <a:lnTo>
                      <a:pt x="1592" y="1240"/>
                    </a:lnTo>
                    <a:lnTo>
                      <a:pt x="1561" y="1320"/>
                    </a:lnTo>
                    <a:lnTo>
                      <a:pt x="1522" y="1394"/>
                    </a:lnTo>
                    <a:lnTo>
                      <a:pt x="1475" y="1464"/>
                    </a:lnTo>
                    <a:lnTo>
                      <a:pt x="1424" y="1529"/>
                    </a:lnTo>
                    <a:lnTo>
                      <a:pt x="1364" y="1589"/>
                    </a:lnTo>
                    <a:lnTo>
                      <a:pt x="1299" y="1643"/>
                    </a:lnTo>
                    <a:lnTo>
                      <a:pt x="1230" y="1688"/>
                    </a:lnTo>
                    <a:lnTo>
                      <a:pt x="1153" y="1727"/>
                    </a:lnTo>
                    <a:lnTo>
                      <a:pt x="1074" y="1758"/>
                    </a:lnTo>
                    <a:lnTo>
                      <a:pt x="992" y="1780"/>
                    </a:lnTo>
                    <a:lnTo>
                      <a:pt x="906" y="1795"/>
                    </a:lnTo>
                    <a:lnTo>
                      <a:pt x="817" y="1800"/>
                    </a:lnTo>
                    <a:lnTo>
                      <a:pt x="728" y="1795"/>
                    </a:lnTo>
                    <a:lnTo>
                      <a:pt x="642" y="1780"/>
                    </a:lnTo>
                    <a:lnTo>
                      <a:pt x="558" y="1758"/>
                    </a:lnTo>
                    <a:lnTo>
                      <a:pt x="479" y="1727"/>
                    </a:lnTo>
                    <a:lnTo>
                      <a:pt x="404" y="1688"/>
                    </a:lnTo>
                    <a:lnTo>
                      <a:pt x="335" y="1643"/>
                    </a:lnTo>
                    <a:lnTo>
                      <a:pt x="270" y="1589"/>
                    </a:lnTo>
                    <a:lnTo>
                      <a:pt x="210" y="1529"/>
                    </a:lnTo>
                    <a:lnTo>
                      <a:pt x="157" y="1464"/>
                    </a:lnTo>
                    <a:lnTo>
                      <a:pt x="111" y="1394"/>
                    </a:lnTo>
                    <a:lnTo>
                      <a:pt x="73" y="1320"/>
                    </a:lnTo>
                    <a:lnTo>
                      <a:pt x="42" y="1240"/>
                    </a:lnTo>
                    <a:lnTo>
                      <a:pt x="19" y="1158"/>
                    </a:lnTo>
                    <a:lnTo>
                      <a:pt x="5" y="1070"/>
                    </a:lnTo>
                    <a:lnTo>
                      <a:pt x="0" y="981"/>
                    </a:lnTo>
                    <a:lnTo>
                      <a:pt x="5" y="892"/>
                    </a:lnTo>
                    <a:lnTo>
                      <a:pt x="19" y="806"/>
                    </a:lnTo>
                    <a:lnTo>
                      <a:pt x="42" y="723"/>
                    </a:lnTo>
                    <a:lnTo>
                      <a:pt x="73" y="644"/>
                    </a:lnTo>
                    <a:lnTo>
                      <a:pt x="111" y="568"/>
                    </a:lnTo>
                    <a:lnTo>
                      <a:pt x="157" y="498"/>
                    </a:lnTo>
                    <a:lnTo>
                      <a:pt x="210" y="433"/>
                    </a:lnTo>
                    <a:lnTo>
                      <a:pt x="270" y="373"/>
                    </a:lnTo>
                    <a:lnTo>
                      <a:pt x="335" y="321"/>
                    </a:lnTo>
                    <a:lnTo>
                      <a:pt x="404" y="274"/>
                    </a:lnTo>
                    <a:lnTo>
                      <a:pt x="479" y="235"/>
                    </a:lnTo>
                    <a:lnTo>
                      <a:pt x="558" y="205"/>
                    </a:lnTo>
                    <a:lnTo>
                      <a:pt x="642" y="182"/>
                    </a:lnTo>
                    <a:lnTo>
                      <a:pt x="728" y="167"/>
                    </a:lnTo>
                    <a:lnTo>
                      <a:pt x="817" y="162"/>
                    </a:lnTo>
                    <a:lnTo>
                      <a:pt x="904" y="167"/>
                    </a:lnTo>
                    <a:lnTo>
                      <a:pt x="988" y="182"/>
                    </a:lnTo>
                    <a:lnTo>
                      <a:pt x="1071" y="203"/>
                    </a:lnTo>
                    <a:lnTo>
                      <a:pt x="1149" y="234"/>
                    </a:lnTo>
                    <a:lnTo>
                      <a:pt x="1223" y="271"/>
                    </a:lnTo>
                    <a:lnTo>
                      <a:pt x="1293" y="316"/>
                    </a:lnTo>
                    <a:lnTo>
                      <a:pt x="1543" y="65"/>
                    </a:lnTo>
                    <a:lnTo>
                      <a:pt x="1576" y="38"/>
                    </a:lnTo>
                    <a:lnTo>
                      <a:pt x="1615" y="16"/>
                    </a:lnTo>
                    <a:lnTo>
                      <a:pt x="1655" y="5"/>
                    </a:lnTo>
                    <a:lnTo>
                      <a:pt x="1699" y="0"/>
                    </a:lnTo>
                    <a:close/>
                  </a:path>
                </a:pathLst>
              </a:custGeom>
              <a:grpFill/>
              <a:ln w="9525" cmpd="sng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 lIns="68580" tIns="34290" rIns="68580" bIns="34290"/>
              <a:lstStyle>
                <a:defPPr>
                  <a:defRPr lang="en-US"/>
                </a:defPPr>
                <a:lvl1pPr marL="0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06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220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328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439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544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650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199760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6869" algn="l" defTabSz="457106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34283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 sz="1425" dirty="0">
                  <a:solidFill>
                    <a:srgbClr val="265777"/>
                  </a:solidFill>
                  <a:sym typeface="Arial"/>
                </a:endParaRPr>
              </a:p>
            </p:txBody>
          </p:sp>
        </p:grpSp>
        <p:sp>
          <p:nvSpPr>
            <p:cNvPr id="15" name="Freeform 14"/>
            <p:cNvSpPr>
              <a:spLocks noChangeAspect="1"/>
            </p:cNvSpPr>
            <p:nvPr/>
          </p:nvSpPr>
          <p:spPr bwMode="auto">
            <a:xfrm>
              <a:off x="7187759" y="3301869"/>
              <a:ext cx="171965" cy="369684"/>
            </a:xfrm>
            <a:custGeom>
              <a:avLst/>
              <a:gdLst>
                <a:gd name="T0" fmla="*/ 1602 w 1602"/>
                <a:gd name="T1" fmla="*/ 0 h 3444"/>
                <a:gd name="T2" fmla="*/ 1214 w 1602"/>
                <a:gd name="T3" fmla="*/ 604 h 3444"/>
                <a:gd name="T4" fmla="*/ 1163 w 1602"/>
                <a:gd name="T5" fmla="*/ 615 h 3444"/>
                <a:gd name="T6" fmla="*/ 1118 w 1602"/>
                <a:gd name="T7" fmla="*/ 642 h 3444"/>
                <a:gd name="T8" fmla="*/ 1083 w 1602"/>
                <a:gd name="T9" fmla="*/ 680 h 3444"/>
                <a:gd name="T10" fmla="*/ 1062 w 1602"/>
                <a:gd name="T11" fmla="*/ 723 h 3444"/>
                <a:gd name="T12" fmla="*/ 1060 w 1602"/>
                <a:gd name="T13" fmla="*/ 1139 h 3444"/>
                <a:gd name="T14" fmla="*/ 1597 w 1602"/>
                <a:gd name="T15" fmla="*/ 1196 h 3444"/>
                <a:gd name="T16" fmla="*/ 1586 w 1602"/>
                <a:gd name="T17" fmla="*/ 1306 h 3444"/>
                <a:gd name="T18" fmla="*/ 1576 w 1602"/>
                <a:gd name="T19" fmla="*/ 1408 h 3444"/>
                <a:gd name="T20" fmla="*/ 1565 w 1602"/>
                <a:gd name="T21" fmla="*/ 1503 h 3444"/>
                <a:gd name="T22" fmla="*/ 1555 w 1602"/>
                <a:gd name="T23" fmla="*/ 1583 h 3444"/>
                <a:gd name="T24" fmla="*/ 1545 w 1602"/>
                <a:gd name="T25" fmla="*/ 1648 h 3444"/>
                <a:gd name="T26" fmla="*/ 1539 w 1602"/>
                <a:gd name="T27" fmla="*/ 1693 h 3444"/>
                <a:gd name="T28" fmla="*/ 1535 w 1602"/>
                <a:gd name="T29" fmla="*/ 1718 h 3444"/>
                <a:gd name="T30" fmla="*/ 1057 w 1602"/>
                <a:gd name="T31" fmla="*/ 1722 h 3444"/>
                <a:gd name="T32" fmla="*/ 346 w 1602"/>
                <a:gd name="T33" fmla="*/ 3444 h 3444"/>
                <a:gd name="T34" fmla="*/ 0 w 1602"/>
                <a:gd name="T35" fmla="*/ 1721 h 3444"/>
                <a:gd name="T36" fmla="*/ 346 w 1602"/>
                <a:gd name="T37" fmla="*/ 1141 h 3444"/>
                <a:gd name="T38" fmla="*/ 346 w 1602"/>
                <a:gd name="T39" fmla="*/ 657 h 3444"/>
                <a:gd name="T40" fmla="*/ 346 w 1602"/>
                <a:gd name="T41" fmla="*/ 629 h 3444"/>
                <a:gd name="T42" fmla="*/ 348 w 1602"/>
                <a:gd name="T43" fmla="*/ 592 h 3444"/>
                <a:gd name="T44" fmla="*/ 352 w 1602"/>
                <a:gd name="T45" fmla="*/ 545 h 3444"/>
                <a:gd name="T46" fmla="*/ 361 w 1602"/>
                <a:gd name="T47" fmla="*/ 493 h 3444"/>
                <a:gd name="T48" fmla="*/ 374 w 1602"/>
                <a:gd name="T49" fmla="*/ 436 h 3444"/>
                <a:gd name="T50" fmla="*/ 394 w 1602"/>
                <a:gd name="T51" fmla="*/ 377 h 3444"/>
                <a:gd name="T52" fmla="*/ 422 w 1602"/>
                <a:gd name="T53" fmla="*/ 316 h 3444"/>
                <a:gd name="T54" fmla="*/ 459 w 1602"/>
                <a:gd name="T55" fmla="*/ 256 h 3444"/>
                <a:gd name="T56" fmla="*/ 506 w 1602"/>
                <a:gd name="T57" fmla="*/ 199 h 3444"/>
                <a:gd name="T58" fmla="*/ 564 w 1602"/>
                <a:gd name="T59" fmla="*/ 145 h 3444"/>
                <a:gd name="T60" fmla="*/ 636 w 1602"/>
                <a:gd name="T61" fmla="*/ 97 h 3444"/>
                <a:gd name="T62" fmla="*/ 721 w 1602"/>
                <a:gd name="T63" fmla="*/ 57 h 3444"/>
                <a:gd name="T64" fmla="*/ 822 w 1602"/>
                <a:gd name="T65" fmla="*/ 26 h 3444"/>
                <a:gd name="T66" fmla="*/ 940 w 1602"/>
                <a:gd name="T67" fmla="*/ 7 h 3444"/>
                <a:gd name="T68" fmla="*/ 1075 w 1602"/>
                <a:gd name="T69" fmla="*/ 0 h 3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02" h="3444">
                  <a:moveTo>
                    <a:pt x="1075" y="0"/>
                  </a:moveTo>
                  <a:lnTo>
                    <a:pt x="1602" y="0"/>
                  </a:lnTo>
                  <a:lnTo>
                    <a:pt x="1602" y="604"/>
                  </a:lnTo>
                  <a:lnTo>
                    <a:pt x="1214" y="604"/>
                  </a:lnTo>
                  <a:lnTo>
                    <a:pt x="1189" y="606"/>
                  </a:lnTo>
                  <a:lnTo>
                    <a:pt x="1163" y="615"/>
                  </a:lnTo>
                  <a:lnTo>
                    <a:pt x="1140" y="626"/>
                  </a:lnTo>
                  <a:lnTo>
                    <a:pt x="1118" y="642"/>
                  </a:lnTo>
                  <a:lnTo>
                    <a:pt x="1099" y="660"/>
                  </a:lnTo>
                  <a:lnTo>
                    <a:pt x="1083" y="680"/>
                  </a:lnTo>
                  <a:lnTo>
                    <a:pt x="1071" y="702"/>
                  </a:lnTo>
                  <a:lnTo>
                    <a:pt x="1062" y="723"/>
                  </a:lnTo>
                  <a:lnTo>
                    <a:pt x="1060" y="743"/>
                  </a:lnTo>
                  <a:lnTo>
                    <a:pt x="1060" y="1139"/>
                  </a:lnTo>
                  <a:lnTo>
                    <a:pt x="1601" y="1139"/>
                  </a:lnTo>
                  <a:lnTo>
                    <a:pt x="1597" y="1196"/>
                  </a:lnTo>
                  <a:lnTo>
                    <a:pt x="1592" y="1252"/>
                  </a:lnTo>
                  <a:lnTo>
                    <a:pt x="1586" y="1306"/>
                  </a:lnTo>
                  <a:lnTo>
                    <a:pt x="1581" y="1359"/>
                  </a:lnTo>
                  <a:lnTo>
                    <a:pt x="1576" y="1408"/>
                  </a:lnTo>
                  <a:lnTo>
                    <a:pt x="1570" y="1457"/>
                  </a:lnTo>
                  <a:lnTo>
                    <a:pt x="1565" y="1503"/>
                  </a:lnTo>
                  <a:lnTo>
                    <a:pt x="1560" y="1544"/>
                  </a:lnTo>
                  <a:lnTo>
                    <a:pt x="1555" y="1583"/>
                  </a:lnTo>
                  <a:lnTo>
                    <a:pt x="1549" y="1617"/>
                  </a:lnTo>
                  <a:lnTo>
                    <a:pt x="1545" y="1648"/>
                  </a:lnTo>
                  <a:lnTo>
                    <a:pt x="1542" y="1673"/>
                  </a:lnTo>
                  <a:lnTo>
                    <a:pt x="1539" y="1693"/>
                  </a:lnTo>
                  <a:lnTo>
                    <a:pt x="1537" y="1709"/>
                  </a:lnTo>
                  <a:lnTo>
                    <a:pt x="1535" y="1718"/>
                  </a:lnTo>
                  <a:lnTo>
                    <a:pt x="1535" y="1722"/>
                  </a:lnTo>
                  <a:lnTo>
                    <a:pt x="1057" y="1722"/>
                  </a:lnTo>
                  <a:lnTo>
                    <a:pt x="1057" y="3444"/>
                  </a:lnTo>
                  <a:lnTo>
                    <a:pt x="346" y="3444"/>
                  </a:lnTo>
                  <a:lnTo>
                    <a:pt x="346" y="1721"/>
                  </a:lnTo>
                  <a:lnTo>
                    <a:pt x="0" y="1721"/>
                  </a:lnTo>
                  <a:lnTo>
                    <a:pt x="0" y="1141"/>
                  </a:lnTo>
                  <a:lnTo>
                    <a:pt x="346" y="1141"/>
                  </a:lnTo>
                  <a:lnTo>
                    <a:pt x="346" y="667"/>
                  </a:lnTo>
                  <a:lnTo>
                    <a:pt x="346" y="657"/>
                  </a:lnTo>
                  <a:lnTo>
                    <a:pt x="346" y="644"/>
                  </a:lnTo>
                  <a:lnTo>
                    <a:pt x="346" y="629"/>
                  </a:lnTo>
                  <a:lnTo>
                    <a:pt x="347" y="612"/>
                  </a:lnTo>
                  <a:lnTo>
                    <a:pt x="348" y="592"/>
                  </a:lnTo>
                  <a:lnTo>
                    <a:pt x="349" y="569"/>
                  </a:lnTo>
                  <a:lnTo>
                    <a:pt x="352" y="545"/>
                  </a:lnTo>
                  <a:lnTo>
                    <a:pt x="355" y="520"/>
                  </a:lnTo>
                  <a:lnTo>
                    <a:pt x="361" y="493"/>
                  </a:lnTo>
                  <a:lnTo>
                    <a:pt x="366" y="466"/>
                  </a:lnTo>
                  <a:lnTo>
                    <a:pt x="374" y="436"/>
                  </a:lnTo>
                  <a:lnTo>
                    <a:pt x="383" y="406"/>
                  </a:lnTo>
                  <a:lnTo>
                    <a:pt x="394" y="377"/>
                  </a:lnTo>
                  <a:lnTo>
                    <a:pt x="407" y="346"/>
                  </a:lnTo>
                  <a:lnTo>
                    <a:pt x="422" y="316"/>
                  </a:lnTo>
                  <a:lnTo>
                    <a:pt x="439" y="286"/>
                  </a:lnTo>
                  <a:lnTo>
                    <a:pt x="459" y="256"/>
                  </a:lnTo>
                  <a:lnTo>
                    <a:pt x="481" y="228"/>
                  </a:lnTo>
                  <a:lnTo>
                    <a:pt x="506" y="199"/>
                  </a:lnTo>
                  <a:lnTo>
                    <a:pt x="534" y="171"/>
                  </a:lnTo>
                  <a:lnTo>
                    <a:pt x="564" y="145"/>
                  </a:lnTo>
                  <a:lnTo>
                    <a:pt x="598" y="121"/>
                  </a:lnTo>
                  <a:lnTo>
                    <a:pt x="636" y="97"/>
                  </a:lnTo>
                  <a:lnTo>
                    <a:pt x="677" y="76"/>
                  </a:lnTo>
                  <a:lnTo>
                    <a:pt x="721" y="57"/>
                  </a:lnTo>
                  <a:lnTo>
                    <a:pt x="770" y="41"/>
                  </a:lnTo>
                  <a:lnTo>
                    <a:pt x="822" y="26"/>
                  </a:lnTo>
                  <a:lnTo>
                    <a:pt x="879" y="16"/>
                  </a:lnTo>
                  <a:lnTo>
                    <a:pt x="940" y="7"/>
                  </a:lnTo>
                  <a:lnTo>
                    <a:pt x="1005" y="2"/>
                  </a:lnTo>
                  <a:lnTo>
                    <a:pt x="1075" y="0"/>
                  </a:lnTo>
                  <a:close/>
                </a:path>
              </a:pathLst>
            </a:custGeom>
            <a:grpFill/>
            <a:ln w="9525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Freeform 1"/>
          <p:cNvSpPr>
            <a:spLocks noChangeArrowheads="1"/>
          </p:cNvSpPr>
          <p:nvPr/>
        </p:nvSpPr>
        <p:spPr bwMode="auto">
          <a:xfrm rot="20700000">
            <a:off x="4149259" y="1313517"/>
            <a:ext cx="485775" cy="423863"/>
          </a:xfrm>
          <a:custGeom>
            <a:avLst/>
            <a:gdLst>
              <a:gd name="T0" fmla="*/ 18249 w 20500"/>
              <a:gd name="T1" fmla="*/ 7250 h 17906"/>
              <a:gd name="T2" fmla="*/ 18249 w 20500"/>
              <a:gd name="T3" fmla="*/ 7250 h 17906"/>
              <a:gd name="T4" fmla="*/ 11812 w 20500"/>
              <a:gd name="T5" fmla="*/ 7250 h 17906"/>
              <a:gd name="T6" fmla="*/ 6438 w 20500"/>
              <a:gd name="T7" fmla="*/ 406 h 17906"/>
              <a:gd name="T8" fmla="*/ 5969 w 20500"/>
              <a:gd name="T9" fmla="*/ 125 h 17906"/>
              <a:gd name="T10" fmla="*/ 4969 w 20500"/>
              <a:gd name="T11" fmla="*/ 0 h 17906"/>
              <a:gd name="T12" fmla="*/ 4750 w 20500"/>
              <a:gd name="T13" fmla="*/ 313 h 17906"/>
              <a:gd name="T14" fmla="*/ 7594 w 20500"/>
              <a:gd name="T15" fmla="*/ 7250 h 17906"/>
              <a:gd name="T16" fmla="*/ 2157 w 20500"/>
              <a:gd name="T17" fmla="*/ 7250 h 17906"/>
              <a:gd name="T18" fmla="*/ 938 w 20500"/>
              <a:gd name="T19" fmla="*/ 4906 h 17906"/>
              <a:gd name="T20" fmla="*/ 438 w 20500"/>
              <a:gd name="T21" fmla="*/ 4688 h 17906"/>
              <a:gd name="T22" fmla="*/ 157 w 20500"/>
              <a:gd name="T23" fmla="*/ 4688 h 17906"/>
              <a:gd name="T24" fmla="*/ 32 w 20500"/>
              <a:gd name="T25" fmla="*/ 4844 h 17906"/>
              <a:gd name="T26" fmla="*/ 875 w 20500"/>
              <a:gd name="T27" fmla="*/ 8969 h 17906"/>
              <a:gd name="T28" fmla="*/ 32 w 20500"/>
              <a:gd name="T29" fmla="*/ 13093 h 17906"/>
              <a:gd name="T30" fmla="*/ 157 w 20500"/>
              <a:gd name="T31" fmla="*/ 13218 h 17906"/>
              <a:gd name="T32" fmla="*/ 438 w 20500"/>
              <a:gd name="T33" fmla="*/ 13218 h 17906"/>
              <a:gd name="T34" fmla="*/ 938 w 20500"/>
              <a:gd name="T35" fmla="*/ 13030 h 17906"/>
              <a:gd name="T36" fmla="*/ 2157 w 20500"/>
              <a:gd name="T37" fmla="*/ 10655 h 17906"/>
              <a:gd name="T38" fmla="*/ 7594 w 20500"/>
              <a:gd name="T39" fmla="*/ 10655 h 17906"/>
              <a:gd name="T40" fmla="*/ 4750 w 20500"/>
              <a:gd name="T41" fmla="*/ 17593 h 17906"/>
              <a:gd name="T42" fmla="*/ 4969 w 20500"/>
              <a:gd name="T43" fmla="*/ 17905 h 17906"/>
              <a:gd name="T44" fmla="*/ 5969 w 20500"/>
              <a:gd name="T45" fmla="*/ 17812 h 17906"/>
              <a:gd name="T46" fmla="*/ 6438 w 20500"/>
              <a:gd name="T47" fmla="*/ 17530 h 17906"/>
              <a:gd name="T48" fmla="*/ 11812 w 20500"/>
              <a:gd name="T49" fmla="*/ 10655 h 17906"/>
              <a:gd name="T50" fmla="*/ 18249 w 20500"/>
              <a:gd name="T51" fmla="*/ 10655 h 17906"/>
              <a:gd name="T52" fmla="*/ 20499 w 20500"/>
              <a:gd name="T53" fmla="*/ 8969 h 17906"/>
              <a:gd name="T54" fmla="*/ 18249 w 20500"/>
              <a:gd name="T55" fmla="*/ 7250 h 17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500" h="17906">
                <a:moveTo>
                  <a:pt x="18249" y="7250"/>
                </a:moveTo>
                <a:lnTo>
                  <a:pt x="18249" y="7250"/>
                </a:lnTo>
                <a:cubicBezTo>
                  <a:pt x="16718" y="7250"/>
                  <a:pt x="11812" y="7250"/>
                  <a:pt x="11812" y="7250"/>
                </a:cubicBezTo>
                <a:cubicBezTo>
                  <a:pt x="11812" y="7250"/>
                  <a:pt x="6532" y="500"/>
                  <a:pt x="6438" y="406"/>
                </a:cubicBezTo>
                <a:cubicBezTo>
                  <a:pt x="6344" y="281"/>
                  <a:pt x="6250" y="156"/>
                  <a:pt x="5969" y="125"/>
                </a:cubicBezTo>
                <a:cubicBezTo>
                  <a:pt x="5594" y="63"/>
                  <a:pt x="5125" y="31"/>
                  <a:pt x="4969" y="0"/>
                </a:cubicBezTo>
                <a:cubicBezTo>
                  <a:pt x="4782" y="0"/>
                  <a:pt x="4657" y="63"/>
                  <a:pt x="4750" y="313"/>
                </a:cubicBezTo>
                <a:cubicBezTo>
                  <a:pt x="4875" y="656"/>
                  <a:pt x="7594" y="7250"/>
                  <a:pt x="7594" y="7250"/>
                </a:cubicBezTo>
                <a:cubicBezTo>
                  <a:pt x="2157" y="7250"/>
                  <a:pt x="2157" y="7250"/>
                  <a:pt x="2157" y="7250"/>
                </a:cubicBezTo>
                <a:cubicBezTo>
                  <a:pt x="2157" y="7250"/>
                  <a:pt x="1125" y="5250"/>
                  <a:pt x="938" y="4906"/>
                </a:cubicBezTo>
                <a:cubicBezTo>
                  <a:pt x="844" y="4750"/>
                  <a:pt x="688" y="4688"/>
                  <a:pt x="438" y="4688"/>
                </a:cubicBezTo>
                <a:cubicBezTo>
                  <a:pt x="157" y="4688"/>
                  <a:pt x="157" y="4688"/>
                  <a:pt x="157" y="4688"/>
                </a:cubicBezTo>
                <a:cubicBezTo>
                  <a:pt x="94" y="4688"/>
                  <a:pt x="0" y="4688"/>
                  <a:pt x="32" y="4844"/>
                </a:cubicBezTo>
                <a:cubicBezTo>
                  <a:pt x="32" y="5031"/>
                  <a:pt x="875" y="8969"/>
                  <a:pt x="875" y="8969"/>
                </a:cubicBezTo>
                <a:cubicBezTo>
                  <a:pt x="875" y="8969"/>
                  <a:pt x="63" y="12874"/>
                  <a:pt x="32" y="13093"/>
                </a:cubicBezTo>
                <a:cubicBezTo>
                  <a:pt x="0" y="13218"/>
                  <a:pt x="94" y="13218"/>
                  <a:pt x="157" y="13218"/>
                </a:cubicBezTo>
                <a:cubicBezTo>
                  <a:pt x="438" y="13218"/>
                  <a:pt x="438" y="13218"/>
                  <a:pt x="438" y="13218"/>
                </a:cubicBezTo>
                <a:cubicBezTo>
                  <a:pt x="844" y="13218"/>
                  <a:pt x="844" y="13187"/>
                  <a:pt x="938" y="13030"/>
                </a:cubicBezTo>
                <a:cubicBezTo>
                  <a:pt x="1125" y="12687"/>
                  <a:pt x="2157" y="10655"/>
                  <a:pt x="2157" y="10655"/>
                </a:cubicBezTo>
                <a:cubicBezTo>
                  <a:pt x="7594" y="10655"/>
                  <a:pt x="7594" y="10655"/>
                  <a:pt x="7594" y="10655"/>
                </a:cubicBezTo>
                <a:cubicBezTo>
                  <a:pt x="7594" y="10655"/>
                  <a:pt x="4875" y="17249"/>
                  <a:pt x="4750" y="17593"/>
                </a:cubicBezTo>
                <a:cubicBezTo>
                  <a:pt x="4657" y="17843"/>
                  <a:pt x="4782" y="17905"/>
                  <a:pt x="4969" y="17905"/>
                </a:cubicBezTo>
                <a:cubicBezTo>
                  <a:pt x="5125" y="17905"/>
                  <a:pt x="5594" y="17843"/>
                  <a:pt x="5969" y="17812"/>
                </a:cubicBezTo>
                <a:cubicBezTo>
                  <a:pt x="6250" y="17780"/>
                  <a:pt x="6344" y="17624"/>
                  <a:pt x="6438" y="17530"/>
                </a:cubicBezTo>
                <a:cubicBezTo>
                  <a:pt x="6532" y="17405"/>
                  <a:pt x="11812" y="10655"/>
                  <a:pt x="11812" y="10655"/>
                </a:cubicBezTo>
                <a:cubicBezTo>
                  <a:pt x="11812" y="10655"/>
                  <a:pt x="16718" y="10655"/>
                  <a:pt x="18249" y="10655"/>
                </a:cubicBezTo>
                <a:cubicBezTo>
                  <a:pt x="19874" y="10655"/>
                  <a:pt x="20499" y="9374"/>
                  <a:pt x="20499" y="8969"/>
                </a:cubicBezTo>
                <a:cubicBezTo>
                  <a:pt x="20499" y="8531"/>
                  <a:pt x="19843" y="7250"/>
                  <a:pt x="18249" y="7250"/>
                </a:cubicBezTo>
              </a:path>
            </a:pathLst>
          </a:custGeom>
          <a:noFill/>
          <a:ln w="9525" cap="flat" cmpd="sng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370890" y="1282017"/>
            <a:ext cx="476557" cy="460545"/>
            <a:chOff x="979488" y="52388"/>
            <a:chExt cx="7559675" cy="7305675"/>
          </a:xfrm>
          <a:solidFill>
            <a:schemeClr val="tx1"/>
          </a:solidFill>
        </p:grpSpPr>
        <p:sp>
          <p:nvSpPr>
            <p:cNvPr id="20" name="Freeform 1"/>
            <p:cNvSpPr>
              <a:spLocks noChangeArrowheads="1"/>
            </p:cNvSpPr>
            <p:nvPr/>
          </p:nvSpPr>
          <p:spPr bwMode="auto">
            <a:xfrm>
              <a:off x="5195888" y="4257675"/>
              <a:ext cx="3343275" cy="3100388"/>
            </a:xfrm>
            <a:custGeom>
              <a:avLst/>
              <a:gdLst>
                <a:gd name="T0" fmla="*/ 6549 w 9286"/>
                <a:gd name="T1" fmla="*/ 5135 h 8610"/>
                <a:gd name="T2" fmla="*/ 6549 w 9286"/>
                <a:gd name="T3" fmla="*/ 5135 h 8610"/>
                <a:gd name="T4" fmla="*/ 6426 w 9286"/>
                <a:gd name="T5" fmla="*/ 5473 h 8610"/>
                <a:gd name="T6" fmla="*/ 6825 w 9286"/>
                <a:gd name="T7" fmla="*/ 7594 h 8610"/>
                <a:gd name="T8" fmla="*/ 4796 w 9286"/>
                <a:gd name="T9" fmla="*/ 6580 h 8610"/>
                <a:gd name="T10" fmla="*/ 4642 w 9286"/>
                <a:gd name="T11" fmla="*/ 6549 h 8610"/>
                <a:gd name="T12" fmla="*/ 4489 w 9286"/>
                <a:gd name="T13" fmla="*/ 6580 h 8610"/>
                <a:gd name="T14" fmla="*/ 2491 w 9286"/>
                <a:gd name="T15" fmla="*/ 7594 h 8610"/>
                <a:gd name="T16" fmla="*/ 2860 w 9286"/>
                <a:gd name="T17" fmla="*/ 5473 h 8610"/>
                <a:gd name="T18" fmla="*/ 2767 w 9286"/>
                <a:gd name="T19" fmla="*/ 5135 h 8610"/>
                <a:gd name="T20" fmla="*/ 1168 w 9286"/>
                <a:gd name="T21" fmla="*/ 3659 h 8610"/>
                <a:gd name="T22" fmla="*/ 3382 w 9286"/>
                <a:gd name="T23" fmla="*/ 3352 h 8610"/>
                <a:gd name="T24" fmla="*/ 3658 w 9286"/>
                <a:gd name="T25" fmla="*/ 3136 h 8610"/>
                <a:gd name="T26" fmla="*/ 4642 w 9286"/>
                <a:gd name="T27" fmla="*/ 1199 h 8610"/>
                <a:gd name="T28" fmla="*/ 5657 w 9286"/>
                <a:gd name="T29" fmla="*/ 3136 h 8610"/>
                <a:gd name="T30" fmla="*/ 5934 w 9286"/>
                <a:gd name="T31" fmla="*/ 3352 h 8610"/>
                <a:gd name="T32" fmla="*/ 8148 w 9286"/>
                <a:gd name="T33" fmla="*/ 3659 h 8610"/>
                <a:gd name="T34" fmla="*/ 6549 w 9286"/>
                <a:gd name="T35" fmla="*/ 5135 h 8610"/>
                <a:gd name="T36" fmla="*/ 9255 w 9286"/>
                <a:gd name="T37" fmla="*/ 3290 h 8610"/>
                <a:gd name="T38" fmla="*/ 9255 w 9286"/>
                <a:gd name="T39" fmla="*/ 3290 h 8610"/>
                <a:gd name="T40" fmla="*/ 8977 w 9286"/>
                <a:gd name="T41" fmla="*/ 3044 h 8610"/>
                <a:gd name="T42" fmla="*/ 6211 w 9286"/>
                <a:gd name="T43" fmla="*/ 2645 h 8610"/>
                <a:gd name="T44" fmla="*/ 4981 w 9286"/>
                <a:gd name="T45" fmla="*/ 246 h 8610"/>
                <a:gd name="T46" fmla="*/ 4335 w 9286"/>
                <a:gd name="T47" fmla="*/ 246 h 8610"/>
                <a:gd name="T48" fmla="*/ 3106 w 9286"/>
                <a:gd name="T49" fmla="*/ 2645 h 8610"/>
                <a:gd name="T50" fmla="*/ 338 w 9286"/>
                <a:gd name="T51" fmla="*/ 3044 h 8610"/>
                <a:gd name="T52" fmla="*/ 31 w 9286"/>
                <a:gd name="T53" fmla="*/ 3290 h 8610"/>
                <a:gd name="T54" fmla="*/ 123 w 9286"/>
                <a:gd name="T55" fmla="*/ 3659 h 8610"/>
                <a:gd name="T56" fmla="*/ 2122 w 9286"/>
                <a:gd name="T57" fmla="*/ 5534 h 8610"/>
                <a:gd name="T58" fmla="*/ 1660 w 9286"/>
                <a:gd name="T59" fmla="*/ 8179 h 8610"/>
                <a:gd name="T60" fmla="*/ 1814 w 9286"/>
                <a:gd name="T61" fmla="*/ 8517 h 8610"/>
                <a:gd name="T62" fmla="*/ 2183 w 9286"/>
                <a:gd name="T63" fmla="*/ 8548 h 8610"/>
                <a:gd name="T64" fmla="*/ 4642 w 9286"/>
                <a:gd name="T65" fmla="*/ 7287 h 8610"/>
                <a:gd name="T66" fmla="*/ 7132 w 9286"/>
                <a:gd name="T67" fmla="*/ 8548 h 8610"/>
                <a:gd name="T68" fmla="*/ 7287 w 9286"/>
                <a:gd name="T69" fmla="*/ 8578 h 8610"/>
                <a:gd name="T70" fmla="*/ 7501 w 9286"/>
                <a:gd name="T71" fmla="*/ 8517 h 8610"/>
                <a:gd name="T72" fmla="*/ 7624 w 9286"/>
                <a:gd name="T73" fmla="*/ 8179 h 8610"/>
                <a:gd name="T74" fmla="*/ 7164 w 9286"/>
                <a:gd name="T75" fmla="*/ 5534 h 8610"/>
                <a:gd name="T76" fmla="*/ 9162 w 9286"/>
                <a:gd name="T77" fmla="*/ 3659 h 8610"/>
                <a:gd name="T78" fmla="*/ 9255 w 9286"/>
                <a:gd name="T79" fmla="*/ 3290 h 8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86" h="8610">
                  <a:moveTo>
                    <a:pt x="6549" y="5135"/>
                  </a:moveTo>
                  <a:lnTo>
                    <a:pt x="6549" y="5135"/>
                  </a:lnTo>
                  <a:cubicBezTo>
                    <a:pt x="6456" y="5227"/>
                    <a:pt x="6426" y="5350"/>
                    <a:pt x="6426" y="5473"/>
                  </a:cubicBezTo>
                  <a:cubicBezTo>
                    <a:pt x="6825" y="7594"/>
                    <a:pt x="6825" y="7594"/>
                    <a:pt x="6825" y="7594"/>
                  </a:cubicBezTo>
                  <a:cubicBezTo>
                    <a:pt x="4796" y="6580"/>
                    <a:pt x="4796" y="6580"/>
                    <a:pt x="4796" y="6580"/>
                  </a:cubicBezTo>
                  <a:cubicBezTo>
                    <a:pt x="4765" y="6549"/>
                    <a:pt x="4704" y="6549"/>
                    <a:pt x="4642" y="6549"/>
                  </a:cubicBezTo>
                  <a:cubicBezTo>
                    <a:pt x="4581" y="6549"/>
                    <a:pt x="4550" y="6549"/>
                    <a:pt x="4489" y="6580"/>
                  </a:cubicBezTo>
                  <a:cubicBezTo>
                    <a:pt x="2491" y="7594"/>
                    <a:pt x="2491" y="7594"/>
                    <a:pt x="2491" y="7594"/>
                  </a:cubicBezTo>
                  <a:cubicBezTo>
                    <a:pt x="2860" y="5473"/>
                    <a:pt x="2860" y="5473"/>
                    <a:pt x="2860" y="5473"/>
                  </a:cubicBezTo>
                  <a:cubicBezTo>
                    <a:pt x="2890" y="5350"/>
                    <a:pt x="2860" y="5227"/>
                    <a:pt x="2767" y="5135"/>
                  </a:cubicBezTo>
                  <a:cubicBezTo>
                    <a:pt x="1168" y="3659"/>
                    <a:pt x="1168" y="3659"/>
                    <a:pt x="1168" y="3659"/>
                  </a:cubicBezTo>
                  <a:cubicBezTo>
                    <a:pt x="3382" y="3352"/>
                    <a:pt x="3382" y="3352"/>
                    <a:pt x="3382" y="3352"/>
                  </a:cubicBezTo>
                  <a:cubicBezTo>
                    <a:pt x="3505" y="3320"/>
                    <a:pt x="3597" y="3259"/>
                    <a:pt x="3658" y="3136"/>
                  </a:cubicBezTo>
                  <a:cubicBezTo>
                    <a:pt x="4642" y="1199"/>
                    <a:pt x="4642" y="1199"/>
                    <a:pt x="4642" y="1199"/>
                  </a:cubicBezTo>
                  <a:cubicBezTo>
                    <a:pt x="5657" y="3136"/>
                    <a:pt x="5657" y="3136"/>
                    <a:pt x="5657" y="3136"/>
                  </a:cubicBezTo>
                  <a:cubicBezTo>
                    <a:pt x="5719" y="3259"/>
                    <a:pt x="5811" y="3320"/>
                    <a:pt x="5934" y="3352"/>
                  </a:cubicBezTo>
                  <a:cubicBezTo>
                    <a:pt x="8148" y="3659"/>
                    <a:pt x="8148" y="3659"/>
                    <a:pt x="8148" y="3659"/>
                  </a:cubicBezTo>
                  <a:lnTo>
                    <a:pt x="6549" y="5135"/>
                  </a:lnTo>
                  <a:close/>
                  <a:moveTo>
                    <a:pt x="9255" y="3290"/>
                  </a:moveTo>
                  <a:lnTo>
                    <a:pt x="9255" y="3290"/>
                  </a:lnTo>
                  <a:cubicBezTo>
                    <a:pt x="9223" y="3167"/>
                    <a:pt x="9100" y="3074"/>
                    <a:pt x="8977" y="3044"/>
                  </a:cubicBezTo>
                  <a:cubicBezTo>
                    <a:pt x="6211" y="2645"/>
                    <a:pt x="6211" y="2645"/>
                    <a:pt x="6211" y="2645"/>
                  </a:cubicBezTo>
                  <a:cubicBezTo>
                    <a:pt x="4981" y="246"/>
                    <a:pt x="4981" y="246"/>
                    <a:pt x="4981" y="246"/>
                  </a:cubicBezTo>
                  <a:cubicBezTo>
                    <a:pt x="4858" y="0"/>
                    <a:pt x="4458" y="0"/>
                    <a:pt x="4335" y="246"/>
                  </a:cubicBezTo>
                  <a:cubicBezTo>
                    <a:pt x="3106" y="2645"/>
                    <a:pt x="3106" y="2645"/>
                    <a:pt x="3106" y="2645"/>
                  </a:cubicBezTo>
                  <a:cubicBezTo>
                    <a:pt x="338" y="3044"/>
                    <a:pt x="338" y="3044"/>
                    <a:pt x="338" y="3044"/>
                  </a:cubicBezTo>
                  <a:cubicBezTo>
                    <a:pt x="185" y="3074"/>
                    <a:pt x="92" y="3167"/>
                    <a:pt x="31" y="3290"/>
                  </a:cubicBezTo>
                  <a:cubicBezTo>
                    <a:pt x="0" y="3413"/>
                    <a:pt x="31" y="3566"/>
                    <a:pt x="123" y="3659"/>
                  </a:cubicBezTo>
                  <a:cubicBezTo>
                    <a:pt x="2122" y="5534"/>
                    <a:pt x="2122" y="5534"/>
                    <a:pt x="2122" y="5534"/>
                  </a:cubicBezTo>
                  <a:cubicBezTo>
                    <a:pt x="1660" y="8179"/>
                    <a:pt x="1660" y="8179"/>
                    <a:pt x="1660" y="8179"/>
                  </a:cubicBezTo>
                  <a:cubicBezTo>
                    <a:pt x="1630" y="8302"/>
                    <a:pt x="1691" y="8455"/>
                    <a:pt x="1814" y="8517"/>
                  </a:cubicBezTo>
                  <a:cubicBezTo>
                    <a:pt x="1906" y="8609"/>
                    <a:pt x="2060" y="8609"/>
                    <a:pt x="2183" y="8548"/>
                  </a:cubicBezTo>
                  <a:cubicBezTo>
                    <a:pt x="4642" y="7287"/>
                    <a:pt x="4642" y="7287"/>
                    <a:pt x="4642" y="7287"/>
                  </a:cubicBezTo>
                  <a:cubicBezTo>
                    <a:pt x="7132" y="8548"/>
                    <a:pt x="7132" y="8548"/>
                    <a:pt x="7132" y="8548"/>
                  </a:cubicBezTo>
                  <a:cubicBezTo>
                    <a:pt x="7164" y="8578"/>
                    <a:pt x="7225" y="8578"/>
                    <a:pt x="7287" y="8578"/>
                  </a:cubicBezTo>
                  <a:cubicBezTo>
                    <a:pt x="7348" y="8578"/>
                    <a:pt x="7440" y="8578"/>
                    <a:pt x="7501" y="8517"/>
                  </a:cubicBezTo>
                  <a:cubicBezTo>
                    <a:pt x="7594" y="8455"/>
                    <a:pt x="7656" y="8302"/>
                    <a:pt x="7624" y="8179"/>
                  </a:cubicBezTo>
                  <a:cubicBezTo>
                    <a:pt x="7164" y="5534"/>
                    <a:pt x="7164" y="5534"/>
                    <a:pt x="7164" y="5534"/>
                  </a:cubicBezTo>
                  <a:cubicBezTo>
                    <a:pt x="9162" y="3659"/>
                    <a:pt x="9162" y="3659"/>
                    <a:pt x="9162" y="3659"/>
                  </a:cubicBezTo>
                  <a:cubicBezTo>
                    <a:pt x="9255" y="3566"/>
                    <a:pt x="9285" y="3413"/>
                    <a:pt x="9255" y="32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Freeform 2"/>
            <p:cNvSpPr>
              <a:spLocks noChangeArrowheads="1"/>
            </p:cNvSpPr>
            <p:nvPr/>
          </p:nvSpPr>
          <p:spPr bwMode="auto">
            <a:xfrm>
              <a:off x="979488" y="52388"/>
              <a:ext cx="6408737" cy="7038975"/>
            </a:xfrm>
            <a:custGeom>
              <a:avLst/>
              <a:gdLst>
                <a:gd name="T0" fmla="*/ 10330 w 17802"/>
                <a:gd name="T1" fmla="*/ 12666 h 19554"/>
                <a:gd name="T2" fmla="*/ 8885 w 17802"/>
                <a:gd name="T3" fmla="*/ 14019 h 19554"/>
                <a:gd name="T4" fmla="*/ 6641 w 17802"/>
                <a:gd name="T5" fmla="*/ 15248 h 19554"/>
                <a:gd name="T6" fmla="*/ 4981 w 17802"/>
                <a:gd name="T7" fmla="*/ 18846 h 19554"/>
                <a:gd name="T8" fmla="*/ 707 w 17802"/>
                <a:gd name="T9" fmla="*/ 18200 h 19554"/>
                <a:gd name="T10" fmla="*/ 4181 w 17802"/>
                <a:gd name="T11" fmla="*/ 14879 h 19554"/>
                <a:gd name="T12" fmla="*/ 4950 w 17802"/>
                <a:gd name="T13" fmla="*/ 12297 h 19554"/>
                <a:gd name="T14" fmla="*/ 3628 w 17802"/>
                <a:gd name="T15" fmla="*/ 10084 h 19554"/>
                <a:gd name="T16" fmla="*/ 3474 w 17802"/>
                <a:gd name="T17" fmla="*/ 9838 h 19554"/>
                <a:gd name="T18" fmla="*/ 3197 w 17802"/>
                <a:gd name="T19" fmla="*/ 8148 h 19554"/>
                <a:gd name="T20" fmla="*/ 3566 w 17802"/>
                <a:gd name="T21" fmla="*/ 7625 h 19554"/>
                <a:gd name="T22" fmla="*/ 6764 w 17802"/>
                <a:gd name="T23" fmla="*/ 3197 h 19554"/>
                <a:gd name="T24" fmla="*/ 8885 w 17802"/>
                <a:gd name="T25" fmla="*/ 5473 h 19554"/>
                <a:gd name="T26" fmla="*/ 8548 w 17802"/>
                <a:gd name="T27" fmla="*/ 7810 h 19554"/>
                <a:gd name="T28" fmla="*/ 9070 w 17802"/>
                <a:gd name="T29" fmla="*/ 8916 h 19554"/>
                <a:gd name="T30" fmla="*/ 9131 w 17802"/>
                <a:gd name="T31" fmla="*/ 9193 h 19554"/>
                <a:gd name="T32" fmla="*/ 9193 w 17802"/>
                <a:gd name="T33" fmla="*/ 9346 h 19554"/>
                <a:gd name="T34" fmla="*/ 9285 w 17802"/>
                <a:gd name="T35" fmla="*/ 9654 h 19554"/>
                <a:gd name="T36" fmla="*/ 9408 w 17802"/>
                <a:gd name="T37" fmla="*/ 9961 h 19554"/>
                <a:gd name="T38" fmla="*/ 9469 w 17802"/>
                <a:gd name="T39" fmla="*/ 10054 h 19554"/>
                <a:gd name="T40" fmla="*/ 9592 w 17802"/>
                <a:gd name="T41" fmla="*/ 10329 h 19554"/>
                <a:gd name="T42" fmla="*/ 9623 w 17802"/>
                <a:gd name="T43" fmla="*/ 10422 h 19554"/>
                <a:gd name="T44" fmla="*/ 9838 w 17802"/>
                <a:gd name="T45" fmla="*/ 10760 h 19554"/>
                <a:gd name="T46" fmla="*/ 10023 w 17802"/>
                <a:gd name="T47" fmla="*/ 11067 h 19554"/>
                <a:gd name="T48" fmla="*/ 10330 w 17802"/>
                <a:gd name="T49" fmla="*/ 11498 h 19554"/>
                <a:gd name="T50" fmla="*/ 10914 w 17802"/>
                <a:gd name="T51" fmla="*/ 11129 h 19554"/>
                <a:gd name="T52" fmla="*/ 10238 w 17802"/>
                <a:gd name="T53" fmla="*/ 10054 h 19554"/>
                <a:gd name="T54" fmla="*/ 10238 w 17802"/>
                <a:gd name="T55" fmla="*/ 9993 h 19554"/>
                <a:gd name="T56" fmla="*/ 10084 w 17802"/>
                <a:gd name="T57" fmla="*/ 9715 h 19554"/>
                <a:gd name="T58" fmla="*/ 10023 w 17802"/>
                <a:gd name="T59" fmla="*/ 9531 h 19554"/>
                <a:gd name="T60" fmla="*/ 9838 w 17802"/>
                <a:gd name="T61" fmla="*/ 9070 h 19554"/>
                <a:gd name="T62" fmla="*/ 9746 w 17802"/>
                <a:gd name="T63" fmla="*/ 8640 h 19554"/>
                <a:gd name="T64" fmla="*/ 9715 w 17802"/>
                <a:gd name="T65" fmla="*/ 8609 h 19554"/>
                <a:gd name="T66" fmla="*/ 9592 w 17802"/>
                <a:gd name="T67" fmla="*/ 8425 h 19554"/>
                <a:gd name="T68" fmla="*/ 9254 w 17802"/>
                <a:gd name="T69" fmla="*/ 6395 h 19554"/>
                <a:gd name="T70" fmla="*/ 9592 w 17802"/>
                <a:gd name="T71" fmla="*/ 5780 h 19554"/>
                <a:gd name="T72" fmla="*/ 9592 w 17802"/>
                <a:gd name="T73" fmla="*/ 3443 h 19554"/>
                <a:gd name="T74" fmla="*/ 10177 w 17802"/>
                <a:gd name="T75" fmla="*/ 1722 h 19554"/>
                <a:gd name="T76" fmla="*/ 16140 w 17802"/>
                <a:gd name="T77" fmla="*/ 1722 h 19554"/>
                <a:gd name="T78" fmla="*/ 16724 w 17802"/>
                <a:gd name="T79" fmla="*/ 5780 h 19554"/>
                <a:gd name="T80" fmla="*/ 17063 w 17802"/>
                <a:gd name="T81" fmla="*/ 6395 h 19554"/>
                <a:gd name="T82" fmla="*/ 16571 w 17802"/>
                <a:gd name="T83" fmla="*/ 8486 h 19554"/>
                <a:gd name="T84" fmla="*/ 16786 w 17802"/>
                <a:gd name="T85" fmla="*/ 9193 h 19554"/>
                <a:gd name="T86" fmla="*/ 17801 w 17802"/>
                <a:gd name="T87" fmla="*/ 6395 h 19554"/>
                <a:gd name="T88" fmla="*/ 17432 w 17802"/>
                <a:gd name="T89" fmla="*/ 3566 h 19554"/>
                <a:gd name="T90" fmla="*/ 13158 w 17802"/>
                <a:gd name="T91" fmla="*/ 0 h 19554"/>
                <a:gd name="T92" fmla="*/ 8917 w 17802"/>
                <a:gd name="T93" fmla="*/ 2951 h 19554"/>
                <a:gd name="T94" fmla="*/ 2859 w 17802"/>
                <a:gd name="T95" fmla="*/ 5688 h 19554"/>
                <a:gd name="T96" fmla="*/ 2490 w 17802"/>
                <a:gd name="T97" fmla="*/ 8148 h 19554"/>
                <a:gd name="T98" fmla="*/ 2952 w 17802"/>
                <a:gd name="T99" fmla="*/ 10361 h 19554"/>
                <a:gd name="T100" fmla="*/ 4243 w 17802"/>
                <a:gd name="T101" fmla="*/ 13558 h 19554"/>
                <a:gd name="T102" fmla="*/ 1476 w 17802"/>
                <a:gd name="T103" fmla="*/ 15740 h 19554"/>
                <a:gd name="T104" fmla="*/ 0 w 17802"/>
                <a:gd name="T105" fmla="*/ 19553 h 19554"/>
                <a:gd name="T106" fmla="*/ 5688 w 17802"/>
                <a:gd name="T107" fmla="*/ 19553 h 19554"/>
                <a:gd name="T108" fmla="*/ 9961 w 17802"/>
                <a:gd name="T109" fmla="*/ 19215 h 19554"/>
                <a:gd name="T110" fmla="*/ 5688 w 17802"/>
                <a:gd name="T111" fmla="*/ 18846 h 19554"/>
                <a:gd name="T112" fmla="*/ 6979 w 17802"/>
                <a:gd name="T113" fmla="*/ 15863 h 19554"/>
                <a:gd name="T114" fmla="*/ 11037 w 17802"/>
                <a:gd name="T115" fmla="*/ 12666 h 19554"/>
                <a:gd name="T116" fmla="*/ 10944 w 17802"/>
                <a:gd name="T117" fmla="*/ 11160 h 19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802" h="19554">
                  <a:moveTo>
                    <a:pt x="10330" y="12666"/>
                  </a:moveTo>
                  <a:lnTo>
                    <a:pt x="10330" y="12666"/>
                  </a:lnTo>
                  <a:cubicBezTo>
                    <a:pt x="10330" y="13035"/>
                    <a:pt x="10115" y="13343"/>
                    <a:pt x="9838" y="13496"/>
                  </a:cubicBezTo>
                  <a:cubicBezTo>
                    <a:pt x="8885" y="14019"/>
                    <a:pt x="8885" y="14019"/>
                    <a:pt x="8885" y="14019"/>
                  </a:cubicBezTo>
                  <a:cubicBezTo>
                    <a:pt x="8639" y="14142"/>
                    <a:pt x="8639" y="14142"/>
                    <a:pt x="8639" y="14142"/>
                  </a:cubicBezTo>
                  <a:cubicBezTo>
                    <a:pt x="6641" y="15248"/>
                    <a:pt x="6641" y="15248"/>
                    <a:pt x="6641" y="15248"/>
                  </a:cubicBezTo>
                  <a:cubicBezTo>
                    <a:pt x="5627" y="15802"/>
                    <a:pt x="4981" y="16879"/>
                    <a:pt x="4981" y="18046"/>
                  </a:cubicBezTo>
                  <a:cubicBezTo>
                    <a:pt x="4981" y="18846"/>
                    <a:pt x="4981" y="18846"/>
                    <a:pt x="4981" y="18846"/>
                  </a:cubicBezTo>
                  <a:cubicBezTo>
                    <a:pt x="707" y="18846"/>
                    <a:pt x="707" y="18846"/>
                    <a:pt x="707" y="18846"/>
                  </a:cubicBezTo>
                  <a:cubicBezTo>
                    <a:pt x="707" y="18200"/>
                    <a:pt x="707" y="18200"/>
                    <a:pt x="707" y="18200"/>
                  </a:cubicBezTo>
                  <a:cubicBezTo>
                    <a:pt x="707" y="17432"/>
                    <a:pt x="1137" y="16724"/>
                    <a:pt x="1814" y="16355"/>
                  </a:cubicBezTo>
                  <a:cubicBezTo>
                    <a:pt x="4181" y="14879"/>
                    <a:pt x="4181" y="14879"/>
                    <a:pt x="4181" y="14879"/>
                  </a:cubicBezTo>
                  <a:cubicBezTo>
                    <a:pt x="4673" y="14603"/>
                    <a:pt x="4950" y="14111"/>
                    <a:pt x="4950" y="13558"/>
                  </a:cubicBezTo>
                  <a:cubicBezTo>
                    <a:pt x="4950" y="12297"/>
                    <a:pt x="4950" y="12297"/>
                    <a:pt x="4950" y="12297"/>
                  </a:cubicBezTo>
                  <a:cubicBezTo>
                    <a:pt x="4858" y="12174"/>
                    <a:pt x="4858" y="12174"/>
                    <a:pt x="4858" y="12174"/>
                  </a:cubicBezTo>
                  <a:cubicBezTo>
                    <a:pt x="4827" y="12174"/>
                    <a:pt x="3905" y="11283"/>
                    <a:pt x="3628" y="10084"/>
                  </a:cubicBezTo>
                  <a:cubicBezTo>
                    <a:pt x="3597" y="9931"/>
                    <a:pt x="3597" y="9931"/>
                    <a:pt x="3597" y="9931"/>
                  </a:cubicBezTo>
                  <a:cubicBezTo>
                    <a:pt x="3474" y="9838"/>
                    <a:pt x="3474" y="9838"/>
                    <a:pt x="3474" y="9838"/>
                  </a:cubicBezTo>
                  <a:cubicBezTo>
                    <a:pt x="3290" y="9747"/>
                    <a:pt x="3197" y="9562"/>
                    <a:pt x="3197" y="9378"/>
                  </a:cubicBezTo>
                  <a:cubicBezTo>
                    <a:pt x="3197" y="8148"/>
                    <a:pt x="3197" y="8148"/>
                    <a:pt x="3197" y="8148"/>
                  </a:cubicBezTo>
                  <a:cubicBezTo>
                    <a:pt x="3197" y="8025"/>
                    <a:pt x="3290" y="7871"/>
                    <a:pt x="3443" y="7717"/>
                  </a:cubicBezTo>
                  <a:cubicBezTo>
                    <a:pt x="3566" y="7625"/>
                    <a:pt x="3566" y="7625"/>
                    <a:pt x="3566" y="7625"/>
                  </a:cubicBezTo>
                  <a:cubicBezTo>
                    <a:pt x="3566" y="5719"/>
                    <a:pt x="3566" y="5719"/>
                    <a:pt x="3566" y="5719"/>
                  </a:cubicBezTo>
                  <a:cubicBezTo>
                    <a:pt x="3566" y="5596"/>
                    <a:pt x="3751" y="3197"/>
                    <a:pt x="6764" y="3197"/>
                  </a:cubicBezTo>
                  <a:cubicBezTo>
                    <a:pt x="7625" y="3197"/>
                    <a:pt x="8332" y="3382"/>
                    <a:pt x="8885" y="3782"/>
                  </a:cubicBezTo>
                  <a:cubicBezTo>
                    <a:pt x="8885" y="5473"/>
                    <a:pt x="8885" y="5473"/>
                    <a:pt x="8885" y="5473"/>
                  </a:cubicBezTo>
                  <a:cubicBezTo>
                    <a:pt x="8671" y="5719"/>
                    <a:pt x="8548" y="6057"/>
                    <a:pt x="8548" y="6395"/>
                  </a:cubicBezTo>
                  <a:cubicBezTo>
                    <a:pt x="8548" y="7810"/>
                    <a:pt x="8548" y="7810"/>
                    <a:pt x="8548" y="7810"/>
                  </a:cubicBezTo>
                  <a:cubicBezTo>
                    <a:pt x="8548" y="8086"/>
                    <a:pt x="8609" y="8332"/>
                    <a:pt x="8732" y="8548"/>
                  </a:cubicBezTo>
                  <a:cubicBezTo>
                    <a:pt x="8824" y="8670"/>
                    <a:pt x="8947" y="8824"/>
                    <a:pt x="9070" y="8916"/>
                  </a:cubicBezTo>
                  <a:cubicBezTo>
                    <a:pt x="9070" y="8947"/>
                    <a:pt x="9070" y="8947"/>
                    <a:pt x="9070" y="8947"/>
                  </a:cubicBezTo>
                  <a:cubicBezTo>
                    <a:pt x="9100" y="9039"/>
                    <a:pt x="9131" y="9100"/>
                    <a:pt x="9131" y="9193"/>
                  </a:cubicBezTo>
                  <a:cubicBezTo>
                    <a:pt x="9162" y="9285"/>
                    <a:pt x="9162" y="9285"/>
                    <a:pt x="9162" y="9285"/>
                  </a:cubicBezTo>
                  <a:cubicBezTo>
                    <a:pt x="9193" y="9316"/>
                    <a:pt x="9193" y="9316"/>
                    <a:pt x="9193" y="9346"/>
                  </a:cubicBezTo>
                  <a:cubicBezTo>
                    <a:pt x="9193" y="9378"/>
                    <a:pt x="9223" y="9408"/>
                    <a:pt x="9223" y="9439"/>
                  </a:cubicBezTo>
                  <a:cubicBezTo>
                    <a:pt x="9254" y="9501"/>
                    <a:pt x="9285" y="9562"/>
                    <a:pt x="9285" y="9654"/>
                  </a:cubicBezTo>
                  <a:cubicBezTo>
                    <a:pt x="9316" y="9685"/>
                    <a:pt x="9316" y="9685"/>
                    <a:pt x="9316" y="9715"/>
                  </a:cubicBezTo>
                  <a:cubicBezTo>
                    <a:pt x="9346" y="9808"/>
                    <a:pt x="9377" y="9870"/>
                    <a:pt x="9408" y="9961"/>
                  </a:cubicBezTo>
                  <a:cubicBezTo>
                    <a:pt x="9439" y="9961"/>
                    <a:pt x="9439" y="9993"/>
                    <a:pt x="9439" y="9993"/>
                  </a:cubicBezTo>
                  <a:cubicBezTo>
                    <a:pt x="9469" y="10054"/>
                    <a:pt x="9469" y="10054"/>
                    <a:pt x="9469" y="10054"/>
                  </a:cubicBezTo>
                  <a:cubicBezTo>
                    <a:pt x="9469" y="10054"/>
                    <a:pt x="9469" y="10084"/>
                    <a:pt x="9500" y="10116"/>
                  </a:cubicBezTo>
                  <a:cubicBezTo>
                    <a:pt x="9531" y="10176"/>
                    <a:pt x="9562" y="10238"/>
                    <a:pt x="9592" y="10329"/>
                  </a:cubicBezTo>
                  <a:cubicBezTo>
                    <a:pt x="9592" y="10329"/>
                    <a:pt x="9592" y="10329"/>
                    <a:pt x="9623" y="10361"/>
                  </a:cubicBezTo>
                  <a:cubicBezTo>
                    <a:pt x="9623" y="10422"/>
                    <a:pt x="9623" y="10422"/>
                    <a:pt x="9623" y="10422"/>
                  </a:cubicBezTo>
                  <a:cubicBezTo>
                    <a:pt x="9654" y="10422"/>
                    <a:pt x="9654" y="10422"/>
                    <a:pt x="9654" y="10452"/>
                  </a:cubicBezTo>
                  <a:cubicBezTo>
                    <a:pt x="9715" y="10545"/>
                    <a:pt x="9777" y="10668"/>
                    <a:pt x="9838" y="10760"/>
                  </a:cubicBezTo>
                  <a:lnTo>
                    <a:pt x="9838" y="10791"/>
                  </a:lnTo>
                  <a:cubicBezTo>
                    <a:pt x="9900" y="10914"/>
                    <a:pt x="9961" y="11006"/>
                    <a:pt x="10023" y="11067"/>
                  </a:cubicBezTo>
                  <a:cubicBezTo>
                    <a:pt x="10023" y="11099"/>
                    <a:pt x="10023" y="11099"/>
                    <a:pt x="10023" y="11099"/>
                  </a:cubicBezTo>
                  <a:cubicBezTo>
                    <a:pt x="10146" y="11283"/>
                    <a:pt x="10238" y="11406"/>
                    <a:pt x="10330" y="11498"/>
                  </a:cubicBezTo>
                  <a:cubicBezTo>
                    <a:pt x="10330" y="12666"/>
                    <a:pt x="10330" y="12666"/>
                    <a:pt x="10330" y="12666"/>
                  </a:cubicBezTo>
                  <a:close/>
                  <a:moveTo>
                    <a:pt x="10914" y="11129"/>
                  </a:moveTo>
                  <a:lnTo>
                    <a:pt x="10914" y="11129"/>
                  </a:lnTo>
                  <a:cubicBezTo>
                    <a:pt x="10852" y="11006"/>
                    <a:pt x="10545" y="10607"/>
                    <a:pt x="10238" y="10054"/>
                  </a:cubicBezTo>
                  <a:cubicBezTo>
                    <a:pt x="10238" y="9993"/>
                    <a:pt x="10238" y="9993"/>
                    <a:pt x="10238" y="9993"/>
                  </a:cubicBezTo>
                  <a:lnTo>
                    <a:pt x="10238" y="9993"/>
                  </a:lnTo>
                  <a:cubicBezTo>
                    <a:pt x="10177" y="9931"/>
                    <a:pt x="10146" y="9838"/>
                    <a:pt x="10115" y="9747"/>
                  </a:cubicBezTo>
                  <a:cubicBezTo>
                    <a:pt x="10084" y="9715"/>
                    <a:pt x="10084" y="9715"/>
                    <a:pt x="10084" y="9715"/>
                  </a:cubicBezTo>
                  <a:cubicBezTo>
                    <a:pt x="10084" y="9654"/>
                    <a:pt x="10054" y="9624"/>
                    <a:pt x="10023" y="9562"/>
                  </a:cubicBezTo>
                  <a:lnTo>
                    <a:pt x="10023" y="9531"/>
                  </a:lnTo>
                  <a:cubicBezTo>
                    <a:pt x="9992" y="9469"/>
                    <a:pt x="9961" y="9439"/>
                    <a:pt x="9961" y="9378"/>
                  </a:cubicBezTo>
                  <a:cubicBezTo>
                    <a:pt x="9931" y="9285"/>
                    <a:pt x="9869" y="9162"/>
                    <a:pt x="9838" y="9070"/>
                  </a:cubicBezTo>
                  <a:cubicBezTo>
                    <a:pt x="9838" y="8977"/>
                    <a:pt x="9838" y="8977"/>
                    <a:pt x="9838" y="8977"/>
                  </a:cubicBezTo>
                  <a:cubicBezTo>
                    <a:pt x="9777" y="8886"/>
                    <a:pt x="9746" y="8763"/>
                    <a:pt x="9746" y="8640"/>
                  </a:cubicBezTo>
                  <a:lnTo>
                    <a:pt x="9746" y="8640"/>
                  </a:lnTo>
                  <a:cubicBezTo>
                    <a:pt x="9715" y="8609"/>
                    <a:pt x="9715" y="8609"/>
                    <a:pt x="9715" y="8609"/>
                  </a:cubicBezTo>
                  <a:cubicBezTo>
                    <a:pt x="9715" y="8486"/>
                    <a:pt x="9715" y="8486"/>
                    <a:pt x="9715" y="8486"/>
                  </a:cubicBezTo>
                  <a:cubicBezTo>
                    <a:pt x="9592" y="8425"/>
                    <a:pt x="9592" y="8425"/>
                    <a:pt x="9592" y="8425"/>
                  </a:cubicBezTo>
                  <a:cubicBezTo>
                    <a:pt x="9377" y="8302"/>
                    <a:pt x="9254" y="8056"/>
                    <a:pt x="9254" y="7810"/>
                  </a:cubicBezTo>
                  <a:cubicBezTo>
                    <a:pt x="9254" y="6395"/>
                    <a:pt x="9254" y="6395"/>
                    <a:pt x="9254" y="6395"/>
                  </a:cubicBezTo>
                  <a:cubicBezTo>
                    <a:pt x="9254" y="6211"/>
                    <a:pt x="9346" y="6026"/>
                    <a:pt x="9500" y="5872"/>
                  </a:cubicBezTo>
                  <a:cubicBezTo>
                    <a:pt x="9592" y="5780"/>
                    <a:pt x="9592" y="5780"/>
                    <a:pt x="9592" y="5780"/>
                  </a:cubicBezTo>
                  <a:cubicBezTo>
                    <a:pt x="9592" y="3566"/>
                    <a:pt x="9592" y="3566"/>
                    <a:pt x="9592" y="3566"/>
                  </a:cubicBezTo>
                  <a:cubicBezTo>
                    <a:pt x="9592" y="3443"/>
                    <a:pt x="9592" y="3443"/>
                    <a:pt x="9592" y="3443"/>
                  </a:cubicBezTo>
                  <a:cubicBezTo>
                    <a:pt x="9592" y="3413"/>
                    <a:pt x="9592" y="3413"/>
                    <a:pt x="9592" y="3413"/>
                  </a:cubicBezTo>
                  <a:cubicBezTo>
                    <a:pt x="9592" y="3167"/>
                    <a:pt x="9592" y="2368"/>
                    <a:pt x="10177" y="1722"/>
                  </a:cubicBezTo>
                  <a:cubicBezTo>
                    <a:pt x="10760" y="1046"/>
                    <a:pt x="11775" y="707"/>
                    <a:pt x="13158" y="707"/>
                  </a:cubicBezTo>
                  <a:cubicBezTo>
                    <a:pt x="14541" y="707"/>
                    <a:pt x="15556" y="1046"/>
                    <a:pt x="16140" y="1722"/>
                  </a:cubicBezTo>
                  <a:cubicBezTo>
                    <a:pt x="16847" y="2491"/>
                    <a:pt x="16724" y="3505"/>
                    <a:pt x="16724" y="3505"/>
                  </a:cubicBezTo>
                  <a:cubicBezTo>
                    <a:pt x="16724" y="5780"/>
                    <a:pt x="16724" y="5780"/>
                    <a:pt x="16724" y="5780"/>
                  </a:cubicBezTo>
                  <a:cubicBezTo>
                    <a:pt x="16847" y="5872"/>
                    <a:pt x="16847" y="5872"/>
                    <a:pt x="16847" y="5872"/>
                  </a:cubicBezTo>
                  <a:cubicBezTo>
                    <a:pt x="17001" y="6026"/>
                    <a:pt x="17063" y="6211"/>
                    <a:pt x="17063" y="6395"/>
                  </a:cubicBezTo>
                  <a:cubicBezTo>
                    <a:pt x="17063" y="7810"/>
                    <a:pt x="17063" y="7810"/>
                    <a:pt x="17063" y="7810"/>
                  </a:cubicBezTo>
                  <a:cubicBezTo>
                    <a:pt x="17063" y="8148"/>
                    <a:pt x="16878" y="8394"/>
                    <a:pt x="16571" y="8486"/>
                  </a:cubicBezTo>
                  <a:cubicBezTo>
                    <a:pt x="16386" y="8548"/>
                    <a:pt x="16263" y="8763"/>
                    <a:pt x="16325" y="8947"/>
                  </a:cubicBezTo>
                  <a:cubicBezTo>
                    <a:pt x="16386" y="9132"/>
                    <a:pt x="16601" y="9223"/>
                    <a:pt x="16786" y="9193"/>
                  </a:cubicBezTo>
                  <a:cubicBezTo>
                    <a:pt x="17370" y="8977"/>
                    <a:pt x="17801" y="8455"/>
                    <a:pt x="17801" y="7810"/>
                  </a:cubicBezTo>
                  <a:cubicBezTo>
                    <a:pt x="17801" y="6395"/>
                    <a:pt x="17801" y="6395"/>
                    <a:pt x="17801" y="6395"/>
                  </a:cubicBezTo>
                  <a:cubicBezTo>
                    <a:pt x="17801" y="6057"/>
                    <a:pt x="17647" y="5719"/>
                    <a:pt x="17432" y="5473"/>
                  </a:cubicBezTo>
                  <a:cubicBezTo>
                    <a:pt x="17432" y="3566"/>
                    <a:pt x="17432" y="3566"/>
                    <a:pt x="17432" y="3566"/>
                  </a:cubicBezTo>
                  <a:cubicBezTo>
                    <a:pt x="17462" y="3382"/>
                    <a:pt x="17524" y="2214"/>
                    <a:pt x="16694" y="1261"/>
                  </a:cubicBezTo>
                  <a:cubicBezTo>
                    <a:pt x="15956" y="431"/>
                    <a:pt x="14757" y="0"/>
                    <a:pt x="13158" y="0"/>
                  </a:cubicBezTo>
                  <a:cubicBezTo>
                    <a:pt x="11559" y="0"/>
                    <a:pt x="10361" y="431"/>
                    <a:pt x="9623" y="1261"/>
                  </a:cubicBezTo>
                  <a:cubicBezTo>
                    <a:pt x="9131" y="1845"/>
                    <a:pt x="8947" y="2491"/>
                    <a:pt x="8917" y="2951"/>
                  </a:cubicBezTo>
                  <a:cubicBezTo>
                    <a:pt x="8302" y="2644"/>
                    <a:pt x="7564" y="2491"/>
                    <a:pt x="6764" y="2491"/>
                  </a:cubicBezTo>
                  <a:cubicBezTo>
                    <a:pt x="3074" y="2491"/>
                    <a:pt x="2859" y="5627"/>
                    <a:pt x="2859" y="5688"/>
                  </a:cubicBezTo>
                  <a:cubicBezTo>
                    <a:pt x="2859" y="7318"/>
                    <a:pt x="2859" y="7318"/>
                    <a:pt x="2859" y="7318"/>
                  </a:cubicBezTo>
                  <a:cubicBezTo>
                    <a:pt x="2613" y="7564"/>
                    <a:pt x="2490" y="7871"/>
                    <a:pt x="2490" y="8148"/>
                  </a:cubicBezTo>
                  <a:cubicBezTo>
                    <a:pt x="2490" y="9378"/>
                    <a:pt x="2490" y="9378"/>
                    <a:pt x="2490" y="9378"/>
                  </a:cubicBezTo>
                  <a:cubicBezTo>
                    <a:pt x="2490" y="9747"/>
                    <a:pt x="2675" y="10116"/>
                    <a:pt x="2952" y="10361"/>
                  </a:cubicBezTo>
                  <a:cubicBezTo>
                    <a:pt x="3259" y="11468"/>
                    <a:pt x="3966" y="12297"/>
                    <a:pt x="4243" y="12605"/>
                  </a:cubicBezTo>
                  <a:cubicBezTo>
                    <a:pt x="4243" y="13558"/>
                    <a:pt x="4243" y="13558"/>
                    <a:pt x="4243" y="13558"/>
                  </a:cubicBezTo>
                  <a:cubicBezTo>
                    <a:pt x="4243" y="13835"/>
                    <a:pt x="4089" y="14111"/>
                    <a:pt x="3843" y="14265"/>
                  </a:cubicBezTo>
                  <a:cubicBezTo>
                    <a:pt x="1476" y="15740"/>
                    <a:pt x="1476" y="15740"/>
                    <a:pt x="1476" y="15740"/>
                  </a:cubicBezTo>
                  <a:cubicBezTo>
                    <a:pt x="554" y="16232"/>
                    <a:pt x="0" y="17186"/>
                    <a:pt x="0" y="18200"/>
                  </a:cubicBezTo>
                  <a:cubicBezTo>
                    <a:pt x="0" y="19553"/>
                    <a:pt x="0" y="19553"/>
                    <a:pt x="0" y="19553"/>
                  </a:cubicBezTo>
                  <a:cubicBezTo>
                    <a:pt x="4981" y="19553"/>
                    <a:pt x="4981" y="19553"/>
                    <a:pt x="4981" y="19553"/>
                  </a:cubicBezTo>
                  <a:cubicBezTo>
                    <a:pt x="5688" y="19553"/>
                    <a:pt x="5688" y="19553"/>
                    <a:pt x="5688" y="19553"/>
                  </a:cubicBezTo>
                  <a:cubicBezTo>
                    <a:pt x="9592" y="19553"/>
                    <a:pt x="9592" y="19553"/>
                    <a:pt x="9592" y="19553"/>
                  </a:cubicBezTo>
                  <a:cubicBezTo>
                    <a:pt x="9808" y="19553"/>
                    <a:pt x="9961" y="19399"/>
                    <a:pt x="9961" y="19215"/>
                  </a:cubicBezTo>
                  <a:cubicBezTo>
                    <a:pt x="9961" y="19000"/>
                    <a:pt x="9808" y="18846"/>
                    <a:pt x="9592" y="18846"/>
                  </a:cubicBezTo>
                  <a:cubicBezTo>
                    <a:pt x="5688" y="18846"/>
                    <a:pt x="5688" y="18846"/>
                    <a:pt x="5688" y="18846"/>
                  </a:cubicBezTo>
                  <a:cubicBezTo>
                    <a:pt x="5688" y="18046"/>
                    <a:pt x="5688" y="18046"/>
                    <a:pt x="5688" y="18046"/>
                  </a:cubicBezTo>
                  <a:cubicBezTo>
                    <a:pt x="5688" y="17155"/>
                    <a:pt x="6179" y="16294"/>
                    <a:pt x="6979" y="15863"/>
                  </a:cubicBezTo>
                  <a:cubicBezTo>
                    <a:pt x="10177" y="14142"/>
                    <a:pt x="10177" y="14142"/>
                    <a:pt x="10177" y="14142"/>
                  </a:cubicBezTo>
                  <a:cubicBezTo>
                    <a:pt x="10698" y="13835"/>
                    <a:pt x="11037" y="13281"/>
                    <a:pt x="11037" y="12666"/>
                  </a:cubicBezTo>
                  <a:cubicBezTo>
                    <a:pt x="11037" y="11252"/>
                    <a:pt x="11037" y="11252"/>
                    <a:pt x="11037" y="11252"/>
                  </a:cubicBezTo>
                  <a:cubicBezTo>
                    <a:pt x="10944" y="11160"/>
                    <a:pt x="10944" y="11160"/>
                    <a:pt x="10944" y="11160"/>
                  </a:cubicBezTo>
                  <a:cubicBezTo>
                    <a:pt x="10944" y="11160"/>
                    <a:pt x="10944" y="11129"/>
                    <a:pt x="10914" y="1112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11649" y="1282367"/>
            <a:ext cx="477259" cy="459845"/>
            <a:chOff x="1322388" y="182563"/>
            <a:chExt cx="7570787" cy="7294562"/>
          </a:xfrm>
          <a:solidFill>
            <a:schemeClr val="tx1"/>
          </a:solidFill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5672138" y="4156075"/>
              <a:ext cx="3221037" cy="3321050"/>
            </a:xfrm>
            <a:custGeom>
              <a:avLst/>
              <a:gdLst>
                <a:gd name="T0" fmla="*/ 707 w 8948"/>
                <a:gd name="T1" fmla="*/ 3842 h 9224"/>
                <a:gd name="T2" fmla="*/ 707 w 8948"/>
                <a:gd name="T3" fmla="*/ 3842 h 9224"/>
                <a:gd name="T4" fmla="*/ 3843 w 8948"/>
                <a:gd name="T5" fmla="*/ 707 h 9224"/>
                <a:gd name="T6" fmla="*/ 6979 w 8948"/>
                <a:gd name="T7" fmla="*/ 3842 h 9224"/>
                <a:gd name="T8" fmla="*/ 3843 w 8948"/>
                <a:gd name="T9" fmla="*/ 6948 h 9224"/>
                <a:gd name="T10" fmla="*/ 707 w 8948"/>
                <a:gd name="T11" fmla="*/ 3842 h 9224"/>
                <a:gd name="T12" fmla="*/ 8793 w 8948"/>
                <a:gd name="T13" fmla="*/ 8639 h 9224"/>
                <a:gd name="T14" fmla="*/ 8793 w 8948"/>
                <a:gd name="T15" fmla="*/ 8639 h 9224"/>
                <a:gd name="T16" fmla="*/ 6672 w 8948"/>
                <a:gd name="T17" fmla="*/ 6395 h 9224"/>
                <a:gd name="T18" fmla="*/ 7686 w 8948"/>
                <a:gd name="T19" fmla="*/ 3842 h 9224"/>
                <a:gd name="T20" fmla="*/ 3843 w 8948"/>
                <a:gd name="T21" fmla="*/ 0 h 9224"/>
                <a:gd name="T22" fmla="*/ 0 w 8948"/>
                <a:gd name="T23" fmla="*/ 3842 h 9224"/>
                <a:gd name="T24" fmla="*/ 3843 w 8948"/>
                <a:gd name="T25" fmla="*/ 7655 h 9224"/>
                <a:gd name="T26" fmla="*/ 6148 w 8948"/>
                <a:gd name="T27" fmla="*/ 6886 h 9224"/>
                <a:gd name="T28" fmla="*/ 8301 w 8948"/>
                <a:gd name="T29" fmla="*/ 9131 h 9224"/>
                <a:gd name="T30" fmla="*/ 8547 w 8948"/>
                <a:gd name="T31" fmla="*/ 9223 h 9224"/>
                <a:gd name="T32" fmla="*/ 8793 w 8948"/>
                <a:gd name="T33" fmla="*/ 9131 h 9224"/>
                <a:gd name="T34" fmla="*/ 8793 w 8948"/>
                <a:gd name="T35" fmla="*/ 8639 h 9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48" h="9224">
                  <a:moveTo>
                    <a:pt x="707" y="3842"/>
                  </a:moveTo>
                  <a:lnTo>
                    <a:pt x="707" y="3842"/>
                  </a:lnTo>
                  <a:cubicBezTo>
                    <a:pt x="707" y="2090"/>
                    <a:pt x="2122" y="707"/>
                    <a:pt x="3843" y="707"/>
                  </a:cubicBezTo>
                  <a:cubicBezTo>
                    <a:pt x="5565" y="707"/>
                    <a:pt x="6979" y="2090"/>
                    <a:pt x="6979" y="3842"/>
                  </a:cubicBezTo>
                  <a:cubicBezTo>
                    <a:pt x="6979" y="5564"/>
                    <a:pt x="5565" y="6948"/>
                    <a:pt x="3843" y="6948"/>
                  </a:cubicBezTo>
                  <a:cubicBezTo>
                    <a:pt x="2122" y="6948"/>
                    <a:pt x="707" y="5564"/>
                    <a:pt x="707" y="3842"/>
                  </a:cubicBezTo>
                  <a:close/>
                  <a:moveTo>
                    <a:pt x="8793" y="8639"/>
                  </a:moveTo>
                  <a:lnTo>
                    <a:pt x="8793" y="8639"/>
                  </a:lnTo>
                  <a:cubicBezTo>
                    <a:pt x="6672" y="6395"/>
                    <a:pt x="6672" y="6395"/>
                    <a:pt x="6672" y="6395"/>
                  </a:cubicBezTo>
                  <a:cubicBezTo>
                    <a:pt x="7317" y="5719"/>
                    <a:pt x="7686" y="4826"/>
                    <a:pt x="7686" y="3842"/>
                  </a:cubicBezTo>
                  <a:cubicBezTo>
                    <a:pt x="7686" y="1721"/>
                    <a:pt x="5965" y="0"/>
                    <a:pt x="3843" y="0"/>
                  </a:cubicBezTo>
                  <a:cubicBezTo>
                    <a:pt x="1721" y="0"/>
                    <a:pt x="0" y="1721"/>
                    <a:pt x="0" y="3842"/>
                  </a:cubicBezTo>
                  <a:cubicBezTo>
                    <a:pt x="0" y="5933"/>
                    <a:pt x="1721" y="7655"/>
                    <a:pt x="3843" y="7655"/>
                  </a:cubicBezTo>
                  <a:cubicBezTo>
                    <a:pt x="4704" y="7655"/>
                    <a:pt x="5503" y="7378"/>
                    <a:pt x="6148" y="6886"/>
                  </a:cubicBezTo>
                  <a:cubicBezTo>
                    <a:pt x="8301" y="9131"/>
                    <a:pt x="8301" y="9131"/>
                    <a:pt x="8301" y="9131"/>
                  </a:cubicBezTo>
                  <a:cubicBezTo>
                    <a:pt x="8362" y="9193"/>
                    <a:pt x="8455" y="9223"/>
                    <a:pt x="8547" y="9223"/>
                  </a:cubicBezTo>
                  <a:cubicBezTo>
                    <a:pt x="8640" y="9223"/>
                    <a:pt x="8731" y="9193"/>
                    <a:pt x="8793" y="9131"/>
                  </a:cubicBezTo>
                  <a:cubicBezTo>
                    <a:pt x="8947" y="9008"/>
                    <a:pt x="8947" y="8762"/>
                    <a:pt x="8793" y="863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1322388" y="182563"/>
              <a:ext cx="6397625" cy="7038975"/>
            </a:xfrm>
            <a:custGeom>
              <a:avLst/>
              <a:gdLst>
                <a:gd name="T0" fmla="*/ 10300 w 17771"/>
                <a:gd name="T1" fmla="*/ 12697 h 19554"/>
                <a:gd name="T2" fmla="*/ 8885 w 17771"/>
                <a:gd name="T3" fmla="*/ 14019 h 19554"/>
                <a:gd name="T4" fmla="*/ 6641 w 17771"/>
                <a:gd name="T5" fmla="*/ 15248 h 19554"/>
                <a:gd name="T6" fmla="*/ 4981 w 17771"/>
                <a:gd name="T7" fmla="*/ 18846 h 19554"/>
                <a:gd name="T8" fmla="*/ 707 w 17771"/>
                <a:gd name="T9" fmla="*/ 18200 h 19554"/>
                <a:gd name="T10" fmla="*/ 4181 w 17771"/>
                <a:gd name="T11" fmla="*/ 14879 h 19554"/>
                <a:gd name="T12" fmla="*/ 4950 w 17771"/>
                <a:gd name="T13" fmla="*/ 12297 h 19554"/>
                <a:gd name="T14" fmla="*/ 3628 w 17771"/>
                <a:gd name="T15" fmla="*/ 10084 h 19554"/>
                <a:gd name="T16" fmla="*/ 3474 w 17771"/>
                <a:gd name="T17" fmla="*/ 9838 h 19554"/>
                <a:gd name="T18" fmla="*/ 3197 w 17771"/>
                <a:gd name="T19" fmla="*/ 8148 h 19554"/>
                <a:gd name="T20" fmla="*/ 3566 w 17771"/>
                <a:gd name="T21" fmla="*/ 7625 h 19554"/>
                <a:gd name="T22" fmla="*/ 6764 w 17771"/>
                <a:gd name="T23" fmla="*/ 3197 h 19554"/>
                <a:gd name="T24" fmla="*/ 8885 w 17771"/>
                <a:gd name="T25" fmla="*/ 5473 h 19554"/>
                <a:gd name="T26" fmla="*/ 8548 w 17771"/>
                <a:gd name="T27" fmla="*/ 7840 h 19554"/>
                <a:gd name="T28" fmla="*/ 9070 w 17771"/>
                <a:gd name="T29" fmla="*/ 8947 h 19554"/>
                <a:gd name="T30" fmla="*/ 9131 w 17771"/>
                <a:gd name="T31" fmla="*/ 9193 h 19554"/>
                <a:gd name="T32" fmla="*/ 9193 w 17771"/>
                <a:gd name="T33" fmla="*/ 9346 h 19554"/>
                <a:gd name="T34" fmla="*/ 9285 w 17771"/>
                <a:gd name="T35" fmla="*/ 9654 h 19554"/>
                <a:gd name="T36" fmla="*/ 9408 w 17771"/>
                <a:gd name="T37" fmla="*/ 9961 h 19554"/>
                <a:gd name="T38" fmla="*/ 9469 w 17771"/>
                <a:gd name="T39" fmla="*/ 10054 h 19554"/>
                <a:gd name="T40" fmla="*/ 9592 w 17771"/>
                <a:gd name="T41" fmla="*/ 10329 h 19554"/>
                <a:gd name="T42" fmla="*/ 9623 w 17771"/>
                <a:gd name="T43" fmla="*/ 10422 h 19554"/>
                <a:gd name="T44" fmla="*/ 9838 w 17771"/>
                <a:gd name="T45" fmla="*/ 10760 h 19554"/>
                <a:gd name="T46" fmla="*/ 10023 w 17771"/>
                <a:gd name="T47" fmla="*/ 11099 h 19554"/>
                <a:gd name="T48" fmla="*/ 10300 w 17771"/>
                <a:gd name="T49" fmla="*/ 11498 h 19554"/>
                <a:gd name="T50" fmla="*/ 10914 w 17771"/>
                <a:gd name="T51" fmla="*/ 11129 h 19554"/>
                <a:gd name="T52" fmla="*/ 10238 w 17771"/>
                <a:gd name="T53" fmla="*/ 10054 h 19554"/>
                <a:gd name="T54" fmla="*/ 10207 w 17771"/>
                <a:gd name="T55" fmla="*/ 9993 h 19554"/>
                <a:gd name="T56" fmla="*/ 10084 w 17771"/>
                <a:gd name="T57" fmla="*/ 9715 h 19554"/>
                <a:gd name="T58" fmla="*/ 10023 w 17771"/>
                <a:gd name="T59" fmla="*/ 9531 h 19554"/>
                <a:gd name="T60" fmla="*/ 9838 w 17771"/>
                <a:gd name="T61" fmla="*/ 9070 h 19554"/>
                <a:gd name="T62" fmla="*/ 9746 w 17771"/>
                <a:gd name="T63" fmla="*/ 8640 h 19554"/>
                <a:gd name="T64" fmla="*/ 9715 w 17771"/>
                <a:gd name="T65" fmla="*/ 8609 h 19554"/>
                <a:gd name="T66" fmla="*/ 9562 w 17771"/>
                <a:gd name="T67" fmla="*/ 8425 h 19554"/>
                <a:gd name="T68" fmla="*/ 9254 w 17771"/>
                <a:gd name="T69" fmla="*/ 6395 h 19554"/>
                <a:gd name="T70" fmla="*/ 9592 w 17771"/>
                <a:gd name="T71" fmla="*/ 5780 h 19554"/>
                <a:gd name="T72" fmla="*/ 9592 w 17771"/>
                <a:gd name="T73" fmla="*/ 3443 h 19554"/>
                <a:gd name="T74" fmla="*/ 10177 w 17771"/>
                <a:gd name="T75" fmla="*/ 1722 h 19554"/>
                <a:gd name="T76" fmla="*/ 16140 w 17771"/>
                <a:gd name="T77" fmla="*/ 1722 h 19554"/>
                <a:gd name="T78" fmla="*/ 16724 w 17771"/>
                <a:gd name="T79" fmla="*/ 5780 h 19554"/>
                <a:gd name="T80" fmla="*/ 17063 w 17771"/>
                <a:gd name="T81" fmla="*/ 6395 h 19554"/>
                <a:gd name="T82" fmla="*/ 16571 w 17771"/>
                <a:gd name="T83" fmla="*/ 8517 h 19554"/>
                <a:gd name="T84" fmla="*/ 16786 w 17771"/>
                <a:gd name="T85" fmla="*/ 9193 h 19554"/>
                <a:gd name="T86" fmla="*/ 17770 w 17771"/>
                <a:gd name="T87" fmla="*/ 6395 h 19554"/>
                <a:gd name="T88" fmla="*/ 17432 w 17771"/>
                <a:gd name="T89" fmla="*/ 3566 h 19554"/>
                <a:gd name="T90" fmla="*/ 13158 w 17771"/>
                <a:gd name="T91" fmla="*/ 0 h 19554"/>
                <a:gd name="T92" fmla="*/ 8917 w 17771"/>
                <a:gd name="T93" fmla="*/ 2983 h 19554"/>
                <a:gd name="T94" fmla="*/ 2859 w 17771"/>
                <a:gd name="T95" fmla="*/ 5688 h 19554"/>
                <a:gd name="T96" fmla="*/ 2490 w 17771"/>
                <a:gd name="T97" fmla="*/ 8148 h 19554"/>
                <a:gd name="T98" fmla="*/ 2952 w 17771"/>
                <a:gd name="T99" fmla="*/ 10361 h 19554"/>
                <a:gd name="T100" fmla="*/ 4243 w 17771"/>
                <a:gd name="T101" fmla="*/ 13558 h 19554"/>
                <a:gd name="T102" fmla="*/ 1476 w 17771"/>
                <a:gd name="T103" fmla="*/ 15740 h 19554"/>
                <a:gd name="T104" fmla="*/ 0 w 17771"/>
                <a:gd name="T105" fmla="*/ 19553 h 19554"/>
                <a:gd name="T106" fmla="*/ 5688 w 17771"/>
                <a:gd name="T107" fmla="*/ 19553 h 19554"/>
                <a:gd name="T108" fmla="*/ 9961 w 17771"/>
                <a:gd name="T109" fmla="*/ 19215 h 19554"/>
                <a:gd name="T110" fmla="*/ 5688 w 17771"/>
                <a:gd name="T111" fmla="*/ 18846 h 19554"/>
                <a:gd name="T112" fmla="*/ 6979 w 17771"/>
                <a:gd name="T113" fmla="*/ 15863 h 19554"/>
                <a:gd name="T114" fmla="*/ 11037 w 17771"/>
                <a:gd name="T115" fmla="*/ 12697 h 19554"/>
                <a:gd name="T116" fmla="*/ 10944 w 17771"/>
                <a:gd name="T117" fmla="*/ 11160 h 19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771" h="19554">
                  <a:moveTo>
                    <a:pt x="10300" y="12697"/>
                  </a:moveTo>
                  <a:lnTo>
                    <a:pt x="10300" y="12697"/>
                  </a:lnTo>
                  <a:cubicBezTo>
                    <a:pt x="10300" y="13035"/>
                    <a:pt x="10115" y="13343"/>
                    <a:pt x="9838" y="13496"/>
                  </a:cubicBezTo>
                  <a:cubicBezTo>
                    <a:pt x="8885" y="14019"/>
                    <a:pt x="8885" y="14019"/>
                    <a:pt x="8885" y="14019"/>
                  </a:cubicBezTo>
                  <a:cubicBezTo>
                    <a:pt x="8639" y="14142"/>
                    <a:pt x="8639" y="14142"/>
                    <a:pt x="8639" y="14142"/>
                  </a:cubicBezTo>
                  <a:cubicBezTo>
                    <a:pt x="6641" y="15248"/>
                    <a:pt x="6641" y="15248"/>
                    <a:pt x="6641" y="15248"/>
                  </a:cubicBezTo>
                  <a:cubicBezTo>
                    <a:pt x="5627" y="15802"/>
                    <a:pt x="4981" y="16879"/>
                    <a:pt x="4981" y="18046"/>
                  </a:cubicBezTo>
                  <a:cubicBezTo>
                    <a:pt x="4981" y="18846"/>
                    <a:pt x="4981" y="18846"/>
                    <a:pt x="4981" y="18846"/>
                  </a:cubicBezTo>
                  <a:cubicBezTo>
                    <a:pt x="707" y="18846"/>
                    <a:pt x="707" y="18846"/>
                    <a:pt x="707" y="18846"/>
                  </a:cubicBezTo>
                  <a:cubicBezTo>
                    <a:pt x="707" y="18200"/>
                    <a:pt x="707" y="18200"/>
                    <a:pt x="707" y="18200"/>
                  </a:cubicBezTo>
                  <a:cubicBezTo>
                    <a:pt x="707" y="17432"/>
                    <a:pt x="1137" y="16724"/>
                    <a:pt x="1814" y="16355"/>
                  </a:cubicBezTo>
                  <a:cubicBezTo>
                    <a:pt x="4181" y="14879"/>
                    <a:pt x="4181" y="14879"/>
                    <a:pt x="4181" y="14879"/>
                  </a:cubicBezTo>
                  <a:cubicBezTo>
                    <a:pt x="4673" y="14603"/>
                    <a:pt x="4950" y="14111"/>
                    <a:pt x="4950" y="13558"/>
                  </a:cubicBezTo>
                  <a:cubicBezTo>
                    <a:pt x="4950" y="12297"/>
                    <a:pt x="4950" y="12297"/>
                    <a:pt x="4950" y="12297"/>
                  </a:cubicBezTo>
                  <a:cubicBezTo>
                    <a:pt x="4858" y="12205"/>
                    <a:pt x="4858" y="12205"/>
                    <a:pt x="4858" y="12205"/>
                  </a:cubicBezTo>
                  <a:cubicBezTo>
                    <a:pt x="4827" y="12174"/>
                    <a:pt x="3905" y="11283"/>
                    <a:pt x="3628" y="10084"/>
                  </a:cubicBezTo>
                  <a:cubicBezTo>
                    <a:pt x="3597" y="9931"/>
                    <a:pt x="3597" y="9931"/>
                    <a:pt x="3597" y="9931"/>
                  </a:cubicBezTo>
                  <a:cubicBezTo>
                    <a:pt x="3474" y="9838"/>
                    <a:pt x="3474" y="9838"/>
                    <a:pt x="3474" y="9838"/>
                  </a:cubicBezTo>
                  <a:cubicBezTo>
                    <a:pt x="3290" y="9747"/>
                    <a:pt x="3197" y="9562"/>
                    <a:pt x="3197" y="9378"/>
                  </a:cubicBezTo>
                  <a:cubicBezTo>
                    <a:pt x="3197" y="8148"/>
                    <a:pt x="3197" y="8148"/>
                    <a:pt x="3197" y="8148"/>
                  </a:cubicBezTo>
                  <a:cubicBezTo>
                    <a:pt x="3197" y="8025"/>
                    <a:pt x="3290" y="7871"/>
                    <a:pt x="3443" y="7748"/>
                  </a:cubicBezTo>
                  <a:cubicBezTo>
                    <a:pt x="3566" y="7625"/>
                    <a:pt x="3566" y="7625"/>
                    <a:pt x="3566" y="7625"/>
                  </a:cubicBezTo>
                  <a:cubicBezTo>
                    <a:pt x="3566" y="5719"/>
                    <a:pt x="3566" y="5719"/>
                    <a:pt x="3566" y="5719"/>
                  </a:cubicBezTo>
                  <a:cubicBezTo>
                    <a:pt x="3566" y="5627"/>
                    <a:pt x="3751" y="3197"/>
                    <a:pt x="6764" y="3197"/>
                  </a:cubicBezTo>
                  <a:cubicBezTo>
                    <a:pt x="7594" y="3197"/>
                    <a:pt x="8332" y="3413"/>
                    <a:pt x="8885" y="3782"/>
                  </a:cubicBezTo>
                  <a:cubicBezTo>
                    <a:pt x="8885" y="5473"/>
                    <a:pt x="8885" y="5473"/>
                    <a:pt x="8885" y="5473"/>
                  </a:cubicBezTo>
                  <a:cubicBezTo>
                    <a:pt x="8671" y="5719"/>
                    <a:pt x="8548" y="6057"/>
                    <a:pt x="8548" y="6395"/>
                  </a:cubicBezTo>
                  <a:cubicBezTo>
                    <a:pt x="8548" y="7840"/>
                    <a:pt x="8548" y="7840"/>
                    <a:pt x="8548" y="7840"/>
                  </a:cubicBezTo>
                  <a:cubicBezTo>
                    <a:pt x="8548" y="8086"/>
                    <a:pt x="8609" y="8332"/>
                    <a:pt x="8732" y="8548"/>
                  </a:cubicBezTo>
                  <a:cubicBezTo>
                    <a:pt x="8824" y="8670"/>
                    <a:pt x="8917" y="8824"/>
                    <a:pt x="9070" y="8947"/>
                  </a:cubicBezTo>
                  <a:lnTo>
                    <a:pt x="9070" y="8947"/>
                  </a:lnTo>
                  <a:cubicBezTo>
                    <a:pt x="9100" y="9039"/>
                    <a:pt x="9131" y="9100"/>
                    <a:pt x="9131" y="9193"/>
                  </a:cubicBezTo>
                  <a:cubicBezTo>
                    <a:pt x="9162" y="9285"/>
                    <a:pt x="9162" y="9285"/>
                    <a:pt x="9162" y="9285"/>
                  </a:cubicBezTo>
                  <a:cubicBezTo>
                    <a:pt x="9162" y="9316"/>
                    <a:pt x="9193" y="9316"/>
                    <a:pt x="9193" y="9346"/>
                  </a:cubicBezTo>
                  <a:cubicBezTo>
                    <a:pt x="9193" y="9378"/>
                    <a:pt x="9223" y="9408"/>
                    <a:pt x="9223" y="9439"/>
                  </a:cubicBezTo>
                  <a:cubicBezTo>
                    <a:pt x="9254" y="9501"/>
                    <a:pt x="9254" y="9562"/>
                    <a:pt x="9285" y="9654"/>
                  </a:cubicBezTo>
                  <a:cubicBezTo>
                    <a:pt x="9316" y="9685"/>
                    <a:pt x="9316" y="9685"/>
                    <a:pt x="9316" y="9715"/>
                  </a:cubicBezTo>
                  <a:cubicBezTo>
                    <a:pt x="9346" y="9808"/>
                    <a:pt x="9377" y="9870"/>
                    <a:pt x="9408" y="9961"/>
                  </a:cubicBezTo>
                  <a:cubicBezTo>
                    <a:pt x="9439" y="9961"/>
                    <a:pt x="9439" y="9993"/>
                    <a:pt x="9439" y="9993"/>
                  </a:cubicBezTo>
                  <a:cubicBezTo>
                    <a:pt x="9469" y="10054"/>
                    <a:pt x="9469" y="10054"/>
                    <a:pt x="9469" y="10054"/>
                  </a:cubicBezTo>
                  <a:cubicBezTo>
                    <a:pt x="9469" y="10054"/>
                    <a:pt x="9469" y="10084"/>
                    <a:pt x="9500" y="10116"/>
                  </a:cubicBezTo>
                  <a:cubicBezTo>
                    <a:pt x="9531" y="10176"/>
                    <a:pt x="9562" y="10238"/>
                    <a:pt x="9592" y="10329"/>
                  </a:cubicBezTo>
                  <a:lnTo>
                    <a:pt x="9592" y="10361"/>
                  </a:lnTo>
                  <a:cubicBezTo>
                    <a:pt x="9623" y="10422"/>
                    <a:pt x="9623" y="10422"/>
                    <a:pt x="9623" y="10422"/>
                  </a:cubicBezTo>
                  <a:cubicBezTo>
                    <a:pt x="9654" y="10422"/>
                    <a:pt x="9654" y="10422"/>
                    <a:pt x="9654" y="10452"/>
                  </a:cubicBezTo>
                  <a:cubicBezTo>
                    <a:pt x="9715" y="10545"/>
                    <a:pt x="9777" y="10668"/>
                    <a:pt x="9838" y="10760"/>
                  </a:cubicBezTo>
                  <a:lnTo>
                    <a:pt x="9838" y="10791"/>
                  </a:lnTo>
                  <a:cubicBezTo>
                    <a:pt x="9900" y="10914"/>
                    <a:pt x="9961" y="11006"/>
                    <a:pt x="10023" y="11099"/>
                  </a:cubicBezTo>
                  <a:lnTo>
                    <a:pt x="10023" y="11099"/>
                  </a:lnTo>
                  <a:cubicBezTo>
                    <a:pt x="10146" y="11283"/>
                    <a:pt x="10238" y="11406"/>
                    <a:pt x="10300" y="11498"/>
                  </a:cubicBezTo>
                  <a:cubicBezTo>
                    <a:pt x="10300" y="12697"/>
                    <a:pt x="10300" y="12697"/>
                    <a:pt x="10300" y="12697"/>
                  </a:cubicBezTo>
                  <a:close/>
                  <a:moveTo>
                    <a:pt x="10914" y="11129"/>
                  </a:moveTo>
                  <a:lnTo>
                    <a:pt x="10914" y="11129"/>
                  </a:lnTo>
                  <a:cubicBezTo>
                    <a:pt x="10821" y="11037"/>
                    <a:pt x="10545" y="10637"/>
                    <a:pt x="10238" y="10054"/>
                  </a:cubicBezTo>
                  <a:cubicBezTo>
                    <a:pt x="10238" y="10023"/>
                    <a:pt x="10238" y="10023"/>
                    <a:pt x="10238" y="10023"/>
                  </a:cubicBezTo>
                  <a:cubicBezTo>
                    <a:pt x="10238" y="9993"/>
                    <a:pt x="10238" y="9993"/>
                    <a:pt x="10207" y="9993"/>
                  </a:cubicBezTo>
                  <a:cubicBezTo>
                    <a:pt x="10177" y="9931"/>
                    <a:pt x="10146" y="9838"/>
                    <a:pt x="10115" y="9747"/>
                  </a:cubicBezTo>
                  <a:cubicBezTo>
                    <a:pt x="10084" y="9715"/>
                    <a:pt x="10084" y="9715"/>
                    <a:pt x="10084" y="9715"/>
                  </a:cubicBezTo>
                  <a:cubicBezTo>
                    <a:pt x="10054" y="9685"/>
                    <a:pt x="10054" y="9624"/>
                    <a:pt x="10023" y="9562"/>
                  </a:cubicBezTo>
                  <a:lnTo>
                    <a:pt x="10023" y="9531"/>
                  </a:lnTo>
                  <a:cubicBezTo>
                    <a:pt x="9992" y="9469"/>
                    <a:pt x="9961" y="9439"/>
                    <a:pt x="9961" y="9378"/>
                  </a:cubicBezTo>
                  <a:cubicBezTo>
                    <a:pt x="9900" y="9285"/>
                    <a:pt x="9869" y="9162"/>
                    <a:pt x="9838" y="9070"/>
                  </a:cubicBezTo>
                  <a:cubicBezTo>
                    <a:pt x="9808" y="8977"/>
                    <a:pt x="9808" y="8977"/>
                    <a:pt x="9808" y="8977"/>
                  </a:cubicBezTo>
                  <a:cubicBezTo>
                    <a:pt x="9777" y="8886"/>
                    <a:pt x="9746" y="8763"/>
                    <a:pt x="9746" y="8640"/>
                  </a:cubicBezTo>
                  <a:cubicBezTo>
                    <a:pt x="9715" y="8640"/>
                    <a:pt x="9715" y="8640"/>
                    <a:pt x="9715" y="8640"/>
                  </a:cubicBezTo>
                  <a:cubicBezTo>
                    <a:pt x="9715" y="8609"/>
                    <a:pt x="9715" y="8609"/>
                    <a:pt x="9715" y="8609"/>
                  </a:cubicBezTo>
                  <a:cubicBezTo>
                    <a:pt x="9685" y="8517"/>
                    <a:pt x="9685" y="8517"/>
                    <a:pt x="9685" y="8517"/>
                  </a:cubicBezTo>
                  <a:cubicBezTo>
                    <a:pt x="9562" y="8425"/>
                    <a:pt x="9562" y="8425"/>
                    <a:pt x="9562" y="8425"/>
                  </a:cubicBezTo>
                  <a:cubicBezTo>
                    <a:pt x="9377" y="8302"/>
                    <a:pt x="9254" y="8056"/>
                    <a:pt x="9254" y="7840"/>
                  </a:cubicBezTo>
                  <a:cubicBezTo>
                    <a:pt x="9254" y="6395"/>
                    <a:pt x="9254" y="6395"/>
                    <a:pt x="9254" y="6395"/>
                  </a:cubicBezTo>
                  <a:cubicBezTo>
                    <a:pt x="9254" y="6211"/>
                    <a:pt x="9316" y="6026"/>
                    <a:pt x="9469" y="5872"/>
                  </a:cubicBezTo>
                  <a:cubicBezTo>
                    <a:pt x="9592" y="5780"/>
                    <a:pt x="9592" y="5780"/>
                    <a:pt x="9592" y="5780"/>
                  </a:cubicBezTo>
                  <a:cubicBezTo>
                    <a:pt x="9592" y="3566"/>
                    <a:pt x="9592" y="3566"/>
                    <a:pt x="9592" y="3566"/>
                  </a:cubicBezTo>
                  <a:cubicBezTo>
                    <a:pt x="9592" y="3443"/>
                    <a:pt x="9592" y="3443"/>
                    <a:pt x="9592" y="3443"/>
                  </a:cubicBezTo>
                  <a:cubicBezTo>
                    <a:pt x="9592" y="3413"/>
                    <a:pt x="9592" y="3413"/>
                    <a:pt x="9592" y="3413"/>
                  </a:cubicBezTo>
                  <a:cubicBezTo>
                    <a:pt x="9592" y="3167"/>
                    <a:pt x="9592" y="2368"/>
                    <a:pt x="10177" y="1722"/>
                  </a:cubicBezTo>
                  <a:cubicBezTo>
                    <a:pt x="10760" y="1046"/>
                    <a:pt x="11775" y="707"/>
                    <a:pt x="13158" y="707"/>
                  </a:cubicBezTo>
                  <a:cubicBezTo>
                    <a:pt x="14541" y="707"/>
                    <a:pt x="15556" y="1046"/>
                    <a:pt x="16140" y="1722"/>
                  </a:cubicBezTo>
                  <a:cubicBezTo>
                    <a:pt x="16847" y="2491"/>
                    <a:pt x="16724" y="3505"/>
                    <a:pt x="16724" y="3505"/>
                  </a:cubicBezTo>
                  <a:cubicBezTo>
                    <a:pt x="16724" y="5780"/>
                    <a:pt x="16724" y="5780"/>
                    <a:pt x="16724" y="5780"/>
                  </a:cubicBezTo>
                  <a:cubicBezTo>
                    <a:pt x="16817" y="5872"/>
                    <a:pt x="16817" y="5872"/>
                    <a:pt x="16817" y="5872"/>
                  </a:cubicBezTo>
                  <a:cubicBezTo>
                    <a:pt x="16970" y="6026"/>
                    <a:pt x="17063" y="6211"/>
                    <a:pt x="17063" y="6395"/>
                  </a:cubicBezTo>
                  <a:cubicBezTo>
                    <a:pt x="17063" y="7840"/>
                    <a:pt x="17063" y="7840"/>
                    <a:pt x="17063" y="7840"/>
                  </a:cubicBezTo>
                  <a:cubicBezTo>
                    <a:pt x="17063" y="8148"/>
                    <a:pt x="16878" y="8425"/>
                    <a:pt x="16571" y="8517"/>
                  </a:cubicBezTo>
                  <a:cubicBezTo>
                    <a:pt x="16386" y="8548"/>
                    <a:pt x="16263" y="8763"/>
                    <a:pt x="16325" y="8947"/>
                  </a:cubicBezTo>
                  <a:cubicBezTo>
                    <a:pt x="16386" y="9132"/>
                    <a:pt x="16571" y="9255"/>
                    <a:pt x="16786" y="9193"/>
                  </a:cubicBezTo>
                  <a:cubicBezTo>
                    <a:pt x="17370" y="9009"/>
                    <a:pt x="17770" y="8455"/>
                    <a:pt x="17770" y="7840"/>
                  </a:cubicBezTo>
                  <a:cubicBezTo>
                    <a:pt x="17770" y="6395"/>
                    <a:pt x="17770" y="6395"/>
                    <a:pt x="17770" y="6395"/>
                  </a:cubicBezTo>
                  <a:cubicBezTo>
                    <a:pt x="17770" y="6057"/>
                    <a:pt x="17647" y="5719"/>
                    <a:pt x="17432" y="5473"/>
                  </a:cubicBezTo>
                  <a:cubicBezTo>
                    <a:pt x="17432" y="3566"/>
                    <a:pt x="17432" y="3566"/>
                    <a:pt x="17432" y="3566"/>
                  </a:cubicBezTo>
                  <a:cubicBezTo>
                    <a:pt x="17432" y="3382"/>
                    <a:pt x="17524" y="2214"/>
                    <a:pt x="16694" y="1261"/>
                  </a:cubicBezTo>
                  <a:cubicBezTo>
                    <a:pt x="15956" y="431"/>
                    <a:pt x="14757" y="0"/>
                    <a:pt x="13158" y="0"/>
                  </a:cubicBezTo>
                  <a:cubicBezTo>
                    <a:pt x="11559" y="0"/>
                    <a:pt x="10361" y="431"/>
                    <a:pt x="9623" y="1261"/>
                  </a:cubicBezTo>
                  <a:cubicBezTo>
                    <a:pt x="9131" y="1845"/>
                    <a:pt x="8947" y="2491"/>
                    <a:pt x="8917" y="2983"/>
                  </a:cubicBezTo>
                  <a:cubicBezTo>
                    <a:pt x="8302" y="2644"/>
                    <a:pt x="7564" y="2491"/>
                    <a:pt x="6764" y="2491"/>
                  </a:cubicBezTo>
                  <a:cubicBezTo>
                    <a:pt x="3074" y="2491"/>
                    <a:pt x="2859" y="5657"/>
                    <a:pt x="2859" y="5688"/>
                  </a:cubicBezTo>
                  <a:cubicBezTo>
                    <a:pt x="2859" y="7318"/>
                    <a:pt x="2859" y="7318"/>
                    <a:pt x="2859" y="7318"/>
                  </a:cubicBezTo>
                  <a:cubicBezTo>
                    <a:pt x="2613" y="7564"/>
                    <a:pt x="2490" y="7871"/>
                    <a:pt x="2490" y="8148"/>
                  </a:cubicBezTo>
                  <a:cubicBezTo>
                    <a:pt x="2490" y="9378"/>
                    <a:pt x="2490" y="9378"/>
                    <a:pt x="2490" y="9378"/>
                  </a:cubicBezTo>
                  <a:cubicBezTo>
                    <a:pt x="2490" y="9777"/>
                    <a:pt x="2675" y="10116"/>
                    <a:pt x="2952" y="10361"/>
                  </a:cubicBezTo>
                  <a:cubicBezTo>
                    <a:pt x="3259" y="11468"/>
                    <a:pt x="3966" y="12297"/>
                    <a:pt x="4243" y="12605"/>
                  </a:cubicBezTo>
                  <a:cubicBezTo>
                    <a:pt x="4243" y="13558"/>
                    <a:pt x="4243" y="13558"/>
                    <a:pt x="4243" y="13558"/>
                  </a:cubicBezTo>
                  <a:cubicBezTo>
                    <a:pt x="4243" y="13865"/>
                    <a:pt x="4089" y="14111"/>
                    <a:pt x="3843" y="14265"/>
                  </a:cubicBezTo>
                  <a:cubicBezTo>
                    <a:pt x="1476" y="15740"/>
                    <a:pt x="1476" y="15740"/>
                    <a:pt x="1476" y="15740"/>
                  </a:cubicBezTo>
                  <a:cubicBezTo>
                    <a:pt x="554" y="16232"/>
                    <a:pt x="0" y="17186"/>
                    <a:pt x="0" y="18200"/>
                  </a:cubicBezTo>
                  <a:cubicBezTo>
                    <a:pt x="0" y="19553"/>
                    <a:pt x="0" y="19553"/>
                    <a:pt x="0" y="19553"/>
                  </a:cubicBezTo>
                  <a:cubicBezTo>
                    <a:pt x="4981" y="19553"/>
                    <a:pt x="4981" y="19553"/>
                    <a:pt x="4981" y="19553"/>
                  </a:cubicBezTo>
                  <a:cubicBezTo>
                    <a:pt x="5688" y="19553"/>
                    <a:pt x="5688" y="19553"/>
                    <a:pt x="5688" y="19553"/>
                  </a:cubicBezTo>
                  <a:cubicBezTo>
                    <a:pt x="9592" y="19553"/>
                    <a:pt x="9592" y="19553"/>
                    <a:pt x="9592" y="19553"/>
                  </a:cubicBezTo>
                  <a:cubicBezTo>
                    <a:pt x="9808" y="19553"/>
                    <a:pt x="9961" y="19399"/>
                    <a:pt x="9961" y="19215"/>
                  </a:cubicBezTo>
                  <a:cubicBezTo>
                    <a:pt x="9961" y="19000"/>
                    <a:pt x="9808" y="18846"/>
                    <a:pt x="9592" y="18846"/>
                  </a:cubicBezTo>
                  <a:cubicBezTo>
                    <a:pt x="5688" y="18846"/>
                    <a:pt x="5688" y="18846"/>
                    <a:pt x="5688" y="18846"/>
                  </a:cubicBezTo>
                  <a:cubicBezTo>
                    <a:pt x="5688" y="18046"/>
                    <a:pt x="5688" y="18046"/>
                    <a:pt x="5688" y="18046"/>
                  </a:cubicBezTo>
                  <a:cubicBezTo>
                    <a:pt x="5688" y="17155"/>
                    <a:pt x="6179" y="16294"/>
                    <a:pt x="6979" y="15863"/>
                  </a:cubicBezTo>
                  <a:cubicBezTo>
                    <a:pt x="10177" y="14142"/>
                    <a:pt x="10177" y="14142"/>
                    <a:pt x="10177" y="14142"/>
                  </a:cubicBezTo>
                  <a:cubicBezTo>
                    <a:pt x="10698" y="13835"/>
                    <a:pt x="11037" y="13281"/>
                    <a:pt x="11037" y="12697"/>
                  </a:cubicBezTo>
                  <a:cubicBezTo>
                    <a:pt x="11037" y="11252"/>
                    <a:pt x="11037" y="11252"/>
                    <a:pt x="11037" y="11252"/>
                  </a:cubicBezTo>
                  <a:cubicBezTo>
                    <a:pt x="10944" y="11160"/>
                    <a:pt x="10944" y="11160"/>
                    <a:pt x="10944" y="11160"/>
                  </a:cubicBezTo>
                  <a:cubicBezTo>
                    <a:pt x="10944" y="11160"/>
                    <a:pt x="10944" y="11129"/>
                    <a:pt x="10914" y="1112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480004" y="1300102"/>
            <a:ext cx="430902" cy="424375"/>
            <a:chOff x="2185988" y="1171575"/>
            <a:chExt cx="5135562" cy="5057775"/>
          </a:xfrm>
          <a:solidFill>
            <a:schemeClr val="tx1"/>
          </a:solidFill>
        </p:grpSpPr>
        <p:sp>
          <p:nvSpPr>
            <p:cNvPr id="26" name="Freeform 1"/>
            <p:cNvSpPr>
              <a:spLocks noChangeArrowheads="1"/>
            </p:cNvSpPr>
            <p:nvPr/>
          </p:nvSpPr>
          <p:spPr bwMode="auto">
            <a:xfrm>
              <a:off x="2595563" y="1581150"/>
              <a:ext cx="2998787" cy="2998788"/>
            </a:xfrm>
            <a:custGeom>
              <a:avLst/>
              <a:gdLst>
                <a:gd name="T0" fmla="*/ 4150 w 8331"/>
                <a:gd name="T1" fmla="*/ 7870 h 8332"/>
                <a:gd name="T2" fmla="*/ 4150 w 8331"/>
                <a:gd name="T3" fmla="*/ 7870 h 8332"/>
                <a:gd name="T4" fmla="*/ 461 w 8331"/>
                <a:gd name="T5" fmla="*/ 4151 h 8332"/>
                <a:gd name="T6" fmla="*/ 4150 w 8331"/>
                <a:gd name="T7" fmla="*/ 462 h 8332"/>
                <a:gd name="T8" fmla="*/ 7870 w 8331"/>
                <a:gd name="T9" fmla="*/ 4151 h 8332"/>
                <a:gd name="T10" fmla="*/ 4150 w 8331"/>
                <a:gd name="T11" fmla="*/ 7870 h 8332"/>
                <a:gd name="T12" fmla="*/ 4150 w 8331"/>
                <a:gd name="T13" fmla="*/ 0 h 8332"/>
                <a:gd name="T14" fmla="*/ 4150 w 8331"/>
                <a:gd name="T15" fmla="*/ 0 h 8332"/>
                <a:gd name="T16" fmla="*/ 0 w 8331"/>
                <a:gd name="T17" fmla="*/ 4151 h 8332"/>
                <a:gd name="T18" fmla="*/ 4150 w 8331"/>
                <a:gd name="T19" fmla="*/ 8331 h 8332"/>
                <a:gd name="T20" fmla="*/ 8330 w 8331"/>
                <a:gd name="T21" fmla="*/ 4151 h 8332"/>
                <a:gd name="T22" fmla="*/ 4150 w 8331"/>
                <a:gd name="T23" fmla="*/ 0 h 8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31" h="8332">
                  <a:moveTo>
                    <a:pt x="4150" y="7870"/>
                  </a:moveTo>
                  <a:lnTo>
                    <a:pt x="4150" y="7870"/>
                  </a:lnTo>
                  <a:cubicBezTo>
                    <a:pt x="2121" y="7870"/>
                    <a:pt x="461" y="6209"/>
                    <a:pt x="461" y="4151"/>
                  </a:cubicBezTo>
                  <a:cubicBezTo>
                    <a:pt x="461" y="2121"/>
                    <a:pt x="2121" y="462"/>
                    <a:pt x="4150" y="462"/>
                  </a:cubicBezTo>
                  <a:cubicBezTo>
                    <a:pt x="6209" y="462"/>
                    <a:pt x="7870" y="2121"/>
                    <a:pt x="7870" y="4151"/>
                  </a:cubicBezTo>
                  <a:cubicBezTo>
                    <a:pt x="7870" y="6209"/>
                    <a:pt x="6209" y="7870"/>
                    <a:pt x="4150" y="7870"/>
                  </a:cubicBezTo>
                  <a:close/>
                  <a:moveTo>
                    <a:pt x="4150" y="0"/>
                  </a:moveTo>
                  <a:lnTo>
                    <a:pt x="4150" y="0"/>
                  </a:lnTo>
                  <a:cubicBezTo>
                    <a:pt x="1845" y="0"/>
                    <a:pt x="0" y="1845"/>
                    <a:pt x="0" y="4151"/>
                  </a:cubicBezTo>
                  <a:cubicBezTo>
                    <a:pt x="0" y="6455"/>
                    <a:pt x="1845" y="8331"/>
                    <a:pt x="4150" y="8331"/>
                  </a:cubicBezTo>
                  <a:cubicBezTo>
                    <a:pt x="6455" y="8331"/>
                    <a:pt x="8330" y="6455"/>
                    <a:pt x="8330" y="4151"/>
                  </a:cubicBezTo>
                  <a:cubicBezTo>
                    <a:pt x="8330" y="1845"/>
                    <a:pt x="6455" y="0"/>
                    <a:pt x="415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Freeform 2"/>
            <p:cNvSpPr>
              <a:spLocks noChangeArrowheads="1"/>
            </p:cNvSpPr>
            <p:nvPr/>
          </p:nvSpPr>
          <p:spPr bwMode="auto">
            <a:xfrm>
              <a:off x="2994025" y="2033588"/>
              <a:ext cx="709613" cy="774700"/>
            </a:xfrm>
            <a:custGeom>
              <a:avLst/>
              <a:gdLst>
                <a:gd name="T0" fmla="*/ 1629 w 1969"/>
                <a:gd name="T1" fmla="*/ 30 h 2153"/>
                <a:gd name="T2" fmla="*/ 1629 w 1969"/>
                <a:gd name="T3" fmla="*/ 30 h 2153"/>
                <a:gd name="T4" fmla="*/ 31 w 1969"/>
                <a:gd name="T5" fmla="*/ 1844 h 2153"/>
                <a:gd name="T6" fmla="*/ 184 w 1969"/>
                <a:gd name="T7" fmla="*/ 2152 h 2153"/>
                <a:gd name="T8" fmla="*/ 246 w 1969"/>
                <a:gd name="T9" fmla="*/ 2152 h 2153"/>
                <a:gd name="T10" fmla="*/ 461 w 1969"/>
                <a:gd name="T11" fmla="*/ 1998 h 2153"/>
                <a:gd name="T12" fmla="*/ 1813 w 1969"/>
                <a:gd name="T13" fmla="*/ 461 h 2153"/>
                <a:gd name="T14" fmla="*/ 1936 w 1969"/>
                <a:gd name="T15" fmla="*/ 153 h 2153"/>
                <a:gd name="T16" fmla="*/ 1629 w 1969"/>
                <a:gd name="T17" fmla="*/ 3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9" h="2153">
                  <a:moveTo>
                    <a:pt x="1629" y="30"/>
                  </a:moveTo>
                  <a:lnTo>
                    <a:pt x="1629" y="30"/>
                  </a:lnTo>
                  <a:cubicBezTo>
                    <a:pt x="891" y="399"/>
                    <a:pt x="307" y="1076"/>
                    <a:pt x="31" y="1844"/>
                  </a:cubicBezTo>
                  <a:cubicBezTo>
                    <a:pt x="0" y="1967"/>
                    <a:pt x="61" y="2090"/>
                    <a:pt x="184" y="2152"/>
                  </a:cubicBezTo>
                  <a:cubicBezTo>
                    <a:pt x="215" y="2152"/>
                    <a:pt x="215" y="2152"/>
                    <a:pt x="246" y="2152"/>
                  </a:cubicBezTo>
                  <a:cubicBezTo>
                    <a:pt x="338" y="2152"/>
                    <a:pt x="430" y="2090"/>
                    <a:pt x="461" y="1998"/>
                  </a:cubicBezTo>
                  <a:cubicBezTo>
                    <a:pt x="706" y="1322"/>
                    <a:pt x="1198" y="768"/>
                    <a:pt x="1813" y="461"/>
                  </a:cubicBezTo>
                  <a:cubicBezTo>
                    <a:pt x="1936" y="399"/>
                    <a:pt x="1968" y="245"/>
                    <a:pt x="1936" y="153"/>
                  </a:cubicBezTo>
                  <a:cubicBezTo>
                    <a:pt x="1875" y="30"/>
                    <a:pt x="1722" y="0"/>
                    <a:pt x="1629" y="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Freeform 3"/>
            <p:cNvSpPr>
              <a:spLocks noChangeArrowheads="1"/>
            </p:cNvSpPr>
            <p:nvPr/>
          </p:nvSpPr>
          <p:spPr bwMode="auto">
            <a:xfrm>
              <a:off x="2938463" y="2963863"/>
              <a:ext cx="177800" cy="298450"/>
            </a:xfrm>
            <a:custGeom>
              <a:avLst/>
              <a:gdLst>
                <a:gd name="T0" fmla="*/ 461 w 493"/>
                <a:gd name="T1" fmla="*/ 246 h 831"/>
                <a:gd name="T2" fmla="*/ 461 w 493"/>
                <a:gd name="T3" fmla="*/ 246 h 831"/>
                <a:gd name="T4" fmla="*/ 246 w 493"/>
                <a:gd name="T5" fmla="*/ 0 h 831"/>
                <a:gd name="T6" fmla="*/ 0 w 493"/>
                <a:gd name="T7" fmla="*/ 216 h 831"/>
                <a:gd name="T8" fmla="*/ 0 w 493"/>
                <a:gd name="T9" fmla="*/ 308 h 831"/>
                <a:gd name="T10" fmla="*/ 31 w 493"/>
                <a:gd name="T11" fmla="*/ 615 h 831"/>
                <a:gd name="T12" fmla="*/ 246 w 493"/>
                <a:gd name="T13" fmla="*/ 830 h 831"/>
                <a:gd name="T14" fmla="*/ 277 w 493"/>
                <a:gd name="T15" fmla="*/ 830 h 831"/>
                <a:gd name="T16" fmla="*/ 492 w 493"/>
                <a:gd name="T17" fmla="*/ 584 h 831"/>
                <a:gd name="T18" fmla="*/ 461 w 493"/>
                <a:gd name="T19" fmla="*/ 308 h 831"/>
                <a:gd name="T20" fmla="*/ 461 w 493"/>
                <a:gd name="T21" fmla="*/ 246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831">
                  <a:moveTo>
                    <a:pt x="461" y="246"/>
                  </a:moveTo>
                  <a:lnTo>
                    <a:pt x="461" y="246"/>
                  </a:lnTo>
                  <a:cubicBezTo>
                    <a:pt x="492" y="93"/>
                    <a:pt x="369" y="0"/>
                    <a:pt x="246" y="0"/>
                  </a:cubicBezTo>
                  <a:cubicBezTo>
                    <a:pt x="123" y="0"/>
                    <a:pt x="31" y="93"/>
                    <a:pt x="0" y="216"/>
                  </a:cubicBezTo>
                  <a:cubicBezTo>
                    <a:pt x="0" y="246"/>
                    <a:pt x="0" y="277"/>
                    <a:pt x="0" y="308"/>
                  </a:cubicBezTo>
                  <a:cubicBezTo>
                    <a:pt x="0" y="431"/>
                    <a:pt x="31" y="523"/>
                    <a:pt x="31" y="615"/>
                  </a:cubicBezTo>
                  <a:cubicBezTo>
                    <a:pt x="31" y="738"/>
                    <a:pt x="123" y="830"/>
                    <a:pt x="246" y="830"/>
                  </a:cubicBezTo>
                  <a:cubicBezTo>
                    <a:pt x="277" y="830"/>
                    <a:pt x="277" y="830"/>
                    <a:pt x="277" y="830"/>
                  </a:cubicBezTo>
                  <a:cubicBezTo>
                    <a:pt x="400" y="800"/>
                    <a:pt x="492" y="707"/>
                    <a:pt x="492" y="584"/>
                  </a:cubicBezTo>
                  <a:cubicBezTo>
                    <a:pt x="492" y="492"/>
                    <a:pt x="461" y="400"/>
                    <a:pt x="461" y="308"/>
                  </a:cubicBezTo>
                  <a:cubicBezTo>
                    <a:pt x="461" y="277"/>
                    <a:pt x="461" y="246"/>
                    <a:pt x="461" y="2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Freeform 4"/>
            <p:cNvSpPr>
              <a:spLocks noChangeArrowheads="1"/>
            </p:cNvSpPr>
            <p:nvPr/>
          </p:nvSpPr>
          <p:spPr bwMode="auto">
            <a:xfrm>
              <a:off x="2185988" y="1171575"/>
              <a:ext cx="5135562" cy="5057775"/>
            </a:xfrm>
            <a:custGeom>
              <a:avLst/>
              <a:gdLst>
                <a:gd name="T0" fmla="*/ 13312 w 14266"/>
                <a:gd name="T1" fmla="*/ 13495 h 14050"/>
                <a:gd name="T2" fmla="*/ 13312 w 14266"/>
                <a:gd name="T3" fmla="*/ 13495 h 14050"/>
                <a:gd name="T4" fmla="*/ 12881 w 14266"/>
                <a:gd name="T5" fmla="*/ 13065 h 14050"/>
                <a:gd name="T6" fmla="*/ 13281 w 14266"/>
                <a:gd name="T7" fmla="*/ 12634 h 14050"/>
                <a:gd name="T8" fmla="*/ 13712 w 14266"/>
                <a:gd name="T9" fmla="*/ 13096 h 14050"/>
                <a:gd name="T10" fmla="*/ 13312 w 14266"/>
                <a:gd name="T11" fmla="*/ 13495 h 14050"/>
                <a:gd name="T12" fmla="*/ 12697 w 14266"/>
                <a:gd name="T13" fmla="*/ 12051 h 14050"/>
                <a:gd name="T14" fmla="*/ 12697 w 14266"/>
                <a:gd name="T15" fmla="*/ 12051 h 14050"/>
                <a:gd name="T16" fmla="*/ 12943 w 14266"/>
                <a:gd name="T17" fmla="*/ 12327 h 14050"/>
                <a:gd name="T18" fmla="*/ 12543 w 14266"/>
                <a:gd name="T19" fmla="*/ 12727 h 14050"/>
                <a:gd name="T20" fmla="*/ 12297 w 14266"/>
                <a:gd name="T21" fmla="*/ 12481 h 14050"/>
                <a:gd name="T22" fmla="*/ 12697 w 14266"/>
                <a:gd name="T23" fmla="*/ 12051 h 14050"/>
                <a:gd name="T24" fmla="*/ 5288 w 14266"/>
                <a:gd name="T25" fmla="*/ 10114 h 14050"/>
                <a:gd name="T26" fmla="*/ 5288 w 14266"/>
                <a:gd name="T27" fmla="*/ 10114 h 14050"/>
                <a:gd name="T28" fmla="*/ 461 w 14266"/>
                <a:gd name="T29" fmla="*/ 5288 h 14050"/>
                <a:gd name="T30" fmla="*/ 5288 w 14266"/>
                <a:gd name="T31" fmla="*/ 460 h 14050"/>
                <a:gd name="T32" fmla="*/ 10115 w 14266"/>
                <a:gd name="T33" fmla="*/ 5288 h 14050"/>
                <a:gd name="T34" fmla="*/ 5288 w 14266"/>
                <a:gd name="T35" fmla="*/ 10114 h 14050"/>
                <a:gd name="T36" fmla="*/ 14204 w 14266"/>
                <a:gd name="T37" fmla="*/ 12912 h 14050"/>
                <a:gd name="T38" fmla="*/ 14204 w 14266"/>
                <a:gd name="T39" fmla="*/ 12912 h 14050"/>
                <a:gd name="T40" fmla="*/ 12851 w 14266"/>
                <a:gd name="T41" fmla="*/ 11589 h 14050"/>
                <a:gd name="T42" fmla="*/ 12851 w 14266"/>
                <a:gd name="T43" fmla="*/ 11589 h 14050"/>
                <a:gd name="T44" fmla="*/ 12851 w 14266"/>
                <a:gd name="T45" fmla="*/ 11589 h 14050"/>
                <a:gd name="T46" fmla="*/ 9623 w 14266"/>
                <a:gd name="T47" fmla="*/ 8330 h 14050"/>
                <a:gd name="T48" fmla="*/ 10575 w 14266"/>
                <a:gd name="T49" fmla="*/ 5288 h 14050"/>
                <a:gd name="T50" fmla="*/ 5288 w 14266"/>
                <a:gd name="T51" fmla="*/ 0 h 14050"/>
                <a:gd name="T52" fmla="*/ 0 w 14266"/>
                <a:gd name="T53" fmla="*/ 5288 h 14050"/>
                <a:gd name="T54" fmla="*/ 5288 w 14266"/>
                <a:gd name="T55" fmla="*/ 10575 h 14050"/>
                <a:gd name="T56" fmla="*/ 9345 w 14266"/>
                <a:gd name="T57" fmla="*/ 8699 h 14050"/>
                <a:gd name="T58" fmla="*/ 12359 w 14266"/>
                <a:gd name="T59" fmla="*/ 11743 h 14050"/>
                <a:gd name="T60" fmla="*/ 11959 w 14266"/>
                <a:gd name="T61" fmla="*/ 12142 h 14050"/>
                <a:gd name="T62" fmla="*/ 9315 w 14266"/>
                <a:gd name="T63" fmla="*/ 9499 h 14050"/>
                <a:gd name="T64" fmla="*/ 8976 w 14266"/>
                <a:gd name="T65" fmla="*/ 9499 h 14050"/>
                <a:gd name="T66" fmla="*/ 8976 w 14266"/>
                <a:gd name="T67" fmla="*/ 9837 h 14050"/>
                <a:gd name="T68" fmla="*/ 11805 w 14266"/>
                <a:gd name="T69" fmla="*/ 12634 h 14050"/>
                <a:gd name="T70" fmla="*/ 11805 w 14266"/>
                <a:gd name="T71" fmla="*/ 12634 h 14050"/>
                <a:gd name="T72" fmla="*/ 11805 w 14266"/>
                <a:gd name="T73" fmla="*/ 12634 h 14050"/>
                <a:gd name="T74" fmla="*/ 13158 w 14266"/>
                <a:gd name="T75" fmla="*/ 13987 h 14050"/>
                <a:gd name="T76" fmla="*/ 13312 w 14266"/>
                <a:gd name="T77" fmla="*/ 14049 h 14050"/>
                <a:gd name="T78" fmla="*/ 13466 w 14266"/>
                <a:gd name="T79" fmla="*/ 13987 h 14050"/>
                <a:gd name="T80" fmla="*/ 14204 w 14266"/>
                <a:gd name="T81" fmla="*/ 13249 h 14050"/>
                <a:gd name="T82" fmla="*/ 14265 w 14266"/>
                <a:gd name="T83" fmla="*/ 13096 h 14050"/>
                <a:gd name="T84" fmla="*/ 14204 w 14266"/>
                <a:gd name="T85" fmla="*/ 12912 h 14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66" h="14050">
                  <a:moveTo>
                    <a:pt x="13312" y="13495"/>
                  </a:moveTo>
                  <a:lnTo>
                    <a:pt x="13312" y="13495"/>
                  </a:lnTo>
                  <a:cubicBezTo>
                    <a:pt x="12881" y="13065"/>
                    <a:pt x="12881" y="13065"/>
                    <a:pt x="12881" y="13065"/>
                  </a:cubicBezTo>
                  <a:cubicBezTo>
                    <a:pt x="13281" y="12634"/>
                    <a:pt x="13281" y="12634"/>
                    <a:pt x="13281" y="12634"/>
                  </a:cubicBezTo>
                  <a:cubicBezTo>
                    <a:pt x="13712" y="13096"/>
                    <a:pt x="13712" y="13096"/>
                    <a:pt x="13712" y="13096"/>
                  </a:cubicBezTo>
                  <a:lnTo>
                    <a:pt x="13312" y="13495"/>
                  </a:lnTo>
                  <a:close/>
                  <a:moveTo>
                    <a:pt x="12697" y="12051"/>
                  </a:moveTo>
                  <a:lnTo>
                    <a:pt x="12697" y="12051"/>
                  </a:lnTo>
                  <a:cubicBezTo>
                    <a:pt x="12943" y="12327"/>
                    <a:pt x="12943" y="12327"/>
                    <a:pt x="12943" y="12327"/>
                  </a:cubicBezTo>
                  <a:cubicBezTo>
                    <a:pt x="12543" y="12727"/>
                    <a:pt x="12543" y="12727"/>
                    <a:pt x="12543" y="12727"/>
                  </a:cubicBezTo>
                  <a:cubicBezTo>
                    <a:pt x="12297" y="12481"/>
                    <a:pt x="12297" y="12481"/>
                    <a:pt x="12297" y="12481"/>
                  </a:cubicBezTo>
                  <a:lnTo>
                    <a:pt x="12697" y="12051"/>
                  </a:lnTo>
                  <a:close/>
                  <a:moveTo>
                    <a:pt x="5288" y="10114"/>
                  </a:moveTo>
                  <a:lnTo>
                    <a:pt x="5288" y="10114"/>
                  </a:lnTo>
                  <a:cubicBezTo>
                    <a:pt x="2645" y="10114"/>
                    <a:pt x="461" y="7961"/>
                    <a:pt x="461" y="5288"/>
                  </a:cubicBezTo>
                  <a:cubicBezTo>
                    <a:pt x="461" y="2643"/>
                    <a:pt x="2645" y="460"/>
                    <a:pt x="5288" y="460"/>
                  </a:cubicBezTo>
                  <a:cubicBezTo>
                    <a:pt x="7962" y="460"/>
                    <a:pt x="10115" y="2643"/>
                    <a:pt x="10115" y="5288"/>
                  </a:cubicBezTo>
                  <a:cubicBezTo>
                    <a:pt x="10115" y="7961"/>
                    <a:pt x="7962" y="10114"/>
                    <a:pt x="5288" y="10114"/>
                  </a:cubicBezTo>
                  <a:close/>
                  <a:moveTo>
                    <a:pt x="14204" y="12912"/>
                  </a:moveTo>
                  <a:lnTo>
                    <a:pt x="14204" y="12912"/>
                  </a:lnTo>
                  <a:cubicBezTo>
                    <a:pt x="12851" y="11589"/>
                    <a:pt x="12851" y="11589"/>
                    <a:pt x="12851" y="11589"/>
                  </a:cubicBezTo>
                  <a:lnTo>
                    <a:pt x="12851" y="11589"/>
                  </a:lnTo>
                  <a:lnTo>
                    <a:pt x="12851" y="11589"/>
                  </a:lnTo>
                  <a:cubicBezTo>
                    <a:pt x="9623" y="8330"/>
                    <a:pt x="9623" y="8330"/>
                    <a:pt x="9623" y="8330"/>
                  </a:cubicBezTo>
                  <a:cubicBezTo>
                    <a:pt x="10238" y="7469"/>
                    <a:pt x="10575" y="6425"/>
                    <a:pt x="10575" y="5288"/>
                  </a:cubicBezTo>
                  <a:cubicBezTo>
                    <a:pt x="10575" y="2367"/>
                    <a:pt x="8208" y="0"/>
                    <a:pt x="5288" y="0"/>
                  </a:cubicBezTo>
                  <a:cubicBezTo>
                    <a:pt x="2368" y="0"/>
                    <a:pt x="0" y="2367"/>
                    <a:pt x="0" y="5288"/>
                  </a:cubicBezTo>
                  <a:cubicBezTo>
                    <a:pt x="0" y="8207"/>
                    <a:pt x="2368" y="10575"/>
                    <a:pt x="5288" y="10575"/>
                  </a:cubicBezTo>
                  <a:cubicBezTo>
                    <a:pt x="6918" y="10575"/>
                    <a:pt x="8362" y="9837"/>
                    <a:pt x="9345" y="8699"/>
                  </a:cubicBezTo>
                  <a:cubicBezTo>
                    <a:pt x="12359" y="11743"/>
                    <a:pt x="12359" y="11743"/>
                    <a:pt x="12359" y="11743"/>
                  </a:cubicBezTo>
                  <a:cubicBezTo>
                    <a:pt x="11959" y="12142"/>
                    <a:pt x="11959" y="12142"/>
                    <a:pt x="11959" y="12142"/>
                  </a:cubicBezTo>
                  <a:cubicBezTo>
                    <a:pt x="9315" y="9499"/>
                    <a:pt x="9315" y="9499"/>
                    <a:pt x="9315" y="9499"/>
                  </a:cubicBezTo>
                  <a:cubicBezTo>
                    <a:pt x="9222" y="9406"/>
                    <a:pt x="9069" y="9406"/>
                    <a:pt x="8976" y="9499"/>
                  </a:cubicBezTo>
                  <a:cubicBezTo>
                    <a:pt x="8885" y="9591"/>
                    <a:pt x="8885" y="9745"/>
                    <a:pt x="8976" y="9837"/>
                  </a:cubicBezTo>
                  <a:cubicBezTo>
                    <a:pt x="11805" y="12634"/>
                    <a:pt x="11805" y="12634"/>
                    <a:pt x="11805" y="12634"/>
                  </a:cubicBezTo>
                  <a:lnTo>
                    <a:pt x="11805" y="12634"/>
                  </a:lnTo>
                  <a:lnTo>
                    <a:pt x="11805" y="12634"/>
                  </a:lnTo>
                  <a:cubicBezTo>
                    <a:pt x="13158" y="13987"/>
                    <a:pt x="13158" y="13987"/>
                    <a:pt x="13158" y="13987"/>
                  </a:cubicBezTo>
                  <a:cubicBezTo>
                    <a:pt x="13189" y="14019"/>
                    <a:pt x="13250" y="14049"/>
                    <a:pt x="13312" y="14049"/>
                  </a:cubicBezTo>
                  <a:cubicBezTo>
                    <a:pt x="13373" y="14049"/>
                    <a:pt x="13435" y="14019"/>
                    <a:pt x="13466" y="13987"/>
                  </a:cubicBezTo>
                  <a:cubicBezTo>
                    <a:pt x="14204" y="13249"/>
                    <a:pt x="14204" y="13249"/>
                    <a:pt x="14204" y="13249"/>
                  </a:cubicBezTo>
                  <a:cubicBezTo>
                    <a:pt x="14265" y="13219"/>
                    <a:pt x="14265" y="13158"/>
                    <a:pt x="14265" y="13096"/>
                  </a:cubicBezTo>
                  <a:cubicBezTo>
                    <a:pt x="14265" y="13035"/>
                    <a:pt x="14265" y="12973"/>
                    <a:pt x="14204" y="1291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082684" y="1324268"/>
            <a:ext cx="392995" cy="376043"/>
            <a:chOff x="1920875" y="871538"/>
            <a:chExt cx="5667375" cy="5422900"/>
          </a:xfrm>
          <a:solidFill>
            <a:schemeClr val="tx1"/>
          </a:solidFill>
        </p:grpSpPr>
        <p:sp>
          <p:nvSpPr>
            <p:cNvPr id="31" name="Freeform 1"/>
            <p:cNvSpPr>
              <a:spLocks noChangeArrowheads="1"/>
            </p:cNvSpPr>
            <p:nvPr/>
          </p:nvSpPr>
          <p:spPr bwMode="auto">
            <a:xfrm>
              <a:off x="1920875" y="871538"/>
              <a:ext cx="5667375" cy="5422900"/>
            </a:xfrm>
            <a:custGeom>
              <a:avLst/>
              <a:gdLst>
                <a:gd name="T0" fmla="*/ 677 w 15741"/>
                <a:gd name="T1" fmla="*/ 3935 h 15064"/>
                <a:gd name="T2" fmla="*/ 1968 w 15741"/>
                <a:gd name="T3" fmla="*/ 1967 h 15064"/>
                <a:gd name="T4" fmla="*/ 2645 w 15741"/>
                <a:gd name="T5" fmla="*/ 3258 h 15064"/>
                <a:gd name="T6" fmla="*/ 3935 w 15741"/>
                <a:gd name="T7" fmla="*/ 2613 h 15064"/>
                <a:gd name="T8" fmla="*/ 4612 w 15741"/>
                <a:gd name="T9" fmla="*/ 1967 h 15064"/>
                <a:gd name="T10" fmla="*/ 5258 w 15741"/>
                <a:gd name="T11" fmla="*/ 3258 h 15064"/>
                <a:gd name="T12" fmla="*/ 6580 w 15741"/>
                <a:gd name="T13" fmla="*/ 2613 h 15064"/>
                <a:gd name="T14" fmla="*/ 9192 w 15741"/>
                <a:gd name="T15" fmla="*/ 1967 h 15064"/>
                <a:gd name="T16" fmla="*/ 9837 w 15741"/>
                <a:gd name="T17" fmla="*/ 3258 h 15064"/>
                <a:gd name="T18" fmla="*/ 11160 w 15741"/>
                <a:gd name="T19" fmla="*/ 2613 h 15064"/>
                <a:gd name="T20" fmla="*/ 11805 w 15741"/>
                <a:gd name="T21" fmla="*/ 1967 h 15064"/>
                <a:gd name="T22" fmla="*/ 12482 w 15741"/>
                <a:gd name="T23" fmla="*/ 3258 h 15064"/>
                <a:gd name="T24" fmla="*/ 13773 w 15741"/>
                <a:gd name="T25" fmla="*/ 2613 h 15064"/>
                <a:gd name="T26" fmla="*/ 15095 w 15741"/>
                <a:gd name="T27" fmla="*/ 1967 h 15064"/>
                <a:gd name="T28" fmla="*/ 677 w 15741"/>
                <a:gd name="T29" fmla="*/ 3935 h 15064"/>
                <a:gd name="T30" fmla="*/ 15095 w 15741"/>
                <a:gd name="T31" fmla="*/ 11805 h 15064"/>
                <a:gd name="T32" fmla="*/ 12482 w 15741"/>
                <a:gd name="T33" fmla="*/ 12450 h 15064"/>
                <a:gd name="T34" fmla="*/ 677 w 15741"/>
                <a:gd name="T35" fmla="*/ 14418 h 15064"/>
                <a:gd name="T36" fmla="*/ 15095 w 15741"/>
                <a:gd name="T37" fmla="*/ 4580 h 15064"/>
                <a:gd name="T38" fmla="*/ 13127 w 15741"/>
                <a:gd name="T39" fmla="*/ 14141 h 15064"/>
                <a:gd name="T40" fmla="*/ 13127 w 15741"/>
                <a:gd name="T41" fmla="*/ 12450 h 15064"/>
                <a:gd name="T42" fmla="*/ 13127 w 15741"/>
                <a:gd name="T43" fmla="*/ 14141 h 15064"/>
                <a:gd name="T44" fmla="*/ 2645 w 15741"/>
                <a:gd name="T45" fmla="*/ 983 h 15064"/>
                <a:gd name="T46" fmla="*/ 3290 w 15741"/>
                <a:gd name="T47" fmla="*/ 983 h 15064"/>
                <a:gd name="T48" fmla="*/ 2645 w 15741"/>
                <a:gd name="T49" fmla="*/ 2613 h 15064"/>
                <a:gd name="T50" fmla="*/ 5258 w 15741"/>
                <a:gd name="T51" fmla="*/ 983 h 15064"/>
                <a:gd name="T52" fmla="*/ 5596 w 15741"/>
                <a:gd name="T53" fmla="*/ 645 h 15064"/>
                <a:gd name="T54" fmla="*/ 5903 w 15741"/>
                <a:gd name="T55" fmla="*/ 2613 h 15064"/>
                <a:gd name="T56" fmla="*/ 5258 w 15741"/>
                <a:gd name="T57" fmla="*/ 983 h 15064"/>
                <a:gd name="T58" fmla="*/ 9837 w 15741"/>
                <a:gd name="T59" fmla="*/ 983 h 15064"/>
                <a:gd name="T60" fmla="*/ 10514 w 15741"/>
                <a:gd name="T61" fmla="*/ 983 h 15064"/>
                <a:gd name="T62" fmla="*/ 9837 w 15741"/>
                <a:gd name="T63" fmla="*/ 2613 h 15064"/>
                <a:gd name="T64" fmla="*/ 12482 w 15741"/>
                <a:gd name="T65" fmla="*/ 983 h 15064"/>
                <a:gd name="T66" fmla="*/ 12789 w 15741"/>
                <a:gd name="T67" fmla="*/ 645 h 15064"/>
                <a:gd name="T68" fmla="*/ 13127 w 15741"/>
                <a:gd name="T69" fmla="*/ 2613 h 15064"/>
                <a:gd name="T70" fmla="*/ 12482 w 15741"/>
                <a:gd name="T71" fmla="*/ 983 h 15064"/>
                <a:gd name="T72" fmla="*/ 15095 w 15741"/>
                <a:gd name="T73" fmla="*/ 1290 h 15064"/>
                <a:gd name="T74" fmla="*/ 13773 w 15741"/>
                <a:gd name="T75" fmla="*/ 983 h 15064"/>
                <a:gd name="T76" fmla="*/ 11805 w 15741"/>
                <a:gd name="T77" fmla="*/ 983 h 15064"/>
                <a:gd name="T78" fmla="*/ 11160 w 15741"/>
                <a:gd name="T79" fmla="*/ 1290 h 15064"/>
                <a:gd name="T80" fmla="*/ 10176 w 15741"/>
                <a:gd name="T81" fmla="*/ 0 h 15064"/>
                <a:gd name="T82" fmla="*/ 9192 w 15741"/>
                <a:gd name="T83" fmla="*/ 1290 h 15064"/>
                <a:gd name="T84" fmla="*/ 6580 w 15741"/>
                <a:gd name="T85" fmla="*/ 983 h 15064"/>
                <a:gd name="T86" fmla="*/ 4612 w 15741"/>
                <a:gd name="T87" fmla="*/ 983 h 15064"/>
                <a:gd name="T88" fmla="*/ 3935 w 15741"/>
                <a:gd name="T89" fmla="*/ 1290 h 15064"/>
                <a:gd name="T90" fmla="*/ 2952 w 15741"/>
                <a:gd name="T91" fmla="*/ 0 h 15064"/>
                <a:gd name="T92" fmla="*/ 1968 w 15741"/>
                <a:gd name="T93" fmla="*/ 1290 h 15064"/>
                <a:gd name="T94" fmla="*/ 0 w 15741"/>
                <a:gd name="T95" fmla="*/ 1967 h 15064"/>
                <a:gd name="T96" fmla="*/ 677 w 15741"/>
                <a:gd name="T97" fmla="*/ 15063 h 15064"/>
                <a:gd name="T98" fmla="*/ 15740 w 15741"/>
                <a:gd name="T99" fmla="*/ 12450 h 15064"/>
                <a:gd name="T100" fmla="*/ 15095 w 15741"/>
                <a:gd name="T101" fmla="*/ 1290 h 15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741" h="15064">
                  <a:moveTo>
                    <a:pt x="677" y="3935"/>
                  </a:moveTo>
                  <a:lnTo>
                    <a:pt x="677" y="3935"/>
                  </a:lnTo>
                  <a:cubicBezTo>
                    <a:pt x="677" y="1967"/>
                    <a:pt x="677" y="1967"/>
                    <a:pt x="677" y="1967"/>
                  </a:cubicBezTo>
                  <a:cubicBezTo>
                    <a:pt x="1968" y="1967"/>
                    <a:pt x="1968" y="1967"/>
                    <a:pt x="1968" y="1967"/>
                  </a:cubicBezTo>
                  <a:cubicBezTo>
                    <a:pt x="1968" y="2613"/>
                    <a:pt x="1968" y="2613"/>
                    <a:pt x="1968" y="2613"/>
                  </a:cubicBezTo>
                  <a:cubicBezTo>
                    <a:pt x="1968" y="2982"/>
                    <a:pt x="2276" y="3258"/>
                    <a:pt x="2645" y="3258"/>
                  </a:cubicBezTo>
                  <a:cubicBezTo>
                    <a:pt x="3290" y="3258"/>
                    <a:pt x="3290" y="3258"/>
                    <a:pt x="3290" y="3258"/>
                  </a:cubicBezTo>
                  <a:cubicBezTo>
                    <a:pt x="3659" y="3258"/>
                    <a:pt x="3935" y="2982"/>
                    <a:pt x="3935" y="2613"/>
                  </a:cubicBezTo>
                  <a:cubicBezTo>
                    <a:pt x="3935" y="1967"/>
                    <a:pt x="3935" y="1967"/>
                    <a:pt x="3935" y="1967"/>
                  </a:cubicBezTo>
                  <a:cubicBezTo>
                    <a:pt x="4612" y="1967"/>
                    <a:pt x="4612" y="1967"/>
                    <a:pt x="4612" y="1967"/>
                  </a:cubicBezTo>
                  <a:cubicBezTo>
                    <a:pt x="4612" y="2613"/>
                    <a:pt x="4612" y="2613"/>
                    <a:pt x="4612" y="2613"/>
                  </a:cubicBezTo>
                  <a:cubicBezTo>
                    <a:pt x="4612" y="2982"/>
                    <a:pt x="4889" y="3258"/>
                    <a:pt x="5258" y="3258"/>
                  </a:cubicBezTo>
                  <a:cubicBezTo>
                    <a:pt x="5903" y="3258"/>
                    <a:pt x="5903" y="3258"/>
                    <a:pt x="5903" y="3258"/>
                  </a:cubicBezTo>
                  <a:cubicBezTo>
                    <a:pt x="6272" y="3258"/>
                    <a:pt x="6580" y="2982"/>
                    <a:pt x="6580" y="2613"/>
                  </a:cubicBezTo>
                  <a:cubicBezTo>
                    <a:pt x="6580" y="1967"/>
                    <a:pt x="6580" y="1967"/>
                    <a:pt x="6580" y="1967"/>
                  </a:cubicBezTo>
                  <a:cubicBezTo>
                    <a:pt x="9192" y="1967"/>
                    <a:pt x="9192" y="1967"/>
                    <a:pt x="9192" y="1967"/>
                  </a:cubicBezTo>
                  <a:cubicBezTo>
                    <a:pt x="9192" y="2613"/>
                    <a:pt x="9192" y="2613"/>
                    <a:pt x="9192" y="2613"/>
                  </a:cubicBezTo>
                  <a:cubicBezTo>
                    <a:pt x="9192" y="2982"/>
                    <a:pt x="9500" y="3258"/>
                    <a:pt x="9837" y="3258"/>
                  </a:cubicBezTo>
                  <a:cubicBezTo>
                    <a:pt x="10514" y="3258"/>
                    <a:pt x="10514" y="3258"/>
                    <a:pt x="10514" y="3258"/>
                  </a:cubicBezTo>
                  <a:cubicBezTo>
                    <a:pt x="10853" y="3258"/>
                    <a:pt x="11160" y="2982"/>
                    <a:pt x="11160" y="2613"/>
                  </a:cubicBezTo>
                  <a:cubicBezTo>
                    <a:pt x="11160" y="1967"/>
                    <a:pt x="11160" y="1967"/>
                    <a:pt x="11160" y="1967"/>
                  </a:cubicBezTo>
                  <a:cubicBezTo>
                    <a:pt x="11805" y="1967"/>
                    <a:pt x="11805" y="1967"/>
                    <a:pt x="11805" y="1967"/>
                  </a:cubicBezTo>
                  <a:cubicBezTo>
                    <a:pt x="11805" y="2613"/>
                    <a:pt x="11805" y="2613"/>
                    <a:pt x="11805" y="2613"/>
                  </a:cubicBezTo>
                  <a:cubicBezTo>
                    <a:pt x="11805" y="2982"/>
                    <a:pt x="12113" y="3258"/>
                    <a:pt x="12482" y="3258"/>
                  </a:cubicBezTo>
                  <a:cubicBezTo>
                    <a:pt x="13127" y="3258"/>
                    <a:pt x="13127" y="3258"/>
                    <a:pt x="13127" y="3258"/>
                  </a:cubicBezTo>
                  <a:cubicBezTo>
                    <a:pt x="13496" y="3258"/>
                    <a:pt x="13773" y="2982"/>
                    <a:pt x="13773" y="2613"/>
                  </a:cubicBezTo>
                  <a:cubicBezTo>
                    <a:pt x="13773" y="1967"/>
                    <a:pt x="13773" y="1967"/>
                    <a:pt x="13773" y="1967"/>
                  </a:cubicBezTo>
                  <a:cubicBezTo>
                    <a:pt x="15095" y="1967"/>
                    <a:pt x="15095" y="1967"/>
                    <a:pt x="15095" y="1967"/>
                  </a:cubicBezTo>
                  <a:cubicBezTo>
                    <a:pt x="15095" y="3935"/>
                    <a:pt x="15095" y="3935"/>
                    <a:pt x="15095" y="3935"/>
                  </a:cubicBezTo>
                  <a:lnTo>
                    <a:pt x="677" y="3935"/>
                  </a:lnTo>
                  <a:close/>
                  <a:moveTo>
                    <a:pt x="15095" y="11805"/>
                  </a:moveTo>
                  <a:lnTo>
                    <a:pt x="15095" y="11805"/>
                  </a:lnTo>
                  <a:cubicBezTo>
                    <a:pt x="13127" y="11805"/>
                    <a:pt x="13127" y="11805"/>
                    <a:pt x="13127" y="11805"/>
                  </a:cubicBezTo>
                  <a:cubicBezTo>
                    <a:pt x="12758" y="11805"/>
                    <a:pt x="12482" y="12081"/>
                    <a:pt x="12482" y="12450"/>
                  </a:cubicBezTo>
                  <a:cubicBezTo>
                    <a:pt x="12482" y="14418"/>
                    <a:pt x="12482" y="14418"/>
                    <a:pt x="12482" y="14418"/>
                  </a:cubicBezTo>
                  <a:cubicBezTo>
                    <a:pt x="677" y="14418"/>
                    <a:pt x="677" y="14418"/>
                    <a:pt x="677" y="14418"/>
                  </a:cubicBezTo>
                  <a:cubicBezTo>
                    <a:pt x="677" y="4580"/>
                    <a:pt x="677" y="4580"/>
                    <a:pt x="677" y="4580"/>
                  </a:cubicBezTo>
                  <a:cubicBezTo>
                    <a:pt x="15095" y="4580"/>
                    <a:pt x="15095" y="4580"/>
                    <a:pt x="15095" y="4580"/>
                  </a:cubicBezTo>
                  <a:lnTo>
                    <a:pt x="15095" y="11805"/>
                  </a:lnTo>
                  <a:close/>
                  <a:moveTo>
                    <a:pt x="13127" y="14141"/>
                  </a:moveTo>
                  <a:lnTo>
                    <a:pt x="13127" y="14141"/>
                  </a:lnTo>
                  <a:cubicBezTo>
                    <a:pt x="13127" y="12450"/>
                    <a:pt x="13127" y="12450"/>
                    <a:pt x="13127" y="12450"/>
                  </a:cubicBezTo>
                  <a:cubicBezTo>
                    <a:pt x="14819" y="12450"/>
                    <a:pt x="14819" y="12450"/>
                    <a:pt x="14819" y="12450"/>
                  </a:cubicBezTo>
                  <a:lnTo>
                    <a:pt x="13127" y="14141"/>
                  </a:lnTo>
                  <a:close/>
                  <a:moveTo>
                    <a:pt x="2645" y="983"/>
                  </a:moveTo>
                  <a:lnTo>
                    <a:pt x="2645" y="983"/>
                  </a:lnTo>
                  <a:cubicBezTo>
                    <a:pt x="2645" y="798"/>
                    <a:pt x="2768" y="645"/>
                    <a:pt x="2952" y="645"/>
                  </a:cubicBezTo>
                  <a:cubicBezTo>
                    <a:pt x="3137" y="645"/>
                    <a:pt x="3290" y="798"/>
                    <a:pt x="3290" y="983"/>
                  </a:cubicBezTo>
                  <a:cubicBezTo>
                    <a:pt x="3290" y="2613"/>
                    <a:pt x="3290" y="2613"/>
                    <a:pt x="3290" y="2613"/>
                  </a:cubicBezTo>
                  <a:cubicBezTo>
                    <a:pt x="2645" y="2613"/>
                    <a:pt x="2645" y="2613"/>
                    <a:pt x="2645" y="2613"/>
                  </a:cubicBezTo>
                  <a:lnTo>
                    <a:pt x="2645" y="983"/>
                  </a:lnTo>
                  <a:close/>
                  <a:moveTo>
                    <a:pt x="5258" y="983"/>
                  </a:moveTo>
                  <a:lnTo>
                    <a:pt x="5258" y="983"/>
                  </a:lnTo>
                  <a:cubicBezTo>
                    <a:pt x="5258" y="798"/>
                    <a:pt x="5411" y="645"/>
                    <a:pt x="5596" y="645"/>
                  </a:cubicBezTo>
                  <a:cubicBezTo>
                    <a:pt x="5780" y="645"/>
                    <a:pt x="5903" y="798"/>
                    <a:pt x="5903" y="983"/>
                  </a:cubicBezTo>
                  <a:cubicBezTo>
                    <a:pt x="5903" y="2613"/>
                    <a:pt x="5903" y="2613"/>
                    <a:pt x="5903" y="2613"/>
                  </a:cubicBezTo>
                  <a:cubicBezTo>
                    <a:pt x="5258" y="2613"/>
                    <a:pt x="5258" y="2613"/>
                    <a:pt x="5258" y="2613"/>
                  </a:cubicBezTo>
                  <a:lnTo>
                    <a:pt x="5258" y="983"/>
                  </a:lnTo>
                  <a:close/>
                  <a:moveTo>
                    <a:pt x="9837" y="983"/>
                  </a:moveTo>
                  <a:lnTo>
                    <a:pt x="9837" y="983"/>
                  </a:lnTo>
                  <a:cubicBezTo>
                    <a:pt x="9837" y="798"/>
                    <a:pt x="9992" y="645"/>
                    <a:pt x="10176" y="645"/>
                  </a:cubicBezTo>
                  <a:cubicBezTo>
                    <a:pt x="10361" y="645"/>
                    <a:pt x="10514" y="798"/>
                    <a:pt x="10514" y="983"/>
                  </a:cubicBezTo>
                  <a:cubicBezTo>
                    <a:pt x="10514" y="2613"/>
                    <a:pt x="10514" y="2613"/>
                    <a:pt x="10514" y="2613"/>
                  </a:cubicBezTo>
                  <a:cubicBezTo>
                    <a:pt x="9837" y="2613"/>
                    <a:pt x="9837" y="2613"/>
                    <a:pt x="9837" y="2613"/>
                  </a:cubicBezTo>
                  <a:lnTo>
                    <a:pt x="9837" y="983"/>
                  </a:lnTo>
                  <a:close/>
                  <a:moveTo>
                    <a:pt x="12482" y="983"/>
                  </a:moveTo>
                  <a:lnTo>
                    <a:pt x="12482" y="983"/>
                  </a:lnTo>
                  <a:cubicBezTo>
                    <a:pt x="12482" y="798"/>
                    <a:pt x="12605" y="645"/>
                    <a:pt x="12789" y="645"/>
                  </a:cubicBezTo>
                  <a:cubicBezTo>
                    <a:pt x="12974" y="645"/>
                    <a:pt x="13127" y="798"/>
                    <a:pt x="13127" y="983"/>
                  </a:cubicBezTo>
                  <a:cubicBezTo>
                    <a:pt x="13127" y="2613"/>
                    <a:pt x="13127" y="2613"/>
                    <a:pt x="13127" y="2613"/>
                  </a:cubicBezTo>
                  <a:cubicBezTo>
                    <a:pt x="12482" y="2613"/>
                    <a:pt x="12482" y="2613"/>
                    <a:pt x="12482" y="2613"/>
                  </a:cubicBezTo>
                  <a:lnTo>
                    <a:pt x="12482" y="983"/>
                  </a:lnTo>
                  <a:close/>
                  <a:moveTo>
                    <a:pt x="15095" y="1290"/>
                  </a:moveTo>
                  <a:lnTo>
                    <a:pt x="15095" y="1290"/>
                  </a:lnTo>
                  <a:cubicBezTo>
                    <a:pt x="13773" y="1290"/>
                    <a:pt x="13773" y="1290"/>
                    <a:pt x="13773" y="1290"/>
                  </a:cubicBezTo>
                  <a:cubicBezTo>
                    <a:pt x="13773" y="983"/>
                    <a:pt x="13773" y="983"/>
                    <a:pt x="13773" y="983"/>
                  </a:cubicBezTo>
                  <a:cubicBezTo>
                    <a:pt x="13773" y="429"/>
                    <a:pt x="13343" y="0"/>
                    <a:pt x="12789" y="0"/>
                  </a:cubicBezTo>
                  <a:cubicBezTo>
                    <a:pt x="12267" y="0"/>
                    <a:pt x="11805" y="429"/>
                    <a:pt x="11805" y="983"/>
                  </a:cubicBezTo>
                  <a:cubicBezTo>
                    <a:pt x="11805" y="1290"/>
                    <a:pt x="11805" y="1290"/>
                    <a:pt x="11805" y="1290"/>
                  </a:cubicBezTo>
                  <a:cubicBezTo>
                    <a:pt x="11160" y="1290"/>
                    <a:pt x="11160" y="1290"/>
                    <a:pt x="11160" y="1290"/>
                  </a:cubicBezTo>
                  <a:cubicBezTo>
                    <a:pt x="11160" y="983"/>
                    <a:pt x="11160" y="983"/>
                    <a:pt x="11160" y="983"/>
                  </a:cubicBezTo>
                  <a:cubicBezTo>
                    <a:pt x="11160" y="429"/>
                    <a:pt x="10730" y="0"/>
                    <a:pt x="10176" y="0"/>
                  </a:cubicBezTo>
                  <a:cubicBezTo>
                    <a:pt x="9623" y="0"/>
                    <a:pt x="9192" y="429"/>
                    <a:pt x="9192" y="983"/>
                  </a:cubicBezTo>
                  <a:cubicBezTo>
                    <a:pt x="9192" y="1290"/>
                    <a:pt x="9192" y="1290"/>
                    <a:pt x="9192" y="1290"/>
                  </a:cubicBezTo>
                  <a:cubicBezTo>
                    <a:pt x="6580" y="1290"/>
                    <a:pt x="6580" y="1290"/>
                    <a:pt x="6580" y="1290"/>
                  </a:cubicBezTo>
                  <a:cubicBezTo>
                    <a:pt x="6580" y="983"/>
                    <a:pt x="6580" y="983"/>
                    <a:pt x="6580" y="983"/>
                  </a:cubicBezTo>
                  <a:cubicBezTo>
                    <a:pt x="6580" y="429"/>
                    <a:pt x="6119" y="0"/>
                    <a:pt x="5596" y="0"/>
                  </a:cubicBezTo>
                  <a:cubicBezTo>
                    <a:pt x="5042" y="0"/>
                    <a:pt x="4612" y="429"/>
                    <a:pt x="4612" y="983"/>
                  </a:cubicBezTo>
                  <a:cubicBezTo>
                    <a:pt x="4612" y="1290"/>
                    <a:pt x="4612" y="1290"/>
                    <a:pt x="4612" y="1290"/>
                  </a:cubicBezTo>
                  <a:cubicBezTo>
                    <a:pt x="3935" y="1290"/>
                    <a:pt x="3935" y="1290"/>
                    <a:pt x="3935" y="1290"/>
                  </a:cubicBezTo>
                  <a:cubicBezTo>
                    <a:pt x="3935" y="983"/>
                    <a:pt x="3935" y="983"/>
                    <a:pt x="3935" y="983"/>
                  </a:cubicBezTo>
                  <a:cubicBezTo>
                    <a:pt x="3935" y="429"/>
                    <a:pt x="3505" y="0"/>
                    <a:pt x="2952" y="0"/>
                  </a:cubicBezTo>
                  <a:cubicBezTo>
                    <a:pt x="2429" y="0"/>
                    <a:pt x="1968" y="429"/>
                    <a:pt x="1968" y="983"/>
                  </a:cubicBezTo>
                  <a:cubicBezTo>
                    <a:pt x="1968" y="1290"/>
                    <a:pt x="1968" y="1290"/>
                    <a:pt x="1968" y="1290"/>
                  </a:cubicBezTo>
                  <a:cubicBezTo>
                    <a:pt x="677" y="1290"/>
                    <a:pt x="677" y="1290"/>
                    <a:pt x="677" y="1290"/>
                  </a:cubicBezTo>
                  <a:cubicBezTo>
                    <a:pt x="308" y="1290"/>
                    <a:pt x="0" y="1598"/>
                    <a:pt x="0" y="1967"/>
                  </a:cubicBezTo>
                  <a:cubicBezTo>
                    <a:pt x="0" y="14418"/>
                    <a:pt x="0" y="14418"/>
                    <a:pt x="0" y="14418"/>
                  </a:cubicBezTo>
                  <a:cubicBezTo>
                    <a:pt x="0" y="14787"/>
                    <a:pt x="308" y="15063"/>
                    <a:pt x="677" y="15063"/>
                  </a:cubicBezTo>
                  <a:cubicBezTo>
                    <a:pt x="13127" y="15063"/>
                    <a:pt x="13127" y="15063"/>
                    <a:pt x="13127" y="15063"/>
                  </a:cubicBezTo>
                  <a:cubicBezTo>
                    <a:pt x="15740" y="12450"/>
                    <a:pt x="15740" y="12450"/>
                    <a:pt x="15740" y="12450"/>
                  </a:cubicBezTo>
                  <a:cubicBezTo>
                    <a:pt x="15740" y="1967"/>
                    <a:pt x="15740" y="1967"/>
                    <a:pt x="15740" y="1967"/>
                  </a:cubicBezTo>
                  <a:cubicBezTo>
                    <a:pt x="15740" y="1598"/>
                    <a:pt x="15464" y="1290"/>
                    <a:pt x="15095" y="12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Freeform 2"/>
            <p:cNvSpPr>
              <a:spLocks noChangeArrowheads="1"/>
            </p:cNvSpPr>
            <p:nvPr/>
          </p:nvSpPr>
          <p:spPr bwMode="auto">
            <a:xfrm>
              <a:off x="2871788" y="3228975"/>
              <a:ext cx="3773487" cy="2125663"/>
            </a:xfrm>
            <a:custGeom>
              <a:avLst/>
              <a:gdLst>
                <a:gd name="T0" fmla="*/ 9837 w 10483"/>
                <a:gd name="T1" fmla="*/ 2612 h 5903"/>
                <a:gd name="T2" fmla="*/ 9837 w 10483"/>
                <a:gd name="T3" fmla="*/ 2612 h 5903"/>
                <a:gd name="T4" fmla="*/ 7192 w 10483"/>
                <a:gd name="T5" fmla="*/ 2612 h 5903"/>
                <a:gd name="T6" fmla="*/ 7192 w 10483"/>
                <a:gd name="T7" fmla="*/ 645 h 5903"/>
                <a:gd name="T8" fmla="*/ 9837 w 10483"/>
                <a:gd name="T9" fmla="*/ 645 h 5903"/>
                <a:gd name="T10" fmla="*/ 9837 w 10483"/>
                <a:gd name="T11" fmla="*/ 2612 h 5903"/>
                <a:gd name="T12" fmla="*/ 6547 w 10483"/>
                <a:gd name="T13" fmla="*/ 5257 h 5903"/>
                <a:gd name="T14" fmla="*/ 6547 w 10483"/>
                <a:gd name="T15" fmla="*/ 5257 h 5903"/>
                <a:gd name="T16" fmla="*/ 3935 w 10483"/>
                <a:gd name="T17" fmla="*/ 5257 h 5903"/>
                <a:gd name="T18" fmla="*/ 3935 w 10483"/>
                <a:gd name="T19" fmla="*/ 3289 h 5903"/>
                <a:gd name="T20" fmla="*/ 6547 w 10483"/>
                <a:gd name="T21" fmla="*/ 3289 h 5903"/>
                <a:gd name="T22" fmla="*/ 6547 w 10483"/>
                <a:gd name="T23" fmla="*/ 5257 h 5903"/>
                <a:gd name="T24" fmla="*/ 645 w 10483"/>
                <a:gd name="T25" fmla="*/ 3289 h 5903"/>
                <a:gd name="T26" fmla="*/ 645 w 10483"/>
                <a:gd name="T27" fmla="*/ 3289 h 5903"/>
                <a:gd name="T28" fmla="*/ 3258 w 10483"/>
                <a:gd name="T29" fmla="*/ 3289 h 5903"/>
                <a:gd name="T30" fmla="*/ 3258 w 10483"/>
                <a:gd name="T31" fmla="*/ 5257 h 5903"/>
                <a:gd name="T32" fmla="*/ 645 w 10483"/>
                <a:gd name="T33" fmla="*/ 5257 h 5903"/>
                <a:gd name="T34" fmla="*/ 645 w 10483"/>
                <a:gd name="T35" fmla="*/ 3289 h 5903"/>
                <a:gd name="T36" fmla="*/ 645 w 10483"/>
                <a:gd name="T37" fmla="*/ 645 h 5903"/>
                <a:gd name="T38" fmla="*/ 645 w 10483"/>
                <a:gd name="T39" fmla="*/ 645 h 5903"/>
                <a:gd name="T40" fmla="*/ 3258 w 10483"/>
                <a:gd name="T41" fmla="*/ 645 h 5903"/>
                <a:gd name="T42" fmla="*/ 3258 w 10483"/>
                <a:gd name="T43" fmla="*/ 2612 h 5903"/>
                <a:gd name="T44" fmla="*/ 645 w 10483"/>
                <a:gd name="T45" fmla="*/ 2612 h 5903"/>
                <a:gd name="T46" fmla="*/ 645 w 10483"/>
                <a:gd name="T47" fmla="*/ 645 h 5903"/>
                <a:gd name="T48" fmla="*/ 6547 w 10483"/>
                <a:gd name="T49" fmla="*/ 2612 h 5903"/>
                <a:gd name="T50" fmla="*/ 6547 w 10483"/>
                <a:gd name="T51" fmla="*/ 2612 h 5903"/>
                <a:gd name="T52" fmla="*/ 3935 w 10483"/>
                <a:gd name="T53" fmla="*/ 2612 h 5903"/>
                <a:gd name="T54" fmla="*/ 3935 w 10483"/>
                <a:gd name="T55" fmla="*/ 645 h 5903"/>
                <a:gd name="T56" fmla="*/ 6547 w 10483"/>
                <a:gd name="T57" fmla="*/ 645 h 5903"/>
                <a:gd name="T58" fmla="*/ 6547 w 10483"/>
                <a:gd name="T59" fmla="*/ 2612 h 5903"/>
                <a:gd name="T60" fmla="*/ 10144 w 10483"/>
                <a:gd name="T61" fmla="*/ 0 h 5903"/>
                <a:gd name="T62" fmla="*/ 10144 w 10483"/>
                <a:gd name="T63" fmla="*/ 0 h 5903"/>
                <a:gd name="T64" fmla="*/ 307 w 10483"/>
                <a:gd name="T65" fmla="*/ 0 h 5903"/>
                <a:gd name="T66" fmla="*/ 0 w 10483"/>
                <a:gd name="T67" fmla="*/ 338 h 5903"/>
                <a:gd name="T68" fmla="*/ 0 w 10483"/>
                <a:gd name="T69" fmla="*/ 5564 h 5903"/>
                <a:gd name="T70" fmla="*/ 307 w 10483"/>
                <a:gd name="T71" fmla="*/ 5902 h 5903"/>
                <a:gd name="T72" fmla="*/ 3597 w 10483"/>
                <a:gd name="T73" fmla="*/ 5902 h 5903"/>
                <a:gd name="T74" fmla="*/ 6885 w 10483"/>
                <a:gd name="T75" fmla="*/ 5902 h 5903"/>
                <a:gd name="T76" fmla="*/ 7192 w 10483"/>
                <a:gd name="T77" fmla="*/ 5564 h 5903"/>
                <a:gd name="T78" fmla="*/ 7192 w 10483"/>
                <a:gd name="T79" fmla="*/ 3289 h 5903"/>
                <a:gd name="T80" fmla="*/ 10144 w 10483"/>
                <a:gd name="T81" fmla="*/ 3289 h 5903"/>
                <a:gd name="T82" fmla="*/ 10482 w 10483"/>
                <a:gd name="T83" fmla="*/ 2950 h 5903"/>
                <a:gd name="T84" fmla="*/ 10482 w 10483"/>
                <a:gd name="T85" fmla="*/ 338 h 5903"/>
                <a:gd name="T86" fmla="*/ 10144 w 10483"/>
                <a:gd name="T87" fmla="*/ 0 h 5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0483" h="5903">
                  <a:moveTo>
                    <a:pt x="9837" y="2612"/>
                  </a:moveTo>
                  <a:lnTo>
                    <a:pt x="9837" y="2612"/>
                  </a:lnTo>
                  <a:cubicBezTo>
                    <a:pt x="7192" y="2612"/>
                    <a:pt x="7192" y="2612"/>
                    <a:pt x="7192" y="2612"/>
                  </a:cubicBezTo>
                  <a:cubicBezTo>
                    <a:pt x="7192" y="645"/>
                    <a:pt x="7192" y="645"/>
                    <a:pt x="7192" y="645"/>
                  </a:cubicBezTo>
                  <a:cubicBezTo>
                    <a:pt x="9837" y="645"/>
                    <a:pt x="9837" y="645"/>
                    <a:pt x="9837" y="645"/>
                  </a:cubicBezTo>
                  <a:lnTo>
                    <a:pt x="9837" y="2612"/>
                  </a:lnTo>
                  <a:close/>
                  <a:moveTo>
                    <a:pt x="6547" y="5257"/>
                  </a:moveTo>
                  <a:lnTo>
                    <a:pt x="6547" y="5257"/>
                  </a:lnTo>
                  <a:cubicBezTo>
                    <a:pt x="3935" y="5257"/>
                    <a:pt x="3935" y="5257"/>
                    <a:pt x="3935" y="5257"/>
                  </a:cubicBezTo>
                  <a:cubicBezTo>
                    <a:pt x="3935" y="3289"/>
                    <a:pt x="3935" y="3289"/>
                    <a:pt x="3935" y="3289"/>
                  </a:cubicBezTo>
                  <a:cubicBezTo>
                    <a:pt x="6547" y="3289"/>
                    <a:pt x="6547" y="3289"/>
                    <a:pt x="6547" y="3289"/>
                  </a:cubicBezTo>
                  <a:lnTo>
                    <a:pt x="6547" y="5257"/>
                  </a:lnTo>
                  <a:close/>
                  <a:moveTo>
                    <a:pt x="645" y="3289"/>
                  </a:moveTo>
                  <a:lnTo>
                    <a:pt x="645" y="3289"/>
                  </a:lnTo>
                  <a:cubicBezTo>
                    <a:pt x="3258" y="3289"/>
                    <a:pt x="3258" y="3289"/>
                    <a:pt x="3258" y="3289"/>
                  </a:cubicBezTo>
                  <a:cubicBezTo>
                    <a:pt x="3258" y="5257"/>
                    <a:pt x="3258" y="5257"/>
                    <a:pt x="3258" y="5257"/>
                  </a:cubicBezTo>
                  <a:cubicBezTo>
                    <a:pt x="645" y="5257"/>
                    <a:pt x="645" y="5257"/>
                    <a:pt x="645" y="5257"/>
                  </a:cubicBezTo>
                  <a:lnTo>
                    <a:pt x="645" y="3289"/>
                  </a:lnTo>
                  <a:close/>
                  <a:moveTo>
                    <a:pt x="645" y="645"/>
                  </a:moveTo>
                  <a:lnTo>
                    <a:pt x="645" y="645"/>
                  </a:lnTo>
                  <a:cubicBezTo>
                    <a:pt x="3258" y="645"/>
                    <a:pt x="3258" y="645"/>
                    <a:pt x="3258" y="645"/>
                  </a:cubicBezTo>
                  <a:cubicBezTo>
                    <a:pt x="3258" y="2612"/>
                    <a:pt x="3258" y="2612"/>
                    <a:pt x="3258" y="2612"/>
                  </a:cubicBezTo>
                  <a:cubicBezTo>
                    <a:pt x="645" y="2612"/>
                    <a:pt x="645" y="2612"/>
                    <a:pt x="645" y="2612"/>
                  </a:cubicBezTo>
                  <a:lnTo>
                    <a:pt x="645" y="645"/>
                  </a:lnTo>
                  <a:close/>
                  <a:moveTo>
                    <a:pt x="6547" y="2612"/>
                  </a:moveTo>
                  <a:lnTo>
                    <a:pt x="6547" y="2612"/>
                  </a:lnTo>
                  <a:cubicBezTo>
                    <a:pt x="3935" y="2612"/>
                    <a:pt x="3935" y="2612"/>
                    <a:pt x="3935" y="2612"/>
                  </a:cubicBezTo>
                  <a:cubicBezTo>
                    <a:pt x="3935" y="645"/>
                    <a:pt x="3935" y="645"/>
                    <a:pt x="3935" y="645"/>
                  </a:cubicBezTo>
                  <a:cubicBezTo>
                    <a:pt x="6547" y="645"/>
                    <a:pt x="6547" y="645"/>
                    <a:pt x="6547" y="645"/>
                  </a:cubicBezTo>
                  <a:lnTo>
                    <a:pt x="6547" y="2612"/>
                  </a:lnTo>
                  <a:close/>
                  <a:moveTo>
                    <a:pt x="10144" y="0"/>
                  </a:moveTo>
                  <a:lnTo>
                    <a:pt x="10144" y="0"/>
                  </a:lnTo>
                  <a:cubicBezTo>
                    <a:pt x="307" y="0"/>
                    <a:pt x="307" y="0"/>
                    <a:pt x="307" y="0"/>
                  </a:cubicBezTo>
                  <a:cubicBezTo>
                    <a:pt x="123" y="0"/>
                    <a:pt x="0" y="153"/>
                    <a:pt x="0" y="338"/>
                  </a:cubicBezTo>
                  <a:cubicBezTo>
                    <a:pt x="0" y="5564"/>
                    <a:pt x="0" y="5564"/>
                    <a:pt x="0" y="5564"/>
                  </a:cubicBezTo>
                  <a:cubicBezTo>
                    <a:pt x="0" y="5749"/>
                    <a:pt x="123" y="5902"/>
                    <a:pt x="307" y="5902"/>
                  </a:cubicBezTo>
                  <a:cubicBezTo>
                    <a:pt x="3597" y="5902"/>
                    <a:pt x="3597" y="5902"/>
                    <a:pt x="3597" y="5902"/>
                  </a:cubicBezTo>
                  <a:cubicBezTo>
                    <a:pt x="6885" y="5902"/>
                    <a:pt x="6885" y="5902"/>
                    <a:pt x="6885" y="5902"/>
                  </a:cubicBezTo>
                  <a:cubicBezTo>
                    <a:pt x="7069" y="5902"/>
                    <a:pt x="7192" y="5749"/>
                    <a:pt x="7192" y="5564"/>
                  </a:cubicBezTo>
                  <a:cubicBezTo>
                    <a:pt x="7192" y="3289"/>
                    <a:pt x="7192" y="3289"/>
                    <a:pt x="7192" y="3289"/>
                  </a:cubicBezTo>
                  <a:cubicBezTo>
                    <a:pt x="10144" y="3289"/>
                    <a:pt x="10144" y="3289"/>
                    <a:pt x="10144" y="3289"/>
                  </a:cubicBezTo>
                  <a:cubicBezTo>
                    <a:pt x="10329" y="3289"/>
                    <a:pt x="10482" y="3135"/>
                    <a:pt x="10482" y="2950"/>
                  </a:cubicBezTo>
                  <a:cubicBezTo>
                    <a:pt x="10482" y="338"/>
                    <a:pt x="10482" y="338"/>
                    <a:pt x="10482" y="338"/>
                  </a:cubicBezTo>
                  <a:cubicBezTo>
                    <a:pt x="10482" y="153"/>
                    <a:pt x="10329" y="0"/>
                    <a:pt x="101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7647457" y="1315945"/>
            <a:ext cx="377825" cy="393700"/>
          </a:xfrm>
          <a:custGeom>
            <a:avLst/>
            <a:gdLst>
              <a:gd name="T0" fmla="*/ 137852 w 16675"/>
              <a:gd name="T1" fmla="*/ 316090 h 17362"/>
              <a:gd name="T2" fmla="*/ 126892 w 16675"/>
              <a:gd name="T3" fmla="*/ 305152 h 17362"/>
              <a:gd name="T4" fmla="*/ 70390 w 16675"/>
              <a:gd name="T5" fmla="*/ 217467 h 17362"/>
              <a:gd name="T6" fmla="*/ 83052 w 16675"/>
              <a:gd name="T7" fmla="*/ 212270 h 17362"/>
              <a:gd name="T8" fmla="*/ 91153 w 16675"/>
              <a:gd name="T9" fmla="*/ 163253 h 17362"/>
              <a:gd name="T10" fmla="*/ 96326 w 16675"/>
              <a:gd name="T11" fmla="*/ 149978 h 17362"/>
              <a:gd name="T12" fmla="*/ 91153 w 16675"/>
              <a:gd name="T13" fmla="*/ 276877 h 17362"/>
              <a:gd name="T14" fmla="*/ 85366 w 16675"/>
              <a:gd name="T15" fmla="*/ 263624 h 17362"/>
              <a:gd name="T16" fmla="*/ 91153 w 16675"/>
              <a:gd name="T17" fmla="*/ 276877 h 17362"/>
              <a:gd name="T18" fmla="*/ 124600 w 16675"/>
              <a:gd name="T19" fmla="*/ 113646 h 17362"/>
              <a:gd name="T20" fmla="*/ 137852 w 16675"/>
              <a:gd name="T21" fmla="*/ 119410 h 17362"/>
              <a:gd name="T22" fmla="*/ 184007 w 16675"/>
              <a:gd name="T23" fmla="*/ 103843 h 17362"/>
              <a:gd name="T24" fmla="*/ 196669 w 16675"/>
              <a:gd name="T25" fmla="*/ 98646 h 17362"/>
              <a:gd name="T26" fmla="*/ 189204 w 16675"/>
              <a:gd name="T27" fmla="*/ 219781 h 17362"/>
              <a:gd name="T28" fmla="*/ 181693 w 16675"/>
              <a:gd name="T29" fmla="*/ 204758 h 17362"/>
              <a:gd name="T30" fmla="*/ 196669 w 16675"/>
              <a:gd name="T31" fmla="*/ 212270 h 17362"/>
              <a:gd name="T32" fmla="*/ 184007 w 16675"/>
              <a:gd name="T33" fmla="*/ 331113 h 17362"/>
              <a:gd name="T34" fmla="*/ 196669 w 16675"/>
              <a:gd name="T35" fmla="*/ 325916 h 17362"/>
              <a:gd name="T36" fmla="*/ 245706 w 16675"/>
              <a:gd name="T37" fmla="*/ 121725 h 17362"/>
              <a:gd name="T38" fmla="*/ 251470 w 16675"/>
              <a:gd name="T39" fmla="*/ 108450 h 17362"/>
              <a:gd name="T40" fmla="*/ 245706 w 16675"/>
              <a:gd name="T41" fmla="*/ 318405 h 17362"/>
              <a:gd name="T42" fmla="*/ 240510 w 16675"/>
              <a:gd name="T43" fmla="*/ 305152 h 17362"/>
              <a:gd name="T44" fmla="*/ 245706 w 16675"/>
              <a:gd name="T45" fmla="*/ 318405 h 17362"/>
              <a:gd name="T46" fmla="*/ 279721 w 16675"/>
              <a:gd name="T47" fmla="*/ 155197 h 17362"/>
              <a:gd name="T48" fmla="*/ 292996 w 16675"/>
              <a:gd name="T49" fmla="*/ 160938 h 17362"/>
              <a:gd name="T50" fmla="*/ 282036 w 16675"/>
              <a:gd name="T51" fmla="*/ 274562 h 17362"/>
              <a:gd name="T52" fmla="*/ 295310 w 16675"/>
              <a:gd name="T53" fmla="*/ 268798 h 17362"/>
              <a:gd name="T54" fmla="*/ 307995 w 16675"/>
              <a:gd name="T55" fmla="*/ 217467 h 17362"/>
              <a:gd name="T56" fmla="*/ 297035 w 16675"/>
              <a:gd name="T57" fmla="*/ 207073 h 17362"/>
              <a:gd name="T58" fmla="*/ 189204 w 16675"/>
              <a:gd name="T59" fmla="*/ 76135 h 17362"/>
              <a:gd name="T60" fmla="*/ 325309 w 16675"/>
              <a:gd name="T61" fmla="*/ 212270 h 17362"/>
              <a:gd name="T62" fmla="*/ 38077 w 16675"/>
              <a:gd name="T63" fmla="*/ 212270 h 17362"/>
              <a:gd name="T64" fmla="*/ 310310 w 16675"/>
              <a:gd name="T65" fmla="*/ 15590 h 17362"/>
              <a:gd name="T66" fmla="*/ 326466 w 16675"/>
              <a:gd name="T67" fmla="*/ 50764 h 17362"/>
              <a:gd name="T68" fmla="*/ 310310 w 16675"/>
              <a:gd name="T69" fmla="*/ 15590 h 17362"/>
              <a:gd name="T70" fmla="*/ 189204 w 16675"/>
              <a:gd name="T71" fmla="*/ 378995 h 17362"/>
              <a:gd name="T72" fmla="*/ 94602 w 16675"/>
              <a:gd name="T73" fmla="*/ 22511 h 17362"/>
              <a:gd name="T74" fmla="*/ 94602 w 16675"/>
              <a:gd name="T75" fmla="*/ 22511 h 17362"/>
              <a:gd name="T76" fmla="*/ 361071 w 16675"/>
              <a:gd name="T77" fmla="*/ 109040 h 17362"/>
              <a:gd name="T78" fmla="*/ 370874 w 16675"/>
              <a:gd name="T79" fmla="*/ 212270 h 17362"/>
              <a:gd name="T80" fmla="*/ 340308 w 16675"/>
              <a:gd name="T81" fmla="*/ 393972 h 17362"/>
              <a:gd name="T82" fmla="*/ 79013 w 16675"/>
              <a:gd name="T83" fmla="*/ 355916 h 17362"/>
              <a:gd name="T84" fmla="*/ 32290 w 16675"/>
              <a:gd name="T85" fmla="*/ 381287 h 17362"/>
              <a:gd name="T86" fmla="*/ 56548 w 16675"/>
              <a:gd name="T87" fmla="*/ 67512 h 17362"/>
              <a:gd name="T88" fmla="*/ 10960 w 16675"/>
              <a:gd name="T89" fmla="*/ 105568 h 17362"/>
              <a:gd name="T90" fmla="*/ 116522 w 16675"/>
              <a:gd name="T91" fmla="*/ 25371 h 17362"/>
              <a:gd name="T92" fmla="*/ 189204 w 16675"/>
              <a:gd name="T93" fmla="*/ 30590 h 17362"/>
              <a:gd name="T94" fmla="*/ 261840 w 16675"/>
              <a:gd name="T95" fmla="*/ 25371 h 17362"/>
              <a:gd name="T96" fmla="*/ 367402 w 16675"/>
              <a:gd name="T97" fmla="*/ 105568 h 1736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6675" h="17362">
                <a:moveTo>
                  <a:pt x="6075" y="13447"/>
                </a:moveTo>
                <a:lnTo>
                  <a:pt x="6075" y="13447"/>
                </a:lnTo>
                <a:cubicBezTo>
                  <a:pt x="6126" y="13523"/>
                  <a:pt x="6177" y="13599"/>
                  <a:pt x="6177" y="13675"/>
                </a:cubicBezTo>
                <a:cubicBezTo>
                  <a:pt x="6177" y="13777"/>
                  <a:pt x="6126" y="13854"/>
                  <a:pt x="6075" y="13929"/>
                </a:cubicBezTo>
                <a:cubicBezTo>
                  <a:pt x="5999" y="13981"/>
                  <a:pt x="5923" y="14031"/>
                  <a:pt x="5847" y="14031"/>
                </a:cubicBezTo>
                <a:cubicBezTo>
                  <a:pt x="5744" y="14031"/>
                  <a:pt x="5669" y="13981"/>
                  <a:pt x="5592" y="13929"/>
                </a:cubicBezTo>
                <a:cubicBezTo>
                  <a:pt x="5542" y="13854"/>
                  <a:pt x="5491" y="13777"/>
                  <a:pt x="5491" y="13675"/>
                </a:cubicBezTo>
                <a:cubicBezTo>
                  <a:pt x="5491" y="13599"/>
                  <a:pt x="5542" y="13523"/>
                  <a:pt x="5592" y="13447"/>
                </a:cubicBezTo>
                <a:cubicBezTo>
                  <a:pt x="5719" y="13319"/>
                  <a:pt x="5949" y="13319"/>
                  <a:pt x="6075" y="13447"/>
                </a:cubicBezTo>
                <a:close/>
                <a:moveTo>
                  <a:pt x="3330" y="9685"/>
                </a:moveTo>
                <a:lnTo>
                  <a:pt x="3330" y="9685"/>
                </a:lnTo>
                <a:cubicBezTo>
                  <a:pt x="3254" y="9685"/>
                  <a:pt x="3152" y="9659"/>
                  <a:pt x="3102" y="9583"/>
                </a:cubicBezTo>
                <a:cubicBezTo>
                  <a:pt x="3050" y="9532"/>
                  <a:pt x="3000" y="9430"/>
                  <a:pt x="3000" y="9354"/>
                </a:cubicBezTo>
                <a:cubicBezTo>
                  <a:pt x="3000" y="9278"/>
                  <a:pt x="3050" y="9176"/>
                  <a:pt x="3102" y="9125"/>
                </a:cubicBezTo>
                <a:cubicBezTo>
                  <a:pt x="3228" y="8998"/>
                  <a:pt x="3457" y="8998"/>
                  <a:pt x="3584" y="9125"/>
                </a:cubicBezTo>
                <a:cubicBezTo>
                  <a:pt x="3635" y="9176"/>
                  <a:pt x="3660" y="9278"/>
                  <a:pt x="3660" y="9354"/>
                </a:cubicBezTo>
                <a:cubicBezTo>
                  <a:pt x="3660" y="9430"/>
                  <a:pt x="3635" y="9532"/>
                  <a:pt x="3584" y="9583"/>
                </a:cubicBezTo>
                <a:cubicBezTo>
                  <a:pt x="3508" y="9659"/>
                  <a:pt x="3432" y="9685"/>
                  <a:pt x="3330" y="9685"/>
                </a:cubicBezTo>
                <a:close/>
                <a:moveTo>
                  <a:pt x="4017" y="7194"/>
                </a:moveTo>
                <a:lnTo>
                  <a:pt x="4017" y="7194"/>
                </a:lnTo>
                <a:cubicBezTo>
                  <a:pt x="3915" y="7194"/>
                  <a:pt x="3839" y="7144"/>
                  <a:pt x="3762" y="7092"/>
                </a:cubicBezTo>
                <a:cubicBezTo>
                  <a:pt x="3712" y="7016"/>
                  <a:pt x="3660" y="6940"/>
                  <a:pt x="3660" y="6839"/>
                </a:cubicBezTo>
                <a:cubicBezTo>
                  <a:pt x="3660" y="6762"/>
                  <a:pt x="3712" y="6686"/>
                  <a:pt x="3762" y="6609"/>
                </a:cubicBezTo>
                <a:cubicBezTo>
                  <a:pt x="3889" y="6482"/>
                  <a:pt x="4118" y="6482"/>
                  <a:pt x="4245" y="6609"/>
                </a:cubicBezTo>
                <a:cubicBezTo>
                  <a:pt x="4296" y="6686"/>
                  <a:pt x="4347" y="6762"/>
                  <a:pt x="4347" y="6839"/>
                </a:cubicBezTo>
                <a:cubicBezTo>
                  <a:pt x="4347" y="6940"/>
                  <a:pt x="4296" y="7016"/>
                  <a:pt x="4245" y="7092"/>
                </a:cubicBezTo>
                <a:cubicBezTo>
                  <a:pt x="4169" y="7144"/>
                  <a:pt x="4092" y="7194"/>
                  <a:pt x="4017" y="7194"/>
                </a:cubicBezTo>
                <a:close/>
                <a:moveTo>
                  <a:pt x="4017" y="12201"/>
                </a:moveTo>
                <a:lnTo>
                  <a:pt x="4017" y="12201"/>
                </a:lnTo>
                <a:cubicBezTo>
                  <a:pt x="3915" y="12201"/>
                  <a:pt x="3839" y="12150"/>
                  <a:pt x="3762" y="12099"/>
                </a:cubicBezTo>
                <a:cubicBezTo>
                  <a:pt x="3712" y="12023"/>
                  <a:pt x="3660" y="11947"/>
                  <a:pt x="3660" y="11845"/>
                </a:cubicBezTo>
                <a:cubicBezTo>
                  <a:pt x="3660" y="11769"/>
                  <a:pt x="3712" y="11692"/>
                  <a:pt x="3762" y="11617"/>
                </a:cubicBezTo>
                <a:cubicBezTo>
                  <a:pt x="3889" y="11489"/>
                  <a:pt x="4118" y="11489"/>
                  <a:pt x="4245" y="11617"/>
                </a:cubicBezTo>
                <a:cubicBezTo>
                  <a:pt x="4296" y="11692"/>
                  <a:pt x="4347" y="11769"/>
                  <a:pt x="4347" y="11845"/>
                </a:cubicBezTo>
                <a:cubicBezTo>
                  <a:pt x="4347" y="11947"/>
                  <a:pt x="4296" y="12023"/>
                  <a:pt x="4245" y="12099"/>
                </a:cubicBezTo>
                <a:cubicBezTo>
                  <a:pt x="4169" y="12150"/>
                  <a:pt x="4092" y="12201"/>
                  <a:pt x="4017" y="12201"/>
                </a:cubicBezTo>
                <a:close/>
                <a:moveTo>
                  <a:pt x="5847" y="5364"/>
                </a:moveTo>
                <a:lnTo>
                  <a:pt x="5847" y="5364"/>
                </a:lnTo>
                <a:cubicBezTo>
                  <a:pt x="5744" y="5364"/>
                  <a:pt x="5669" y="5313"/>
                  <a:pt x="5592" y="5262"/>
                </a:cubicBezTo>
                <a:cubicBezTo>
                  <a:pt x="5542" y="5186"/>
                  <a:pt x="5491" y="5110"/>
                  <a:pt x="5491" y="5008"/>
                </a:cubicBezTo>
                <a:cubicBezTo>
                  <a:pt x="5491" y="4932"/>
                  <a:pt x="5542" y="4855"/>
                  <a:pt x="5592" y="4779"/>
                </a:cubicBezTo>
                <a:cubicBezTo>
                  <a:pt x="5719" y="4652"/>
                  <a:pt x="5949" y="4652"/>
                  <a:pt x="6075" y="4779"/>
                </a:cubicBezTo>
                <a:cubicBezTo>
                  <a:pt x="6126" y="4855"/>
                  <a:pt x="6177" y="4932"/>
                  <a:pt x="6177" y="5008"/>
                </a:cubicBezTo>
                <a:cubicBezTo>
                  <a:pt x="6177" y="5110"/>
                  <a:pt x="6126" y="5186"/>
                  <a:pt x="6075" y="5262"/>
                </a:cubicBezTo>
                <a:cubicBezTo>
                  <a:pt x="5999" y="5313"/>
                  <a:pt x="5923" y="5364"/>
                  <a:pt x="5847" y="5364"/>
                </a:cubicBezTo>
                <a:close/>
                <a:moveTo>
                  <a:pt x="8338" y="4677"/>
                </a:moveTo>
                <a:lnTo>
                  <a:pt x="8338" y="4677"/>
                </a:lnTo>
                <a:cubicBezTo>
                  <a:pt x="8261" y="4677"/>
                  <a:pt x="8159" y="4652"/>
                  <a:pt x="8109" y="4576"/>
                </a:cubicBezTo>
                <a:cubicBezTo>
                  <a:pt x="8033" y="4525"/>
                  <a:pt x="8007" y="4424"/>
                  <a:pt x="8007" y="4347"/>
                </a:cubicBezTo>
                <a:cubicBezTo>
                  <a:pt x="8007" y="4271"/>
                  <a:pt x="8033" y="4169"/>
                  <a:pt x="8109" y="4118"/>
                </a:cubicBezTo>
                <a:cubicBezTo>
                  <a:pt x="8236" y="3992"/>
                  <a:pt x="8438" y="3992"/>
                  <a:pt x="8565" y="4118"/>
                </a:cubicBezTo>
                <a:cubicBezTo>
                  <a:pt x="8642" y="4169"/>
                  <a:pt x="8667" y="4271"/>
                  <a:pt x="8667" y="4347"/>
                </a:cubicBezTo>
                <a:cubicBezTo>
                  <a:pt x="8667" y="4424"/>
                  <a:pt x="8642" y="4525"/>
                  <a:pt x="8565" y="4576"/>
                </a:cubicBezTo>
                <a:cubicBezTo>
                  <a:pt x="8515" y="4652"/>
                  <a:pt x="8413" y="4677"/>
                  <a:pt x="8338" y="4677"/>
                </a:cubicBezTo>
                <a:close/>
                <a:moveTo>
                  <a:pt x="8338" y="9685"/>
                </a:moveTo>
                <a:lnTo>
                  <a:pt x="8338" y="9685"/>
                </a:lnTo>
                <a:cubicBezTo>
                  <a:pt x="5007" y="9685"/>
                  <a:pt x="5007" y="9685"/>
                  <a:pt x="5007" y="9685"/>
                </a:cubicBezTo>
                <a:cubicBezTo>
                  <a:pt x="4830" y="9685"/>
                  <a:pt x="4677" y="9532"/>
                  <a:pt x="4677" y="9354"/>
                </a:cubicBezTo>
                <a:cubicBezTo>
                  <a:pt x="4677" y="9176"/>
                  <a:pt x="4830" y="9023"/>
                  <a:pt x="5007" y="9023"/>
                </a:cubicBezTo>
                <a:cubicBezTo>
                  <a:pt x="8007" y="9023"/>
                  <a:pt x="8007" y="9023"/>
                  <a:pt x="8007" y="9023"/>
                </a:cubicBezTo>
                <a:cubicBezTo>
                  <a:pt x="8007" y="5694"/>
                  <a:pt x="8007" y="5694"/>
                  <a:pt x="8007" y="5694"/>
                </a:cubicBezTo>
                <a:cubicBezTo>
                  <a:pt x="8007" y="5491"/>
                  <a:pt x="8159" y="5339"/>
                  <a:pt x="8338" y="5339"/>
                </a:cubicBezTo>
                <a:cubicBezTo>
                  <a:pt x="8515" y="5339"/>
                  <a:pt x="8667" y="5491"/>
                  <a:pt x="8667" y="5694"/>
                </a:cubicBezTo>
                <a:cubicBezTo>
                  <a:pt x="8667" y="9354"/>
                  <a:pt x="8667" y="9354"/>
                  <a:pt x="8667" y="9354"/>
                </a:cubicBezTo>
                <a:cubicBezTo>
                  <a:pt x="8667" y="9532"/>
                  <a:pt x="8515" y="9685"/>
                  <a:pt x="8338" y="9685"/>
                </a:cubicBezTo>
                <a:close/>
                <a:moveTo>
                  <a:pt x="8338" y="14692"/>
                </a:moveTo>
                <a:lnTo>
                  <a:pt x="8338" y="14692"/>
                </a:lnTo>
                <a:cubicBezTo>
                  <a:pt x="8261" y="14692"/>
                  <a:pt x="8159" y="14667"/>
                  <a:pt x="8109" y="14591"/>
                </a:cubicBezTo>
                <a:cubicBezTo>
                  <a:pt x="8033" y="14539"/>
                  <a:pt x="8007" y="14438"/>
                  <a:pt x="8007" y="14362"/>
                </a:cubicBezTo>
                <a:cubicBezTo>
                  <a:pt x="8007" y="14260"/>
                  <a:pt x="8033" y="14184"/>
                  <a:pt x="8109" y="14133"/>
                </a:cubicBezTo>
                <a:cubicBezTo>
                  <a:pt x="8236" y="14006"/>
                  <a:pt x="8438" y="14006"/>
                  <a:pt x="8565" y="14133"/>
                </a:cubicBezTo>
                <a:cubicBezTo>
                  <a:pt x="8642" y="14184"/>
                  <a:pt x="8667" y="14260"/>
                  <a:pt x="8667" y="14362"/>
                </a:cubicBezTo>
                <a:cubicBezTo>
                  <a:pt x="8667" y="14438"/>
                  <a:pt x="8642" y="14539"/>
                  <a:pt x="8565" y="14591"/>
                </a:cubicBezTo>
                <a:cubicBezTo>
                  <a:pt x="8515" y="14667"/>
                  <a:pt x="8413" y="14692"/>
                  <a:pt x="8338" y="14692"/>
                </a:cubicBezTo>
                <a:close/>
                <a:moveTo>
                  <a:pt x="10828" y="5364"/>
                </a:moveTo>
                <a:lnTo>
                  <a:pt x="10828" y="5364"/>
                </a:lnTo>
                <a:cubicBezTo>
                  <a:pt x="10752" y="5364"/>
                  <a:pt x="10675" y="5313"/>
                  <a:pt x="10599" y="5262"/>
                </a:cubicBezTo>
                <a:cubicBezTo>
                  <a:pt x="10548" y="5186"/>
                  <a:pt x="10497" y="5110"/>
                  <a:pt x="10497" y="5008"/>
                </a:cubicBezTo>
                <a:cubicBezTo>
                  <a:pt x="10497" y="4932"/>
                  <a:pt x="10548" y="4855"/>
                  <a:pt x="10599" y="4779"/>
                </a:cubicBezTo>
                <a:cubicBezTo>
                  <a:pt x="10726" y="4652"/>
                  <a:pt x="10955" y="4652"/>
                  <a:pt x="11082" y="4779"/>
                </a:cubicBezTo>
                <a:cubicBezTo>
                  <a:pt x="11133" y="4855"/>
                  <a:pt x="11184" y="4932"/>
                  <a:pt x="11184" y="5008"/>
                </a:cubicBezTo>
                <a:cubicBezTo>
                  <a:pt x="11184" y="5110"/>
                  <a:pt x="11133" y="5186"/>
                  <a:pt x="11082" y="5262"/>
                </a:cubicBezTo>
                <a:cubicBezTo>
                  <a:pt x="11005" y="5313"/>
                  <a:pt x="10930" y="5364"/>
                  <a:pt x="10828" y="5364"/>
                </a:cubicBezTo>
                <a:close/>
                <a:moveTo>
                  <a:pt x="10828" y="14031"/>
                </a:moveTo>
                <a:lnTo>
                  <a:pt x="10828" y="14031"/>
                </a:lnTo>
                <a:cubicBezTo>
                  <a:pt x="10752" y="14031"/>
                  <a:pt x="10675" y="13981"/>
                  <a:pt x="10599" y="13929"/>
                </a:cubicBezTo>
                <a:cubicBezTo>
                  <a:pt x="10548" y="13854"/>
                  <a:pt x="10497" y="13777"/>
                  <a:pt x="10497" y="13675"/>
                </a:cubicBezTo>
                <a:cubicBezTo>
                  <a:pt x="10497" y="13599"/>
                  <a:pt x="10548" y="13523"/>
                  <a:pt x="10599" y="13447"/>
                </a:cubicBezTo>
                <a:cubicBezTo>
                  <a:pt x="10726" y="13319"/>
                  <a:pt x="10955" y="13319"/>
                  <a:pt x="11082" y="13447"/>
                </a:cubicBezTo>
                <a:cubicBezTo>
                  <a:pt x="11133" y="13523"/>
                  <a:pt x="11184" y="13599"/>
                  <a:pt x="11184" y="13675"/>
                </a:cubicBezTo>
                <a:cubicBezTo>
                  <a:pt x="11184" y="13777"/>
                  <a:pt x="11133" y="13854"/>
                  <a:pt x="11082" y="13929"/>
                </a:cubicBezTo>
                <a:cubicBezTo>
                  <a:pt x="11005" y="13981"/>
                  <a:pt x="10930" y="14031"/>
                  <a:pt x="10828" y="14031"/>
                </a:cubicBezTo>
                <a:close/>
                <a:moveTo>
                  <a:pt x="12658" y="7194"/>
                </a:moveTo>
                <a:lnTo>
                  <a:pt x="12658" y="7194"/>
                </a:lnTo>
                <a:cubicBezTo>
                  <a:pt x="12582" y="7194"/>
                  <a:pt x="12505" y="7144"/>
                  <a:pt x="12429" y="7092"/>
                </a:cubicBezTo>
                <a:cubicBezTo>
                  <a:pt x="12378" y="7016"/>
                  <a:pt x="12327" y="6940"/>
                  <a:pt x="12327" y="6839"/>
                </a:cubicBezTo>
                <a:cubicBezTo>
                  <a:pt x="12327" y="6762"/>
                  <a:pt x="12378" y="6686"/>
                  <a:pt x="12429" y="6609"/>
                </a:cubicBezTo>
                <a:cubicBezTo>
                  <a:pt x="12557" y="6482"/>
                  <a:pt x="12785" y="6482"/>
                  <a:pt x="12912" y="6609"/>
                </a:cubicBezTo>
                <a:cubicBezTo>
                  <a:pt x="12963" y="6686"/>
                  <a:pt x="13014" y="6762"/>
                  <a:pt x="13014" y="6839"/>
                </a:cubicBezTo>
                <a:cubicBezTo>
                  <a:pt x="13014" y="6940"/>
                  <a:pt x="12963" y="7016"/>
                  <a:pt x="12912" y="7092"/>
                </a:cubicBezTo>
                <a:cubicBezTo>
                  <a:pt x="12836" y="7144"/>
                  <a:pt x="12760" y="7194"/>
                  <a:pt x="12658" y="7194"/>
                </a:cubicBezTo>
                <a:close/>
                <a:moveTo>
                  <a:pt x="12658" y="12201"/>
                </a:moveTo>
                <a:lnTo>
                  <a:pt x="12658" y="12201"/>
                </a:lnTo>
                <a:cubicBezTo>
                  <a:pt x="12582" y="12201"/>
                  <a:pt x="12505" y="12150"/>
                  <a:pt x="12429" y="12099"/>
                </a:cubicBezTo>
                <a:cubicBezTo>
                  <a:pt x="12378" y="12023"/>
                  <a:pt x="12327" y="11947"/>
                  <a:pt x="12327" y="11845"/>
                </a:cubicBezTo>
                <a:cubicBezTo>
                  <a:pt x="12327" y="11769"/>
                  <a:pt x="12378" y="11692"/>
                  <a:pt x="12429" y="11617"/>
                </a:cubicBezTo>
                <a:cubicBezTo>
                  <a:pt x="12557" y="11489"/>
                  <a:pt x="12785" y="11489"/>
                  <a:pt x="12912" y="11617"/>
                </a:cubicBezTo>
                <a:cubicBezTo>
                  <a:pt x="12963" y="11692"/>
                  <a:pt x="13014" y="11769"/>
                  <a:pt x="13014" y="11845"/>
                </a:cubicBezTo>
                <a:cubicBezTo>
                  <a:pt x="13014" y="11947"/>
                  <a:pt x="12963" y="12023"/>
                  <a:pt x="12912" y="12099"/>
                </a:cubicBezTo>
                <a:cubicBezTo>
                  <a:pt x="12836" y="12150"/>
                  <a:pt x="12760" y="12201"/>
                  <a:pt x="12658" y="12201"/>
                </a:cubicBezTo>
                <a:close/>
                <a:moveTo>
                  <a:pt x="13573" y="9583"/>
                </a:moveTo>
                <a:lnTo>
                  <a:pt x="13573" y="9583"/>
                </a:lnTo>
                <a:cubicBezTo>
                  <a:pt x="13522" y="9659"/>
                  <a:pt x="13420" y="9685"/>
                  <a:pt x="13344" y="9685"/>
                </a:cubicBezTo>
                <a:cubicBezTo>
                  <a:pt x="13242" y="9685"/>
                  <a:pt x="13167" y="9659"/>
                  <a:pt x="13090" y="9583"/>
                </a:cubicBezTo>
                <a:cubicBezTo>
                  <a:pt x="13039" y="9532"/>
                  <a:pt x="13014" y="9430"/>
                  <a:pt x="13014" y="9354"/>
                </a:cubicBezTo>
                <a:cubicBezTo>
                  <a:pt x="13014" y="9278"/>
                  <a:pt x="13039" y="9176"/>
                  <a:pt x="13090" y="9125"/>
                </a:cubicBezTo>
                <a:cubicBezTo>
                  <a:pt x="13217" y="8998"/>
                  <a:pt x="13446" y="8998"/>
                  <a:pt x="13573" y="9125"/>
                </a:cubicBezTo>
                <a:cubicBezTo>
                  <a:pt x="13624" y="9176"/>
                  <a:pt x="13675" y="9278"/>
                  <a:pt x="13675" y="9354"/>
                </a:cubicBezTo>
                <a:cubicBezTo>
                  <a:pt x="13675" y="9430"/>
                  <a:pt x="13624" y="9532"/>
                  <a:pt x="13573" y="9583"/>
                </a:cubicBezTo>
                <a:close/>
                <a:moveTo>
                  <a:pt x="8338" y="3355"/>
                </a:moveTo>
                <a:lnTo>
                  <a:pt x="8338" y="3355"/>
                </a:lnTo>
                <a:cubicBezTo>
                  <a:pt x="5033" y="3355"/>
                  <a:pt x="2339" y="6050"/>
                  <a:pt x="2339" y="9354"/>
                </a:cubicBezTo>
                <a:cubicBezTo>
                  <a:pt x="2339" y="12659"/>
                  <a:pt x="5033" y="15353"/>
                  <a:pt x="8338" y="15353"/>
                </a:cubicBezTo>
                <a:cubicBezTo>
                  <a:pt x="11641" y="15353"/>
                  <a:pt x="14336" y="12659"/>
                  <a:pt x="14336" y="9354"/>
                </a:cubicBezTo>
                <a:cubicBezTo>
                  <a:pt x="14336" y="6050"/>
                  <a:pt x="11641" y="3355"/>
                  <a:pt x="8338" y="3355"/>
                </a:cubicBezTo>
                <a:close/>
                <a:moveTo>
                  <a:pt x="8338" y="16014"/>
                </a:moveTo>
                <a:lnTo>
                  <a:pt x="8338" y="16014"/>
                </a:lnTo>
                <a:cubicBezTo>
                  <a:pt x="4652" y="16014"/>
                  <a:pt x="1678" y="13040"/>
                  <a:pt x="1678" y="9354"/>
                </a:cubicBezTo>
                <a:cubicBezTo>
                  <a:pt x="1678" y="5669"/>
                  <a:pt x="4652" y="2670"/>
                  <a:pt x="8338" y="2670"/>
                </a:cubicBezTo>
                <a:cubicBezTo>
                  <a:pt x="12022" y="2670"/>
                  <a:pt x="14997" y="5669"/>
                  <a:pt x="14997" y="9354"/>
                </a:cubicBezTo>
                <a:cubicBezTo>
                  <a:pt x="14997" y="13040"/>
                  <a:pt x="12022" y="16014"/>
                  <a:pt x="8338" y="16014"/>
                </a:cubicBezTo>
                <a:close/>
                <a:moveTo>
                  <a:pt x="13675" y="687"/>
                </a:moveTo>
                <a:lnTo>
                  <a:pt x="13675" y="687"/>
                </a:lnTo>
                <a:cubicBezTo>
                  <a:pt x="13268" y="687"/>
                  <a:pt x="12862" y="788"/>
                  <a:pt x="12505" y="992"/>
                </a:cubicBezTo>
                <a:cubicBezTo>
                  <a:pt x="13192" y="1322"/>
                  <a:pt x="13827" y="1755"/>
                  <a:pt x="14387" y="2237"/>
                </a:cubicBezTo>
                <a:cubicBezTo>
                  <a:pt x="14412" y="2237"/>
                  <a:pt x="14412" y="2237"/>
                  <a:pt x="14412" y="2237"/>
                </a:cubicBezTo>
                <a:cubicBezTo>
                  <a:pt x="14946" y="2720"/>
                  <a:pt x="15429" y="3229"/>
                  <a:pt x="15861" y="3813"/>
                </a:cubicBezTo>
                <a:cubicBezTo>
                  <a:pt x="15962" y="3559"/>
                  <a:pt x="16014" y="3280"/>
                  <a:pt x="16014" y="3000"/>
                </a:cubicBezTo>
                <a:cubicBezTo>
                  <a:pt x="16014" y="1729"/>
                  <a:pt x="14971" y="687"/>
                  <a:pt x="13675" y="687"/>
                </a:cubicBezTo>
                <a:close/>
                <a:moveTo>
                  <a:pt x="8338" y="2008"/>
                </a:moveTo>
                <a:lnTo>
                  <a:pt x="8338" y="2008"/>
                </a:lnTo>
                <a:cubicBezTo>
                  <a:pt x="4296" y="2008"/>
                  <a:pt x="992" y="5313"/>
                  <a:pt x="992" y="9354"/>
                </a:cubicBezTo>
                <a:cubicBezTo>
                  <a:pt x="992" y="13396"/>
                  <a:pt x="4296" y="16701"/>
                  <a:pt x="8338" y="16701"/>
                </a:cubicBezTo>
                <a:cubicBezTo>
                  <a:pt x="12378" y="16701"/>
                  <a:pt x="15683" y="13396"/>
                  <a:pt x="15683" y="9354"/>
                </a:cubicBezTo>
                <a:cubicBezTo>
                  <a:pt x="15683" y="5313"/>
                  <a:pt x="12378" y="2008"/>
                  <a:pt x="8338" y="2008"/>
                </a:cubicBezTo>
                <a:close/>
                <a:moveTo>
                  <a:pt x="4169" y="992"/>
                </a:moveTo>
                <a:lnTo>
                  <a:pt x="4169" y="992"/>
                </a:lnTo>
                <a:cubicBezTo>
                  <a:pt x="3813" y="788"/>
                  <a:pt x="3407" y="687"/>
                  <a:pt x="3000" y="687"/>
                </a:cubicBezTo>
                <a:cubicBezTo>
                  <a:pt x="1703" y="687"/>
                  <a:pt x="661" y="1729"/>
                  <a:pt x="661" y="3000"/>
                </a:cubicBezTo>
                <a:cubicBezTo>
                  <a:pt x="661" y="3280"/>
                  <a:pt x="712" y="3559"/>
                  <a:pt x="813" y="3813"/>
                </a:cubicBezTo>
                <a:cubicBezTo>
                  <a:pt x="1703" y="2618"/>
                  <a:pt x="2847" y="1653"/>
                  <a:pt x="4169" y="992"/>
                </a:cubicBezTo>
                <a:close/>
                <a:moveTo>
                  <a:pt x="16191" y="4652"/>
                </a:moveTo>
                <a:lnTo>
                  <a:pt x="16191" y="4652"/>
                </a:lnTo>
                <a:cubicBezTo>
                  <a:pt x="16115" y="4754"/>
                  <a:pt x="16014" y="4805"/>
                  <a:pt x="15912" y="4805"/>
                </a:cubicBezTo>
                <a:cubicBezTo>
                  <a:pt x="15784" y="4805"/>
                  <a:pt x="15683" y="4754"/>
                  <a:pt x="15632" y="4652"/>
                </a:cubicBezTo>
                <a:cubicBezTo>
                  <a:pt x="15225" y="4017"/>
                  <a:pt x="14717" y="3457"/>
                  <a:pt x="14183" y="2949"/>
                </a:cubicBezTo>
                <a:cubicBezTo>
                  <a:pt x="13700" y="3432"/>
                  <a:pt x="13700" y="3432"/>
                  <a:pt x="13700" y="3432"/>
                </a:cubicBezTo>
                <a:cubicBezTo>
                  <a:pt x="15327" y="4881"/>
                  <a:pt x="16344" y="6991"/>
                  <a:pt x="16344" y="9354"/>
                </a:cubicBezTo>
                <a:cubicBezTo>
                  <a:pt x="16344" y="11692"/>
                  <a:pt x="15327" y="13802"/>
                  <a:pt x="13726" y="15277"/>
                </a:cubicBezTo>
                <a:cubicBezTo>
                  <a:pt x="15251" y="16802"/>
                  <a:pt x="15251" y="16802"/>
                  <a:pt x="15251" y="16802"/>
                </a:cubicBezTo>
                <a:cubicBezTo>
                  <a:pt x="15378" y="16929"/>
                  <a:pt x="15378" y="17133"/>
                  <a:pt x="15251" y="17260"/>
                </a:cubicBezTo>
                <a:cubicBezTo>
                  <a:pt x="15174" y="17336"/>
                  <a:pt x="15099" y="17361"/>
                  <a:pt x="14997" y="17361"/>
                </a:cubicBezTo>
                <a:cubicBezTo>
                  <a:pt x="14920" y="17361"/>
                  <a:pt x="14844" y="17336"/>
                  <a:pt x="14768" y="17260"/>
                </a:cubicBezTo>
                <a:cubicBezTo>
                  <a:pt x="13192" y="15684"/>
                  <a:pt x="13192" y="15684"/>
                  <a:pt x="13192" y="15684"/>
                </a:cubicBezTo>
                <a:cubicBezTo>
                  <a:pt x="11845" y="16726"/>
                  <a:pt x="10167" y="17361"/>
                  <a:pt x="8338" y="17361"/>
                </a:cubicBezTo>
                <a:cubicBezTo>
                  <a:pt x="6507" y="17361"/>
                  <a:pt x="4830" y="16726"/>
                  <a:pt x="3482" y="15684"/>
                </a:cubicBezTo>
                <a:cubicBezTo>
                  <a:pt x="1907" y="17260"/>
                  <a:pt x="1907" y="17260"/>
                  <a:pt x="1907" y="17260"/>
                </a:cubicBezTo>
                <a:cubicBezTo>
                  <a:pt x="1830" y="17336"/>
                  <a:pt x="1754" y="17361"/>
                  <a:pt x="1678" y="17361"/>
                </a:cubicBezTo>
                <a:cubicBezTo>
                  <a:pt x="1576" y="17361"/>
                  <a:pt x="1500" y="17336"/>
                  <a:pt x="1423" y="17260"/>
                </a:cubicBezTo>
                <a:cubicBezTo>
                  <a:pt x="1297" y="17133"/>
                  <a:pt x="1297" y="16929"/>
                  <a:pt x="1423" y="16802"/>
                </a:cubicBezTo>
                <a:cubicBezTo>
                  <a:pt x="2949" y="15277"/>
                  <a:pt x="2949" y="15277"/>
                  <a:pt x="2949" y="15277"/>
                </a:cubicBezTo>
                <a:cubicBezTo>
                  <a:pt x="1347" y="13802"/>
                  <a:pt x="330" y="11692"/>
                  <a:pt x="330" y="9354"/>
                </a:cubicBezTo>
                <a:cubicBezTo>
                  <a:pt x="330" y="7016"/>
                  <a:pt x="1347" y="4907"/>
                  <a:pt x="2949" y="3432"/>
                </a:cubicBezTo>
                <a:cubicBezTo>
                  <a:pt x="2492" y="2975"/>
                  <a:pt x="2492" y="2975"/>
                  <a:pt x="2492" y="2975"/>
                </a:cubicBezTo>
                <a:cubicBezTo>
                  <a:pt x="1932" y="3457"/>
                  <a:pt x="1449" y="4017"/>
                  <a:pt x="1042" y="4652"/>
                </a:cubicBezTo>
                <a:cubicBezTo>
                  <a:pt x="992" y="4754"/>
                  <a:pt x="890" y="4805"/>
                  <a:pt x="763" y="4805"/>
                </a:cubicBezTo>
                <a:cubicBezTo>
                  <a:pt x="661" y="4805"/>
                  <a:pt x="560" y="4754"/>
                  <a:pt x="483" y="4652"/>
                </a:cubicBezTo>
                <a:cubicBezTo>
                  <a:pt x="178" y="4169"/>
                  <a:pt x="0" y="3610"/>
                  <a:pt x="0" y="3000"/>
                </a:cubicBezTo>
                <a:cubicBezTo>
                  <a:pt x="0" y="1348"/>
                  <a:pt x="1347" y="0"/>
                  <a:pt x="3000" y="0"/>
                </a:cubicBezTo>
                <a:cubicBezTo>
                  <a:pt x="3762" y="0"/>
                  <a:pt x="4474" y="305"/>
                  <a:pt x="5033" y="813"/>
                </a:cubicBezTo>
                <a:cubicBezTo>
                  <a:pt x="5135" y="890"/>
                  <a:pt x="5160" y="1017"/>
                  <a:pt x="5135" y="1118"/>
                </a:cubicBezTo>
                <a:cubicBezTo>
                  <a:pt x="5135" y="1220"/>
                  <a:pt x="5059" y="1322"/>
                  <a:pt x="4957" y="1373"/>
                </a:cubicBezTo>
                <a:cubicBezTo>
                  <a:pt x="4245" y="1678"/>
                  <a:pt x="3584" y="2060"/>
                  <a:pt x="3000" y="2517"/>
                </a:cubicBezTo>
                <a:cubicBezTo>
                  <a:pt x="3482" y="3000"/>
                  <a:pt x="3482" y="3000"/>
                  <a:pt x="3482" y="3000"/>
                </a:cubicBezTo>
                <a:cubicBezTo>
                  <a:pt x="4830" y="1958"/>
                  <a:pt x="6507" y="1348"/>
                  <a:pt x="8338" y="1348"/>
                </a:cubicBezTo>
                <a:cubicBezTo>
                  <a:pt x="10167" y="1348"/>
                  <a:pt x="11845" y="1958"/>
                  <a:pt x="13192" y="3000"/>
                </a:cubicBezTo>
                <a:cubicBezTo>
                  <a:pt x="13675" y="2517"/>
                  <a:pt x="13675" y="2517"/>
                  <a:pt x="13675" y="2517"/>
                </a:cubicBezTo>
                <a:cubicBezTo>
                  <a:pt x="13065" y="2060"/>
                  <a:pt x="12429" y="1653"/>
                  <a:pt x="11717" y="1373"/>
                </a:cubicBezTo>
                <a:cubicBezTo>
                  <a:pt x="11616" y="1322"/>
                  <a:pt x="11539" y="1220"/>
                  <a:pt x="11539" y="1118"/>
                </a:cubicBezTo>
                <a:cubicBezTo>
                  <a:pt x="11514" y="1017"/>
                  <a:pt x="11539" y="890"/>
                  <a:pt x="11641" y="813"/>
                </a:cubicBezTo>
                <a:cubicBezTo>
                  <a:pt x="12200" y="305"/>
                  <a:pt x="12912" y="0"/>
                  <a:pt x="13675" y="0"/>
                </a:cubicBezTo>
                <a:cubicBezTo>
                  <a:pt x="15327" y="0"/>
                  <a:pt x="16674" y="1348"/>
                  <a:pt x="16674" y="3000"/>
                </a:cubicBezTo>
                <a:cubicBezTo>
                  <a:pt x="16674" y="3610"/>
                  <a:pt x="16496" y="4169"/>
                  <a:pt x="16191" y="46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926"/>
          <p:cNvGrpSpPr>
            <a:grpSpLocks/>
          </p:cNvGrpSpPr>
          <p:nvPr/>
        </p:nvGrpSpPr>
        <p:grpSpPr bwMode="auto">
          <a:xfrm>
            <a:off x="4139466" y="2159281"/>
            <a:ext cx="371475" cy="398462"/>
            <a:chOff x="1731963" y="360363"/>
            <a:chExt cx="6480175" cy="6964362"/>
          </a:xfrm>
          <a:noFill/>
        </p:grpSpPr>
        <p:sp>
          <p:nvSpPr>
            <p:cNvPr id="38" name="Freeform 1"/>
            <p:cNvSpPr>
              <a:spLocks noChangeArrowheads="1"/>
            </p:cNvSpPr>
            <p:nvPr/>
          </p:nvSpPr>
          <p:spPr bwMode="auto">
            <a:xfrm>
              <a:off x="3975092" y="2607821"/>
              <a:ext cx="1993900" cy="1970010"/>
            </a:xfrm>
            <a:custGeom>
              <a:avLst/>
              <a:gdLst>
                <a:gd name="T0" fmla="*/ 5499 w 5500"/>
                <a:gd name="T1" fmla="*/ 2719 h 5469"/>
                <a:gd name="T2" fmla="*/ 5499 w 5500"/>
                <a:gd name="T3" fmla="*/ 2719 h 5469"/>
                <a:gd name="T4" fmla="*/ 2750 w 5500"/>
                <a:gd name="T5" fmla="*/ 5468 h 5469"/>
                <a:gd name="T6" fmla="*/ 0 w 5500"/>
                <a:gd name="T7" fmla="*/ 2719 h 5469"/>
                <a:gd name="T8" fmla="*/ 2750 w 5500"/>
                <a:gd name="T9" fmla="*/ 0 h 5469"/>
                <a:gd name="T10" fmla="*/ 5499 w 5500"/>
                <a:gd name="T11" fmla="*/ 2719 h 5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00" h="5469">
                  <a:moveTo>
                    <a:pt x="5499" y="2719"/>
                  </a:moveTo>
                  <a:lnTo>
                    <a:pt x="5499" y="2719"/>
                  </a:lnTo>
                  <a:cubicBezTo>
                    <a:pt x="5499" y="4249"/>
                    <a:pt x="4249" y="5468"/>
                    <a:pt x="2750" y="5468"/>
                  </a:cubicBezTo>
                  <a:cubicBezTo>
                    <a:pt x="1218" y="5468"/>
                    <a:pt x="0" y="4249"/>
                    <a:pt x="0" y="2719"/>
                  </a:cubicBezTo>
                  <a:cubicBezTo>
                    <a:pt x="0" y="1219"/>
                    <a:pt x="1218" y="0"/>
                    <a:pt x="2750" y="0"/>
                  </a:cubicBezTo>
                  <a:cubicBezTo>
                    <a:pt x="4249" y="0"/>
                    <a:pt x="5499" y="1219"/>
                    <a:pt x="5499" y="2719"/>
                  </a:cubicBezTo>
                </a:path>
              </a:pathLst>
            </a:cu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Freeform 2"/>
            <p:cNvSpPr>
              <a:spLocks noChangeArrowheads="1"/>
            </p:cNvSpPr>
            <p:nvPr/>
          </p:nvSpPr>
          <p:spPr bwMode="auto">
            <a:xfrm>
              <a:off x="4861270" y="3495708"/>
              <a:ext cx="193860" cy="194234"/>
            </a:xfrm>
            <a:custGeom>
              <a:avLst/>
              <a:gdLst>
                <a:gd name="T0" fmla="*/ 532 w 533"/>
                <a:gd name="T1" fmla="*/ 250 h 532"/>
                <a:gd name="T2" fmla="*/ 532 w 533"/>
                <a:gd name="T3" fmla="*/ 250 h 532"/>
                <a:gd name="T4" fmla="*/ 282 w 533"/>
                <a:gd name="T5" fmla="*/ 531 h 532"/>
                <a:gd name="T6" fmla="*/ 0 w 533"/>
                <a:gd name="T7" fmla="*/ 250 h 532"/>
                <a:gd name="T8" fmla="*/ 282 w 533"/>
                <a:gd name="T9" fmla="*/ 0 h 532"/>
                <a:gd name="T10" fmla="*/ 532 w 533"/>
                <a:gd name="T11" fmla="*/ 25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3" h="532">
                  <a:moveTo>
                    <a:pt x="532" y="250"/>
                  </a:moveTo>
                  <a:lnTo>
                    <a:pt x="532" y="250"/>
                  </a:lnTo>
                  <a:cubicBezTo>
                    <a:pt x="532" y="406"/>
                    <a:pt x="438" y="531"/>
                    <a:pt x="282" y="531"/>
                  </a:cubicBezTo>
                  <a:cubicBezTo>
                    <a:pt x="125" y="531"/>
                    <a:pt x="0" y="406"/>
                    <a:pt x="0" y="250"/>
                  </a:cubicBezTo>
                  <a:cubicBezTo>
                    <a:pt x="0" y="125"/>
                    <a:pt x="125" y="0"/>
                    <a:pt x="282" y="0"/>
                  </a:cubicBezTo>
                  <a:cubicBezTo>
                    <a:pt x="438" y="0"/>
                    <a:pt x="532" y="125"/>
                    <a:pt x="532" y="250"/>
                  </a:cubicBezTo>
                </a:path>
              </a:pathLst>
            </a:cu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Line 3"/>
            <p:cNvSpPr>
              <a:spLocks noChangeShapeType="1"/>
            </p:cNvSpPr>
            <p:nvPr/>
          </p:nvSpPr>
          <p:spPr bwMode="auto">
            <a:xfrm flipH="1">
              <a:off x="3587389" y="6381344"/>
              <a:ext cx="360018" cy="943381"/>
            </a:xfrm>
            <a:prstGeom prst="line">
              <a:avLst/>
            </a:pr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Line 4"/>
            <p:cNvSpPr>
              <a:spLocks noChangeShapeType="1"/>
            </p:cNvSpPr>
            <p:nvPr/>
          </p:nvSpPr>
          <p:spPr bwMode="auto">
            <a:xfrm>
              <a:off x="6024378" y="6381344"/>
              <a:ext cx="332317" cy="943381"/>
            </a:xfrm>
            <a:prstGeom prst="line">
              <a:avLst/>
            </a:pr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Line 5"/>
            <p:cNvSpPr>
              <a:spLocks noChangeShapeType="1"/>
            </p:cNvSpPr>
            <p:nvPr/>
          </p:nvSpPr>
          <p:spPr bwMode="auto">
            <a:xfrm flipH="1">
              <a:off x="4972042" y="1220496"/>
              <a:ext cx="2381603" cy="2358461"/>
            </a:xfrm>
            <a:prstGeom prst="line">
              <a:avLst/>
            </a:pr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Freeform 6"/>
            <p:cNvSpPr>
              <a:spLocks noChangeArrowheads="1"/>
            </p:cNvSpPr>
            <p:nvPr/>
          </p:nvSpPr>
          <p:spPr bwMode="auto">
            <a:xfrm>
              <a:off x="1731963" y="360363"/>
              <a:ext cx="6480175" cy="6464925"/>
            </a:xfrm>
            <a:custGeom>
              <a:avLst/>
              <a:gdLst>
                <a:gd name="T0" fmla="*/ 17906 w 18001"/>
                <a:gd name="T1" fmla="*/ 2375 h 17968"/>
                <a:gd name="T2" fmla="*/ 17906 w 18001"/>
                <a:gd name="T3" fmla="*/ 2375 h 17968"/>
                <a:gd name="T4" fmla="*/ 15593 w 18001"/>
                <a:gd name="T5" fmla="*/ 2375 h 17968"/>
                <a:gd name="T6" fmla="*/ 15593 w 18001"/>
                <a:gd name="T7" fmla="*/ 31 h 17968"/>
                <a:gd name="T8" fmla="*/ 13500 w 18001"/>
                <a:gd name="T9" fmla="*/ 2093 h 17968"/>
                <a:gd name="T10" fmla="*/ 3188 w 18001"/>
                <a:gd name="T11" fmla="*/ 3156 h 17968"/>
                <a:gd name="T12" fmla="*/ 3188 w 18001"/>
                <a:gd name="T13" fmla="*/ 14780 h 17968"/>
                <a:gd name="T14" fmla="*/ 14843 w 18001"/>
                <a:gd name="T15" fmla="*/ 14780 h 17968"/>
                <a:gd name="T16" fmla="*/ 15875 w 18001"/>
                <a:gd name="T17" fmla="*/ 4437 h 17968"/>
                <a:gd name="T18" fmla="*/ 17906 w 18001"/>
                <a:gd name="T19" fmla="*/ 2375 h 17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001" h="17968">
                  <a:moveTo>
                    <a:pt x="17906" y="2375"/>
                  </a:moveTo>
                  <a:lnTo>
                    <a:pt x="17906" y="2375"/>
                  </a:lnTo>
                  <a:cubicBezTo>
                    <a:pt x="15593" y="2375"/>
                    <a:pt x="15593" y="2375"/>
                    <a:pt x="15593" y="2375"/>
                  </a:cubicBezTo>
                  <a:cubicBezTo>
                    <a:pt x="15593" y="31"/>
                    <a:pt x="15593" y="31"/>
                    <a:pt x="15593" y="31"/>
                  </a:cubicBezTo>
                  <a:cubicBezTo>
                    <a:pt x="13500" y="2093"/>
                    <a:pt x="13500" y="2093"/>
                    <a:pt x="13500" y="2093"/>
                  </a:cubicBezTo>
                  <a:cubicBezTo>
                    <a:pt x="10343" y="0"/>
                    <a:pt x="6032" y="343"/>
                    <a:pt x="3188" y="3156"/>
                  </a:cubicBezTo>
                  <a:cubicBezTo>
                    <a:pt x="0" y="6343"/>
                    <a:pt x="0" y="11530"/>
                    <a:pt x="3188" y="14780"/>
                  </a:cubicBezTo>
                  <a:cubicBezTo>
                    <a:pt x="6407" y="17967"/>
                    <a:pt x="11625" y="17967"/>
                    <a:pt x="14843" y="14780"/>
                  </a:cubicBezTo>
                  <a:cubicBezTo>
                    <a:pt x="17656" y="11967"/>
                    <a:pt x="18000" y="7625"/>
                    <a:pt x="15875" y="4437"/>
                  </a:cubicBezTo>
                  <a:lnTo>
                    <a:pt x="17906" y="2375"/>
                  </a:lnTo>
                </a:path>
              </a:pathLst>
            </a:cu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Freeform 7"/>
            <p:cNvSpPr>
              <a:spLocks noChangeArrowheads="1"/>
            </p:cNvSpPr>
            <p:nvPr/>
          </p:nvSpPr>
          <p:spPr bwMode="auto">
            <a:xfrm>
              <a:off x="2811983" y="1109510"/>
              <a:ext cx="4624749" cy="4633674"/>
            </a:xfrm>
            <a:custGeom>
              <a:avLst/>
              <a:gdLst>
                <a:gd name="T0" fmla="*/ 12874 w 12875"/>
                <a:gd name="T1" fmla="*/ 2344 h 12875"/>
                <a:gd name="T2" fmla="*/ 12874 w 12875"/>
                <a:gd name="T3" fmla="*/ 2344 h 12875"/>
                <a:gd name="T4" fmla="*/ 10531 w 12875"/>
                <a:gd name="T5" fmla="*/ 2344 h 12875"/>
                <a:gd name="T6" fmla="*/ 10531 w 12875"/>
                <a:gd name="T7" fmla="*/ 0 h 12875"/>
                <a:gd name="T8" fmla="*/ 8562 w 12875"/>
                <a:gd name="T9" fmla="*/ 2000 h 12875"/>
                <a:gd name="T10" fmla="*/ 2157 w 12875"/>
                <a:gd name="T11" fmla="*/ 2969 h 12875"/>
                <a:gd name="T12" fmla="*/ 2157 w 12875"/>
                <a:gd name="T13" fmla="*/ 10718 h 12875"/>
                <a:gd name="T14" fmla="*/ 9906 w 12875"/>
                <a:gd name="T15" fmla="*/ 10718 h 12875"/>
                <a:gd name="T16" fmla="*/ 10874 w 12875"/>
                <a:gd name="T17" fmla="*/ 4344 h 12875"/>
                <a:gd name="T18" fmla="*/ 12874 w 12875"/>
                <a:gd name="T19" fmla="*/ 2344 h 1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75" h="12875">
                  <a:moveTo>
                    <a:pt x="12874" y="2344"/>
                  </a:moveTo>
                  <a:lnTo>
                    <a:pt x="12874" y="2344"/>
                  </a:lnTo>
                  <a:cubicBezTo>
                    <a:pt x="10531" y="2344"/>
                    <a:pt x="10531" y="2344"/>
                    <a:pt x="10531" y="2344"/>
                  </a:cubicBezTo>
                  <a:cubicBezTo>
                    <a:pt x="10531" y="0"/>
                    <a:pt x="10531" y="0"/>
                    <a:pt x="10531" y="0"/>
                  </a:cubicBezTo>
                  <a:cubicBezTo>
                    <a:pt x="8562" y="2000"/>
                    <a:pt x="8562" y="2000"/>
                    <a:pt x="8562" y="2000"/>
                  </a:cubicBezTo>
                  <a:cubicBezTo>
                    <a:pt x="6468" y="907"/>
                    <a:pt x="3875" y="1250"/>
                    <a:pt x="2157" y="2969"/>
                  </a:cubicBezTo>
                  <a:cubicBezTo>
                    <a:pt x="0" y="5125"/>
                    <a:pt x="0" y="8593"/>
                    <a:pt x="2157" y="10718"/>
                  </a:cubicBezTo>
                  <a:cubicBezTo>
                    <a:pt x="4313" y="12874"/>
                    <a:pt x="7749" y="12874"/>
                    <a:pt x="9906" y="10718"/>
                  </a:cubicBezTo>
                  <a:cubicBezTo>
                    <a:pt x="11624" y="8999"/>
                    <a:pt x="11968" y="6407"/>
                    <a:pt x="10874" y="4344"/>
                  </a:cubicBezTo>
                  <a:lnTo>
                    <a:pt x="12874" y="2344"/>
                  </a:lnTo>
                </a:path>
              </a:pathLst>
            </a:cu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Freeform 8"/>
            <p:cNvSpPr>
              <a:spLocks noChangeArrowheads="1"/>
            </p:cNvSpPr>
            <p:nvPr/>
          </p:nvSpPr>
          <p:spPr bwMode="auto">
            <a:xfrm>
              <a:off x="2811983" y="1442468"/>
              <a:ext cx="4292432" cy="4300716"/>
            </a:xfrm>
            <a:custGeom>
              <a:avLst/>
              <a:gdLst>
                <a:gd name="T0" fmla="*/ 10874 w 11969"/>
                <a:gd name="T1" fmla="*/ 3437 h 11968"/>
                <a:gd name="T2" fmla="*/ 10874 w 11969"/>
                <a:gd name="T3" fmla="*/ 3437 h 11968"/>
                <a:gd name="T4" fmla="*/ 8562 w 11969"/>
                <a:gd name="T5" fmla="*/ 3437 h 11968"/>
                <a:gd name="T6" fmla="*/ 8562 w 11969"/>
                <a:gd name="T7" fmla="*/ 1093 h 11968"/>
                <a:gd name="T8" fmla="*/ 2157 w 11969"/>
                <a:gd name="T9" fmla="*/ 2062 h 11968"/>
                <a:gd name="T10" fmla="*/ 2157 w 11969"/>
                <a:gd name="T11" fmla="*/ 9811 h 11968"/>
                <a:gd name="T12" fmla="*/ 9906 w 11969"/>
                <a:gd name="T13" fmla="*/ 9811 h 11968"/>
                <a:gd name="T14" fmla="*/ 10874 w 11969"/>
                <a:gd name="T15" fmla="*/ 3437 h 1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69" h="11968">
                  <a:moveTo>
                    <a:pt x="10874" y="3437"/>
                  </a:moveTo>
                  <a:lnTo>
                    <a:pt x="10874" y="3437"/>
                  </a:lnTo>
                  <a:cubicBezTo>
                    <a:pt x="8562" y="3437"/>
                    <a:pt x="8562" y="3437"/>
                    <a:pt x="8562" y="3437"/>
                  </a:cubicBezTo>
                  <a:cubicBezTo>
                    <a:pt x="8562" y="1093"/>
                    <a:pt x="8562" y="1093"/>
                    <a:pt x="8562" y="1093"/>
                  </a:cubicBezTo>
                  <a:cubicBezTo>
                    <a:pt x="6468" y="0"/>
                    <a:pt x="3875" y="343"/>
                    <a:pt x="2157" y="2062"/>
                  </a:cubicBezTo>
                  <a:cubicBezTo>
                    <a:pt x="0" y="4218"/>
                    <a:pt x="0" y="7686"/>
                    <a:pt x="2157" y="9811"/>
                  </a:cubicBezTo>
                  <a:cubicBezTo>
                    <a:pt x="4313" y="11967"/>
                    <a:pt x="7749" y="11967"/>
                    <a:pt x="9906" y="9811"/>
                  </a:cubicBezTo>
                  <a:cubicBezTo>
                    <a:pt x="11624" y="8092"/>
                    <a:pt x="11968" y="5500"/>
                    <a:pt x="10874" y="3437"/>
                  </a:cubicBezTo>
                </a:path>
              </a:pathLst>
            </a:cu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Freeform 1"/>
          <p:cNvSpPr>
            <a:spLocks noChangeArrowheads="1"/>
          </p:cNvSpPr>
          <p:nvPr/>
        </p:nvSpPr>
        <p:spPr bwMode="auto">
          <a:xfrm>
            <a:off x="4661739" y="2171981"/>
            <a:ext cx="381000" cy="373062"/>
          </a:xfrm>
          <a:custGeom>
            <a:avLst/>
            <a:gdLst>
              <a:gd name="T0" fmla="*/ 117131 w 18449"/>
              <a:gd name="T1" fmla="*/ 261321 h 18047"/>
              <a:gd name="T2" fmla="*/ 108300 w 18449"/>
              <a:gd name="T3" fmla="*/ 226513 h 18047"/>
              <a:gd name="T4" fmla="*/ 96127 w 18449"/>
              <a:gd name="T5" fmla="*/ 141999 h 18047"/>
              <a:gd name="T6" fmla="*/ 34807 w 18449"/>
              <a:gd name="T7" fmla="*/ 172371 h 18047"/>
              <a:gd name="T8" fmla="*/ 24883 w 18449"/>
              <a:gd name="T9" fmla="*/ 240317 h 18047"/>
              <a:gd name="T10" fmla="*/ 54140 w 18449"/>
              <a:gd name="T11" fmla="*/ 276219 h 18047"/>
              <a:gd name="T12" fmla="*/ 62991 w 18449"/>
              <a:gd name="T13" fmla="*/ 320415 h 18047"/>
              <a:gd name="T14" fmla="*/ 118782 w 18449"/>
              <a:gd name="T15" fmla="*/ 360196 h 18047"/>
              <a:gd name="T16" fmla="*/ 180659 w 18449"/>
              <a:gd name="T17" fmla="*/ 333125 h 18047"/>
              <a:gd name="T18" fmla="*/ 197763 w 18449"/>
              <a:gd name="T19" fmla="*/ 290043 h 18047"/>
              <a:gd name="T20" fmla="*/ 233664 w 18449"/>
              <a:gd name="T21" fmla="*/ 261858 h 18047"/>
              <a:gd name="T22" fmla="*/ 238657 w 18449"/>
              <a:gd name="T23" fmla="*/ 193355 h 18047"/>
              <a:gd name="T24" fmla="*/ 185074 w 18449"/>
              <a:gd name="T25" fmla="*/ 151944 h 18047"/>
              <a:gd name="T26" fmla="*/ 139786 w 18449"/>
              <a:gd name="T27" fmla="*/ 156896 h 18047"/>
              <a:gd name="T28" fmla="*/ 98892 w 18449"/>
              <a:gd name="T29" fmla="*/ 117136 h 18047"/>
              <a:gd name="T30" fmla="*/ 140879 w 18449"/>
              <a:gd name="T31" fmla="*/ 146414 h 18047"/>
              <a:gd name="T32" fmla="*/ 195019 w 18449"/>
              <a:gd name="T33" fmla="*/ 155802 h 18047"/>
              <a:gd name="T34" fmla="*/ 248602 w 18449"/>
              <a:gd name="T35" fmla="*/ 188940 h 18047"/>
              <a:gd name="T36" fmla="*/ 237543 w 18449"/>
              <a:gd name="T37" fmla="*/ 251913 h 18047"/>
              <a:gd name="T38" fmla="*/ 206614 w 18449"/>
              <a:gd name="T39" fmla="*/ 296109 h 18047"/>
              <a:gd name="T40" fmla="*/ 172385 w 18449"/>
              <a:gd name="T41" fmla="*/ 340306 h 18047"/>
              <a:gd name="T42" fmla="*/ 117688 w 18449"/>
              <a:gd name="T43" fmla="*/ 370699 h 18047"/>
              <a:gd name="T44" fmla="*/ 69614 w 18449"/>
              <a:gd name="T45" fmla="*/ 328710 h 18047"/>
              <a:gd name="T46" fmla="*/ 44773 w 18449"/>
              <a:gd name="T47" fmla="*/ 281212 h 18047"/>
              <a:gd name="T48" fmla="*/ 23212 w 18449"/>
              <a:gd name="T49" fmla="*/ 229257 h 18047"/>
              <a:gd name="T50" fmla="*/ 25976 w 18449"/>
              <a:gd name="T51" fmla="*/ 166305 h 18047"/>
              <a:gd name="T52" fmla="*/ 85089 w 18449"/>
              <a:gd name="T53" fmla="*/ 143092 h 18047"/>
              <a:gd name="T54" fmla="*/ 271813 w 18449"/>
              <a:gd name="T55" fmla="*/ 83978 h 18047"/>
              <a:gd name="T56" fmla="*/ 294447 w 18449"/>
              <a:gd name="T57" fmla="*/ 78469 h 18047"/>
              <a:gd name="T58" fmla="*/ 299977 w 18449"/>
              <a:gd name="T59" fmla="*/ 69080 h 18047"/>
              <a:gd name="T60" fmla="*/ 262405 w 18449"/>
              <a:gd name="T61" fmla="*/ 78469 h 18047"/>
              <a:gd name="T62" fmla="*/ 265727 w 18449"/>
              <a:gd name="T63" fmla="*/ 13824 h 18047"/>
              <a:gd name="T64" fmla="*/ 218767 w 18449"/>
              <a:gd name="T65" fmla="*/ 45311 h 18047"/>
              <a:gd name="T66" fmla="*/ 211030 w 18449"/>
              <a:gd name="T67" fmla="*/ 94480 h 18047"/>
              <a:gd name="T68" fmla="*/ 234241 w 18449"/>
              <a:gd name="T69" fmla="*/ 120457 h 18047"/>
              <a:gd name="T70" fmla="*/ 226504 w 18449"/>
              <a:gd name="T71" fmla="*/ 153058 h 18047"/>
              <a:gd name="T72" fmla="*/ 273443 w 18449"/>
              <a:gd name="T73" fmla="*/ 166305 h 18047"/>
              <a:gd name="T74" fmla="*/ 299977 w 18449"/>
              <a:gd name="T75" fmla="*/ 149736 h 18047"/>
              <a:gd name="T76" fmla="*/ 331462 w 18449"/>
              <a:gd name="T77" fmla="*/ 151944 h 18047"/>
              <a:gd name="T78" fmla="*/ 355788 w 18449"/>
              <a:gd name="T79" fmla="*/ 119900 h 18047"/>
              <a:gd name="T80" fmla="*/ 344729 w 18449"/>
              <a:gd name="T81" fmla="*/ 90065 h 18047"/>
              <a:gd name="T82" fmla="*/ 352445 w 18449"/>
              <a:gd name="T83" fmla="*/ 59672 h 18047"/>
              <a:gd name="T84" fmla="*/ 322631 w 18449"/>
              <a:gd name="T85" fmla="*/ 19333 h 18047"/>
              <a:gd name="T86" fmla="*/ 272907 w 18449"/>
              <a:gd name="T87" fmla="*/ 20448 h 18047"/>
              <a:gd name="T88" fmla="*/ 263519 w 18449"/>
              <a:gd name="T89" fmla="*/ 3322 h 18047"/>
              <a:gd name="T90" fmla="*/ 305506 w 18449"/>
              <a:gd name="T91" fmla="*/ 19333 h 18047"/>
              <a:gd name="T92" fmla="*/ 336992 w 18449"/>
              <a:gd name="T93" fmla="*/ 46404 h 18047"/>
              <a:gd name="T94" fmla="*/ 361833 w 18449"/>
              <a:gd name="T95" fmla="*/ 78469 h 18047"/>
              <a:gd name="T96" fmla="*/ 377308 w 18449"/>
              <a:gd name="T97" fmla="*/ 120457 h 18047"/>
              <a:gd name="T98" fmla="*/ 341964 w 18449"/>
              <a:gd name="T99" fmla="*/ 134261 h 18047"/>
              <a:gd name="T100" fmla="*/ 314894 w 18449"/>
              <a:gd name="T101" fmla="*/ 165748 h 18047"/>
              <a:gd name="T102" fmla="*/ 276765 w 18449"/>
              <a:gd name="T103" fmla="*/ 188382 h 18047"/>
              <a:gd name="T104" fmla="*/ 243629 w 18449"/>
              <a:gd name="T105" fmla="*/ 158010 h 18047"/>
              <a:gd name="T106" fmla="*/ 225390 w 18449"/>
              <a:gd name="T107" fmla="*/ 128752 h 18047"/>
              <a:gd name="T108" fmla="*/ 192254 w 18449"/>
              <a:gd name="T109" fmla="*/ 100567 h 18047"/>
              <a:gd name="T110" fmla="*/ 216002 w 18449"/>
              <a:gd name="T111" fmla="*/ 62994 h 18047"/>
              <a:gd name="T112" fmla="*/ 245837 w 18449"/>
              <a:gd name="T113" fmla="*/ 36480 h 18047"/>
              <a:gd name="T114" fmla="*/ 148616 w 18449"/>
              <a:gd name="T115" fmla="*/ 208830 h 18047"/>
              <a:gd name="T116" fmla="*/ 111601 w 18449"/>
              <a:gd name="T117" fmla="*/ 270152 h 1804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8449" h="18047">
                <a:moveTo>
                  <a:pt x="5249" y="10978"/>
                </a:moveTo>
                <a:lnTo>
                  <a:pt x="5249" y="10978"/>
                </a:lnTo>
                <a:cubicBezTo>
                  <a:pt x="4900" y="11566"/>
                  <a:pt x="5088" y="12316"/>
                  <a:pt x="5677" y="12665"/>
                </a:cubicBezTo>
                <a:cubicBezTo>
                  <a:pt x="6239" y="13013"/>
                  <a:pt x="6989" y="12825"/>
                  <a:pt x="7337" y="12236"/>
                </a:cubicBezTo>
                <a:cubicBezTo>
                  <a:pt x="7685" y="11647"/>
                  <a:pt x="7498" y="10897"/>
                  <a:pt x="6935" y="10549"/>
                </a:cubicBezTo>
                <a:cubicBezTo>
                  <a:pt x="6347" y="10201"/>
                  <a:pt x="5597" y="10388"/>
                  <a:pt x="5249" y="10978"/>
                </a:cubicBezTo>
                <a:close/>
                <a:moveTo>
                  <a:pt x="4928" y="6159"/>
                </a:moveTo>
                <a:lnTo>
                  <a:pt x="4928" y="6159"/>
                </a:lnTo>
                <a:cubicBezTo>
                  <a:pt x="4472" y="6293"/>
                  <a:pt x="4579" y="6347"/>
                  <a:pt x="4659" y="6882"/>
                </a:cubicBezTo>
                <a:cubicBezTo>
                  <a:pt x="4767" y="7685"/>
                  <a:pt x="4633" y="7846"/>
                  <a:pt x="3964" y="8328"/>
                </a:cubicBezTo>
                <a:cubicBezTo>
                  <a:pt x="3321" y="8756"/>
                  <a:pt x="3160" y="8783"/>
                  <a:pt x="2491" y="8382"/>
                </a:cubicBezTo>
                <a:cubicBezTo>
                  <a:pt x="2008" y="8113"/>
                  <a:pt x="1955" y="7953"/>
                  <a:pt x="1687" y="8354"/>
                </a:cubicBezTo>
                <a:cubicBezTo>
                  <a:pt x="1366" y="8783"/>
                  <a:pt x="1553" y="8756"/>
                  <a:pt x="1982" y="9130"/>
                </a:cubicBezTo>
                <a:cubicBezTo>
                  <a:pt x="2517" y="9612"/>
                  <a:pt x="2598" y="9773"/>
                  <a:pt x="2410" y="10495"/>
                </a:cubicBezTo>
                <a:cubicBezTo>
                  <a:pt x="2170" y="11326"/>
                  <a:pt x="2116" y="11487"/>
                  <a:pt x="1206" y="11647"/>
                </a:cubicBezTo>
                <a:cubicBezTo>
                  <a:pt x="697" y="11727"/>
                  <a:pt x="536" y="11647"/>
                  <a:pt x="590" y="12102"/>
                </a:cubicBezTo>
                <a:cubicBezTo>
                  <a:pt x="616" y="12637"/>
                  <a:pt x="697" y="12530"/>
                  <a:pt x="1313" y="12530"/>
                </a:cubicBezTo>
                <a:cubicBezTo>
                  <a:pt x="2143" y="12558"/>
                  <a:pt x="2277" y="12637"/>
                  <a:pt x="2624" y="13387"/>
                </a:cubicBezTo>
                <a:cubicBezTo>
                  <a:pt x="3000" y="14137"/>
                  <a:pt x="2865" y="14324"/>
                  <a:pt x="2357" y="14940"/>
                </a:cubicBezTo>
                <a:cubicBezTo>
                  <a:pt x="1982" y="15369"/>
                  <a:pt x="1848" y="15369"/>
                  <a:pt x="2223" y="15771"/>
                </a:cubicBezTo>
                <a:cubicBezTo>
                  <a:pt x="2544" y="16092"/>
                  <a:pt x="2651" y="15850"/>
                  <a:pt x="3053" y="15529"/>
                </a:cubicBezTo>
                <a:cubicBezTo>
                  <a:pt x="3669" y="15021"/>
                  <a:pt x="3857" y="14967"/>
                  <a:pt x="4579" y="15315"/>
                </a:cubicBezTo>
                <a:cubicBezTo>
                  <a:pt x="5276" y="15636"/>
                  <a:pt x="5329" y="15850"/>
                  <a:pt x="5329" y="16600"/>
                </a:cubicBezTo>
                <a:cubicBezTo>
                  <a:pt x="5329" y="17190"/>
                  <a:pt x="5195" y="17404"/>
                  <a:pt x="5757" y="17457"/>
                </a:cubicBezTo>
                <a:cubicBezTo>
                  <a:pt x="6239" y="17484"/>
                  <a:pt x="6159" y="17243"/>
                  <a:pt x="6266" y="16735"/>
                </a:cubicBezTo>
                <a:cubicBezTo>
                  <a:pt x="6427" y="15958"/>
                  <a:pt x="6507" y="15771"/>
                  <a:pt x="7284" y="15583"/>
                </a:cubicBezTo>
                <a:cubicBezTo>
                  <a:pt x="8087" y="15369"/>
                  <a:pt x="8248" y="15529"/>
                  <a:pt x="8756" y="16145"/>
                </a:cubicBezTo>
                <a:cubicBezTo>
                  <a:pt x="9131" y="16600"/>
                  <a:pt x="9105" y="16788"/>
                  <a:pt x="9559" y="16493"/>
                </a:cubicBezTo>
                <a:cubicBezTo>
                  <a:pt x="9987" y="16199"/>
                  <a:pt x="9746" y="16065"/>
                  <a:pt x="9478" y="15583"/>
                </a:cubicBezTo>
                <a:cubicBezTo>
                  <a:pt x="9105" y="14886"/>
                  <a:pt x="9105" y="14672"/>
                  <a:pt x="9585" y="14057"/>
                </a:cubicBezTo>
                <a:cubicBezTo>
                  <a:pt x="10040" y="13414"/>
                  <a:pt x="10282" y="13441"/>
                  <a:pt x="11004" y="13548"/>
                </a:cubicBezTo>
                <a:cubicBezTo>
                  <a:pt x="11567" y="13655"/>
                  <a:pt x="11727" y="13815"/>
                  <a:pt x="11861" y="13307"/>
                </a:cubicBezTo>
                <a:cubicBezTo>
                  <a:pt x="11995" y="12825"/>
                  <a:pt x="11834" y="12879"/>
                  <a:pt x="11325" y="12691"/>
                </a:cubicBezTo>
                <a:cubicBezTo>
                  <a:pt x="10523" y="12397"/>
                  <a:pt x="10415" y="12263"/>
                  <a:pt x="10362" y="11433"/>
                </a:cubicBezTo>
                <a:cubicBezTo>
                  <a:pt x="10335" y="10630"/>
                  <a:pt x="10442" y="10495"/>
                  <a:pt x="11111" y="10121"/>
                </a:cubicBezTo>
                <a:cubicBezTo>
                  <a:pt x="11620" y="9826"/>
                  <a:pt x="11781" y="9853"/>
                  <a:pt x="11567" y="9371"/>
                </a:cubicBezTo>
                <a:cubicBezTo>
                  <a:pt x="11379" y="8944"/>
                  <a:pt x="11299" y="9103"/>
                  <a:pt x="10790" y="9264"/>
                </a:cubicBezTo>
                <a:cubicBezTo>
                  <a:pt x="10014" y="9505"/>
                  <a:pt x="9853" y="9505"/>
                  <a:pt x="9318" y="8917"/>
                </a:cubicBezTo>
                <a:cubicBezTo>
                  <a:pt x="8756" y="8301"/>
                  <a:pt x="8676" y="8140"/>
                  <a:pt x="8970" y="7364"/>
                </a:cubicBezTo>
                <a:cubicBezTo>
                  <a:pt x="9158" y="6855"/>
                  <a:pt x="9290" y="6775"/>
                  <a:pt x="8836" y="6561"/>
                </a:cubicBezTo>
                <a:cubicBezTo>
                  <a:pt x="8408" y="6347"/>
                  <a:pt x="8435" y="6533"/>
                  <a:pt x="8141" y="6989"/>
                </a:cubicBezTo>
                <a:cubicBezTo>
                  <a:pt x="7739" y="7658"/>
                  <a:pt x="7551" y="7712"/>
                  <a:pt x="6775" y="7604"/>
                </a:cubicBezTo>
                <a:cubicBezTo>
                  <a:pt x="5999" y="7525"/>
                  <a:pt x="5811" y="7418"/>
                  <a:pt x="5543" y="6668"/>
                </a:cubicBezTo>
                <a:cubicBezTo>
                  <a:pt x="5329" y="6159"/>
                  <a:pt x="5409" y="6052"/>
                  <a:pt x="4928" y="6159"/>
                </a:cubicBezTo>
                <a:close/>
                <a:moveTo>
                  <a:pt x="4793" y="5677"/>
                </a:moveTo>
                <a:lnTo>
                  <a:pt x="4793" y="5677"/>
                </a:lnTo>
                <a:cubicBezTo>
                  <a:pt x="5650" y="5462"/>
                  <a:pt x="5757" y="5757"/>
                  <a:pt x="6025" y="6507"/>
                </a:cubicBezTo>
                <a:cubicBezTo>
                  <a:pt x="6213" y="7042"/>
                  <a:pt x="6239" y="7016"/>
                  <a:pt x="6828" y="7096"/>
                </a:cubicBezTo>
                <a:cubicBezTo>
                  <a:pt x="7391" y="7149"/>
                  <a:pt x="7418" y="7203"/>
                  <a:pt x="7712" y="6721"/>
                </a:cubicBezTo>
                <a:cubicBezTo>
                  <a:pt x="8087" y="6052"/>
                  <a:pt x="8274" y="5731"/>
                  <a:pt x="9051" y="6105"/>
                </a:cubicBezTo>
                <a:cubicBezTo>
                  <a:pt x="9826" y="6480"/>
                  <a:pt x="9746" y="6828"/>
                  <a:pt x="9452" y="7551"/>
                </a:cubicBezTo>
                <a:cubicBezTo>
                  <a:pt x="9264" y="8113"/>
                  <a:pt x="9264" y="8113"/>
                  <a:pt x="9692" y="8568"/>
                </a:cubicBezTo>
                <a:cubicBezTo>
                  <a:pt x="10094" y="8970"/>
                  <a:pt x="10068" y="8970"/>
                  <a:pt x="10603" y="8756"/>
                </a:cubicBezTo>
                <a:cubicBezTo>
                  <a:pt x="11353" y="8515"/>
                  <a:pt x="11701" y="8382"/>
                  <a:pt x="12049" y="9157"/>
                </a:cubicBezTo>
                <a:cubicBezTo>
                  <a:pt x="12424" y="9987"/>
                  <a:pt x="12075" y="10174"/>
                  <a:pt x="11379" y="10576"/>
                </a:cubicBezTo>
                <a:cubicBezTo>
                  <a:pt x="10870" y="10844"/>
                  <a:pt x="10870" y="10817"/>
                  <a:pt x="10897" y="11406"/>
                </a:cubicBezTo>
                <a:cubicBezTo>
                  <a:pt x="10924" y="12022"/>
                  <a:pt x="10924" y="11968"/>
                  <a:pt x="11513" y="12209"/>
                </a:cubicBezTo>
                <a:cubicBezTo>
                  <a:pt x="12236" y="12477"/>
                  <a:pt x="12611" y="12611"/>
                  <a:pt x="12370" y="13468"/>
                </a:cubicBezTo>
                <a:cubicBezTo>
                  <a:pt x="12129" y="14324"/>
                  <a:pt x="11701" y="14217"/>
                  <a:pt x="10924" y="14084"/>
                </a:cubicBezTo>
                <a:cubicBezTo>
                  <a:pt x="10389" y="13977"/>
                  <a:pt x="10335" y="13923"/>
                  <a:pt x="10014" y="14351"/>
                </a:cubicBezTo>
                <a:cubicBezTo>
                  <a:pt x="9666" y="14833"/>
                  <a:pt x="9666" y="14833"/>
                  <a:pt x="9961" y="15342"/>
                </a:cubicBezTo>
                <a:cubicBezTo>
                  <a:pt x="10335" y="16012"/>
                  <a:pt x="10603" y="16413"/>
                  <a:pt x="9853" y="16921"/>
                </a:cubicBezTo>
                <a:cubicBezTo>
                  <a:pt x="9105" y="17404"/>
                  <a:pt x="8890" y="17109"/>
                  <a:pt x="8355" y="16493"/>
                </a:cubicBezTo>
                <a:cubicBezTo>
                  <a:pt x="7980" y="16038"/>
                  <a:pt x="7980" y="15931"/>
                  <a:pt x="7418" y="16092"/>
                </a:cubicBezTo>
                <a:cubicBezTo>
                  <a:pt x="6856" y="16226"/>
                  <a:pt x="6882" y="16279"/>
                  <a:pt x="6775" y="16814"/>
                </a:cubicBezTo>
                <a:cubicBezTo>
                  <a:pt x="6641" y="17564"/>
                  <a:pt x="6587" y="18046"/>
                  <a:pt x="5704" y="17966"/>
                </a:cubicBezTo>
                <a:cubicBezTo>
                  <a:pt x="4767" y="17885"/>
                  <a:pt x="4821" y="17430"/>
                  <a:pt x="4821" y="16600"/>
                </a:cubicBezTo>
                <a:cubicBezTo>
                  <a:pt x="4821" y="16065"/>
                  <a:pt x="4847" y="16012"/>
                  <a:pt x="4365" y="15797"/>
                </a:cubicBezTo>
                <a:cubicBezTo>
                  <a:pt x="3829" y="15529"/>
                  <a:pt x="3829" y="15557"/>
                  <a:pt x="3374" y="15931"/>
                </a:cubicBezTo>
                <a:cubicBezTo>
                  <a:pt x="2786" y="16413"/>
                  <a:pt x="2437" y="16735"/>
                  <a:pt x="1848" y="16119"/>
                </a:cubicBezTo>
                <a:cubicBezTo>
                  <a:pt x="1232" y="15476"/>
                  <a:pt x="1420" y="15208"/>
                  <a:pt x="1955" y="14593"/>
                </a:cubicBezTo>
                <a:cubicBezTo>
                  <a:pt x="2330" y="14137"/>
                  <a:pt x="2410" y="14137"/>
                  <a:pt x="2170" y="13629"/>
                </a:cubicBezTo>
                <a:cubicBezTo>
                  <a:pt x="1901" y="13066"/>
                  <a:pt x="1901" y="13066"/>
                  <a:pt x="1313" y="13066"/>
                </a:cubicBezTo>
                <a:cubicBezTo>
                  <a:pt x="456" y="13039"/>
                  <a:pt x="135" y="13039"/>
                  <a:pt x="54" y="12129"/>
                </a:cubicBezTo>
                <a:cubicBezTo>
                  <a:pt x="0" y="11299"/>
                  <a:pt x="402" y="11245"/>
                  <a:pt x="1125" y="11111"/>
                </a:cubicBezTo>
                <a:cubicBezTo>
                  <a:pt x="1715" y="11031"/>
                  <a:pt x="1715" y="11031"/>
                  <a:pt x="1848" y="10495"/>
                </a:cubicBezTo>
                <a:cubicBezTo>
                  <a:pt x="2008" y="9907"/>
                  <a:pt x="2089" y="9933"/>
                  <a:pt x="1634" y="9531"/>
                </a:cubicBezTo>
                <a:cubicBezTo>
                  <a:pt x="1018" y="8997"/>
                  <a:pt x="723" y="8756"/>
                  <a:pt x="1259" y="8060"/>
                </a:cubicBezTo>
                <a:cubicBezTo>
                  <a:pt x="1768" y="7337"/>
                  <a:pt x="2089" y="7525"/>
                  <a:pt x="2758" y="7953"/>
                </a:cubicBezTo>
                <a:cubicBezTo>
                  <a:pt x="3241" y="8221"/>
                  <a:pt x="3214" y="8221"/>
                  <a:pt x="3669" y="7899"/>
                </a:cubicBezTo>
                <a:cubicBezTo>
                  <a:pt x="4178" y="7525"/>
                  <a:pt x="4231" y="7551"/>
                  <a:pt x="4124" y="6935"/>
                </a:cubicBezTo>
                <a:cubicBezTo>
                  <a:pt x="4017" y="6186"/>
                  <a:pt x="3964" y="5864"/>
                  <a:pt x="4793" y="5677"/>
                </a:cubicBezTo>
                <a:close/>
                <a:moveTo>
                  <a:pt x="13174" y="4070"/>
                </a:moveTo>
                <a:lnTo>
                  <a:pt x="13174" y="4070"/>
                </a:lnTo>
                <a:cubicBezTo>
                  <a:pt x="12932" y="4445"/>
                  <a:pt x="13067" y="4954"/>
                  <a:pt x="13441" y="5168"/>
                </a:cubicBezTo>
                <a:cubicBezTo>
                  <a:pt x="13816" y="5409"/>
                  <a:pt x="14324" y="5276"/>
                  <a:pt x="14539" y="4900"/>
                </a:cubicBezTo>
                <a:cubicBezTo>
                  <a:pt x="14780" y="4526"/>
                  <a:pt x="14646" y="4043"/>
                  <a:pt x="14271" y="3803"/>
                </a:cubicBezTo>
                <a:cubicBezTo>
                  <a:pt x="13896" y="3562"/>
                  <a:pt x="13388" y="3696"/>
                  <a:pt x="13174" y="4070"/>
                </a:cubicBezTo>
                <a:close/>
                <a:moveTo>
                  <a:pt x="14539" y="3348"/>
                </a:moveTo>
                <a:lnTo>
                  <a:pt x="14539" y="3348"/>
                </a:lnTo>
                <a:cubicBezTo>
                  <a:pt x="15181" y="3722"/>
                  <a:pt x="15369" y="4552"/>
                  <a:pt x="14994" y="5168"/>
                </a:cubicBezTo>
                <a:cubicBezTo>
                  <a:pt x="14619" y="5811"/>
                  <a:pt x="13789" y="5998"/>
                  <a:pt x="13174" y="5623"/>
                </a:cubicBezTo>
                <a:cubicBezTo>
                  <a:pt x="12531" y="5248"/>
                  <a:pt x="12343" y="4445"/>
                  <a:pt x="12718" y="3803"/>
                </a:cubicBezTo>
                <a:cubicBezTo>
                  <a:pt x="13093" y="3187"/>
                  <a:pt x="13896" y="2972"/>
                  <a:pt x="14539" y="3348"/>
                </a:cubicBezTo>
                <a:close/>
                <a:moveTo>
                  <a:pt x="12879" y="670"/>
                </a:moveTo>
                <a:lnTo>
                  <a:pt x="12879" y="670"/>
                </a:lnTo>
                <a:cubicBezTo>
                  <a:pt x="12611" y="723"/>
                  <a:pt x="12691" y="697"/>
                  <a:pt x="12745" y="1071"/>
                </a:cubicBezTo>
                <a:cubicBezTo>
                  <a:pt x="12852" y="1714"/>
                  <a:pt x="12745" y="1848"/>
                  <a:pt x="12236" y="2196"/>
                </a:cubicBezTo>
                <a:cubicBezTo>
                  <a:pt x="11111" y="2972"/>
                  <a:pt x="10978" y="1687"/>
                  <a:pt x="10603" y="2196"/>
                </a:cubicBezTo>
                <a:cubicBezTo>
                  <a:pt x="10415" y="2463"/>
                  <a:pt x="10496" y="2410"/>
                  <a:pt x="10817" y="2678"/>
                </a:cubicBezTo>
                <a:cubicBezTo>
                  <a:pt x="11299" y="3106"/>
                  <a:pt x="11272" y="3267"/>
                  <a:pt x="11111" y="3829"/>
                </a:cubicBezTo>
                <a:cubicBezTo>
                  <a:pt x="10951" y="4419"/>
                  <a:pt x="10790" y="4472"/>
                  <a:pt x="10228" y="4579"/>
                </a:cubicBezTo>
                <a:cubicBezTo>
                  <a:pt x="9853" y="4660"/>
                  <a:pt x="9799" y="4579"/>
                  <a:pt x="9826" y="4847"/>
                </a:cubicBezTo>
                <a:cubicBezTo>
                  <a:pt x="9853" y="5168"/>
                  <a:pt x="9853" y="5088"/>
                  <a:pt x="10282" y="5088"/>
                </a:cubicBezTo>
                <a:cubicBezTo>
                  <a:pt x="10978" y="5115"/>
                  <a:pt x="11085" y="5248"/>
                  <a:pt x="11353" y="5838"/>
                </a:cubicBezTo>
                <a:cubicBezTo>
                  <a:pt x="11433" y="6052"/>
                  <a:pt x="11487" y="6186"/>
                  <a:pt x="11433" y="6347"/>
                </a:cubicBezTo>
                <a:cubicBezTo>
                  <a:pt x="11406" y="6533"/>
                  <a:pt x="11299" y="6668"/>
                  <a:pt x="11085" y="6909"/>
                </a:cubicBezTo>
                <a:cubicBezTo>
                  <a:pt x="10817" y="7230"/>
                  <a:pt x="10763" y="7176"/>
                  <a:pt x="10978" y="7418"/>
                </a:cubicBezTo>
                <a:cubicBezTo>
                  <a:pt x="11165" y="7604"/>
                  <a:pt x="11218" y="7471"/>
                  <a:pt x="11487" y="7257"/>
                </a:cubicBezTo>
                <a:cubicBezTo>
                  <a:pt x="11941" y="6855"/>
                  <a:pt x="12103" y="6828"/>
                  <a:pt x="12665" y="7096"/>
                </a:cubicBezTo>
                <a:cubicBezTo>
                  <a:pt x="13200" y="7337"/>
                  <a:pt x="13253" y="7497"/>
                  <a:pt x="13253" y="8060"/>
                </a:cubicBezTo>
                <a:cubicBezTo>
                  <a:pt x="13253" y="8461"/>
                  <a:pt x="13146" y="8568"/>
                  <a:pt x="13468" y="8596"/>
                </a:cubicBezTo>
                <a:cubicBezTo>
                  <a:pt x="13762" y="8622"/>
                  <a:pt x="13682" y="8489"/>
                  <a:pt x="13762" y="8140"/>
                </a:cubicBezTo>
                <a:cubicBezTo>
                  <a:pt x="13869" y="7578"/>
                  <a:pt x="13976" y="7418"/>
                  <a:pt x="14539" y="7257"/>
                </a:cubicBezTo>
                <a:cubicBezTo>
                  <a:pt x="15155" y="7123"/>
                  <a:pt x="15288" y="7230"/>
                  <a:pt x="15664" y="7712"/>
                </a:cubicBezTo>
                <a:cubicBezTo>
                  <a:pt x="15931" y="8006"/>
                  <a:pt x="15904" y="8113"/>
                  <a:pt x="16145" y="7926"/>
                </a:cubicBezTo>
                <a:cubicBezTo>
                  <a:pt x="16413" y="7766"/>
                  <a:pt x="16252" y="7712"/>
                  <a:pt x="16065" y="7364"/>
                </a:cubicBezTo>
                <a:cubicBezTo>
                  <a:pt x="15797" y="6855"/>
                  <a:pt x="15797" y="6668"/>
                  <a:pt x="16145" y="6186"/>
                </a:cubicBezTo>
                <a:cubicBezTo>
                  <a:pt x="16306" y="5971"/>
                  <a:pt x="16413" y="5864"/>
                  <a:pt x="16601" y="5811"/>
                </a:cubicBezTo>
                <a:cubicBezTo>
                  <a:pt x="16761" y="5757"/>
                  <a:pt x="16949" y="5757"/>
                  <a:pt x="17244" y="5811"/>
                </a:cubicBezTo>
                <a:cubicBezTo>
                  <a:pt x="17645" y="5891"/>
                  <a:pt x="17699" y="5998"/>
                  <a:pt x="17779" y="5704"/>
                </a:cubicBezTo>
                <a:cubicBezTo>
                  <a:pt x="17859" y="5409"/>
                  <a:pt x="17779" y="5490"/>
                  <a:pt x="17430" y="5329"/>
                </a:cubicBezTo>
                <a:cubicBezTo>
                  <a:pt x="16842" y="5115"/>
                  <a:pt x="16735" y="5007"/>
                  <a:pt x="16708" y="4365"/>
                </a:cubicBezTo>
                <a:cubicBezTo>
                  <a:pt x="16654" y="3776"/>
                  <a:pt x="16761" y="3642"/>
                  <a:pt x="17270" y="3348"/>
                </a:cubicBezTo>
                <a:cubicBezTo>
                  <a:pt x="17618" y="3160"/>
                  <a:pt x="17699" y="3213"/>
                  <a:pt x="17565" y="2919"/>
                </a:cubicBezTo>
                <a:cubicBezTo>
                  <a:pt x="17458" y="2678"/>
                  <a:pt x="17458" y="2758"/>
                  <a:pt x="17082" y="2892"/>
                </a:cubicBezTo>
                <a:cubicBezTo>
                  <a:pt x="16520" y="3080"/>
                  <a:pt x="16359" y="3053"/>
                  <a:pt x="15958" y="2598"/>
                </a:cubicBezTo>
                <a:cubicBezTo>
                  <a:pt x="15556" y="2142"/>
                  <a:pt x="15476" y="2009"/>
                  <a:pt x="15717" y="1420"/>
                </a:cubicBezTo>
                <a:cubicBezTo>
                  <a:pt x="15824" y="1071"/>
                  <a:pt x="15904" y="1071"/>
                  <a:pt x="15637" y="937"/>
                </a:cubicBezTo>
                <a:cubicBezTo>
                  <a:pt x="15395" y="830"/>
                  <a:pt x="15476" y="804"/>
                  <a:pt x="15262" y="1206"/>
                </a:cubicBezTo>
                <a:cubicBezTo>
                  <a:pt x="14940" y="1741"/>
                  <a:pt x="14780" y="1768"/>
                  <a:pt x="14191" y="1714"/>
                </a:cubicBezTo>
                <a:cubicBezTo>
                  <a:pt x="13602" y="1634"/>
                  <a:pt x="13441" y="1554"/>
                  <a:pt x="13227" y="991"/>
                </a:cubicBezTo>
                <a:cubicBezTo>
                  <a:pt x="13093" y="616"/>
                  <a:pt x="13174" y="590"/>
                  <a:pt x="12879" y="670"/>
                </a:cubicBezTo>
                <a:close/>
                <a:moveTo>
                  <a:pt x="12772" y="161"/>
                </a:moveTo>
                <a:lnTo>
                  <a:pt x="12772" y="161"/>
                </a:lnTo>
                <a:cubicBezTo>
                  <a:pt x="13414" y="0"/>
                  <a:pt x="13521" y="242"/>
                  <a:pt x="13736" y="804"/>
                </a:cubicBezTo>
                <a:cubicBezTo>
                  <a:pt x="13869" y="1178"/>
                  <a:pt x="13869" y="1152"/>
                  <a:pt x="14245" y="1178"/>
                </a:cubicBezTo>
                <a:cubicBezTo>
                  <a:pt x="14619" y="1232"/>
                  <a:pt x="14593" y="1259"/>
                  <a:pt x="14807" y="937"/>
                </a:cubicBezTo>
                <a:cubicBezTo>
                  <a:pt x="15101" y="429"/>
                  <a:pt x="15262" y="188"/>
                  <a:pt x="15878" y="482"/>
                </a:cubicBezTo>
                <a:cubicBezTo>
                  <a:pt x="16466" y="750"/>
                  <a:pt x="16413" y="1045"/>
                  <a:pt x="16199" y="1607"/>
                </a:cubicBezTo>
                <a:cubicBezTo>
                  <a:pt x="16065" y="1982"/>
                  <a:pt x="16065" y="1955"/>
                  <a:pt x="16333" y="2249"/>
                </a:cubicBezTo>
                <a:cubicBezTo>
                  <a:pt x="16601" y="2544"/>
                  <a:pt x="16547" y="2517"/>
                  <a:pt x="16922" y="2384"/>
                </a:cubicBezTo>
                <a:cubicBezTo>
                  <a:pt x="17484" y="2196"/>
                  <a:pt x="17779" y="2116"/>
                  <a:pt x="18046" y="2705"/>
                </a:cubicBezTo>
                <a:cubicBezTo>
                  <a:pt x="18341" y="3320"/>
                  <a:pt x="18073" y="3508"/>
                  <a:pt x="17537" y="3803"/>
                </a:cubicBezTo>
                <a:cubicBezTo>
                  <a:pt x="17190" y="3990"/>
                  <a:pt x="17190" y="3963"/>
                  <a:pt x="17216" y="4338"/>
                </a:cubicBezTo>
                <a:cubicBezTo>
                  <a:pt x="17244" y="4740"/>
                  <a:pt x="17216" y="4686"/>
                  <a:pt x="17618" y="4847"/>
                </a:cubicBezTo>
                <a:cubicBezTo>
                  <a:pt x="18180" y="5061"/>
                  <a:pt x="18448" y="5195"/>
                  <a:pt x="18287" y="5838"/>
                </a:cubicBezTo>
                <a:cubicBezTo>
                  <a:pt x="18100" y="6507"/>
                  <a:pt x="17752" y="6426"/>
                  <a:pt x="17163" y="6347"/>
                </a:cubicBezTo>
                <a:cubicBezTo>
                  <a:pt x="16949" y="6293"/>
                  <a:pt x="16815" y="6266"/>
                  <a:pt x="16761" y="6293"/>
                </a:cubicBezTo>
                <a:cubicBezTo>
                  <a:pt x="16708" y="6319"/>
                  <a:pt x="16654" y="6373"/>
                  <a:pt x="16574" y="6507"/>
                </a:cubicBezTo>
                <a:cubicBezTo>
                  <a:pt x="16333" y="6802"/>
                  <a:pt x="16359" y="6802"/>
                  <a:pt x="16547" y="7123"/>
                </a:cubicBezTo>
                <a:cubicBezTo>
                  <a:pt x="16815" y="7658"/>
                  <a:pt x="17029" y="7980"/>
                  <a:pt x="16440" y="8354"/>
                </a:cubicBezTo>
                <a:cubicBezTo>
                  <a:pt x="15878" y="8756"/>
                  <a:pt x="15664" y="8515"/>
                  <a:pt x="15262" y="8033"/>
                </a:cubicBezTo>
                <a:cubicBezTo>
                  <a:pt x="15021" y="7739"/>
                  <a:pt x="15047" y="7685"/>
                  <a:pt x="14673" y="7766"/>
                </a:cubicBezTo>
                <a:cubicBezTo>
                  <a:pt x="14324" y="7873"/>
                  <a:pt x="14352" y="7873"/>
                  <a:pt x="14271" y="8247"/>
                </a:cubicBezTo>
                <a:cubicBezTo>
                  <a:pt x="14164" y="8837"/>
                  <a:pt x="14110" y="9183"/>
                  <a:pt x="13414" y="9130"/>
                </a:cubicBezTo>
                <a:cubicBezTo>
                  <a:pt x="12718" y="9050"/>
                  <a:pt x="12718" y="8703"/>
                  <a:pt x="12718" y="8060"/>
                </a:cubicBezTo>
                <a:cubicBezTo>
                  <a:pt x="12718" y="7712"/>
                  <a:pt x="12745" y="7712"/>
                  <a:pt x="12424" y="7551"/>
                </a:cubicBezTo>
                <a:cubicBezTo>
                  <a:pt x="12075" y="7390"/>
                  <a:pt x="12129" y="7418"/>
                  <a:pt x="11808" y="7658"/>
                </a:cubicBezTo>
                <a:cubicBezTo>
                  <a:pt x="11353" y="8006"/>
                  <a:pt x="11085" y="8247"/>
                  <a:pt x="10603" y="7766"/>
                </a:cubicBezTo>
                <a:cubicBezTo>
                  <a:pt x="10147" y="7283"/>
                  <a:pt x="10282" y="7069"/>
                  <a:pt x="10683" y="6587"/>
                </a:cubicBezTo>
                <a:cubicBezTo>
                  <a:pt x="10844" y="6400"/>
                  <a:pt x="10897" y="6319"/>
                  <a:pt x="10924" y="6240"/>
                </a:cubicBezTo>
                <a:cubicBezTo>
                  <a:pt x="10951" y="6186"/>
                  <a:pt x="10817" y="5945"/>
                  <a:pt x="10763" y="5838"/>
                </a:cubicBezTo>
                <a:cubicBezTo>
                  <a:pt x="10656" y="5597"/>
                  <a:pt x="10630" y="5623"/>
                  <a:pt x="10282" y="5597"/>
                </a:cubicBezTo>
                <a:cubicBezTo>
                  <a:pt x="9639" y="5597"/>
                  <a:pt x="9371" y="5569"/>
                  <a:pt x="9318" y="4874"/>
                </a:cubicBezTo>
                <a:cubicBezTo>
                  <a:pt x="9264" y="4231"/>
                  <a:pt x="9559" y="4177"/>
                  <a:pt x="10121" y="4070"/>
                </a:cubicBezTo>
                <a:cubicBezTo>
                  <a:pt x="10576" y="3990"/>
                  <a:pt x="10496" y="4017"/>
                  <a:pt x="10630" y="3562"/>
                </a:cubicBezTo>
                <a:cubicBezTo>
                  <a:pt x="10710" y="3267"/>
                  <a:pt x="10710" y="3294"/>
                  <a:pt x="10469" y="3053"/>
                </a:cubicBezTo>
                <a:cubicBezTo>
                  <a:pt x="9987" y="2651"/>
                  <a:pt x="9773" y="2463"/>
                  <a:pt x="10175" y="1901"/>
                </a:cubicBezTo>
                <a:cubicBezTo>
                  <a:pt x="10576" y="1366"/>
                  <a:pt x="10844" y="1500"/>
                  <a:pt x="11353" y="1794"/>
                </a:cubicBezTo>
                <a:cubicBezTo>
                  <a:pt x="11674" y="1982"/>
                  <a:pt x="11620" y="1982"/>
                  <a:pt x="11915" y="1768"/>
                </a:cubicBezTo>
                <a:cubicBezTo>
                  <a:pt x="12263" y="1527"/>
                  <a:pt x="12289" y="1554"/>
                  <a:pt x="12236" y="1152"/>
                </a:cubicBezTo>
                <a:cubicBezTo>
                  <a:pt x="12129" y="590"/>
                  <a:pt x="12129" y="321"/>
                  <a:pt x="12772" y="161"/>
                </a:cubicBezTo>
                <a:close/>
                <a:moveTo>
                  <a:pt x="7203" y="10121"/>
                </a:moveTo>
                <a:lnTo>
                  <a:pt x="7203" y="10121"/>
                </a:lnTo>
                <a:cubicBezTo>
                  <a:pt x="8034" y="10602"/>
                  <a:pt x="8301" y="11673"/>
                  <a:pt x="7792" y="12504"/>
                </a:cubicBezTo>
                <a:cubicBezTo>
                  <a:pt x="7310" y="13334"/>
                  <a:pt x="6239" y="13601"/>
                  <a:pt x="5409" y="13093"/>
                </a:cubicBezTo>
                <a:cubicBezTo>
                  <a:pt x="4579" y="12611"/>
                  <a:pt x="4285" y="11540"/>
                  <a:pt x="4793" y="10709"/>
                </a:cubicBezTo>
                <a:cubicBezTo>
                  <a:pt x="5302" y="9880"/>
                  <a:pt x="6373" y="9612"/>
                  <a:pt x="7203" y="1012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1"/>
          <p:cNvSpPr>
            <a:spLocks noChangeArrowheads="1"/>
          </p:cNvSpPr>
          <p:nvPr/>
        </p:nvSpPr>
        <p:spPr bwMode="auto">
          <a:xfrm>
            <a:off x="5193537" y="2192618"/>
            <a:ext cx="258762" cy="331788"/>
          </a:xfrm>
          <a:custGeom>
            <a:avLst/>
            <a:gdLst>
              <a:gd name="T0" fmla="*/ 36916 w 13774"/>
              <a:gd name="T1" fmla="*/ 147610 h 17709"/>
              <a:gd name="T2" fmla="*/ 36916 w 13774"/>
              <a:gd name="T3" fmla="*/ 147610 h 17709"/>
              <a:gd name="T4" fmla="*/ 12118 w 13774"/>
              <a:gd name="T5" fmla="*/ 172406 h 17709"/>
              <a:gd name="T6" fmla="*/ 12118 w 13774"/>
              <a:gd name="T7" fmla="*/ 295220 h 17709"/>
              <a:gd name="T8" fmla="*/ 36916 w 13774"/>
              <a:gd name="T9" fmla="*/ 320016 h 17709"/>
              <a:gd name="T10" fmla="*/ 221441 w 13774"/>
              <a:gd name="T11" fmla="*/ 320016 h 17709"/>
              <a:gd name="T12" fmla="*/ 246258 w 13774"/>
              <a:gd name="T13" fmla="*/ 295220 h 17709"/>
              <a:gd name="T14" fmla="*/ 246258 w 13774"/>
              <a:gd name="T15" fmla="*/ 172406 h 17709"/>
              <a:gd name="T16" fmla="*/ 221441 w 13774"/>
              <a:gd name="T17" fmla="*/ 147610 h 17709"/>
              <a:gd name="T18" fmla="*/ 36916 w 13774"/>
              <a:gd name="T19" fmla="*/ 147610 h 17709"/>
              <a:gd name="T20" fmla="*/ 73832 w 13774"/>
              <a:gd name="T21" fmla="*/ 135513 h 17709"/>
              <a:gd name="T22" fmla="*/ 73832 w 13774"/>
              <a:gd name="T23" fmla="*/ 135513 h 17709"/>
              <a:gd name="T24" fmla="*/ 73832 w 13774"/>
              <a:gd name="T25" fmla="*/ 92261 h 17709"/>
              <a:gd name="T26" fmla="*/ 129169 w 13774"/>
              <a:gd name="T27" fmla="*/ 36893 h 17709"/>
              <a:gd name="T28" fmla="*/ 184544 w 13774"/>
              <a:gd name="T29" fmla="*/ 92261 h 17709"/>
              <a:gd name="T30" fmla="*/ 184544 w 13774"/>
              <a:gd name="T31" fmla="*/ 135513 h 17709"/>
              <a:gd name="T32" fmla="*/ 73832 w 13774"/>
              <a:gd name="T33" fmla="*/ 135513 h 17709"/>
              <a:gd name="T34" fmla="*/ 49015 w 13774"/>
              <a:gd name="T35" fmla="*/ 135513 h 17709"/>
              <a:gd name="T36" fmla="*/ 49015 w 13774"/>
              <a:gd name="T37" fmla="*/ 135513 h 17709"/>
              <a:gd name="T38" fmla="*/ 49015 w 13774"/>
              <a:gd name="T39" fmla="*/ 92261 h 17709"/>
              <a:gd name="T40" fmla="*/ 129169 w 13774"/>
              <a:gd name="T41" fmla="*/ 12698 h 17709"/>
              <a:gd name="T42" fmla="*/ 209342 w 13774"/>
              <a:gd name="T43" fmla="*/ 92261 h 17709"/>
              <a:gd name="T44" fmla="*/ 209342 w 13774"/>
              <a:gd name="T45" fmla="*/ 135513 h 17709"/>
              <a:gd name="T46" fmla="*/ 196643 w 13774"/>
              <a:gd name="T47" fmla="*/ 135513 h 17709"/>
              <a:gd name="T48" fmla="*/ 196643 w 13774"/>
              <a:gd name="T49" fmla="*/ 92842 h 17709"/>
              <a:gd name="T50" fmla="*/ 129169 w 13774"/>
              <a:gd name="T51" fmla="*/ 24796 h 17709"/>
              <a:gd name="T52" fmla="*/ 61715 w 13774"/>
              <a:gd name="T53" fmla="*/ 92842 h 17709"/>
              <a:gd name="T54" fmla="*/ 61715 w 13774"/>
              <a:gd name="T55" fmla="*/ 135513 h 17709"/>
              <a:gd name="T56" fmla="*/ 49015 w 13774"/>
              <a:gd name="T57" fmla="*/ 135513 h 17709"/>
              <a:gd name="T58" fmla="*/ 36916 w 13774"/>
              <a:gd name="T59" fmla="*/ 135513 h 17709"/>
              <a:gd name="T60" fmla="*/ 36916 w 13774"/>
              <a:gd name="T61" fmla="*/ 135513 h 17709"/>
              <a:gd name="T62" fmla="*/ 36916 w 13774"/>
              <a:gd name="T63" fmla="*/ 92261 h 17709"/>
              <a:gd name="T64" fmla="*/ 129169 w 13774"/>
              <a:gd name="T65" fmla="*/ 0 h 17709"/>
              <a:gd name="T66" fmla="*/ 221441 w 13774"/>
              <a:gd name="T67" fmla="*/ 92261 h 17709"/>
              <a:gd name="T68" fmla="*/ 221441 w 13774"/>
              <a:gd name="T69" fmla="*/ 135513 h 17709"/>
              <a:gd name="T70" fmla="*/ 258357 w 13774"/>
              <a:gd name="T71" fmla="*/ 172406 h 17709"/>
              <a:gd name="T72" fmla="*/ 258357 w 13774"/>
              <a:gd name="T73" fmla="*/ 295220 h 17709"/>
              <a:gd name="T74" fmla="*/ 221441 w 13774"/>
              <a:gd name="T75" fmla="*/ 332132 h 17709"/>
              <a:gd name="T76" fmla="*/ 36916 w 13774"/>
              <a:gd name="T77" fmla="*/ 332132 h 17709"/>
              <a:gd name="T78" fmla="*/ 0 w 13774"/>
              <a:gd name="T79" fmla="*/ 295220 h 17709"/>
              <a:gd name="T80" fmla="*/ 0 w 13774"/>
              <a:gd name="T81" fmla="*/ 172406 h 17709"/>
              <a:gd name="T82" fmla="*/ 36916 w 13774"/>
              <a:gd name="T83" fmla="*/ 135513 h 17709"/>
              <a:gd name="T84" fmla="*/ 110730 w 13774"/>
              <a:gd name="T85" fmla="*/ 239871 h 17709"/>
              <a:gd name="T86" fmla="*/ 110730 w 13774"/>
              <a:gd name="T87" fmla="*/ 239871 h 17709"/>
              <a:gd name="T88" fmla="*/ 110730 w 13774"/>
              <a:gd name="T89" fmla="*/ 264667 h 17709"/>
              <a:gd name="T90" fmla="*/ 129169 w 13774"/>
              <a:gd name="T91" fmla="*/ 283123 h 17709"/>
              <a:gd name="T92" fmla="*/ 147627 w 13774"/>
              <a:gd name="T93" fmla="*/ 264667 h 17709"/>
              <a:gd name="T94" fmla="*/ 147627 w 13774"/>
              <a:gd name="T95" fmla="*/ 239871 h 17709"/>
              <a:gd name="T96" fmla="*/ 159726 w 13774"/>
              <a:gd name="T97" fmla="*/ 215657 h 17709"/>
              <a:gd name="T98" fmla="*/ 129169 w 13774"/>
              <a:gd name="T99" fmla="*/ 184503 h 17709"/>
              <a:gd name="T100" fmla="*/ 98631 w 13774"/>
              <a:gd name="T101" fmla="*/ 215657 h 17709"/>
              <a:gd name="T102" fmla="*/ 110730 w 13774"/>
              <a:gd name="T103" fmla="*/ 239871 h 17709"/>
              <a:gd name="T104" fmla="*/ 122848 w 13774"/>
              <a:gd name="T105" fmla="*/ 232950 h 17709"/>
              <a:gd name="T106" fmla="*/ 122848 w 13774"/>
              <a:gd name="T107" fmla="*/ 232950 h 17709"/>
              <a:gd name="T108" fmla="*/ 122848 w 13774"/>
              <a:gd name="T109" fmla="*/ 264667 h 17709"/>
              <a:gd name="T110" fmla="*/ 129169 w 13774"/>
              <a:gd name="T111" fmla="*/ 271006 h 17709"/>
              <a:gd name="T112" fmla="*/ 135528 w 13774"/>
              <a:gd name="T113" fmla="*/ 264667 h 17709"/>
              <a:gd name="T114" fmla="*/ 135528 w 13774"/>
              <a:gd name="T115" fmla="*/ 232950 h 17709"/>
              <a:gd name="T116" fmla="*/ 147627 w 13774"/>
              <a:gd name="T117" fmla="*/ 215657 h 17709"/>
              <a:gd name="T118" fmla="*/ 129169 w 13774"/>
              <a:gd name="T119" fmla="*/ 197201 h 17709"/>
              <a:gd name="T120" fmla="*/ 110730 w 13774"/>
              <a:gd name="T121" fmla="*/ 215657 h 17709"/>
              <a:gd name="T122" fmla="*/ 122848 w 13774"/>
              <a:gd name="T123" fmla="*/ 232950 h 177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3774" h="17709">
                <a:moveTo>
                  <a:pt x="1968" y="7870"/>
                </a:moveTo>
                <a:lnTo>
                  <a:pt x="1968" y="7870"/>
                </a:lnTo>
                <a:cubicBezTo>
                  <a:pt x="1230" y="7870"/>
                  <a:pt x="646" y="8455"/>
                  <a:pt x="646" y="9192"/>
                </a:cubicBezTo>
                <a:cubicBezTo>
                  <a:pt x="646" y="15740"/>
                  <a:pt x="646" y="15740"/>
                  <a:pt x="646" y="15740"/>
                </a:cubicBezTo>
                <a:cubicBezTo>
                  <a:pt x="646" y="16478"/>
                  <a:pt x="1230" y="17062"/>
                  <a:pt x="1968" y="17062"/>
                </a:cubicBezTo>
                <a:cubicBezTo>
                  <a:pt x="11805" y="17062"/>
                  <a:pt x="11805" y="17062"/>
                  <a:pt x="11805" y="17062"/>
                </a:cubicBezTo>
                <a:cubicBezTo>
                  <a:pt x="12543" y="17062"/>
                  <a:pt x="13128" y="16478"/>
                  <a:pt x="13128" y="15740"/>
                </a:cubicBezTo>
                <a:cubicBezTo>
                  <a:pt x="13128" y="9192"/>
                  <a:pt x="13128" y="9192"/>
                  <a:pt x="13128" y="9192"/>
                </a:cubicBezTo>
                <a:cubicBezTo>
                  <a:pt x="13128" y="8455"/>
                  <a:pt x="12543" y="7870"/>
                  <a:pt x="11805" y="7870"/>
                </a:cubicBezTo>
                <a:lnTo>
                  <a:pt x="1968" y="7870"/>
                </a:lnTo>
                <a:close/>
                <a:moveTo>
                  <a:pt x="3936" y="7225"/>
                </a:moveTo>
                <a:lnTo>
                  <a:pt x="3936" y="7225"/>
                </a:lnTo>
                <a:cubicBezTo>
                  <a:pt x="3936" y="4919"/>
                  <a:pt x="3936" y="4919"/>
                  <a:pt x="3936" y="4919"/>
                </a:cubicBezTo>
                <a:cubicBezTo>
                  <a:pt x="3936" y="3290"/>
                  <a:pt x="5258" y="1967"/>
                  <a:pt x="6886" y="1967"/>
                </a:cubicBezTo>
                <a:cubicBezTo>
                  <a:pt x="8515" y="1967"/>
                  <a:pt x="9838" y="3290"/>
                  <a:pt x="9838" y="4919"/>
                </a:cubicBezTo>
                <a:cubicBezTo>
                  <a:pt x="9838" y="7225"/>
                  <a:pt x="9838" y="7225"/>
                  <a:pt x="9838" y="7225"/>
                </a:cubicBezTo>
                <a:lnTo>
                  <a:pt x="3936" y="7225"/>
                </a:lnTo>
                <a:close/>
                <a:moveTo>
                  <a:pt x="2613" y="7225"/>
                </a:moveTo>
                <a:lnTo>
                  <a:pt x="2613" y="7225"/>
                </a:lnTo>
                <a:cubicBezTo>
                  <a:pt x="2613" y="4919"/>
                  <a:pt x="2613" y="4919"/>
                  <a:pt x="2613" y="4919"/>
                </a:cubicBezTo>
                <a:cubicBezTo>
                  <a:pt x="2613" y="2582"/>
                  <a:pt x="4520" y="677"/>
                  <a:pt x="6886" y="677"/>
                </a:cubicBezTo>
                <a:cubicBezTo>
                  <a:pt x="9223" y="677"/>
                  <a:pt x="11160" y="2582"/>
                  <a:pt x="11160" y="4919"/>
                </a:cubicBezTo>
                <a:cubicBezTo>
                  <a:pt x="11160" y="7225"/>
                  <a:pt x="11160" y="7225"/>
                  <a:pt x="11160" y="7225"/>
                </a:cubicBezTo>
                <a:cubicBezTo>
                  <a:pt x="10483" y="7225"/>
                  <a:pt x="10483" y="7225"/>
                  <a:pt x="10483" y="7225"/>
                </a:cubicBezTo>
                <a:cubicBezTo>
                  <a:pt x="10483" y="4950"/>
                  <a:pt x="10483" y="4950"/>
                  <a:pt x="10483" y="4950"/>
                </a:cubicBezTo>
                <a:cubicBezTo>
                  <a:pt x="10483" y="2951"/>
                  <a:pt x="8884" y="1322"/>
                  <a:pt x="6886" y="1322"/>
                </a:cubicBezTo>
                <a:cubicBezTo>
                  <a:pt x="4889" y="1322"/>
                  <a:pt x="3290" y="2951"/>
                  <a:pt x="3290" y="4950"/>
                </a:cubicBezTo>
                <a:cubicBezTo>
                  <a:pt x="3290" y="7225"/>
                  <a:pt x="3290" y="7225"/>
                  <a:pt x="3290" y="7225"/>
                </a:cubicBezTo>
                <a:lnTo>
                  <a:pt x="2613" y="7225"/>
                </a:lnTo>
                <a:close/>
                <a:moveTo>
                  <a:pt x="1968" y="7225"/>
                </a:moveTo>
                <a:lnTo>
                  <a:pt x="1968" y="7225"/>
                </a:lnTo>
                <a:cubicBezTo>
                  <a:pt x="1968" y="4919"/>
                  <a:pt x="1968" y="4919"/>
                  <a:pt x="1968" y="4919"/>
                </a:cubicBezTo>
                <a:cubicBezTo>
                  <a:pt x="1968" y="2213"/>
                  <a:pt x="4182" y="0"/>
                  <a:pt x="6886" y="0"/>
                </a:cubicBezTo>
                <a:cubicBezTo>
                  <a:pt x="9592" y="0"/>
                  <a:pt x="11805" y="2213"/>
                  <a:pt x="11805" y="4919"/>
                </a:cubicBezTo>
                <a:cubicBezTo>
                  <a:pt x="11805" y="7225"/>
                  <a:pt x="11805" y="7225"/>
                  <a:pt x="11805" y="7225"/>
                </a:cubicBezTo>
                <a:cubicBezTo>
                  <a:pt x="12882" y="7225"/>
                  <a:pt x="13773" y="8116"/>
                  <a:pt x="13773" y="9192"/>
                </a:cubicBezTo>
                <a:cubicBezTo>
                  <a:pt x="13773" y="15740"/>
                  <a:pt x="13773" y="15740"/>
                  <a:pt x="13773" y="15740"/>
                </a:cubicBezTo>
                <a:cubicBezTo>
                  <a:pt x="13773" y="16847"/>
                  <a:pt x="12882" y="17708"/>
                  <a:pt x="11805" y="17708"/>
                </a:cubicBezTo>
                <a:cubicBezTo>
                  <a:pt x="1968" y="17708"/>
                  <a:pt x="1968" y="17708"/>
                  <a:pt x="1968" y="17708"/>
                </a:cubicBezTo>
                <a:cubicBezTo>
                  <a:pt x="892" y="17708"/>
                  <a:pt x="0" y="16847"/>
                  <a:pt x="0" y="15740"/>
                </a:cubicBezTo>
                <a:cubicBezTo>
                  <a:pt x="0" y="9192"/>
                  <a:pt x="0" y="9192"/>
                  <a:pt x="0" y="9192"/>
                </a:cubicBezTo>
                <a:cubicBezTo>
                  <a:pt x="0" y="8116"/>
                  <a:pt x="892" y="7225"/>
                  <a:pt x="1968" y="7225"/>
                </a:cubicBezTo>
                <a:close/>
                <a:moveTo>
                  <a:pt x="5903" y="12789"/>
                </a:moveTo>
                <a:lnTo>
                  <a:pt x="5903" y="12789"/>
                </a:lnTo>
                <a:cubicBezTo>
                  <a:pt x="5903" y="14111"/>
                  <a:pt x="5903" y="14111"/>
                  <a:pt x="5903" y="14111"/>
                </a:cubicBezTo>
                <a:cubicBezTo>
                  <a:pt x="5903" y="14665"/>
                  <a:pt x="6334" y="15095"/>
                  <a:pt x="6886" y="15095"/>
                </a:cubicBezTo>
                <a:cubicBezTo>
                  <a:pt x="7440" y="15095"/>
                  <a:pt x="7870" y="14665"/>
                  <a:pt x="7870" y="14111"/>
                </a:cubicBezTo>
                <a:cubicBezTo>
                  <a:pt x="7870" y="12789"/>
                  <a:pt x="7870" y="12789"/>
                  <a:pt x="7870" y="12789"/>
                </a:cubicBezTo>
                <a:cubicBezTo>
                  <a:pt x="8269" y="12512"/>
                  <a:pt x="8515" y="12020"/>
                  <a:pt x="8515" y="11498"/>
                </a:cubicBezTo>
                <a:cubicBezTo>
                  <a:pt x="8515" y="10575"/>
                  <a:pt x="7778" y="9837"/>
                  <a:pt x="6886" y="9837"/>
                </a:cubicBezTo>
                <a:cubicBezTo>
                  <a:pt x="5996" y="9837"/>
                  <a:pt x="5258" y="10575"/>
                  <a:pt x="5258" y="11498"/>
                </a:cubicBezTo>
                <a:cubicBezTo>
                  <a:pt x="5258" y="12020"/>
                  <a:pt x="5504" y="12512"/>
                  <a:pt x="5903" y="12789"/>
                </a:cubicBezTo>
                <a:close/>
                <a:moveTo>
                  <a:pt x="6549" y="12420"/>
                </a:moveTo>
                <a:lnTo>
                  <a:pt x="6549" y="12420"/>
                </a:lnTo>
                <a:cubicBezTo>
                  <a:pt x="6549" y="14111"/>
                  <a:pt x="6549" y="14111"/>
                  <a:pt x="6549" y="14111"/>
                </a:cubicBezTo>
                <a:cubicBezTo>
                  <a:pt x="6549" y="14296"/>
                  <a:pt x="6702" y="14449"/>
                  <a:pt x="6886" y="14449"/>
                </a:cubicBezTo>
                <a:cubicBezTo>
                  <a:pt x="7071" y="14449"/>
                  <a:pt x="7225" y="14296"/>
                  <a:pt x="7225" y="14111"/>
                </a:cubicBezTo>
                <a:cubicBezTo>
                  <a:pt x="7225" y="12420"/>
                  <a:pt x="7225" y="12420"/>
                  <a:pt x="7225" y="12420"/>
                </a:cubicBezTo>
                <a:cubicBezTo>
                  <a:pt x="7594" y="12266"/>
                  <a:pt x="7870" y="11928"/>
                  <a:pt x="7870" y="11498"/>
                </a:cubicBezTo>
                <a:cubicBezTo>
                  <a:pt x="7870" y="10944"/>
                  <a:pt x="7440" y="10514"/>
                  <a:pt x="6886" y="10514"/>
                </a:cubicBezTo>
                <a:cubicBezTo>
                  <a:pt x="6334" y="10514"/>
                  <a:pt x="5903" y="10944"/>
                  <a:pt x="5903" y="11498"/>
                </a:cubicBezTo>
                <a:cubicBezTo>
                  <a:pt x="5903" y="11928"/>
                  <a:pt x="6180" y="12266"/>
                  <a:pt x="6549" y="124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603097" y="2197275"/>
            <a:ext cx="381774" cy="350594"/>
            <a:chOff x="747713" y="536575"/>
            <a:chExt cx="7327900" cy="6729413"/>
          </a:xfrm>
          <a:solidFill>
            <a:schemeClr val="tx1"/>
          </a:solidFill>
        </p:grpSpPr>
        <p:sp>
          <p:nvSpPr>
            <p:cNvPr id="53" name="Freeform 2"/>
            <p:cNvSpPr>
              <a:spLocks noChangeArrowheads="1"/>
            </p:cNvSpPr>
            <p:nvPr/>
          </p:nvSpPr>
          <p:spPr bwMode="auto">
            <a:xfrm>
              <a:off x="2441575" y="536575"/>
              <a:ext cx="5634038" cy="6729413"/>
            </a:xfrm>
            <a:custGeom>
              <a:avLst/>
              <a:gdLst>
                <a:gd name="T0" fmla="*/ 6301 w 15649"/>
                <a:gd name="T1" fmla="*/ 18077 h 18693"/>
                <a:gd name="T2" fmla="*/ 6301 w 15649"/>
                <a:gd name="T3" fmla="*/ 18077 h 18693"/>
                <a:gd name="T4" fmla="*/ 922 w 15649"/>
                <a:gd name="T5" fmla="*/ 16202 h 18693"/>
                <a:gd name="T6" fmla="*/ 3197 w 15649"/>
                <a:gd name="T7" fmla="*/ 13956 h 18693"/>
                <a:gd name="T8" fmla="*/ 6301 w 15649"/>
                <a:gd name="T9" fmla="*/ 14910 h 18693"/>
                <a:gd name="T10" fmla="*/ 11897 w 15649"/>
                <a:gd name="T11" fmla="*/ 9345 h 18693"/>
                <a:gd name="T12" fmla="*/ 6301 w 15649"/>
                <a:gd name="T13" fmla="*/ 3750 h 18693"/>
                <a:gd name="T14" fmla="*/ 3197 w 15649"/>
                <a:gd name="T15" fmla="*/ 4704 h 18693"/>
                <a:gd name="T16" fmla="*/ 922 w 15649"/>
                <a:gd name="T17" fmla="*/ 2459 h 18693"/>
                <a:gd name="T18" fmla="*/ 6301 w 15649"/>
                <a:gd name="T19" fmla="*/ 615 h 18693"/>
                <a:gd name="T20" fmla="*/ 15033 w 15649"/>
                <a:gd name="T21" fmla="*/ 9345 h 18693"/>
                <a:gd name="T22" fmla="*/ 6301 w 15649"/>
                <a:gd name="T23" fmla="*/ 18077 h 18693"/>
                <a:gd name="T24" fmla="*/ 6301 w 15649"/>
                <a:gd name="T25" fmla="*/ 0 h 18693"/>
                <a:gd name="T26" fmla="*/ 6301 w 15649"/>
                <a:gd name="T27" fmla="*/ 0 h 18693"/>
                <a:gd name="T28" fmla="*/ 276 w 15649"/>
                <a:gd name="T29" fmla="*/ 2213 h 18693"/>
                <a:gd name="T30" fmla="*/ 0 w 15649"/>
                <a:gd name="T31" fmla="*/ 2429 h 18693"/>
                <a:gd name="T32" fmla="*/ 3135 w 15649"/>
                <a:gd name="T33" fmla="*/ 5534 h 18693"/>
                <a:gd name="T34" fmla="*/ 3351 w 15649"/>
                <a:gd name="T35" fmla="*/ 5380 h 18693"/>
                <a:gd name="T36" fmla="*/ 6301 w 15649"/>
                <a:gd name="T37" fmla="*/ 4365 h 18693"/>
                <a:gd name="T38" fmla="*/ 11282 w 15649"/>
                <a:gd name="T39" fmla="*/ 9345 h 18693"/>
                <a:gd name="T40" fmla="*/ 6301 w 15649"/>
                <a:gd name="T41" fmla="*/ 14295 h 18693"/>
                <a:gd name="T42" fmla="*/ 3351 w 15649"/>
                <a:gd name="T43" fmla="*/ 13311 h 18693"/>
                <a:gd name="T44" fmla="*/ 3135 w 15649"/>
                <a:gd name="T45" fmla="*/ 13158 h 18693"/>
                <a:gd name="T46" fmla="*/ 0 w 15649"/>
                <a:gd name="T47" fmla="*/ 16263 h 18693"/>
                <a:gd name="T48" fmla="*/ 276 w 15649"/>
                <a:gd name="T49" fmla="*/ 16478 h 18693"/>
                <a:gd name="T50" fmla="*/ 6301 w 15649"/>
                <a:gd name="T51" fmla="*/ 18692 h 18693"/>
                <a:gd name="T52" fmla="*/ 15648 w 15649"/>
                <a:gd name="T53" fmla="*/ 9345 h 18693"/>
                <a:gd name="T54" fmla="*/ 6301 w 15649"/>
                <a:gd name="T55" fmla="*/ 0 h 18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649" h="18693">
                  <a:moveTo>
                    <a:pt x="6301" y="18077"/>
                  </a:moveTo>
                  <a:lnTo>
                    <a:pt x="6301" y="18077"/>
                  </a:lnTo>
                  <a:cubicBezTo>
                    <a:pt x="4365" y="18077"/>
                    <a:pt x="2459" y="17400"/>
                    <a:pt x="922" y="16202"/>
                  </a:cubicBezTo>
                  <a:cubicBezTo>
                    <a:pt x="3197" y="13956"/>
                    <a:pt x="3197" y="13956"/>
                    <a:pt x="3197" y="13956"/>
                  </a:cubicBezTo>
                  <a:cubicBezTo>
                    <a:pt x="4119" y="14571"/>
                    <a:pt x="5195" y="14910"/>
                    <a:pt x="6301" y="14910"/>
                  </a:cubicBezTo>
                  <a:cubicBezTo>
                    <a:pt x="9376" y="14910"/>
                    <a:pt x="11897" y="12420"/>
                    <a:pt x="11897" y="9345"/>
                  </a:cubicBezTo>
                  <a:cubicBezTo>
                    <a:pt x="11897" y="6272"/>
                    <a:pt x="9376" y="3750"/>
                    <a:pt x="6301" y="3750"/>
                  </a:cubicBezTo>
                  <a:cubicBezTo>
                    <a:pt x="5195" y="3750"/>
                    <a:pt x="4119" y="4089"/>
                    <a:pt x="3197" y="4704"/>
                  </a:cubicBezTo>
                  <a:cubicBezTo>
                    <a:pt x="922" y="2459"/>
                    <a:pt x="922" y="2459"/>
                    <a:pt x="922" y="2459"/>
                  </a:cubicBezTo>
                  <a:cubicBezTo>
                    <a:pt x="2459" y="1260"/>
                    <a:pt x="4365" y="615"/>
                    <a:pt x="6301" y="615"/>
                  </a:cubicBezTo>
                  <a:cubicBezTo>
                    <a:pt x="11128" y="615"/>
                    <a:pt x="15033" y="4520"/>
                    <a:pt x="15033" y="9345"/>
                  </a:cubicBezTo>
                  <a:cubicBezTo>
                    <a:pt x="15033" y="14141"/>
                    <a:pt x="11128" y="18077"/>
                    <a:pt x="6301" y="18077"/>
                  </a:cubicBezTo>
                  <a:close/>
                  <a:moveTo>
                    <a:pt x="6301" y="0"/>
                  </a:moveTo>
                  <a:lnTo>
                    <a:pt x="6301" y="0"/>
                  </a:lnTo>
                  <a:cubicBezTo>
                    <a:pt x="4088" y="0"/>
                    <a:pt x="1967" y="768"/>
                    <a:pt x="276" y="2213"/>
                  </a:cubicBezTo>
                  <a:cubicBezTo>
                    <a:pt x="0" y="2429"/>
                    <a:pt x="0" y="2429"/>
                    <a:pt x="0" y="2429"/>
                  </a:cubicBezTo>
                  <a:cubicBezTo>
                    <a:pt x="3135" y="5534"/>
                    <a:pt x="3135" y="5534"/>
                    <a:pt x="3135" y="5534"/>
                  </a:cubicBezTo>
                  <a:cubicBezTo>
                    <a:pt x="3351" y="5380"/>
                    <a:pt x="3351" y="5380"/>
                    <a:pt x="3351" y="5380"/>
                  </a:cubicBezTo>
                  <a:cubicBezTo>
                    <a:pt x="4211" y="4704"/>
                    <a:pt x="5226" y="4365"/>
                    <a:pt x="6301" y="4365"/>
                  </a:cubicBezTo>
                  <a:cubicBezTo>
                    <a:pt x="9037" y="4365"/>
                    <a:pt x="11282" y="6610"/>
                    <a:pt x="11282" y="9345"/>
                  </a:cubicBezTo>
                  <a:cubicBezTo>
                    <a:pt x="11282" y="12081"/>
                    <a:pt x="9037" y="14295"/>
                    <a:pt x="6301" y="14295"/>
                  </a:cubicBezTo>
                  <a:cubicBezTo>
                    <a:pt x="5226" y="14295"/>
                    <a:pt x="4211" y="13956"/>
                    <a:pt x="3351" y="13311"/>
                  </a:cubicBezTo>
                  <a:cubicBezTo>
                    <a:pt x="3135" y="13158"/>
                    <a:pt x="3135" y="13158"/>
                    <a:pt x="3135" y="13158"/>
                  </a:cubicBezTo>
                  <a:cubicBezTo>
                    <a:pt x="0" y="16263"/>
                    <a:pt x="0" y="16263"/>
                    <a:pt x="0" y="16263"/>
                  </a:cubicBezTo>
                  <a:cubicBezTo>
                    <a:pt x="276" y="16478"/>
                    <a:pt x="276" y="16478"/>
                    <a:pt x="276" y="16478"/>
                  </a:cubicBezTo>
                  <a:cubicBezTo>
                    <a:pt x="1967" y="17892"/>
                    <a:pt x="4088" y="18692"/>
                    <a:pt x="6301" y="18692"/>
                  </a:cubicBezTo>
                  <a:cubicBezTo>
                    <a:pt x="11466" y="18692"/>
                    <a:pt x="15648" y="14480"/>
                    <a:pt x="15648" y="9345"/>
                  </a:cubicBezTo>
                  <a:cubicBezTo>
                    <a:pt x="15648" y="4181"/>
                    <a:pt x="11466" y="0"/>
                    <a:pt x="630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747713" y="1177925"/>
              <a:ext cx="4759325" cy="5434013"/>
              <a:chOff x="747713" y="1177925"/>
              <a:chExt cx="4759325" cy="5434013"/>
            </a:xfrm>
            <a:grpFill/>
          </p:grpSpPr>
          <p:sp>
            <p:nvSpPr>
              <p:cNvPr id="55" name="Freeform 1"/>
              <p:cNvSpPr>
                <a:spLocks noChangeArrowheads="1"/>
              </p:cNvSpPr>
              <p:nvPr/>
            </p:nvSpPr>
            <p:spPr bwMode="auto">
              <a:xfrm>
                <a:off x="747713" y="1177925"/>
                <a:ext cx="2368550" cy="5434013"/>
              </a:xfrm>
              <a:custGeom>
                <a:avLst/>
                <a:gdLst>
                  <a:gd name="T0" fmla="*/ 2951 w 6580"/>
                  <a:gd name="T1" fmla="*/ 14203 h 15096"/>
                  <a:gd name="T2" fmla="*/ 2951 w 6580"/>
                  <a:gd name="T3" fmla="*/ 14203 h 15096"/>
                  <a:gd name="T4" fmla="*/ 615 w 6580"/>
                  <a:gd name="T5" fmla="*/ 7562 h 15096"/>
                  <a:gd name="T6" fmla="*/ 2951 w 6580"/>
                  <a:gd name="T7" fmla="*/ 922 h 15096"/>
                  <a:gd name="T8" fmla="*/ 5780 w 6580"/>
                  <a:gd name="T9" fmla="*/ 3751 h 15096"/>
                  <a:gd name="T10" fmla="*/ 4581 w 6580"/>
                  <a:gd name="T11" fmla="*/ 7562 h 15096"/>
                  <a:gd name="T12" fmla="*/ 5780 w 6580"/>
                  <a:gd name="T13" fmla="*/ 11375 h 15096"/>
                  <a:gd name="T14" fmla="*/ 2951 w 6580"/>
                  <a:gd name="T15" fmla="*/ 14203 h 15096"/>
                  <a:gd name="T16" fmla="*/ 6425 w 6580"/>
                  <a:gd name="T17" fmla="*/ 11221 h 15096"/>
                  <a:gd name="T18" fmla="*/ 6425 w 6580"/>
                  <a:gd name="T19" fmla="*/ 11221 h 15096"/>
                  <a:gd name="T20" fmla="*/ 5196 w 6580"/>
                  <a:gd name="T21" fmla="*/ 7562 h 15096"/>
                  <a:gd name="T22" fmla="*/ 6425 w 6580"/>
                  <a:gd name="T23" fmla="*/ 3904 h 15096"/>
                  <a:gd name="T24" fmla="*/ 6579 w 6580"/>
                  <a:gd name="T25" fmla="*/ 3689 h 15096"/>
                  <a:gd name="T26" fmla="*/ 2889 w 6580"/>
                  <a:gd name="T27" fmla="*/ 0 h 15096"/>
                  <a:gd name="T28" fmla="*/ 2674 w 6580"/>
                  <a:gd name="T29" fmla="*/ 245 h 15096"/>
                  <a:gd name="T30" fmla="*/ 0 w 6580"/>
                  <a:gd name="T31" fmla="*/ 7562 h 15096"/>
                  <a:gd name="T32" fmla="*/ 2674 w 6580"/>
                  <a:gd name="T33" fmla="*/ 14849 h 15096"/>
                  <a:gd name="T34" fmla="*/ 2889 w 6580"/>
                  <a:gd name="T35" fmla="*/ 15095 h 15096"/>
                  <a:gd name="T36" fmla="*/ 6579 w 6580"/>
                  <a:gd name="T37" fmla="*/ 11405 h 15096"/>
                  <a:gd name="T38" fmla="*/ 6425 w 6580"/>
                  <a:gd name="T39" fmla="*/ 11221 h 15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580" h="15096">
                    <a:moveTo>
                      <a:pt x="2951" y="14203"/>
                    </a:moveTo>
                    <a:lnTo>
                      <a:pt x="2951" y="14203"/>
                    </a:lnTo>
                    <a:cubicBezTo>
                      <a:pt x="1444" y="12296"/>
                      <a:pt x="615" y="9960"/>
                      <a:pt x="615" y="7562"/>
                    </a:cubicBezTo>
                    <a:cubicBezTo>
                      <a:pt x="615" y="5134"/>
                      <a:pt x="1444" y="2798"/>
                      <a:pt x="2951" y="922"/>
                    </a:cubicBezTo>
                    <a:cubicBezTo>
                      <a:pt x="5780" y="3751"/>
                      <a:pt x="5780" y="3751"/>
                      <a:pt x="5780" y="3751"/>
                    </a:cubicBezTo>
                    <a:cubicBezTo>
                      <a:pt x="5011" y="4888"/>
                      <a:pt x="4581" y="6180"/>
                      <a:pt x="4581" y="7562"/>
                    </a:cubicBezTo>
                    <a:cubicBezTo>
                      <a:pt x="4581" y="8915"/>
                      <a:pt x="5011" y="10237"/>
                      <a:pt x="5780" y="11375"/>
                    </a:cubicBezTo>
                    <a:lnTo>
                      <a:pt x="2951" y="14203"/>
                    </a:lnTo>
                    <a:close/>
                    <a:moveTo>
                      <a:pt x="6425" y="11221"/>
                    </a:moveTo>
                    <a:lnTo>
                      <a:pt x="6425" y="11221"/>
                    </a:lnTo>
                    <a:cubicBezTo>
                      <a:pt x="5626" y="10145"/>
                      <a:pt x="5196" y="8885"/>
                      <a:pt x="5196" y="7562"/>
                    </a:cubicBezTo>
                    <a:cubicBezTo>
                      <a:pt x="5196" y="6241"/>
                      <a:pt x="5626" y="4981"/>
                      <a:pt x="6425" y="3904"/>
                    </a:cubicBezTo>
                    <a:cubicBezTo>
                      <a:pt x="6579" y="3689"/>
                      <a:pt x="6579" y="3689"/>
                      <a:pt x="6579" y="3689"/>
                    </a:cubicBezTo>
                    <a:cubicBezTo>
                      <a:pt x="2889" y="0"/>
                      <a:pt x="2889" y="0"/>
                      <a:pt x="2889" y="0"/>
                    </a:cubicBezTo>
                    <a:cubicBezTo>
                      <a:pt x="2674" y="245"/>
                      <a:pt x="2674" y="245"/>
                      <a:pt x="2674" y="245"/>
                    </a:cubicBezTo>
                    <a:cubicBezTo>
                      <a:pt x="952" y="2306"/>
                      <a:pt x="0" y="4888"/>
                      <a:pt x="0" y="7562"/>
                    </a:cubicBezTo>
                    <a:cubicBezTo>
                      <a:pt x="0" y="10237"/>
                      <a:pt x="952" y="12820"/>
                      <a:pt x="2674" y="14849"/>
                    </a:cubicBezTo>
                    <a:cubicBezTo>
                      <a:pt x="2889" y="15095"/>
                      <a:pt x="2889" y="15095"/>
                      <a:pt x="2889" y="15095"/>
                    </a:cubicBezTo>
                    <a:cubicBezTo>
                      <a:pt x="6579" y="11405"/>
                      <a:pt x="6579" y="11405"/>
                      <a:pt x="6579" y="11405"/>
                    </a:cubicBezTo>
                    <a:lnTo>
                      <a:pt x="6425" y="1122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Freeform 3"/>
              <p:cNvSpPr>
                <a:spLocks noChangeArrowheads="1"/>
              </p:cNvSpPr>
              <p:nvPr/>
            </p:nvSpPr>
            <p:spPr bwMode="auto">
              <a:xfrm>
                <a:off x="3835400" y="2351088"/>
                <a:ext cx="1671638" cy="3098800"/>
              </a:xfrm>
              <a:custGeom>
                <a:avLst/>
                <a:gdLst>
                  <a:gd name="T0" fmla="*/ 3105 w 4643"/>
                  <a:gd name="T1" fmla="*/ 6978 h 8609"/>
                  <a:gd name="T2" fmla="*/ 3105 w 4643"/>
                  <a:gd name="T3" fmla="*/ 6978 h 8609"/>
                  <a:gd name="T4" fmla="*/ 431 w 4643"/>
                  <a:gd name="T5" fmla="*/ 6178 h 8609"/>
                  <a:gd name="T6" fmla="*/ 0 w 4643"/>
                  <a:gd name="T7" fmla="*/ 6609 h 8609"/>
                  <a:gd name="T8" fmla="*/ 1967 w 4643"/>
                  <a:gd name="T9" fmla="*/ 7685 h 8609"/>
                  <a:gd name="T10" fmla="*/ 1967 w 4643"/>
                  <a:gd name="T11" fmla="*/ 8608 h 8609"/>
                  <a:gd name="T12" fmla="*/ 2582 w 4643"/>
                  <a:gd name="T13" fmla="*/ 8608 h 8609"/>
                  <a:gd name="T14" fmla="*/ 2582 w 4643"/>
                  <a:gd name="T15" fmla="*/ 7685 h 8609"/>
                  <a:gd name="T16" fmla="*/ 3351 w 4643"/>
                  <a:gd name="T17" fmla="*/ 7531 h 8609"/>
                  <a:gd name="T18" fmla="*/ 4642 w 4643"/>
                  <a:gd name="T19" fmla="*/ 5840 h 8609"/>
                  <a:gd name="T20" fmla="*/ 2367 w 4643"/>
                  <a:gd name="T21" fmla="*/ 4058 h 8609"/>
                  <a:gd name="T22" fmla="*/ 1906 w 4643"/>
                  <a:gd name="T23" fmla="*/ 3996 h 8609"/>
                  <a:gd name="T24" fmla="*/ 769 w 4643"/>
                  <a:gd name="T25" fmla="*/ 2859 h 8609"/>
                  <a:gd name="T26" fmla="*/ 1967 w 4643"/>
                  <a:gd name="T27" fmla="*/ 1568 h 8609"/>
                  <a:gd name="T28" fmla="*/ 3843 w 4643"/>
                  <a:gd name="T29" fmla="*/ 2121 h 8609"/>
                  <a:gd name="T30" fmla="*/ 4057 w 4643"/>
                  <a:gd name="T31" fmla="*/ 1937 h 8609"/>
                  <a:gd name="T32" fmla="*/ 4273 w 4643"/>
                  <a:gd name="T33" fmla="*/ 1722 h 8609"/>
                  <a:gd name="T34" fmla="*/ 2582 w 4643"/>
                  <a:gd name="T35" fmla="*/ 922 h 8609"/>
                  <a:gd name="T36" fmla="*/ 2582 w 4643"/>
                  <a:gd name="T37" fmla="*/ 0 h 8609"/>
                  <a:gd name="T38" fmla="*/ 1967 w 4643"/>
                  <a:gd name="T39" fmla="*/ 0 h 8609"/>
                  <a:gd name="T40" fmla="*/ 1967 w 4643"/>
                  <a:gd name="T41" fmla="*/ 953 h 8609"/>
                  <a:gd name="T42" fmla="*/ 1813 w 4643"/>
                  <a:gd name="T43" fmla="*/ 984 h 8609"/>
                  <a:gd name="T44" fmla="*/ 123 w 4643"/>
                  <a:gd name="T45" fmla="*/ 2859 h 8609"/>
                  <a:gd name="T46" fmla="*/ 1752 w 4643"/>
                  <a:gd name="T47" fmla="*/ 4580 h 8609"/>
                  <a:gd name="T48" fmla="*/ 2305 w 4643"/>
                  <a:gd name="T49" fmla="*/ 4672 h 8609"/>
                  <a:gd name="T50" fmla="*/ 4027 w 4643"/>
                  <a:gd name="T51" fmla="*/ 5840 h 8609"/>
                  <a:gd name="T52" fmla="*/ 3105 w 4643"/>
                  <a:gd name="T53" fmla="*/ 6978 h 8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43" h="8609">
                    <a:moveTo>
                      <a:pt x="3105" y="6978"/>
                    </a:moveTo>
                    <a:lnTo>
                      <a:pt x="3105" y="6978"/>
                    </a:lnTo>
                    <a:cubicBezTo>
                      <a:pt x="2428" y="7224"/>
                      <a:pt x="1384" y="7162"/>
                      <a:pt x="431" y="6178"/>
                    </a:cubicBezTo>
                    <a:cubicBezTo>
                      <a:pt x="0" y="6609"/>
                      <a:pt x="0" y="6609"/>
                      <a:pt x="0" y="6609"/>
                    </a:cubicBezTo>
                    <a:cubicBezTo>
                      <a:pt x="615" y="7285"/>
                      <a:pt x="1322" y="7593"/>
                      <a:pt x="1967" y="7685"/>
                    </a:cubicBezTo>
                    <a:cubicBezTo>
                      <a:pt x="1967" y="8608"/>
                      <a:pt x="1967" y="8608"/>
                      <a:pt x="1967" y="8608"/>
                    </a:cubicBezTo>
                    <a:cubicBezTo>
                      <a:pt x="2582" y="8608"/>
                      <a:pt x="2582" y="8608"/>
                      <a:pt x="2582" y="8608"/>
                    </a:cubicBezTo>
                    <a:cubicBezTo>
                      <a:pt x="2582" y="7685"/>
                      <a:pt x="2582" y="7685"/>
                      <a:pt x="2582" y="7685"/>
                    </a:cubicBezTo>
                    <a:cubicBezTo>
                      <a:pt x="2859" y="7685"/>
                      <a:pt x="3136" y="7624"/>
                      <a:pt x="3351" y="7531"/>
                    </a:cubicBezTo>
                    <a:cubicBezTo>
                      <a:pt x="4150" y="7224"/>
                      <a:pt x="4642" y="6578"/>
                      <a:pt x="4642" y="5840"/>
                    </a:cubicBezTo>
                    <a:cubicBezTo>
                      <a:pt x="4642" y="4334"/>
                      <a:pt x="3166" y="4151"/>
                      <a:pt x="2367" y="4058"/>
                    </a:cubicBezTo>
                    <a:cubicBezTo>
                      <a:pt x="2182" y="4028"/>
                      <a:pt x="2029" y="4028"/>
                      <a:pt x="1906" y="3996"/>
                    </a:cubicBezTo>
                    <a:cubicBezTo>
                      <a:pt x="1169" y="3812"/>
                      <a:pt x="738" y="3413"/>
                      <a:pt x="769" y="2859"/>
                    </a:cubicBezTo>
                    <a:cubicBezTo>
                      <a:pt x="769" y="2367"/>
                      <a:pt x="1199" y="1752"/>
                      <a:pt x="1967" y="1568"/>
                    </a:cubicBezTo>
                    <a:cubicBezTo>
                      <a:pt x="3105" y="1353"/>
                      <a:pt x="3811" y="2091"/>
                      <a:pt x="3843" y="2121"/>
                    </a:cubicBezTo>
                    <a:cubicBezTo>
                      <a:pt x="4057" y="1937"/>
                      <a:pt x="4057" y="1937"/>
                      <a:pt x="4057" y="1937"/>
                    </a:cubicBezTo>
                    <a:cubicBezTo>
                      <a:pt x="4273" y="1722"/>
                      <a:pt x="4273" y="1722"/>
                      <a:pt x="4273" y="1722"/>
                    </a:cubicBezTo>
                    <a:cubicBezTo>
                      <a:pt x="4242" y="1691"/>
                      <a:pt x="3627" y="1014"/>
                      <a:pt x="2582" y="922"/>
                    </a:cubicBezTo>
                    <a:cubicBezTo>
                      <a:pt x="2582" y="0"/>
                      <a:pt x="2582" y="0"/>
                      <a:pt x="2582" y="0"/>
                    </a:cubicBezTo>
                    <a:cubicBezTo>
                      <a:pt x="1967" y="0"/>
                      <a:pt x="1967" y="0"/>
                      <a:pt x="1967" y="0"/>
                    </a:cubicBezTo>
                    <a:cubicBezTo>
                      <a:pt x="1967" y="953"/>
                      <a:pt x="1967" y="953"/>
                      <a:pt x="1967" y="953"/>
                    </a:cubicBezTo>
                    <a:cubicBezTo>
                      <a:pt x="1906" y="984"/>
                      <a:pt x="1875" y="953"/>
                      <a:pt x="1813" y="984"/>
                    </a:cubicBezTo>
                    <a:cubicBezTo>
                      <a:pt x="861" y="1168"/>
                      <a:pt x="154" y="1968"/>
                      <a:pt x="123" y="2859"/>
                    </a:cubicBezTo>
                    <a:cubicBezTo>
                      <a:pt x="123" y="3689"/>
                      <a:pt x="738" y="4334"/>
                      <a:pt x="1752" y="4580"/>
                    </a:cubicBezTo>
                    <a:cubicBezTo>
                      <a:pt x="1906" y="4610"/>
                      <a:pt x="2090" y="4642"/>
                      <a:pt x="2305" y="4672"/>
                    </a:cubicBezTo>
                    <a:cubicBezTo>
                      <a:pt x="3289" y="4795"/>
                      <a:pt x="4027" y="4949"/>
                      <a:pt x="4027" y="5840"/>
                    </a:cubicBezTo>
                    <a:cubicBezTo>
                      <a:pt x="4027" y="6301"/>
                      <a:pt x="3688" y="6732"/>
                      <a:pt x="3105" y="697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" name="Group 5"/>
          <p:cNvGrpSpPr>
            <a:grpSpLocks/>
          </p:cNvGrpSpPr>
          <p:nvPr/>
        </p:nvGrpSpPr>
        <p:grpSpPr bwMode="auto">
          <a:xfrm>
            <a:off x="6135669" y="2191031"/>
            <a:ext cx="363537" cy="334962"/>
            <a:chOff x="4046608" y="2276286"/>
            <a:chExt cx="329775" cy="303759"/>
          </a:xfrm>
          <a:solidFill>
            <a:schemeClr val="tx1"/>
          </a:solidFill>
        </p:grpSpPr>
        <p:sp>
          <p:nvSpPr>
            <p:cNvPr id="58" name="Freeform 1"/>
            <p:cNvSpPr>
              <a:spLocks noChangeArrowheads="1"/>
            </p:cNvSpPr>
            <p:nvPr/>
          </p:nvSpPr>
          <p:spPr bwMode="auto">
            <a:xfrm>
              <a:off x="4225176" y="2335310"/>
              <a:ext cx="151207" cy="191470"/>
            </a:xfrm>
            <a:custGeom>
              <a:avLst/>
              <a:gdLst>
                <a:gd name="T0" fmla="*/ 5844 w 8876"/>
                <a:gd name="T1" fmla="*/ 94 h 11187"/>
                <a:gd name="T2" fmla="*/ 5844 w 8876"/>
                <a:gd name="T3" fmla="*/ 94 h 11187"/>
                <a:gd name="T4" fmla="*/ 5625 w 8876"/>
                <a:gd name="T5" fmla="*/ 0 h 11187"/>
                <a:gd name="T6" fmla="*/ 5438 w 8876"/>
                <a:gd name="T7" fmla="*/ 94 h 11187"/>
                <a:gd name="T8" fmla="*/ 125 w 8876"/>
                <a:gd name="T9" fmla="*/ 5406 h 11187"/>
                <a:gd name="T10" fmla="*/ 125 w 8876"/>
                <a:gd name="T11" fmla="*/ 5811 h 11187"/>
                <a:gd name="T12" fmla="*/ 5438 w 8876"/>
                <a:gd name="T13" fmla="*/ 11124 h 11187"/>
                <a:gd name="T14" fmla="*/ 5625 w 8876"/>
                <a:gd name="T15" fmla="*/ 11186 h 11187"/>
                <a:gd name="T16" fmla="*/ 5844 w 8876"/>
                <a:gd name="T17" fmla="*/ 11124 h 11187"/>
                <a:gd name="T18" fmla="*/ 5844 w 8876"/>
                <a:gd name="T19" fmla="*/ 94 h 11187"/>
                <a:gd name="T20" fmla="*/ 7531 w 8876"/>
                <a:gd name="T21" fmla="*/ 5594 h 11187"/>
                <a:gd name="T22" fmla="*/ 7531 w 8876"/>
                <a:gd name="T23" fmla="*/ 5594 h 11187"/>
                <a:gd name="T24" fmla="*/ 5625 w 8876"/>
                <a:gd name="T25" fmla="*/ 10499 h 11187"/>
                <a:gd name="T26" fmla="*/ 750 w 8876"/>
                <a:gd name="T27" fmla="*/ 5594 h 11187"/>
                <a:gd name="T28" fmla="*/ 5625 w 8876"/>
                <a:gd name="T29" fmla="*/ 719 h 11187"/>
                <a:gd name="T30" fmla="*/ 7531 w 8876"/>
                <a:gd name="T31" fmla="*/ 5594 h 1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876" h="11187">
                  <a:moveTo>
                    <a:pt x="5844" y="94"/>
                  </a:moveTo>
                  <a:lnTo>
                    <a:pt x="5844" y="94"/>
                  </a:lnTo>
                  <a:cubicBezTo>
                    <a:pt x="5782" y="31"/>
                    <a:pt x="5719" y="0"/>
                    <a:pt x="5625" y="0"/>
                  </a:cubicBezTo>
                  <a:cubicBezTo>
                    <a:pt x="5563" y="0"/>
                    <a:pt x="5500" y="31"/>
                    <a:pt x="5438" y="94"/>
                  </a:cubicBezTo>
                  <a:cubicBezTo>
                    <a:pt x="125" y="5406"/>
                    <a:pt x="125" y="5406"/>
                    <a:pt x="125" y="5406"/>
                  </a:cubicBezTo>
                  <a:cubicBezTo>
                    <a:pt x="0" y="5500"/>
                    <a:pt x="0" y="5686"/>
                    <a:pt x="125" y="5811"/>
                  </a:cubicBezTo>
                  <a:cubicBezTo>
                    <a:pt x="5438" y="11124"/>
                    <a:pt x="5438" y="11124"/>
                    <a:pt x="5438" y="11124"/>
                  </a:cubicBezTo>
                  <a:cubicBezTo>
                    <a:pt x="5500" y="11186"/>
                    <a:pt x="5563" y="11186"/>
                    <a:pt x="5625" y="11186"/>
                  </a:cubicBezTo>
                  <a:cubicBezTo>
                    <a:pt x="5719" y="11186"/>
                    <a:pt x="5782" y="11186"/>
                    <a:pt x="5844" y="11124"/>
                  </a:cubicBezTo>
                  <a:cubicBezTo>
                    <a:pt x="8875" y="8093"/>
                    <a:pt x="8875" y="3125"/>
                    <a:pt x="5844" y="94"/>
                  </a:cubicBezTo>
                  <a:close/>
                  <a:moveTo>
                    <a:pt x="7531" y="5594"/>
                  </a:moveTo>
                  <a:lnTo>
                    <a:pt x="7531" y="5594"/>
                  </a:lnTo>
                  <a:cubicBezTo>
                    <a:pt x="7531" y="7436"/>
                    <a:pt x="6875" y="9155"/>
                    <a:pt x="5625" y="10499"/>
                  </a:cubicBezTo>
                  <a:cubicBezTo>
                    <a:pt x="750" y="5594"/>
                    <a:pt x="750" y="5594"/>
                    <a:pt x="750" y="5594"/>
                  </a:cubicBezTo>
                  <a:cubicBezTo>
                    <a:pt x="5625" y="719"/>
                    <a:pt x="5625" y="719"/>
                    <a:pt x="5625" y="719"/>
                  </a:cubicBezTo>
                  <a:cubicBezTo>
                    <a:pt x="6875" y="2062"/>
                    <a:pt x="7531" y="3781"/>
                    <a:pt x="7531" y="559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Freeform 2"/>
            <p:cNvSpPr>
              <a:spLocks noChangeArrowheads="1"/>
            </p:cNvSpPr>
            <p:nvPr/>
          </p:nvSpPr>
          <p:spPr bwMode="auto">
            <a:xfrm>
              <a:off x="4215095" y="2276286"/>
              <a:ext cx="99365" cy="138203"/>
            </a:xfrm>
            <a:custGeom>
              <a:avLst/>
              <a:gdLst>
                <a:gd name="T0" fmla="*/ 188 w 5908"/>
                <a:gd name="T1" fmla="*/ 8062 h 8094"/>
                <a:gd name="T2" fmla="*/ 188 w 5908"/>
                <a:gd name="T3" fmla="*/ 8062 h 8094"/>
                <a:gd name="T4" fmla="*/ 313 w 5908"/>
                <a:gd name="T5" fmla="*/ 8093 h 8094"/>
                <a:gd name="T6" fmla="*/ 500 w 5908"/>
                <a:gd name="T7" fmla="*/ 8000 h 8094"/>
                <a:gd name="T8" fmla="*/ 5813 w 5908"/>
                <a:gd name="T9" fmla="*/ 2687 h 8094"/>
                <a:gd name="T10" fmla="*/ 5907 w 5908"/>
                <a:gd name="T11" fmla="*/ 2500 h 8094"/>
                <a:gd name="T12" fmla="*/ 5813 w 5908"/>
                <a:gd name="T13" fmla="*/ 2281 h 8094"/>
                <a:gd name="T14" fmla="*/ 344 w 5908"/>
                <a:gd name="T15" fmla="*/ 0 h 8094"/>
                <a:gd name="T16" fmla="*/ 32 w 5908"/>
                <a:gd name="T17" fmla="*/ 281 h 8094"/>
                <a:gd name="T18" fmla="*/ 0 w 5908"/>
                <a:gd name="T19" fmla="*/ 7781 h 8094"/>
                <a:gd name="T20" fmla="*/ 188 w 5908"/>
                <a:gd name="T21" fmla="*/ 8062 h 8094"/>
                <a:gd name="T22" fmla="*/ 594 w 5908"/>
                <a:gd name="T23" fmla="*/ 7093 h 8094"/>
                <a:gd name="T24" fmla="*/ 594 w 5908"/>
                <a:gd name="T25" fmla="*/ 7093 h 8094"/>
                <a:gd name="T26" fmla="*/ 625 w 5908"/>
                <a:gd name="T27" fmla="*/ 593 h 8094"/>
                <a:gd name="T28" fmla="*/ 5188 w 5908"/>
                <a:gd name="T29" fmla="*/ 2500 h 8094"/>
                <a:gd name="T30" fmla="*/ 594 w 5908"/>
                <a:gd name="T31" fmla="*/ 7093 h 8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08" h="8094">
                  <a:moveTo>
                    <a:pt x="188" y="8062"/>
                  </a:moveTo>
                  <a:lnTo>
                    <a:pt x="188" y="8062"/>
                  </a:lnTo>
                  <a:cubicBezTo>
                    <a:pt x="219" y="8062"/>
                    <a:pt x="250" y="8093"/>
                    <a:pt x="313" y="8093"/>
                  </a:cubicBezTo>
                  <a:cubicBezTo>
                    <a:pt x="375" y="8093"/>
                    <a:pt x="469" y="8062"/>
                    <a:pt x="500" y="8000"/>
                  </a:cubicBezTo>
                  <a:cubicBezTo>
                    <a:pt x="5813" y="2687"/>
                    <a:pt x="5813" y="2687"/>
                    <a:pt x="5813" y="2687"/>
                  </a:cubicBezTo>
                  <a:cubicBezTo>
                    <a:pt x="5875" y="2656"/>
                    <a:pt x="5907" y="2562"/>
                    <a:pt x="5907" y="2500"/>
                  </a:cubicBezTo>
                  <a:cubicBezTo>
                    <a:pt x="5907" y="2406"/>
                    <a:pt x="5875" y="2343"/>
                    <a:pt x="5813" y="2281"/>
                  </a:cubicBezTo>
                  <a:cubicBezTo>
                    <a:pt x="4344" y="812"/>
                    <a:pt x="2407" y="0"/>
                    <a:pt x="344" y="0"/>
                  </a:cubicBezTo>
                  <a:cubicBezTo>
                    <a:pt x="157" y="0"/>
                    <a:pt x="32" y="125"/>
                    <a:pt x="32" y="281"/>
                  </a:cubicBezTo>
                  <a:cubicBezTo>
                    <a:pt x="0" y="7781"/>
                    <a:pt x="0" y="7781"/>
                    <a:pt x="0" y="7781"/>
                  </a:cubicBezTo>
                  <a:cubicBezTo>
                    <a:pt x="0" y="7906"/>
                    <a:pt x="94" y="8031"/>
                    <a:pt x="188" y="8062"/>
                  </a:cubicBezTo>
                  <a:close/>
                  <a:moveTo>
                    <a:pt x="594" y="7093"/>
                  </a:moveTo>
                  <a:lnTo>
                    <a:pt x="594" y="7093"/>
                  </a:lnTo>
                  <a:cubicBezTo>
                    <a:pt x="625" y="593"/>
                    <a:pt x="625" y="593"/>
                    <a:pt x="625" y="593"/>
                  </a:cubicBezTo>
                  <a:cubicBezTo>
                    <a:pt x="2313" y="656"/>
                    <a:pt x="3938" y="1343"/>
                    <a:pt x="5188" y="2500"/>
                  </a:cubicBezTo>
                  <a:lnTo>
                    <a:pt x="594" y="709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Freeform 3"/>
            <p:cNvSpPr>
              <a:spLocks noChangeArrowheads="1"/>
            </p:cNvSpPr>
            <p:nvPr/>
          </p:nvSpPr>
          <p:spPr bwMode="auto">
            <a:xfrm>
              <a:off x="4046608" y="2279165"/>
              <a:ext cx="260652" cy="300880"/>
            </a:xfrm>
            <a:custGeom>
              <a:avLst/>
              <a:gdLst>
                <a:gd name="T0" fmla="*/ 9313 w 15313"/>
                <a:gd name="T1" fmla="*/ 8687 h 17656"/>
                <a:gd name="T2" fmla="*/ 9313 w 15313"/>
                <a:gd name="T3" fmla="*/ 8687 h 17656"/>
                <a:gd name="T4" fmla="*/ 9344 w 15313"/>
                <a:gd name="T5" fmla="*/ 312 h 17656"/>
                <a:gd name="T6" fmla="*/ 9251 w 15313"/>
                <a:gd name="T7" fmla="*/ 94 h 17656"/>
                <a:gd name="T8" fmla="*/ 9001 w 15313"/>
                <a:gd name="T9" fmla="*/ 0 h 17656"/>
                <a:gd name="T10" fmla="*/ 8969 w 15313"/>
                <a:gd name="T11" fmla="*/ 0 h 17656"/>
                <a:gd name="T12" fmla="*/ 2719 w 15313"/>
                <a:gd name="T13" fmla="*/ 2562 h 17656"/>
                <a:gd name="T14" fmla="*/ 157 w 15313"/>
                <a:gd name="T15" fmla="*/ 8811 h 17656"/>
                <a:gd name="T16" fmla="*/ 2719 w 15313"/>
                <a:gd name="T17" fmla="*/ 15061 h 17656"/>
                <a:gd name="T18" fmla="*/ 8969 w 15313"/>
                <a:gd name="T19" fmla="*/ 17655 h 17656"/>
                <a:gd name="T20" fmla="*/ 15218 w 15313"/>
                <a:gd name="T21" fmla="*/ 15061 h 17656"/>
                <a:gd name="T22" fmla="*/ 15312 w 15313"/>
                <a:gd name="T23" fmla="*/ 14811 h 17656"/>
                <a:gd name="T24" fmla="*/ 15218 w 15313"/>
                <a:gd name="T25" fmla="*/ 14593 h 17656"/>
                <a:gd name="T26" fmla="*/ 9313 w 15313"/>
                <a:gd name="T27" fmla="*/ 8687 h 17656"/>
                <a:gd name="T28" fmla="*/ 8688 w 15313"/>
                <a:gd name="T29" fmla="*/ 656 h 17656"/>
                <a:gd name="T30" fmla="*/ 8688 w 15313"/>
                <a:gd name="T31" fmla="*/ 656 h 17656"/>
                <a:gd name="T32" fmla="*/ 8657 w 15313"/>
                <a:gd name="T33" fmla="*/ 8811 h 17656"/>
                <a:gd name="T34" fmla="*/ 8751 w 15313"/>
                <a:gd name="T35" fmla="*/ 9061 h 17656"/>
                <a:gd name="T36" fmla="*/ 14500 w 15313"/>
                <a:gd name="T37" fmla="*/ 14811 h 17656"/>
                <a:gd name="T38" fmla="*/ 8969 w 15313"/>
                <a:gd name="T39" fmla="*/ 16968 h 17656"/>
                <a:gd name="T40" fmla="*/ 3188 w 15313"/>
                <a:gd name="T41" fmla="*/ 14593 h 17656"/>
                <a:gd name="T42" fmla="*/ 3188 w 15313"/>
                <a:gd name="T43" fmla="*/ 3031 h 17656"/>
                <a:gd name="T44" fmla="*/ 8688 w 15313"/>
                <a:gd name="T45" fmla="*/ 656 h 17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13" h="17656">
                  <a:moveTo>
                    <a:pt x="9313" y="8687"/>
                  </a:moveTo>
                  <a:lnTo>
                    <a:pt x="9313" y="8687"/>
                  </a:lnTo>
                  <a:cubicBezTo>
                    <a:pt x="9344" y="312"/>
                    <a:pt x="9344" y="312"/>
                    <a:pt x="9344" y="312"/>
                  </a:cubicBezTo>
                  <a:cubicBezTo>
                    <a:pt x="9344" y="219"/>
                    <a:pt x="9313" y="156"/>
                    <a:pt x="9251" y="94"/>
                  </a:cubicBezTo>
                  <a:cubicBezTo>
                    <a:pt x="9188" y="31"/>
                    <a:pt x="9094" y="0"/>
                    <a:pt x="9001" y="0"/>
                  </a:cubicBezTo>
                  <a:cubicBezTo>
                    <a:pt x="8969" y="0"/>
                    <a:pt x="8969" y="0"/>
                    <a:pt x="8969" y="0"/>
                  </a:cubicBezTo>
                  <a:cubicBezTo>
                    <a:pt x="6626" y="0"/>
                    <a:pt x="4407" y="906"/>
                    <a:pt x="2719" y="2562"/>
                  </a:cubicBezTo>
                  <a:cubicBezTo>
                    <a:pt x="1063" y="4250"/>
                    <a:pt x="157" y="6469"/>
                    <a:pt x="157" y="8811"/>
                  </a:cubicBezTo>
                  <a:cubicBezTo>
                    <a:pt x="157" y="11186"/>
                    <a:pt x="1063" y="13405"/>
                    <a:pt x="2719" y="15061"/>
                  </a:cubicBezTo>
                  <a:cubicBezTo>
                    <a:pt x="4407" y="16718"/>
                    <a:pt x="6626" y="17655"/>
                    <a:pt x="8969" y="17655"/>
                  </a:cubicBezTo>
                  <a:cubicBezTo>
                    <a:pt x="11343" y="17655"/>
                    <a:pt x="13562" y="16718"/>
                    <a:pt x="15218" y="15061"/>
                  </a:cubicBezTo>
                  <a:cubicBezTo>
                    <a:pt x="15281" y="14999"/>
                    <a:pt x="15312" y="14905"/>
                    <a:pt x="15312" y="14811"/>
                  </a:cubicBezTo>
                  <a:cubicBezTo>
                    <a:pt x="15312" y="14749"/>
                    <a:pt x="15281" y="14655"/>
                    <a:pt x="15218" y="14593"/>
                  </a:cubicBezTo>
                  <a:lnTo>
                    <a:pt x="9313" y="8687"/>
                  </a:lnTo>
                  <a:close/>
                  <a:moveTo>
                    <a:pt x="8688" y="656"/>
                  </a:moveTo>
                  <a:lnTo>
                    <a:pt x="8688" y="656"/>
                  </a:lnTo>
                  <a:cubicBezTo>
                    <a:pt x="8657" y="8811"/>
                    <a:pt x="8657" y="8811"/>
                    <a:pt x="8657" y="8811"/>
                  </a:cubicBezTo>
                  <a:cubicBezTo>
                    <a:pt x="8657" y="8905"/>
                    <a:pt x="8688" y="8999"/>
                    <a:pt x="8751" y="9061"/>
                  </a:cubicBezTo>
                  <a:cubicBezTo>
                    <a:pt x="14500" y="14811"/>
                    <a:pt x="14500" y="14811"/>
                    <a:pt x="14500" y="14811"/>
                  </a:cubicBezTo>
                  <a:cubicBezTo>
                    <a:pt x="12999" y="16218"/>
                    <a:pt x="11031" y="16968"/>
                    <a:pt x="8969" y="16968"/>
                  </a:cubicBezTo>
                  <a:cubicBezTo>
                    <a:pt x="6782" y="16968"/>
                    <a:pt x="4751" y="16124"/>
                    <a:pt x="3188" y="14593"/>
                  </a:cubicBezTo>
                  <a:cubicBezTo>
                    <a:pt x="0" y="11405"/>
                    <a:pt x="0" y="6219"/>
                    <a:pt x="3188" y="3031"/>
                  </a:cubicBezTo>
                  <a:cubicBezTo>
                    <a:pt x="4657" y="1562"/>
                    <a:pt x="6594" y="719"/>
                    <a:pt x="8688" y="65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roup 6"/>
          <p:cNvGrpSpPr>
            <a:grpSpLocks/>
          </p:cNvGrpSpPr>
          <p:nvPr/>
        </p:nvGrpSpPr>
        <p:grpSpPr bwMode="auto">
          <a:xfrm>
            <a:off x="6650004" y="2216431"/>
            <a:ext cx="330200" cy="284162"/>
            <a:chOff x="4501710" y="2280456"/>
            <a:chExt cx="300557" cy="258077"/>
          </a:xfrm>
          <a:solidFill>
            <a:schemeClr val="tx1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4503155" y="2348219"/>
              <a:ext cx="62135" cy="190314"/>
            </a:xfrm>
            <a:custGeom>
              <a:avLst/>
              <a:gdLst>
                <a:gd name="T0" fmla="*/ 4335 w 4336"/>
                <a:gd name="T1" fmla="*/ 0 h 13374"/>
                <a:gd name="T2" fmla="*/ 0 w 4336"/>
                <a:gd name="T3" fmla="*/ 1968 h 13374"/>
                <a:gd name="T4" fmla="*/ 0 w 4336"/>
                <a:gd name="T5" fmla="*/ 13373 h 13374"/>
                <a:gd name="T6" fmla="*/ 4335 w 4336"/>
                <a:gd name="T7" fmla="*/ 13373 h 13374"/>
                <a:gd name="T8" fmla="*/ 4335 w 4336"/>
                <a:gd name="T9" fmla="*/ 0 h 13374"/>
                <a:gd name="T10" fmla="*/ 3659 w 4336"/>
                <a:gd name="T11" fmla="*/ 984 h 13374"/>
                <a:gd name="T12" fmla="*/ 3659 w 4336"/>
                <a:gd name="T13" fmla="*/ 12727 h 13374"/>
                <a:gd name="T14" fmla="*/ 646 w 4336"/>
                <a:gd name="T15" fmla="*/ 12727 h 13374"/>
                <a:gd name="T16" fmla="*/ 646 w 4336"/>
                <a:gd name="T17" fmla="*/ 2429 h 13374"/>
                <a:gd name="T18" fmla="*/ 3659 w 4336"/>
                <a:gd name="T19" fmla="*/ 984 h 1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6" h="13374">
                  <a:moveTo>
                    <a:pt x="4335" y="0"/>
                  </a:moveTo>
                  <a:lnTo>
                    <a:pt x="0" y="1968"/>
                  </a:lnTo>
                  <a:lnTo>
                    <a:pt x="0" y="13373"/>
                  </a:lnTo>
                  <a:lnTo>
                    <a:pt x="4335" y="13373"/>
                  </a:lnTo>
                  <a:lnTo>
                    <a:pt x="4335" y="0"/>
                  </a:lnTo>
                  <a:close/>
                  <a:moveTo>
                    <a:pt x="3659" y="984"/>
                  </a:moveTo>
                  <a:lnTo>
                    <a:pt x="3659" y="12727"/>
                  </a:lnTo>
                  <a:lnTo>
                    <a:pt x="646" y="12727"/>
                  </a:lnTo>
                  <a:lnTo>
                    <a:pt x="646" y="2429"/>
                  </a:lnTo>
                  <a:lnTo>
                    <a:pt x="3659" y="9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581184" y="2319383"/>
              <a:ext cx="62135" cy="217708"/>
            </a:xfrm>
            <a:custGeom>
              <a:avLst/>
              <a:gdLst>
                <a:gd name="T0" fmla="*/ 2490 w 4336"/>
                <a:gd name="T1" fmla="*/ 0 h 15342"/>
                <a:gd name="T2" fmla="*/ 0 w 4336"/>
                <a:gd name="T3" fmla="*/ 1292 h 15342"/>
                <a:gd name="T4" fmla="*/ 0 w 4336"/>
                <a:gd name="T5" fmla="*/ 15341 h 15342"/>
                <a:gd name="T6" fmla="*/ 4335 w 4336"/>
                <a:gd name="T7" fmla="*/ 15341 h 15342"/>
                <a:gd name="T8" fmla="*/ 4335 w 4336"/>
                <a:gd name="T9" fmla="*/ 1292 h 15342"/>
                <a:gd name="T10" fmla="*/ 2490 w 4336"/>
                <a:gd name="T11" fmla="*/ 0 h 15342"/>
                <a:gd name="T12" fmla="*/ 2490 w 4336"/>
                <a:gd name="T13" fmla="*/ 770 h 15342"/>
                <a:gd name="T14" fmla="*/ 3750 w 4336"/>
                <a:gd name="T15" fmla="*/ 1691 h 15342"/>
                <a:gd name="T16" fmla="*/ 3750 w 4336"/>
                <a:gd name="T17" fmla="*/ 14757 h 15342"/>
                <a:gd name="T18" fmla="*/ 738 w 4336"/>
                <a:gd name="T19" fmla="*/ 14757 h 15342"/>
                <a:gd name="T20" fmla="*/ 738 w 4336"/>
                <a:gd name="T21" fmla="*/ 1691 h 15342"/>
                <a:gd name="T22" fmla="*/ 2490 w 4336"/>
                <a:gd name="T23" fmla="*/ 770 h 15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36" h="15342">
                  <a:moveTo>
                    <a:pt x="2490" y="0"/>
                  </a:moveTo>
                  <a:lnTo>
                    <a:pt x="0" y="1292"/>
                  </a:lnTo>
                  <a:lnTo>
                    <a:pt x="0" y="15341"/>
                  </a:lnTo>
                  <a:lnTo>
                    <a:pt x="4335" y="15341"/>
                  </a:lnTo>
                  <a:lnTo>
                    <a:pt x="4335" y="1292"/>
                  </a:lnTo>
                  <a:lnTo>
                    <a:pt x="2490" y="0"/>
                  </a:lnTo>
                  <a:close/>
                  <a:moveTo>
                    <a:pt x="2490" y="770"/>
                  </a:moveTo>
                  <a:lnTo>
                    <a:pt x="3750" y="1691"/>
                  </a:lnTo>
                  <a:lnTo>
                    <a:pt x="3750" y="14757"/>
                  </a:lnTo>
                  <a:lnTo>
                    <a:pt x="738" y="14757"/>
                  </a:lnTo>
                  <a:lnTo>
                    <a:pt x="738" y="1691"/>
                  </a:lnTo>
                  <a:lnTo>
                    <a:pt x="2490" y="77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60658" y="2348219"/>
              <a:ext cx="62134" cy="190314"/>
            </a:xfrm>
            <a:custGeom>
              <a:avLst/>
              <a:gdLst>
                <a:gd name="T0" fmla="*/ 0 w 4305"/>
                <a:gd name="T1" fmla="*/ 0 h 13374"/>
                <a:gd name="T2" fmla="*/ 0 w 4305"/>
                <a:gd name="T3" fmla="*/ 13373 h 13374"/>
                <a:gd name="T4" fmla="*/ 4304 w 4305"/>
                <a:gd name="T5" fmla="*/ 13373 h 13374"/>
                <a:gd name="T6" fmla="*/ 4304 w 4305"/>
                <a:gd name="T7" fmla="*/ 645 h 13374"/>
                <a:gd name="T8" fmla="*/ 2491 w 4305"/>
                <a:gd name="T9" fmla="*/ 1968 h 13374"/>
                <a:gd name="T10" fmla="*/ 0 w 4305"/>
                <a:gd name="T11" fmla="*/ 0 h 13374"/>
                <a:gd name="T12" fmla="*/ 646 w 4305"/>
                <a:gd name="T13" fmla="*/ 1383 h 13374"/>
                <a:gd name="T14" fmla="*/ 2029 w 4305"/>
                <a:gd name="T15" fmla="*/ 2490 h 13374"/>
                <a:gd name="T16" fmla="*/ 2398 w 4305"/>
                <a:gd name="T17" fmla="*/ 2828 h 13374"/>
                <a:gd name="T18" fmla="*/ 2798 w 4305"/>
                <a:gd name="T19" fmla="*/ 2552 h 13374"/>
                <a:gd name="T20" fmla="*/ 3598 w 4305"/>
                <a:gd name="T21" fmla="*/ 1968 h 13374"/>
                <a:gd name="T22" fmla="*/ 3598 w 4305"/>
                <a:gd name="T23" fmla="*/ 12727 h 13374"/>
                <a:gd name="T24" fmla="*/ 584 w 4305"/>
                <a:gd name="T25" fmla="*/ 12727 h 13374"/>
                <a:gd name="T26" fmla="*/ 584 w 4305"/>
                <a:gd name="T27" fmla="*/ 1383 h 13374"/>
                <a:gd name="T28" fmla="*/ 646 w 4305"/>
                <a:gd name="T29" fmla="*/ 1383 h 1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05" h="13374">
                  <a:moveTo>
                    <a:pt x="0" y="0"/>
                  </a:moveTo>
                  <a:lnTo>
                    <a:pt x="0" y="13373"/>
                  </a:lnTo>
                  <a:lnTo>
                    <a:pt x="4304" y="13373"/>
                  </a:lnTo>
                  <a:lnTo>
                    <a:pt x="4304" y="645"/>
                  </a:lnTo>
                  <a:lnTo>
                    <a:pt x="2491" y="1968"/>
                  </a:lnTo>
                  <a:lnTo>
                    <a:pt x="0" y="0"/>
                  </a:lnTo>
                  <a:close/>
                  <a:moveTo>
                    <a:pt x="646" y="1383"/>
                  </a:moveTo>
                  <a:lnTo>
                    <a:pt x="2029" y="2490"/>
                  </a:lnTo>
                  <a:lnTo>
                    <a:pt x="2398" y="2828"/>
                  </a:lnTo>
                  <a:lnTo>
                    <a:pt x="2798" y="2552"/>
                  </a:lnTo>
                  <a:lnTo>
                    <a:pt x="3598" y="1968"/>
                  </a:lnTo>
                  <a:lnTo>
                    <a:pt x="3598" y="12727"/>
                  </a:lnTo>
                  <a:lnTo>
                    <a:pt x="584" y="12727"/>
                  </a:lnTo>
                  <a:lnTo>
                    <a:pt x="584" y="1383"/>
                  </a:lnTo>
                  <a:lnTo>
                    <a:pt x="646" y="13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4740132" y="2300641"/>
              <a:ext cx="62135" cy="237892"/>
            </a:xfrm>
            <a:custGeom>
              <a:avLst/>
              <a:gdLst>
                <a:gd name="T0" fmla="*/ 4335 w 4336"/>
                <a:gd name="T1" fmla="*/ 0 h 16725"/>
                <a:gd name="T2" fmla="*/ 0 w 4336"/>
                <a:gd name="T3" fmla="*/ 3351 h 16725"/>
                <a:gd name="T4" fmla="*/ 0 w 4336"/>
                <a:gd name="T5" fmla="*/ 16724 h 16725"/>
                <a:gd name="T6" fmla="*/ 4335 w 4336"/>
                <a:gd name="T7" fmla="*/ 16724 h 16725"/>
                <a:gd name="T8" fmla="*/ 4335 w 4336"/>
                <a:gd name="T9" fmla="*/ 0 h 16725"/>
                <a:gd name="T10" fmla="*/ 3658 w 4336"/>
                <a:gd name="T11" fmla="*/ 1321 h 16725"/>
                <a:gd name="T12" fmla="*/ 3658 w 4336"/>
                <a:gd name="T13" fmla="*/ 16078 h 16725"/>
                <a:gd name="T14" fmla="*/ 646 w 4336"/>
                <a:gd name="T15" fmla="*/ 16078 h 16725"/>
                <a:gd name="T16" fmla="*/ 646 w 4336"/>
                <a:gd name="T17" fmla="*/ 3689 h 16725"/>
                <a:gd name="T18" fmla="*/ 3658 w 4336"/>
                <a:gd name="T19" fmla="*/ 1321 h 16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6" h="16725">
                  <a:moveTo>
                    <a:pt x="4335" y="0"/>
                  </a:moveTo>
                  <a:lnTo>
                    <a:pt x="0" y="3351"/>
                  </a:lnTo>
                  <a:lnTo>
                    <a:pt x="0" y="16724"/>
                  </a:lnTo>
                  <a:lnTo>
                    <a:pt x="4335" y="16724"/>
                  </a:lnTo>
                  <a:lnTo>
                    <a:pt x="4335" y="0"/>
                  </a:lnTo>
                  <a:close/>
                  <a:moveTo>
                    <a:pt x="3658" y="1321"/>
                  </a:moveTo>
                  <a:lnTo>
                    <a:pt x="3658" y="16078"/>
                  </a:lnTo>
                  <a:lnTo>
                    <a:pt x="646" y="16078"/>
                  </a:lnTo>
                  <a:lnTo>
                    <a:pt x="646" y="3689"/>
                  </a:lnTo>
                  <a:lnTo>
                    <a:pt x="3658" y="13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4501710" y="2280456"/>
              <a:ext cx="283217" cy="74972"/>
            </a:xfrm>
            <a:custGeom>
              <a:avLst/>
              <a:gdLst>
                <a:gd name="T0" fmla="*/ 19891 w 19892"/>
                <a:gd name="T1" fmla="*/ 0 h 5289"/>
                <a:gd name="T2" fmla="*/ 17462 w 19892"/>
                <a:gd name="T3" fmla="*/ 215 h 5289"/>
                <a:gd name="T4" fmla="*/ 18016 w 19892"/>
                <a:gd name="T5" fmla="*/ 1015 h 5289"/>
                <a:gd name="T6" fmla="*/ 13804 w 19892"/>
                <a:gd name="T7" fmla="*/ 4058 h 5289"/>
                <a:gd name="T8" fmla="*/ 8517 w 19892"/>
                <a:gd name="T9" fmla="*/ 431 h 5289"/>
                <a:gd name="T10" fmla="*/ 0 w 19892"/>
                <a:gd name="T11" fmla="*/ 4704 h 5289"/>
                <a:gd name="T12" fmla="*/ 308 w 19892"/>
                <a:gd name="T13" fmla="*/ 5288 h 5289"/>
                <a:gd name="T14" fmla="*/ 8455 w 19892"/>
                <a:gd name="T15" fmla="*/ 1168 h 5289"/>
                <a:gd name="T16" fmla="*/ 13804 w 19892"/>
                <a:gd name="T17" fmla="*/ 4858 h 5289"/>
                <a:gd name="T18" fmla="*/ 18385 w 19892"/>
                <a:gd name="T19" fmla="*/ 1568 h 5289"/>
                <a:gd name="T20" fmla="*/ 18846 w 19892"/>
                <a:gd name="T21" fmla="*/ 2245 h 5289"/>
                <a:gd name="T22" fmla="*/ 19891 w 19892"/>
                <a:gd name="T23" fmla="*/ 0 h 5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92" h="5289">
                  <a:moveTo>
                    <a:pt x="19891" y="0"/>
                  </a:moveTo>
                  <a:lnTo>
                    <a:pt x="17462" y="215"/>
                  </a:lnTo>
                  <a:lnTo>
                    <a:pt x="18016" y="1015"/>
                  </a:lnTo>
                  <a:lnTo>
                    <a:pt x="13804" y="4058"/>
                  </a:lnTo>
                  <a:lnTo>
                    <a:pt x="8517" y="431"/>
                  </a:lnTo>
                  <a:lnTo>
                    <a:pt x="0" y="4704"/>
                  </a:lnTo>
                  <a:lnTo>
                    <a:pt x="308" y="5288"/>
                  </a:lnTo>
                  <a:lnTo>
                    <a:pt x="8455" y="1168"/>
                  </a:lnTo>
                  <a:lnTo>
                    <a:pt x="13804" y="4858"/>
                  </a:lnTo>
                  <a:lnTo>
                    <a:pt x="18385" y="1568"/>
                  </a:lnTo>
                  <a:lnTo>
                    <a:pt x="18846" y="2245"/>
                  </a:lnTo>
                  <a:lnTo>
                    <a:pt x="1989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Freeform 1"/>
          <p:cNvSpPr>
            <a:spLocks noChangeArrowheads="1"/>
          </p:cNvSpPr>
          <p:nvPr/>
        </p:nvSpPr>
        <p:spPr bwMode="auto">
          <a:xfrm>
            <a:off x="7131002" y="2186268"/>
            <a:ext cx="344487" cy="344488"/>
          </a:xfrm>
          <a:custGeom>
            <a:avLst/>
            <a:gdLst>
              <a:gd name="T0" fmla="*/ 270392 w 18355"/>
              <a:gd name="T1" fmla="*/ 332091 h 18355"/>
              <a:gd name="T2" fmla="*/ 270392 w 18355"/>
              <a:gd name="T3" fmla="*/ 332091 h 18355"/>
              <a:gd name="T4" fmla="*/ 270392 w 18355"/>
              <a:gd name="T5" fmla="*/ 61700 h 18355"/>
              <a:gd name="T6" fmla="*/ 307299 w 18355"/>
              <a:gd name="T7" fmla="*/ 61700 h 18355"/>
              <a:gd name="T8" fmla="*/ 307299 w 18355"/>
              <a:gd name="T9" fmla="*/ 332091 h 18355"/>
              <a:gd name="T10" fmla="*/ 270392 w 18355"/>
              <a:gd name="T11" fmla="*/ 332091 h 18355"/>
              <a:gd name="T12" fmla="*/ 196596 w 18355"/>
              <a:gd name="T13" fmla="*/ 332091 h 18355"/>
              <a:gd name="T14" fmla="*/ 196596 w 18355"/>
              <a:gd name="T15" fmla="*/ 332091 h 18355"/>
              <a:gd name="T16" fmla="*/ 196596 w 18355"/>
              <a:gd name="T17" fmla="*/ 159707 h 18355"/>
              <a:gd name="T18" fmla="*/ 233503 w 18355"/>
              <a:gd name="T19" fmla="*/ 159707 h 18355"/>
              <a:gd name="T20" fmla="*/ 233503 w 18355"/>
              <a:gd name="T21" fmla="*/ 332091 h 18355"/>
              <a:gd name="T22" fmla="*/ 196596 w 18355"/>
              <a:gd name="T23" fmla="*/ 332091 h 18355"/>
              <a:gd name="T24" fmla="*/ 122818 w 18355"/>
              <a:gd name="T25" fmla="*/ 332091 h 18355"/>
              <a:gd name="T26" fmla="*/ 122818 w 18355"/>
              <a:gd name="T27" fmla="*/ 332091 h 18355"/>
              <a:gd name="T28" fmla="*/ 122818 w 18355"/>
              <a:gd name="T29" fmla="*/ 110703 h 18355"/>
              <a:gd name="T30" fmla="*/ 159707 w 18355"/>
              <a:gd name="T31" fmla="*/ 110703 h 18355"/>
              <a:gd name="T32" fmla="*/ 159707 w 18355"/>
              <a:gd name="T33" fmla="*/ 332091 h 18355"/>
              <a:gd name="T34" fmla="*/ 122818 w 18355"/>
              <a:gd name="T35" fmla="*/ 332091 h 18355"/>
              <a:gd name="T36" fmla="*/ 49004 w 18355"/>
              <a:gd name="T37" fmla="*/ 332091 h 18355"/>
              <a:gd name="T38" fmla="*/ 49004 w 18355"/>
              <a:gd name="T39" fmla="*/ 332091 h 18355"/>
              <a:gd name="T40" fmla="*/ 49004 w 18355"/>
              <a:gd name="T41" fmla="*/ 209292 h 18355"/>
              <a:gd name="T42" fmla="*/ 85911 w 18355"/>
              <a:gd name="T43" fmla="*/ 209292 h 18355"/>
              <a:gd name="T44" fmla="*/ 85911 w 18355"/>
              <a:gd name="T45" fmla="*/ 332091 h 18355"/>
              <a:gd name="T46" fmla="*/ 49004 w 18355"/>
              <a:gd name="T47" fmla="*/ 332091 h 18355"/>
              <a:gd name="T48" fmla="*/ 337849 w 18355"/>
              <a:gd name="T49" fmla="*/ 332091 h 18355"/>
              <a:gd name="T50" fmla="*/ 337849 w 18355"/>
              <a:gd name="T51" fmla="*/ 332091 h 18355"/>
              <a:gd name="T52" fmla="*/ 319395 w 18355"/>
              <a:gd name="T53" fmla="*/ 332091 h 18355"/>
              <a:gd name="T54" fmla="*/ 319395 w 18355"/>
              <a:gd name="T55" fmla="*/ 61700 h 18355"/>
              <a:gd name="T56" fmla="*/ 307299 w 18355"/>
              <a:gd name="T57" fmla="*/ 49004 h 18355"/>
              <a:gd name="T58" fmla="*/ 270392 w 18355"/>
              <a:gd name="T59" fmla="*/ 49004 h 18355"/>
              <a:gd name="T60" fmla="*/ 258295 w 18355"/>
              <a:gd name="T61" fmla="*/ 61700 h 18355"/>
              <a:gd name="T62" fmla="*/ 258295 w 18355"/>
              <a:gd name="T63" fmla="*/ 332091 h 18355"/>
              <a:gd name="T64" fmla="*/ 245599 w 18355"/>
              <a:gd name="T65" fmla="*/ 332091 h 18355"/>
              <a:gd name="T66" fmla="*/ 245599 w 18355"/>
              <a:gd name="T67" fmla="*/ 159707 h 18355"/>
              <a:gd name="T68" fmla="*/ 233503 w 18355"/>
              <a:gd name="T69" fmla="*/ 147611 h 18355"/>
              <a:gd name="T70" fmla="*/ 196596 w 18355"/>
              <a:gd name="T71" fmla="*/ 147611 h 18355"/>
              <a:gd name="T72" fmla="*/ 184499 w 18355"/>
              <a:gd name="T73" fmla="*/ 159707 h 18355"/>
              <a:gd name="T74" fmla="*/ 184499 w 18355"/>
              <a:gd name="T75" fmla="*/ 332091 h 18355"/>
              <a:gd name="T76" fmla="*/ 171822 w 18355"/>
              <a:gd name="T77" fmla="*/ 332091 h 18355"/>
              <a:gd name="T78" fmla="*/ 171822 w 18355"/>
              <a:gd name="T79" fmla="*/ 110703 h 18355"/>
              <a:gd name="T80" fmla="*/ 159707 w 18355"/>
              <a:gd name="T81" fmla="*/ 98607 h 18355"/>
              <a:gd name="T82" fmla="*/ 122818 w 18355"/>
              <a:gd name="T83" fmla="*/ 98607 h 18355"/>
              <a:gd name="T84" fmla="*/ 110703 w 18355"/>
              <a:gd name="T85" fmla="*/ 110703 h 18355"/>
              <a:gd name="T86" fmla="*/ 110703 w 18355"/>
              <a:gd name="T87" fmla="*/ 332091 h 18355"/>
              <a:gd name="T88" fmla="*/ 98007 w 18355"/>
              <a:gd name="T89" fmla="*/ 332091 h 18355"/>
              <a:gd name="T90" fmla="*/ 98007 w 18355"/>
              <a:gd name="T91" fmla="*/ 209292 h 18355"/>
              <a:gd name="T92" fmla="*/ 85911 w 18355"/>
              <a:gd name="T93" fmla="*/ 196596 h 18355"/>
              <a:gd name="T94" fmla="*/ 49004 w 18355"/>
              <a:gd name="T95" fmla="*/ 196596 h 18355"/>
              <a:gd name="T96" fmla="*/ 36907 w 18355"/>
              <a:gd name="T97" fmla="*/ 209292 h 18355"/>
              <a:gd name="T98" fmla="*/ 36907 w 18355"/>
              <a:gd name="T99" fmla="*/ 332091 h 18355"/>
              <a:gd name="T100" fmla="*/ 12115 w 18355"/>
              <a:gd name="T101" fmla="*/ 332091 h 18355"/>
              <a:gd name="T102" fmla="*/ 12115 w 18355"/>
              <a:gd name="T103" fmla="*/ 6358 h 18355"/>
              <a:gd name="T104" fmla="*/ 5757 w 18355"/>
              <a:gd name="T105" fmla="*/ 0 h 18355"/>
              <a:gd name="T106" fmla="*/ 0 w 18355"/>
              <a:gd name="T107" fmla="*/ 6358 h 18355"/>
              <a:gd name="T108" fmla="*/ 0 w 18355"/>
              <a:gd name="T109" fmla="*/ 338449 h 18355"/>
              <a:gd name="T110" fmla="*/ 5757 w 18355"/>
              <a:gd name="T111" fmla="*/ 344206 h 18355"/>
              <a:gd name="T112" fmla="*/ 337849 w 18355"/>
              <a:gd name="T113" fmla="*/ 344206 h 18355"/>
              <a:gd name="T114" fmla="*/ 344206 w 18355"/>
              <a:gd name="T115" fmla="*/ 338449 h 18355"/>
              <a:gd name="T116" fmla="*/ 337849 w 18355"/>
              <a:gd name="T117" fmla="*/ 332091 h 1835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18355" h="18355">
                <a:moveTo>
                  <a:pt x="14418" y="17708"/>
                </a:moveTo>
                <a:lnTo>
                  <a:pt x="14418" y="17708"/>
                </a:lnTo>
                <a:cubicBezTo>
                  <a:pt x="14418" y="3290"/>
                  <a:pt x="14418" y="3290"/>
                  <a:pt x="14418" y="3290"/>
                </a:cubicBezTo>
                <a:cubicBezTo>
                  <a:pt x="16386" y="3290"/>
                  <a:pt x="16386" y="3290"/>
                  <a:pt x="16386" y="3290"/>
                </a:cubicBezTo>
                <a:cubicBezTo>
                  <a:pt x="16386" y="17708"/>
                  <a:pt x="16386" y="17708"/>
                  <a:pt x="16386" y="17708"/>
                </a:cubicBezTo>
                <a:lnTo>
                  <a:pt x="14418" y="17708"/>
                </a:lnTo>
                <a:close/>
                <a:moveTo>
                  <a:pt x="10483" y="17708"/>
                </a:moveTo>
                <a:lnTo>
                  <a:pt x="10483" y="17708"/>
                </a:lnTo>
                <a:cubicBezTo>
                  <a:pt x="10483" y="8516"/>
                  <a:pt x="10483" y="8516"/>
                  <a:pt x="10483" y="8516"/>
                </a:cubicBezTo>
                <a:cubicBezTo>
                  <a:pt x="12451" y="8516"/>
                  <a:pt x="12451" y="8516"/>
                  <a:pt x="12451" y="8516"/>
                </a:cubicBezTo>
                <a:cubicBezTo>
                  <a:pt x="12451" y="17708"/>
                  <a:pt x="12451" y="17708"/>
                  <a:pt x="12451" y="17708"/>
                </a:cubicBezTo>
                <a:lnTo>
                  <a:pt x="10483" y="17708"/>
                </a:lnTo>
                <a:close/>
                <a:moveTo>
                  <a:pt x="6549" y="17708"/>
                </a:moveTo>
                <a:lnTo>
                  <a:pt x="6549" y="17708"/>
                </a:lnTo>
                <a:cubicBezTo>
                  <a:pt x="6549" y="5903"/>
                  <a:pt x="6549" y="5903"/>
                  <a:pt x="6549" y="5903"/>
                </a:cubicBezTo>
                <a:cubicBezTo>
                  <a:pt x="8516" y="5903"/>
                  <a:pt x="8516" y="5903"/>
                  <a:pt x="8516" y="5903"/>
                </a:cubicBezTo>
                <a:cubicBezTo>
                  <a:pt x="8516" y="17708"/>
                  <a:pt x="8516" y="17708"/>
                  <a:pt x="8516" y="17708"/>
                </a:cubicBezTo>
                <a:lnTo>
                  <a:pt x="6549" y="17708"/>
                </a:lnTo>
                <a:close/>
                <a:moveTo>
                  <a:pt x="2613" y="17708"/>
                </a:moveTo>
                <a:lnTo>
                  <a:pt x="2613" y="17708"/>
                </a:lnTo>
                <a:cubicBezTo>
                  <a:pt x="2613" y="11160"/>
                  <a:pt x="2613" y="11160"/>
                  <a:pt x="2613" y="11160"/>
                </a:cubicBezTo>
                <a:cubicBezTo>
                  <a:pt x="4581" y="11160"/>
                  <a:pt x="4581" y="11160"/>
                  <a:pt x="4581" y="11160"/>
                </a:cubicBezTo>
                <a:cubicBezTo>
                  <a:pt x="4581" y="17708"/>
                  <a:pt x="4581" y="17708"/>
                  <a:pt x="4581" y="17708"/>
                </a:cubicBezTo>
                <a:lnTo>
                  <a:pt x="2613" y="17708"/>
                </a:lnTo>
                <a:close/>
                <a:moveTo>
                  <a:pt x="18015" y="17708"/>
                </a:moveTo>
                <a:lnTo>
                  <a:pt x="18015" y="17708"/>
                </a:lnTo>
                <a:cubicBezTo>
                  <a:pt x="17031" y="17708"/>
                  <a:pt x="17031" y="17708"/>
                  <a:pt x="17031" y="17708"/>
                </a:cubicBezTo>
                <a:cubicBezTo>
                  <a:pt x="17031" y="3290"/>
                  <a:pt x="17031" y="3290"/>
                  <a:pt x="17031" y="3290"/>
                </a:cubicBezTo>
                <a:cubicBezTo>
                  <a:pt x="17031" y="2921"/>
                  <a:pt x="16755" y="2613"/>
                  <a:pt x="16386" y="2613"/>
                </a:cubicBezTo>
                <a:cubicBezTo>
                  <a:pt x="14418" y="2613"/>
                  <a:pt x="14418" y="2613"/>
                  <a:pt x="14418" y="2613"/>
                </a:cubicBezTo>
                <a:cubicBezTo>
                  <a:pt x="14049" y="2613"/>
                  <a:pt x="13773" y="2921"/>
                  <a:pt x="13773" y="3290"/>
                </a:cubicBezTo>
                <a:cubicBezTo>
                  <a:pt x="13773" y="17708"/>
                  <a:pt x="13773" y="17708"/>
                  <a:pt x="13773" y="17708"/>
                </a:cubicBezTo>
                <a:cubicBezTo>
                  <a:pt x="13096" y="17708"/>
                  <a:pt x="13096" y="17708"/>
                  <a:pt x="13096" y="17708"/>
                </a:cubicBezTo>
                <a:cubicBezTo>
                  <a:pt x="13096" y="8516"/>
                  <a:pt x="13096" y="8516"/>
                  <a:pt x="13096" y="8516"/>
                </a:cubicBezTo>
                <a:cubicBezTo>
                  <a:pt x="13096" y="8179"/>
                  <a:pt x="12820" y="7871"/>
                  <a:pt x="12451" y="7871"/>
                </a:cubicBezTo>
                <a:cubicBezTo>
                  <a:pt x="10483" y="7871"/>
                  <a:pt x="10483" y="7871"/>
                  <a:pt x="10483" y="7871"/>
                </a:cubicBezTo>
                <a:cubicBezTo>
                  <a:pt x="10114" y="7871"/>
                  <a:pt x="9838" y="8179"/>
                  <a:pt x="9838" y="8516"/>
                </a:cubicBezTo>
                <a:cubicBezTo>
                  <a:pt x="9838" y="17708"/>
                  <a:pt x="9838" y="17708"/>
                  <a:pt x="9838" y="17708"/>
                </a:cubicBezTo>
                <a:cubicBezTo>
                  <a:pt x="9162" y="17708"/>
                  <a:pt x="9162" y="17708"/>
                  <a:pt x="9162" y="17708"/>
                </a:cubicBezTo>
                <a:cubicBezTo>
                  <a:pt x="9162" y="5903"/>
                  <a:pt x="9162" y="5903"/>
                  <a:pt x="9162" y="5903"/>
                </a:cubicBezTo>
                <a:cubicBezTo>
                  <a:pt x="9162" y="5534"/>
                  <a:pt x="8885" y="5258"/>
                  <a:pt x="8516" y="5258"/>
                </a:cubicBezTo>
                <a:cubicBezTo>
                  <a:pt x="6549" y="5258"/>
                  <a:pt x="6549" y="5258"/>
                  <a:pt x="6549" y="5258"/>
                </a:cubicBezTo>
                <a:cubicBezTo>
                  <a:pt x="6180" y="5258"/>
                  <a:pt x="5903" y="5534"/>
                  <a:pt x="5903" y="5903"/>
                </a:cubicBezTo>
                <a:cubicBezTo>
                  <a:pt x="5903" y="17708"/>
                  <a:pt x="5903" y="17708"/>
                  <a:pt x="5903" y="17708"/>
                </a:cubicBezTo>
                <a:cubicBezTo>
                  <a:pt x="5226" y="17708"/>
                  <a:pt x="5226" y="17708"/>
                  <a:pt x="5226" y="17708"/>
                </a:cubicBezTo>
                <a:cubicBezTo>
                  <a:pt x="5226" y="11160"/>
                  <a:pt x="5226" y="11160"/>
                  <a:pt x="5226" y="11160"/>
                </a:cubicBezTo>
                <a:cubicBezTo>
                  <a:pt x="5226" y="10791"/>
                  <a:pt x="4950" y="10483"/>
                  <a:pt x="4581" y="10483"/>
                </a:cubicBezTo>
                <a:cubicBezTo>
                  <a:pt x="2613" y="10483"/>
                  <a:pt x="2613" y="10483"/>
                  <a:pt x="2613" y="10483"/>
                </a:cubicBezTo>
                <a:cubicBezTo>
                  <a:pt x="2244" y="10483"/>
                  <a:pt x="1968" y="10791"/>
                  <a:pt x="1968" y="11160"/>
                </a:cubicBezTo>
                <a:cubicBezTo>
                  <a:pt x="1968" y="17708"/>
                  <a:pt x="1968" y="17708"/>
                  <a:pt x="1968" y="17708"/>
                </a:cubicBezTo>
                <a:cubicBezTo>
                  <a:pt x="646" y="17708"/>
                  <a:pt x="646" y="17708"/>
                  <a:pt x="646" y="17708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154"/>
                  <a:pt x="492" y="0"/>
                  <a:pt x="307" y="0"/>
                </a:cubicBezTo>
                <a:cubicBezTo>
                  <a:pt x="123" y="0"/>
                  <a:pt x="0" y="154"/>
                  <a:pt x="0" y="339"/>
                </a:cubicBezTo>
                <a:cubicBezTo>
                  <a:pt x="0" y="18047"/>
                  <a:pt x="0" y="18047"/>
                  <a:pt x="0" y="18047"/>
                </a:cubicBezTo>
                <a:cubicBezTo>
                  <a:pt x="0" y="18231"/>
                  <a:pt x="123" y="18354"/>
                  <a:pt x="307" y="18354"/>
                </a:cubicBezTo>
                <a:cubicBezTo>
                  <a:pt x="18015" y="18354"/>
                  <a:pt x="18015" y="18354"/>
                  <a:pt x="18015" y="18354"/>
                </a:cubicBezTo>
                <a:cubicBezTo>
                  <a:pt x="18200" y="18354"/>
                  <a:pt x="18354" y="18231"/>
                  <a:pt x="18354" y="18047"/>
                </a:cubicBezTo>
                <a:cubicBezTo>
                  <a:pt x="18354" y="17862"/>
                  <a:pt x="18200" y="17708"/>
                  <a:pt x="18015" y="177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"/>
          <p:cNvSpPr>
            <a:spLocks noChangeArrowheads="1"/>
          </p:cNvSpPr>
          <p:nvPr/>
        </p:nvSpPr>
        <p:spPr bwMode="auto">
          <a:xfrm>
            <a:off x="1841761" y="1269908"/>
            <a:ext cx="500062" cy="485775"/>
          </a:xfrm>
          <a:custGeom>
            <a:avLst/>
            <a:gdLst>
              <a:gd name="T0" fmla="*/ 490244 w 15096"/>
              <a:gd name="T1" fmla="*/ 323609 h 13282"/>
              <a:gd name="T2" fmla="*/ 490244 w 15096"/>
              <a:gd name="T3" fmla="*/ 323609 h 13282"/>
              <a:gd name="T4" fmla="*/ 11229 w 15096"/>
              <a:gd name="T5" fmla="*/ 323609 h 13282"/>
              <a:gd name="T6" fmla="*/ 11229 w 15096"/>
              <a:gd name="T7" fmla="*/ 19115 h 13282"/>
              <a:gd name="T8" fmla="*/ 18373 w 15096"/>
              <a:gd name="T9" fmla="*/ 11221 h 13282"/>
              <a:gd name="T10" fmla="*/ 483101 w 15096"/>
              <a:gd name="T11" fmla="*/ 11221 h 13282"/>
              <a:gd name="T12" fmla="*/ 490244 w 15096"/>
              <a:gd name="T13" fmla="*/ 19115 h 13282"/>
              <a:gd name="T14" fmla="*/ 490244 w 15096"/>
              <a:gd name="T15" fmla="*/ 323609 h 13282"/>
              <a:gd name="T16" fmla="*/ 490244 w 15096"/>
              <a:gd name="T17" fmla="*/ 368565 h 13282"/>
              <a:gd name="T18" fmla="*/ 490244 w 15096"/>
              <a:gd name="T19" fmla="*/ 368565 h 13282"/>
              <a:gd name="T20" fmla="*/ 483101 w 15096"/>
              <a:gd name="T21" fmla="*/ 376423 h 13282"/>
              <a:gd name="T22" fmla="*/ 18373 w 15096"/>
              <a:gd name="T23" fmla="*/ 376423 h 13282"/>
              <a:gd name="T24" fmla="*/ 11229 w 15096"/>
              <a:gd name="T25" fmla="*/ 368565 h 13282"/>
              <a:gd name="T26" fmla="*/ 11229 w 15096"/>
              <a:gd name="T27" fmla="*/ 335963 h 13282"/>
              <a:gd name="T28" fmla="*/ 490244 w 15096"/>
              <a:gd name="T29" fmla="*/ 335963 h 13282"/>
              <a:gd name="T30" fmla="*/ 490244 w 15096"/>
              <a:gd name="T31" fmla="*/ 368565 h 13282"/>
              <a:gd name="T32" fmla="*/ 192031 w 15096"/>
              <a:gd name="T33" fmla="*/ 473060 h 13282"/>
              <a:gd name="T34" fmla="*/ 192031 w 15096"/>
              <a:gd name="T35" fmla="*/ 473060 h 13282"/>
              <a:gd name="T36" fmla="*/ 201201 w 15096"/>
              <a:gd name="T37" fmla="*/ 388777 h 13282"/>
              <a:gd name="T38" fmla="*/ 299243 w 15096"/>
              <a:gd name="T39" fmla="*/ 388777 h 13282"/>
              <a:gd name="T40" fmla="*/ 308446 w 15096"/>
              <a:gd name="T41" fmla="*/ 473060 h 13282"/>
              <a:gd name="T42" fmla="*/ 192031 w 15096"/>
              <a:gd name="T43" fmla="*/ 473060 h 13282"/>
              <a:gd name="T44" fmla="*/ 483101 w 15096"/>
              <a:gd name="T45" fmla="*/ 0 h 13282"/>
              <a:gd name="T46" fmla="*/ 483101 w 15096"/>
              <a:gd name="T47" fmla="*/ 0 h 13282"/>
              <a:gd name="T48" fmla="*/ 18373 w 15096"/>
              <a:gd name="T49" fmla="*/ 0 h 13282"/>
              <a:gd name="T50" fmla="*/ 0 w 15096"/>
              <a:gd name="T51" fmla="*/ 19115 h 13282"/>
              <a:gd name="T52" fmla="*/ 0 w 15096"/>
              <a:gd name="T53" fmla="*/ 330334 h 13282"/>
              <a:gd name="T54" fmla="*/ 0 w 15096"/>
              <a:gd name="T55" fmla="*/ 330334 h 13282"/>
              <a:gd name="T56" fmla="*/ 0 w 15096"/>
              <a:gd name="T57" fmla="*/ 368565 h 13282"/>
              <a:gd name="T58" fmla="*/ 18373 w 15096"/>
              <a:gd name="T59" fmla="*/ 388777 h 13282"/>
              <a:gd name="T60" fmla="*/ 191001 w 15096"/>
              <a:gd name="T61" fmla="*/ 388777 h 13282"/>
              <a:gd name="T62" fmla="*/ 181832 w 15096"/>
              <a:gd name="T63" fmla="*/ 473060 h 13282"/>
              <a:gd name="T64" fmla="*/ 158309 w 15096"/>
              <a:gd name="T65" fmla="*/ 473060 h 13282"/>
              <a:gd name="T66" fmla="*/ 152163 w 15096"/>
              <a:gd name="T67" fmla="*/ 478652 h 13282"/>
              <a:gd name="T68" fmla="*/ 158309 w 15096"/>
              <a:gd name="T69" fmla="*/ 485413 h 13282"/>
              <a:gd name="T70" fmla="*/ 343164 w 15096"/>
              <a:gd name="T71" fmla="*/ 485413 h 13282"/>
              <a:gd name="T72" fmla="*/ 348247 w 15096"/>
              <a:gd name="T73" fmla="*/ 478652 h 13282"/>
              <a:gd name="T74" fmla="*/ 343164 w 15096"/>
              <a:gd name="T75" fmla="*/ 473060 h 13282"/>
              <a:gd name="T76" fmla="*/ 319642 w 15096"/>
              <a:gd name="T77" fmla="*/ 473060 h 13282"/>
              <a:gd name="T78" fmla="*/ 310472 w 15096"/>
              <a:gd name="T79" fmla="*/ 388777 h 13282"/>
              <a:gd name="T80" fmla="*/ 483101 w 15096"/>
              <a:gd name="T81" fmla="*/ 388777 h 13282"/>
              <a:gd name="T82" fmla="*/ 501507 w 15096"/>
              <a:gd name="T83" fmla="*/ 368565 h 13282"/>
              <a:gd name="T84" fmla="*/ 501507 w 15096"/>
              <a:gd name="T85" fmla="*/ 330334 h 13282"/>
              <a:gd name="T86" fmla="*/ 501507 w 15096"/>
              <a:gd name="T87" fmla="*/ 330334 h 13282"/>
              <a:gd name="T88" fmla="*/ 501507 w 15096"/>
              <a:gd name="T89" fmla="*/ 19115 h 13282"/>
              <a:gd name="T90" fmla="*/ 483101 w 15096"/>
              <a:gd name="T91" fmla="*/ 0 h 1328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5096" h="13282">
                <a:moveTo>
                  <a:pt x="14756" y="8854"/>
                </a:moveTo>
                <a:lnTo>
                  <a:pt x="14756" y="8854"/>
                </a:lnTo>
                <a:cubicBezTo>
                  <a:pt x="338" y="8854"/>
                  <a:pt x="338" y="8854"/>
                  <a:pt x="338" y="8854"/>
                </a:cubicBezTo>
                <a:cubicBezTo>
                  <a:pt x="338" y="523"/>
                  <a:pt x="338" y="523"/>
                  <a:pt x="338" y="523"/>
                </a:cubicBezTo>
                <a:cubicBezTo>
                  <a:pt x="338" y="400"/>
                  <a:pt x="430" y="307"/>
                  <a:pt x="553" y="307"/>
                </a:cubicBezTo>
                <a:cubicBezTo>
                  <a:pt x="14541" y="307"/>
                  <a:pt x="14541" y="307"/>
                  <a:pt x="14541" y="307"/>
                </a:cubicBezTo>
                <a:cubicBezTo>
                  <a:pt x="14664" y="307"/>
                  <a:pt x="14756" y="400"/>
                  <a:pt x="14756" y="523"/>
                </a:cubicBezTo>
                <a:lnTo>
                  <a:pt x="14756" y="8854"/>
                </a:lnTo>
                <a:close/>
                <a:moveTo>
                  <a:pt x="14756" y="10084"/>
                </a:moveTo>
                <a:lnTo>
                  <a:pt x="14756" y="10084"/>
                </a:lnTo>
                <a:cubicBezTo>
                  <a:pt x="14756" y="10207"/>
                  <a:pt x="14664" y="10299"/>
                  <a:pt x="14541" y="10299"/>
                </a:cubicBezTo>
                <a:cubicBezTo>
                  <a:pt x="553" y="10299"/>
                  <a:pt x="553" y="10299"/>
                  <a:pt x="553" y="10299"/>
                </a:cubicBezTo>
                <a:cubicBezTo>
                  <a:pt x="430" y="10299"/>
                  <a:pt x="338" y="10207"/>
                  <a:pt x="338" y="10084"/>
                </a:cubicBezTo>
                <a:cubicBezTo>
                  <a:pt x="338" y="9192"/>
                  <a:pt x="338" y="9192"/>
                  <a:pt x="338" y="9192"/>
                </a:cubicBezTo>
                <a:cubicBezTo>
                  <a:pt x="14756" y="9192"/>
                  <a:pt x="14756" y="9192"/>
                  <a:pt x="14756" y="9192"/>
                </a:cubicBezTo>
                <a:lnTo>
                  <a:pt x="14756" y="10084"/>
                </a:lnTo>
                <a:close/>
                <a:moveTo>
                  <a:pt x="5780" y="12943"/>
                </a:moveTo>
                <a:lnTo>
                  <a:pt x="5780" y="12943"/>
                </a:lnTo>
                <a:cubicBezTo>
                  <a:pt x="5842" y="12451"/>
                  <a:pt x="6026" y="11068"/>
                  <a:pt x="6056" y="10637"/>
                </a:cubicBezTo>
                <a:cubicBezTo>
                  <a:pt x="9007" y="10637"/>
                  <a:pt x="9007" y="10637"/>
                  <a:pt x="9007" y="10637"/>
                </a:cubicBezTo>
                <a:cubicBezTo>
                  <a:pt x="9069" y="11129"/>
                  <a:pt x="9222" y="12451"/>
                  <a:pt x="9284" y="12943"/>
                </a:cubicBezTo>
                <a:lnTo>
                  <a:pt x="5780" y="12943"/>
                </a:lnTo>
                <a:close/>
                <a:moveTo>
                  <a:pt x="14541" y="0"/>
                </a:moveTo>
                <a:lnTo>
                  <a:pt x="14541" y="0"/>
                </a:lnTo>
                <a:cubicBezTo>
                  <a:pt x="553" y="0"/>
                  <a:pt x="553" y="0"/>
                  <a:pt x="553" y="0"/>
                </a:cubicBezTo>
                <a:cubicBezTo>
                  <a:pt x="245" y="0"/>
                  <a:pt x="0" y="246"/>
                  <a:pt x="0" y="523"/>
                </a:cubicBezTo>
                <a:cubicBezTo>
                  <a:pt x="0" y="9038"/>
                  <a:pt x="0" y="9038"/>
                  <a:pt x="0" y="9038"/>
                </a:cubicBezTo>
                <a:cubicBezTo>
                  <a:pt x="0" y="10084"/>
                  <a:pt x="0" y="10084"/>
                  <a:pt x="0" y="10084"/>
                </a:cubicBezTo>
                <a:cubicBezTo>
                  <a:pt x="0" y="10391"/>
                  <a:pt x="245" y="10637"/>
                  <a:pt x="553" y="10637"/>
                </a:cubicBezTo>
                <a:cubicBezTo>
                  <a:pt x="5749" y="10637"/>
                  <a:pt x="5749" y="10637"/>
                  <a:pt x="5749" y="10637"/>
                </a:cubicBezTo>
                <a:cubicBezTo>
                  <a:pt x="5687" y="11098"/>
                  <a:pt x="5503" y="12513"/>
                  <a:pt x="5473" y="12943"/>
                </a:cubicBezTo>
                <a:cubicBezTo>
                  <a:pt x="4765" y="12943"/>
                  <a:pt x="4765" y="12943"/>
                  <a:pt x="4765" y="12943"/>
                </a:cubicBezTo>
                <a:cubicBezTo>
                  <a:pt x="4673" y="12943"/>
                  <a:pt x="4580" y="13035"/>
                  <a:pt x="4580" y="13096"/>
                </a:cubicBezTo>
                <a:cubicBezTo>
                  <a:pt x="4580" y="13189"/>
                  <a:pt x="4673" y="13281"/>
                  <a:pt x="4765" y="13281"/>
                </a:cubicBezTo>
                <a:cubicBezTo>
                  <a:pt x="10329" y="13281"/>
                  <a:pt x="10329" y="13281"/>
                  <a:pt x="10329" y="13281"/>
                </a:cubicBezTo>
                <a:cubicBezTo>
                  <a:pt x="10421" y="13281"/>
                  <a:pt x="10482" y="13189"/>
                  <a:pt x="10482" y="13096"/>
                </a:cubicBezTo>
                <a:cubicBezTo>
                  <a:pt x="10482" y="13035"/>
                  <a:pt x="10421" y="12943"/>
                  <a:pt x="10329" y="12943"/>
                </a:cubicBezTo>
                <a:cubicBezTo>
                  <a:pt x="9621" y="12943"/>
                  <a:pt x="9621" y="12943"/>
                  <a:pt x="9621" y="12943"/>
                </a:cubicBezTo>
                <a:cubicBezTo>
                  <a:pt x="9560" y="12513"/>
                  <a:pt x="9407" y="11098"/>
                  <a:pt x="9345" y="10637"/>
                </a:cubicBezTo>
                <a:cubicBezTo>
                  <a:pt x="14541" y="10637"/>
                  <a:pt x="14541" y="10637"/>
                  <a:pt x="14541" y="10637"/>
                </a:cubicBezTo>
                <a:cubicBezTo>
                  <a:pt x="14849" y="10637"/>
                  <a:pt x="15095" y="10391"/>
                  <a:pt x="15095" y="10084"/>
                </a:cubicBezTo>
                <a:cubicBezTo>
                  <a:pt x="15095" y="9038"/>
                  <a:pt x="15095" y="9038"/>
                  <a:pt x="15095" y="9038"/>
                </a:cubicBezTo>
                <a:cubicBezTo>
                  <a:pt x="15095" y="523"/>
                  <a:pt x="15095" y="523"/>
                  <a:pt x="15095" y="523"/>
                </a:cubicBezTo>
                <a:cubicBezTo>
                  <a:pt x="15095" y="246"/>
                  <a:pt x="14849" y="0"/>
                  <a:pt x="145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7"/>
          <p:cNvGrpSpPr>
            <a:grpSpLocks/>
          </p:cNvGrpSpPr>
          <p:nvPr/>
        </p:nvGrpSpPr>
        <p:grpSpPr bwMode="auto">
          <a:xfrm>
            <a:off x="797379" y="2124909"/>
            <a:ext cx="501650" cy="485775"/>
            <a:chOff x="1027062" y="2247342"/>
            <a:chExt cx="455945" cy="441318"/>
          </a:xfrm>
          <a:solidFill>
            <a:schemeClr val="tx1"/>
          </a:solidFill>
        </p:grpSpPr>
        <p:sp>
          <p:nvSpPr>
            <p:cNvPr id="70" name="Freeform 2"/>
            <p:cNvSpPr>
              <a:spLocks noChangeArrowheads="1"/>
            </p:cNvSpPr>
            <p:nvPr/>
          </p:nvSpPr>
          <p:spPr bwMode="auto">
            <a:xfrm>
              <a:off x="1100251" y="2338890"/>
              <a:ext cx="316615" cy="133733"/>
            </a:xfrm>
            <a:custGeom>
              <a:avLst/>
              <a:gdLst>
                <a:gd name="T0" fmla="*/ 297104 w 10483"/>
                <a:gd name="T1" fmla="*/ 69661 h 4427"/>
                <a:gd name="T2" fmla="*/ 297104 w 10483"/>
                <a:gd name="T3" fmla="*/ 69661 h 4427"/>
                <a:gd name="T4" fmla="*/ 286896 w 10483"/>
                <a:gd name="T5" fmla="*/ 59450 h 4427"/>
                <a:gd name="T6" fmla="*/ 297104 w 10483"/>
                <a:gd name="T7" fmla="*/ 50176 h 4427"/>
                <a:gd name="T8" fmla="*/ 306376 w 10483"/>
                <a:gd name="T9" fmla="*/ 59450 h 4427"/>
                <a:gd name="T10" fmla="*/ 297104 w 10483"/>
                <a:gd name="T11" fmla="*/ 69661 h 4427"/>
                <a:gd name="T12" fmla="*/ 202388 w 10483"/>
                <a:gd name="T13" fmla="*/ 124429 h 4427"/>
                <a:gd name="T14" fmla="*/ 202388 w 10483"/>
                <a:gd name="T15" fmla="*/ 124429 h 4427"/>
                <a:gd name="T16" fmla="*/ 193116 w 10483"/>
                <a:gd name="T17" fmla="*/ 114249 h 4427"/>
                <a:gd name="T18" fmla="*/ 202388 w 10483"/>
                <a:gd name="T19" fmla="*/ 104008 h 4427"/>
                <a:gd name="T20" fmla="*/ 212597 w 10483"/>
                <a:gd name="T21" fmla="*/ 114249 h 4427"/>
                <a:gd name="T22" fmla="*/ 202388 w 10483"/>
                <a:gd name="T23" fmla="*/ 124429 h 4427"/>
                <a:gd name="T24" fmla="*/ 103988 w 10483"/>
                <a:gd name="T25" fmla="*/ 20451 h 4427"/>
                <a:gd name="T26" fmla="*/ 103988 w 10483"/>
                <a:gd name="T27" fmla="*/ 20451 h 4427"/>
                <a:gd name="T28" fmla="*/ 113260 w 10483"/>
                <a:gd name="T29" fmla="*/ 10210 h 4427"/>
                <a:gd name="T30" fmla="*/ 123469 w 10483"/>
                <a:gd name="T31" fmla="*/ 20451 h 4427"/>
                <a:gd name="T32" fmla="*/ 113260 w 10483"/>
                <a:gd name="T33" fmla="*/ 29725 h 4427"/>
                <a:gd name="T34" fmla="*/ 103988 w 10483"/>
                <a:gd name="T35" fmla="*/ 20451 h 4427"/>
                <a:gd name="T36" fmla="*/ 19481 w 10483"/>
                <a:gd name="T37" fmla="*/ 99386 h 4427"/>
                <a:gd name="T38" fmla="*/ 19481 w 10483"/>
                <a:gd name="T39" fmla="*/ 99386 h 4427"/>
                <a:gd name="T40" fmla="*/ 9272 w 10483"/>
                <a:gd name="T41" fmla="*/ 89145 h 4427"/>
                <a:gd name="T42" fmla="*/ 19481 w 10483"/>
                <a:gd name="T43" fmla="*/ 79871 h 4427"/>
                <a:gd name="T44" fmla="*/ 29689 w 10483"/>
                <a:gd name="T45" fmla="*/ 89145 h 4427"/>
                <a:gd name="T46" fmla="*/ 19481 w 10483"/>
                <a:gd name="T47" fmla="*/ 99386 h 4427"/>
                <a:gd name="T48" fmla="*/ 297104 w 10483"/>
                <a:gd name="T49" fmla="*/ 39936 h 4427"/>
                <a:gd name="T50" fmla="*/ 297104 w 10483"/>
                <a:gd name="T51" fmla="*/ 39936 h 4427"/>
                <a:gd name="T52" fmla="*/ 276657 w 10483"/>
                <a:gd name="T53" fmla="*/ 59450 h 4427"/>
                <a:gd name="T54" fmla="*/ 277623 w 10483"/>
                <a:gd name="T55" fmla="*/ 65039 h 4427"/>
                <a:gd name="T56" fmla="*/ 216312 w 10483"/>
                <a:gd name="T57" fmla="*/ 100292 h 4427"/>
                <a:gd name="T58" fmla="*/ 202388 w 10483"/>
                <a:gd name="T59" fmla="*/ 94734 h 4427"/>
                <a:gd name="T60" fmla="*/ 193116 w 10483"/>
                <a:gd name="T61" fmla="*/ 96577 h 4427"/>
                <a:gd name="T62" fmla="*/ 129992 w 10483"/>
                <a:gd name="T63" fmla="*/ 30662 h 4427"/>
                <a:gd name="T64" fmla="*/ 133707 w 10483"/>
                <a:gd name="T65" fmla="*/ 20451 h 4427"/>
                <a:gd name="T66" fmla="*/ 113260 w 10483"/>
                <a:gd name="T67" fmla="*/ 0 h 4427"/>
                <a:gd name="T68" fmla="*/ 93779 w 10483"/>
                <a:gd name="T69" fmla="*/ 20451 h 4427"/>
                <a:gd name="T70" fmla="*/ 95652 w 10483"/>
                <a:gd name="T71" fmla="*/ 27882 h 4427"/>
                <a:gd name="T72" fmla="*/ 31532 w 10483"/>
                <a:gd name="T73" fmla="*/ 74313 h 4427"/>
                <a:gd name="T74" fmla="*/ 19481 w 10483"/>
                <a:gd name="T75" fmla="*/ 69661 h 4427"/>
                <a:gd name="T76" fmla="*/ 0 w 10483"/>
                <a:gd name="T77" fmla="*/ 89145 h 4427"/>
                <a:gd name="T78" fmla="*/ 19481 w 10483"/>
                <a:gd name="T79" fmla="*/ 109596 h 4427"/>
                <a:gd name="T80" fmla="*/ 38961 w 10483"/>
                <a:gd name="T81" fmla="*/ 89145 h 4427"/>
                <a:gd name="T82" fmla="*/ 38055 w 10483"/>
                <a:gd name="T83" fmla="*/ 81714 h 4427"/>
                <a:gd name="T84" fmla="*/ 101209 w 10483"/>
                <a:gd name="T85" fmla="*/ 35314 h 4427"/>
                <a:gd name="T86" fmla="*/ 113260 w 10483"/>
                <a:gd name="T87" fmla="*/ 39936 h 4427"/>
                <a:gd name="T88" fmla="*/ 123469 w 10483"/>
                <a:gd name="T89" fmla="*/ 37156 h 4427"/>
                <a:gd name="T90" fmla="*/ 185686 w 10483"/>
                <a:gd name="T91" fmla="*/ 104008 h 4427"/>
                <a:gd name="T92" fmla="*/ 182877 w 10483"/>
                <a:gd name="T93" fmla="*/ 114249 h 4427"/>
                <a:gd name="T94" fmla="*/ 202388 w 10483"/>
                <a:gd name="T95" fmla="*/ 133703 h 4427"/>
                <a:gd name="T96" fmla="*/ 222805 w 10483"/>
                <a:gd name="T97" fmla="*/ 114249 h 4427"/>
                <a:gd name="T98" fmla="*/ 221899 w 10483"/>
                <a:gd name="T99" fmla="*/ 108690 h 4427"/>
                <a:gd name="T100" fmla="*/ 282244 w 10483"/>
                <a:gd name="T101" fmla="*/ 73376 h 4427"/>
                <a:gd name="T102" fmla="*/ 297104 w 10483"/>
                <a:gd name="T103" fmla="*/ 79871 h 4427"/>
                <a:gd name="T104" fmla="*/ 316585 w 10483"/>
                <a:gd name="T105" fmla="*/ 59450 h 4427"/>
                <a:gd name="T106" fmla="*/ 297104 w 10483"/>
                <a:gd name="T107" fmla="*/ 39936 h 442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483" h="4427">
                  <a:moveTo>
                    <a:pt x="9837" y="2306"/>
                  </a:moveTo>
                  <a:lnTo>
                    <a:pt x="9837" y="2306"/>
                  </a:lnTo>
                  <a:cubicBezTo>
                    <a:pt x="9652" y="2306"/>
                    <a:pt x="9499" y="2153"/>
                    <a:pt x="9499" y="1968"/>
                  </a:cubicBezTo>
                  <a:cubicBezTo>
                    <a:pt x="9499" y="1784"/>
                    <a:pt x="9652" y="1661"/>
                    <a:pt x="9837" y="1661"/>
                  </a:cubicBezTo>
                  <a:cubicBezTo>
                    <a:pt x="10021" y="1661"/>
                    <a:pt x="10144" y="1784"/>
                    <a:pt x="10144" y="1968"/>
                  </a:cubicBezTo>
                  <a:cubicBezTo>
                    <a:pt x="10144" y="2153"/>
                    <a:pt x="10021" y="2306"/>
                    <a:pt x="9837" y="2306"/>
                  </a:cubicBezTo>
                  <a:close/>
                  <a:moveTo>
                    <a:pt x="6701" y="4119"/>
                  </a:moveTo>
                  <a:lnTo>
                    <a:pt x="6701" y="4119"/>
                  </a:lnTo>
                  <a:cubicBezTo>
                    <a:pt x="6517" y="4119"/>
                    <a:pt x="6394" y="3967"/>
                    <a:pt x="6394" y="3782"/>
                  </a:cubicBezTo>
                  <a:cubicBezTo>
                    <a:pt x="6394" y="3598"/>
                    <a:pt x="6517" y="3443"/>
                    <a:pt x="6701" y="3443"/>
                  </a:cubicBezTo>
                  <a:cubicBezTo>
                    <a:pt x="6885" y="3443"/>
                    <a:pt x="7039" y="3598"/>
                    <a:pt x="7039" y="3782"/>
                  </a:cubicBezTo>
                  <a:cubicBezTo>
                    <a:pt x="7039" y="3967"/>
                    <a:pt x="6885" y="4119"/>
                    <a:pt x="6701" y="4119"/>
                  </a:cubicBezTo>
                  <a:close/>
                  <a:moveTo>
                    <a:pt x="3443" y="677"/>
                  </a:moveTo>
                  <a:lnTo>
                    <a:pt x="3443" y="677"/>
                  </a:lnTo>
                  <a:cubicBezTo>
                    <a:pt x="3443" y="492"/>
                    <a:pt x="3566" y="338"/>
                    <a:pt x="3750" y="338"/>
                  </a:cubicBezTo>
                  <a:cubicBezTo>
                    <a:pt x="3935" y="338"/>
                    <a:pt x="4088" y="492"/>
                    <a:pt x="4088" y="677"/>
                  </a:cubicBezTo>
                  <a:cubicBezTo>
                    <a:pt x="4088" y="861"/>
                    <a:pt x="3935" y="984"/>
                    <a:pt x="3750" y="984"/>
                  </a:cubicBezTo>
                  <a:cubicBezTo>
                    <a:pt x="3566" y="984"/>
                    <a:pt x="3443" y="861"/>
                    <a:pt x="3443" y="677"/>
                  </a:cubicBezTo>
                  <a:close/>
                  <a:moveTo>
                    <a:pt x="645" y="3290"/>
                  </a:moveTo>
                  <a:lnTo>
                    <a:pt x="645" y="3290"/>
                  </a:lnTo>
                  <a:cubicBezTo>
                    <a:pt x="461" y="3290"/>
                    <a:pt x="307" y="3136"/>
                    <a:pt x="307" y="2951"/>
                  </a:cubicBezTo>
                  <a:cubicBezTo>
                    <a:pt x="307" y="2767"/>
                    <a:pt x="461" y="2644"/>
                    <a:pt x="645" y="2644"/>
                  </a:cubicBezTo>
                  <a:cubicBezTo>
                    <a:pt x="830" y="2644"/>
                    <a:pt x="983" y="2767"/>
                    <a:pt x="983" y="2951"/>
                  </a:cubicBezTo>
                  <a:cubicBezTo>
                    <a:pt x="983" y="3136"/>
                    <a:pt x="830" y="3290"/>
                    <a:pt x="645" y="3290"/>
                  </a:cubicBezTo>
                  <a:close/>
                  <a:moveTo>
                    <a:pt x="9837" y="1322"/>
                  </a:moveTo>
                  <a:lnTo>
                    <a:pt x="9837" y="1322"/>
                  </a:lnTo>
                  <a:cubicBezTo>
                    <a:pt x="9468" y="1322"/>
                    <a:pt x="9160" y="1630"/>
                    <a:pt x="9160" y="1968"/>
                  </a:cubicBezTo>
                  <a:cubicBezTo>
                    <a:pt x="9160" y="2030"/>
                    <a:pt x="9192" y="2091"/>
                    <a:pt x="9192" y="2153"/>
                  </a:cubicBezTo>
                  <a:cubicBezTo>
                    <a:pt x="7162" y="3320"/>
                    <a:pt x="7162" y="3320"/>
                    <a:pt x="7162" y="3320"/>
                  </a:cubicBezTo>
                  <a:cubicBezTo>
                    <a:pt x="7069" y="3197"/>
                    <a:pt x="6885" y="3136"/>
                    <a:pt x="6701" y="3136"/>
                  </a:cubicBezTo>
                  <a:cubicBezTo>
                    <a:pt x="6609" y="3136"/>
                    <a:pt x="6486" y="3167"/>
                    <a:pt x="6394" y="3197"/>
                  </a:cubicBezTo>
                  <a:cubicBezTo>
                    <a:pt x="4304" y="1015"/>
                    <a:pt x="4304" y="1015"/>
                    <a:pt x="4304" y="1015"/>
                  </a:cubicBezTo>
                  <a:cubicBezTo>
                    <a:pt x="4365" y="923"/>
                    <a:pt x="4427" y="800"/>
                    <a:pt x="4427" y="677"/>
                  </a:cubicBezTo>
                  <a:cubicBezTo>
                    <a:pt x="4427" y="308"/>
                    <a:pt x="4119" y="0"/>
                    <a:pt x="3750" y="0"/>
                  </a:cubicBezTo>
                  <a:cubicBezTo>
                    <a:pt x="3413" y="0"/>
                    <a:pt x="3105" y="308"/>
                    <a:pt x="3105" y="677"/>
                  </a:cubicBezTo>
                  <a:cubicBezTo>
                    <a:pt x="3105" y="738"/>
                    <a:pt x="3135" y="830"/>
                    <a:pt x="3167" y="923"/>
                  </a:cubicBezTo>
                  <a:cubicBezTo>
                    <a:pt x="1044" y="2460"/>
                    <a:pt x="1044" y="2460"/>
                    <a:pt x="1044" y="2460"/>
                  </a:cubicBezTo>
                  <a:cubicBezTo>
                    <a:pt x="953" y="2368"/>
                    <a:pt x="799" y="2306"/>
                    <a:pt x="645" y="2306"/>
                  </a:cubicBezTo>
                  <a:cubicBezTo>
                    <a:pt x="276" y="2306"/>
                    <a:pt x="0" y="2614"/>
                    <a:pt x="0" y="2951"/>
                  </a:cubicBezTo>
                  <a:cubicBezTo>
                    <a:pt x="0" y="3320"/>
                    <a:pt x="276" y="3628"/>
                    <a:pt x="645" y="3628"/>
                  </a:cubicBezTo>
                  <a:cubicBezTo>
                    <a:pt x="1014" y="3628"/>
                    <a:pt x="1290" y="3320"/>
                    <a:pt x="1290" y="2951"/>
                  </a:cubicBezTo>
                  <a:cubicBezTo>
                    <a:pt x="1290" y="2890"/>
                    <a:pt x="1290" y="2798"/>
                    <a:pt x="1260" y="2705"/>
                  </a:cubicBezTo>
                  <a:cubicBezTo>
                    <a:pt x="3351" y="1169"/>
                    <a:pt x="3351" y="1169"/>
                    <a:pt x="3351" y="1169"/>
                  </a:cubicBezTo>
                  <a:cubicBezTo>
                    <a:pt x="3474" y="1261"/>
                    <a:pt x="3597" y="1322"/>
                    <a:pt x="3750" y="1322"/>
                  </a:cubicBezTo>
                  <a:cubicBezTo>
                    <a:pt x="3873" y="1322"/>
                    <a:pt x="3996" y="1292"/>
                    <a:pt x="4088" y="1230"/>
                  </a:cubicBezTo>
                  <a:cubicBezTo>
                    <a:pt x="6148" y="3443"/>
                    <a:pt x="6148" y="3443"/>
                    <a:pt x="6148" y="3443"/>
                  </a:cubicBezTo>
                  <a:cubicBezTo>
                    <a:pt x="6086" y="3536"/>
                    <a:pt x="6055" y="3659"/>
                    <a:pt x="6055" y="3782"/>
                  </a:cubicBezTo>
                  <a:cubicBezTo>
                    <a:pt x="6055" y="4150"/>
                    <a:pt x="6363" y="4426"/>
                    <a:pt x="6701" y="4426"/>
                  </a:cubicBezTo>
                  <a:cubicBezTo>
                    <a:pt x="7069" y="4426"/>
                    <a:pt x="7377" y="4150"/>
                    <a:pt x="7377" y="3782"/>
                  </a:cubicBezTo>
                  <a:cubicBezTo>
                    <a:pt x="7377" y="3721"/>
                    <a:pt x="7347" y="3659"/>
                    <a:pt x="7347" y="3598"/>
                  </a:cubicBezTo>
                  <a:cubicBezTo>
                    <a:pt x="9345" y="2429"/>
                    <a:pt x="9345" y="2429"/>
                    <a:pt x="9345" y="2429"/>
                  </a:cubicBezTo>
                  <a:cubicBezTo>
                    <a:pt x="9468" y="2552"/>
                    <a:pt x="9652" y="2644"/>
                    <a:pt x="9837" y="2644"/>
                  </a:cubicBezTo>
                  <a:cubicBezTo>
                    <a:pt x="10175" y="2644"/>
                    <a:pt x="10482" y="2337"/>
                    <a:pt x="10482" y="1968"/>
                  </a:cubicBezTo>
                  <a:cubicBezTo>
                    <a:pt x="10482" y="1630"/>
                    <a:pt x="10175" y="1322"/>
                    <a:pt x="9837" y="13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"/>
            <p:cNvSpPr>
              <a:spLocks noChangeArrowheads="1"/>
            </p:cNvSpPr>
            <p:nvPr/>
          </p:nvSpPr>
          <p:spPr bwMode="auto">
            <a:xfrm>
              <a:off x="1027062" y="2247342"/>
              <a:ext cx="455945" cy="441318"/>
            </a:xfrm>
            <a:custGeom>
              <a:avLst/>
              <a:gdLst>
                <a:gd name="T0" fmla="*/ 445676 w 15096"/>
                <a:gd name="T1" fmla="*/ 294190 h 13282"/>
                <a:gd name="T2" fmla="*/ 445676 w 15096"/>
                <a:gd name="T3" fmla="*/ 294190 h 13282"/>
                <a:gd name="T4" fmla="*/ 10209 w 15096"/>
                <a:gd name="T5" fmla="*/ 294190 h 13282"/>
                <a:gd name="T6" fmla="*/ 10209 w 15096"/>
                <a:gd name="T7" fmla="*/ 17378 h 13282"/>
                <a:gd name="T8" fmla="*/ 16702 w 15096"/>
                <a:gd name="T9" fmla="*/ 10201 h 13282"/>
                <a:gd name="T10" fmla="*/ 439182 w 15096"/>
                <a:gd name="T11" fmla="*/ 10201 h 13282"/>
                <a:gd name="T12" fmla="*/ 445676 w 15096"/>
                <a:gd name="T13" fmla="*/ 17378 h 13282"/>
                <a:gd name="T14" fmla="*/ 445676 w 15096"/>
                <a:gd name="T15" fmla="*/ 294190 h 13282"/>
                <a:gd name="T16" fmla="*/ 445676 w 15096"/>
                <a:gd name="T17" fmla="*/ 335059 h 13282"/>
                <a:gd name="T18" fmla="*/ 445676 w 15096"/>
                <a:gd name="T19" fmla="*/ 335059 h 13282"/>
                <a:gd name="T20" fmla="*/ 439182 w 15096"/>
                <a:gd name="T21" fmla="*/ 342203 h 13282"/>
                <a:gd name="T22" fmla="*/ 16702 w 15096"/>
                <a:gd name="T23" fmla="*/ 342203 h 13282"/>
                <a:gd name="T24" fmla="*/ 10209 w 15096"/>
                <a:gd name="T25" fmla="*/ 335059 h 13282"/>
                <a:gd name="T26" fmla="*/ 10209 w 15096"/>
                <a:gd name="T27" fmla="*/ 305420 h 13282"/>
                <a:gd name="T28" fmla="*/ 445676 w 15096"/>
                <a:gd name="T29" fmla="*/ 305420 h 13282"/>
                <a:gd name="T30" fmla="*/ 445676 w 15096"/>
                <a:gd name="T31" fmla="*/ 335059 h 13282"/>
                <a:gd name="T32" fmla="*/ 174574 w 15096"/>
                <a:gd name="T33" fmla="*/ 430054 h 13282"/>
                <a:gd name="T34" fmla="*/ 174574 w 15096"/>
                <a:gd name="T35" fmla="*/ 430054 h 13282"/>
                <a:gd name="T36" fmla="*/ 182910 w 15096"/>
                <a:gd name="T37" fmla="*/ 353433 h 13282"/>
                <a:gd name="T38" fmla="*/ 272039 w 15096"/>
                <a:gd name="T39" fmla="*/ 353433 h 13282"/>
                <a:gd name="T40" fmla="*/ 280405 w 15096"/>
                <a:gd name="T41" fmla="*/ 430054 h 13282"/>
                <a:gd name="T42" fmla="*/ 174574 w 15096"/>
                <a:gd name="T43" fmla="*/ 430054 h 13282"/>
                <a:gd name="T44" fmla="*/ 439182 w 15096"/>
                <a:gd name="T45" fmla="*/ 0 h 13282"/>
                <a:gd name="T46" fmla="*/ 439182 w 15096"/>
                <a:gd name="T47" fmla="*/ 0 h 13282"/>
                <a:gd name="T48" fmla="*/ 16702 w 15096"/>
                <a:gd name="T49" fmla="*/ 0 h 13282"/>
                <a:gd name="T50" fmla="*/ 0 w 15096"/>
                <a:gd name="T51" fmla="*/ 17378 h 13282"/>
                <a:gd name="T52" fmla="*/ 0 w 15096"/>
                <a:gd name="T53" fmla="*/ 300304 h 13282"/>
                <a:gd name="T54" fmla="*/ 0 w 15096"/>
                <a:gd name="T55" fmla="*/ 300304 h 13282"/>
                <a:gd name="T56" fmla="*/ 0 w 15096"/>
                <a:gd name="T57" fmla="*/ 335059 h 13282"/>
                <a:gd name="T58" fmla="*/ 16702 w 15096"/>
                <a:gd name="T59" fmla="*/ 353433 h 13282"/>
                <a:gd name="T60" fmla="*/ 173637 w 15096"/>
                <a:gd name="T61" fmla="*/ 353433 h 13282"/>
                <a:gd name="T62" fmla="*/ 165301 w 15096"/>
                <a:gd name="T63" fmla="*/ 430054 h 13282"/>
                <a:gd name="T64" fmla="*/ 143917 w 15096"/>
                <a:gd name="T65" fmla="*/ 430054 h 13282"/>
                <a:gd name="T66" fmla="*/ 138330 w 15096"/>
                <a:gd name="T67" fmla="*/ 435138 h 13282"/>
                <a:gd name="T68" fmla="*/ 143917 w 15096"/>
                <a:gd name="T69" fmla="*/ 441285 h 13282"/>
                <a:gd name="T70" fmla="*/ 311967 w 15096"/>
                <a:gd name="T71" fmla="*/ 441285 h 13282"/>
                <a:gd name="T72" fmla="*/ 316588 w 15096"/>
                <a:gd name="T73" fmla="*/ 435138 h 13282"/>
                <a:gd name="T74" fmla="*/ 311967 w 15096"/>
                <a:gd name="T75" fmla="*/ 430054 h 13282"/>
                <a:gd name="T76" fmla="*/ 290583 w 15096"/>
                <a:gd name="T77" fmla="*/ 430054 h 13282"/>
                <a:gd name="T78" fmla="*/ 282247 w 15096"/>
                <a:gd name="T79" fmla="*/ 353433 h 13282"/>
                <a:gd name="T80" fmla="*/ 439182 w 15096"/>
                <a:gd name="T81" fmla="*/ 353433 h 13282"/>
                <a:gd name="T82" fmla="*/ 455915 w 15096"/>
                <a:gd name="T83" fmla="*/ 335059 h 13282"/>
                <a:gd name="T84" fmla="*/ 455915 w 15096"/>
                <a:gd name="T85" fmla="*/ 300304 h 13282"/>
                <a:gd name="T86" fmla="*/ 455915 w 15096"/>
                <a:gd name="T87" fmla="*/ 300304 h 13282"/>
                <a:gd name="T88" fmla="*/ 455915 w 15096"/>
                <a:gd name="T89" fmla="*/ 17378 h 13282"/>
                <a:gd name="T90" fmla="*/ 439182 w 15096"/>
                <a:gd name="T91" fmla="*/ 0 h 132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5096" h="13282">
                  <a:moveTo>
                    <a:pt x="14756" y="8854"/>
                  </a:moveTo>
                  <a:lnTo>
                    <a:pt x="14756" y="8854"/>
                  </a:lnTo>
                  <a:cubicBezTo>
                    <a:pt x="338" y="8854"/>
                    <a:pt x="338" y="8854"/>
                    <a:pt x="338" y="885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8" y="400"/>
                    <a:pt x="430" y="307"/>
                    <a:pt x="553" y="307"/>
                  </a:cubicBezTo>
                  <a:cubicBezTo>
                    <a:pt x="14541" y="307"/>
                    <a:pt x="14541" y="307"/>
                    <a:pt x="14541" y="307"/>
                  </a:cubicBezTo>
                  <a:cubicBezTo>
                    <a:pt x="14664" y="307"/>
                    <a:pt x="14756" y="400"/>
                    <a:pt x="14756" y="523"/>
                  </a:cubicBezTo>
                  <a:lnTo>
                    <a:pt x="14756" y="8854"/>
                  </a:lnTo>
                  <a:close/>
                  <a:moveTo>
                    <a:pt x="14756" y="10084"/>
                  </a:moveTo>
                  <a:lnTo>
                    <a:pt x="14756" y="10084"/>
                  </a:lnTo>
                  <a:cubicBezTo>
                    <a:pt x="14756" y="10207"/>
                    <a:pt x="14664" y="10299"/>
                    <a:pt x="14541" y="10299"/>
                  </a:cubicBezTo>
                  <a:cubicBezTo>
                    <a:pt x="553" y="10299"/>
                    <a:pt x="553" y="10299"/>
                    <a:pt x="553" y="10299"/>
                  </a:cubicBezTo>
                  <a:cubicBezTo>
                    <a:pt x="430" y="10299"/>
                    <a:pt x="338" y="10207"/>
                    <a:pt x="338" y="10084"/>
                  </a:cubicBezTo>
                  <a:cubicBezTo>
                    <a:pt x="338" y="9192"/>
                    <a:pt x="338" y="9192"/>
                    <a:pt x="338" y="9192"/>
                  </a:cubicBezTo>
                  <a:cubicBezTo>
                    <a:pt x="14756" y="9192"/>
                    <a:pt x="14756" y="9192"/>
                    <a:pt x="14756" y="9192"/>
                  </a:cubicBezTo>
                  <a:lnTo>
                    <a:pt x="14756" y="10084"/>
                  </a:lnTo>
                  <a:close/>
                  <a:moveTo>
                    <a:pt x="5780" y="12943"/>
                  </a:moveTo>
                  <a:lnTo>
                    <a:pt x="5780" y="12943"/>
                  </a:lnTo>
                  <a:cubicBezTo>
                    <a:pt x="5842" y="12451"/>
                    <a:pt x="6026" y="11068"/>
                    <a:pt x="6056" y="10637"/>
                  </a:cubicBezTo>
                  <a:cubicBezTo>
                    <a:pt x="9007" y="10637"/>
                    <a:pt x="9007" y="10637"/>
                    <a:pt x="9007" y="10637"/>
                  </a:cubicBezTo>
                  <a:cubicBezTo>
                    <a:pt x="9069" y="11129"/>
                    <a:pt x="9222" y="12451"/>
                    <a:pt x="9284" y="12943"/>
                  </a:cubicBezTo>
                  <a:lnTo>
                    <a:pt x="5780" y="12943"/>
                  </a:lnTo>
                  <a:close/>
                  <a:moveTo>
                    <a:pt x="14541" y="0"/>
                  </a:moveTo>
                  <a:lnTo>
                    <a:pt x="14541" y="0"/>
                  </a:lnTo>
                  <a:cubicBezTo>
                    <a:pt x="553" y="0"/>
                    <a:pt x="553" y="0"/>
                    <a:pt x="553" y="0"/>
                  </a:cubicBezTo>
                  <a:cubicBezTo>
                    <a:pt x="245" y="0"/>
                    <a:pt x="0" y="246"/>
                    <a:pt x="0" y="523"/>
                  </a:cubicBezTo>
                  <a:cubicBezTo>
                    <a:pt x="0" y="9038"/>
                    <a:pt x="0" y="9038"/>
                    <a:pt x="0" y="9038"/>
                  </a:cubicBezTo>
                  <a:cubicBezTo>
                    <a:pt x="0" y="10084"/>
                    <a:pt x="0" y="10084"/>
                    <a:pt x="0" y="10084"/>
                  </a:cubicBezTo>
                  <a:cubicBezTo>
                    <a:pt x="0" y="10391"/>
                    <a:pt x="245" y="10637"/>
                    <a:pt x="553" y="10637"/>
                  </a:cubicBezTo>
                  <a:cubicBezTo>
                    <a:pt x="5749" y="10637"/>
                    <a:pt x="5749" y="10637"/>
                    <a:pt x="5749" y="10637"/>
                  </a:cubicBezTo>
                  <a:cubicBezTo>
                    <a:pt x="5687" y="11098"/>
                    <a:pt x="5503" y="12513"/>
                    <a:pt x="5473" y="12943"/>
                  </a:cubicBezTo>
                  <a:cubicBezTo>
                    <a:pt x="4765" y="12943"/>
                    <a:pt x="4765" y="12943"/>
                    <a:pt x="4765" y="12943"/>
                  </a:cubicBezTo>
                  <a:cubicBezTo>
                    <a:pt x="4673" y="12943"/>
                    <a:pt x="4580" y="13035"/>
                    <a:pt x="4580" y="13096"/>
                  </a:cubicBezTo>
                  <a:cubicBezTo>
                    <a:pt x="4580" y="13189"/>
                    <a:pt x="4673" y="13281"/>
                    <a:pt x="4765" y="13281"/>
                  </a:cubicBezTo>
                  <a:cubicBezTo>
                    <a:pt x="10329" y="13281"/>
                    <a:pt x="10329" y="13281"/>
                    <a:pt x="10329" y="13281"/>
                  </a:cubicBezTo>
                  <a:cubicBezTo>
                    <a:pt x="10421" y="13281"/>
                    <a:pt x="10482" y="13189"/>
                    <a:pt x="10482" y="13096"/>
                  </a:cubicBezTo>
                  <a:cubicBezTo>
                    <a:pt x="10482" y="13035"/>
                    <a:pt x="10421" y="12943"/>
                    <a:pt x="10329" y="12943"/>
                  </a:cubicBezTo>
                  <a:cubicBezTo>
                    <a:pt x="9621" y="12943"/>
                    <a:pt x="9621" y="12943"/>
                    <a:pt x="9621" y="12943"/>
                  </a:cubicBezTo>
                  <a:cubicBezTo>
                    <a:pt x="9560" y="12513"/>
                    <a:pt x="9407" y="11098"/>
                    <a:pt x="9345" y="10637"/>
                  </a:cubicBezTo>
                  <a:cubicBezTo>
                    <a:pt x="14541" y="10637"/>
                    <a:pt x="14541" y="10637"/>
                    <a:pt x="14541" y="10637"/>
                  </a:cubicBezTo>
                  <a:cubicBezTo>
                    <a:pt x="14849" y="10637"/>
                    <a:pt x="15095" y="10391"/>
                    <a:pt x="15095" y="10084"/>
                  </a:cubicBezTo>
                  <a:cubicBezTo>
                    <a:pt x="15095" y="9038"/>
                    <a:pt x="15095" y="9038"/>
                    <a:pt x="15095" y="9038"/>
                  </a:cubicBezTo>
                  <a:cubicBezTo>
                    <a:pt x="15095" y="523"/>
                    <a:pt x="15095" y="523"/>
                    <a:pt x="15095" y="523"/>
                  </a:cubicBezTo>
                  <a:cubicBezTo>
                    <a:pt x="15095" y="246"/>
                    <a:pt x="14849" y="0"/>
                    <a:pt x="145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" name="Group 1030"/>
          <p:cNvGrpSpPr>
            <a:grpSpLocks noChangeAspect="1"/>
          </p:cNvGrpSpPr>
          <p:nvPr/>
        </p:nvGrpSpPr>
        <p:grpSpPr bwMode="auto">
          <a:xfrm>
            <a:off x="7626287" y="2144993"/>
            <a:ext cx="425450" cy="427038"/>
            <a:chOff x="792163" y="280988"/>
            <a:chExt cx="7239000" cy="7275512"/>
          </a:xfrm>
          <a:noFill/>
        </p:grpSpPr>
        <p:sp>
          <p:nvSpPr>
            <p:cNvPr id="73" name="Freeform 1"/>
            <p:cNvSpPr>
              <a:spLocks noChangeArrowheads="1"/>
            </p:cNvSpPr>
            <p:nvPr/>
          </p:nvSpPr>
          <p:spPr bwMode="auto">
            <a:xfrm>
              <a:off x="792163" y="957159"/>
              <a:ext cx="7239000" cy="4489716"/>
            </a:xfrm>
            <a:custGeom>
              <a:avLst/>
              <a:gdLst>
                <a:gd name="T0" fmla="*/ 0 w 20107"/>
                <a:gd name="T1" fmla="*/ 0 h 12483"/>
                <a:gd name="T2" fmla="*/ 20106 w 20107"/>
                <a:gd name="T3" fmla="*/ 0 h 12483"/>
                <a:gd name="T4" fmla="*/ 20106 w 20107"/>
                <a:gd name="T5" fmla="*/ 12482 h 12483"/>
                <a:gd name="T6" fmla="*/ 0 w 20107"/>
                <a:gd name="T7" fmla="*/ 12482 h 12483"/>
                <a:gd name="T8" fmla="*/ 0 w 20107"/>
                <a:gd name="T9" fmla="*/ 0 h 12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07" h="12483">
                  <a:moveTo>
                    <a:pt x="0" y="0"/>
                  </a:moveTo>
                  <a:lnTo>
                    <a:pt x="20106" y="0"/>
                  </a:lnTo>
                  <a:lnTo>
                    <a:pt x="20106" y="12482"/>
                  </a:lnTo>
                  <a:lnTo>
                    <a:pt x="0" y="12482"/>
                  </a:lnTo>
                  <a:lnTo>
                    <a:pt x="0" y="0"/>
                  </a:lnTo>
                </a:path>
              </a:pathLst>
            </a:custGeom>
            <a:grpFill/>
            <a:ln w="12700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Line 2"/>
            <p:cNvSpPr>
              <a:spLocks noChangeShapeType="1"/>
            </p:cNvSpPr>
            <p:nvPr/>
          </p:nvSpPr>
          <p:spPr bwMode="auto">
            <a:xfrm>
              <a:off x="4411663" y="280988"/>
              <a:ext cx="0" cy="676171"/>
            </a:xfrm>
            <a:prstGeom prst="line">
              <a:avLst/>
            </a:prstGeom>
            <a:grpFill/>
            <a:ln w="12700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Line 3"/>
            <p:cNvSpPr>
              <a:spLocks noChangeShapeType="1"/>
            </p:cNvSpPr>
            <p:nvPr/>
          </p:nvSpPr>
          <p:spPr bwMode="auto">
            <a:xfrm flipH="1">
              <a:off x="2061698" y="5473912"/>
              <a:ext cx="594246" cy="2082588"/>
            </a:xfrm>
            <a:prstGeom prst="line">
              <a:avLst/>
            </a:prstGeom>
            <a:grpFill/>
            <a:ln w="12700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Line 4"/>
            <p:cNvSpPr>
              <a:spLocks noChangeShapeType="1"/>
            </p:cNvSpPr>
            <p:nvPr/>
          </p:nvSpPr>
          <p:spPr bwMode="auto">
            <a:xfrm>
              <a:off x="6194402" y="5473912"/>
              <a:ext cx="540224" cy="2082588"/>
            </a:xfrm>
            <a:prstGeom prst="line">
              <a:avLst/>
            </a:prstGeom>
            <a:grpFill/>
            <a:ln w="12700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Freeform 5"/>
            <p:cNvSpPr>
              <a:spLocks noChangeArrowheads="1"/>
            </p:cNvSpPr>
            <p:nvPr/>
          </p:nvSpPr>
          <p:spPr bwMode="auto">
            <a:xfrm>
              <a:off x="6383489" y="2309483"/>
              <a:ext cx="729294" cy="784339"/>
            </a:xfrm>
            <a:custGeom>
              <a:avLst/>
              <a:gdLst>
                <a:gd name="T0" fmla="*/ 0 w 2092"/>
                <a:gd name="T1" fmla="*/ 0 h 2215"/>
                <a:gd name="T2" fmla="*/ 0 w 2092"/>
                <a:gd name="T3" fmla="*/ 0 h 2215"/>
                <a:gd name="T4" fmla="*/ 2060 w 2092"/>
                <a:gd name="T5" fmla="*/ 153 h 2215"/>
                <a:gd name="T6" fmla="*/ 2091 w 2092"/>
                <a:gd name="T7" fmla="*/ 2214 h 2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2" h="2215">
                  <a:moveTo>
                    <a:pt x="0" y="0"/>
                  </a:moveTo>
                  <a:lnTo>
                    <a:pt x="0" y="0"/>
                  </a:lnTo>
                  <a:cubicBezTo>
                    <a:pt x="61" y="0"/>
                    <a:pt x="2060" y="153"/>
                    <a:pt x="2060" y="153"/>
                  </a:cubicBezTo>
                  <a:cubicBezTo>
                    <a:pt x="2091" y="2214"/>
                    <a:pt x="2091" y="2214"/>
                    <a:pt x="2091" y="2214"/>
                  </a:cubicBezTo>
                </a:path>
              </a:pathLst>
            </a:custGeom>
            <a:grpFill/>
            <a:ln w="12700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Freeform 6"/>
            <p:cNvSpPr>
              <a:spLocks noChangeArrowheads="1"/>
            </p:cNvSpPr>
            <p:nvPr/>
          </p:nvSpPr>
          <p:spPr bwMode="auto">
            <a:xfrm>
              <a:off x="1467451" y="2471762"/>
              <a:ext cx="5591309" cy="1649827"/>
            </a:xfrm>
            <a:custGeom>
              <a:avLst/>
              <a:gdLst>
                <a:gd name="T0" fmla="*/ 0 w 15557"/>
                <a:gd name="T1" fmla="*/ 4611 h 4612"/>
                <a:gd name="T2" fmla="*/ 5903 w 15557"/>
                <a:gd name="T3" fmla="*/ 431 h 4612"/>
                <a:gd name="T4" fmla="*/ 9346 w 15557"/>
                <a:gd name="T5" fmla="*/ 4396 h 4612"/>
                <a:gd name="T6" fmla="*/ 15556 w 15557"/>
                <a:gd name="T7" fmla="*/ 0 h 4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57" h="4612">
                  <a:moveTo>
                    <a:pt x="0" y="4611"/>
                  </a:moveTo>
                  <a:lnTo>
                    <a:pt x="5903" y="431"/>
                  </a:lnTo>
                  <a:lnTo>
                    <a:pt x="9346" y="4396"/>
                  </a:lnTo>
                  <a:lnTo>
                    <a:pt x="15556" y="0"/>
                  </a:lnTo>
                </a:path>
              </a:pathLst>
            </a:custGeom>
            <a:grpFill/>
            <a:ln w="12700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roup 1091"/>
          <p:cNvGrpSpPr>
            <a:grpSpLocks/>
          </p:cNvGrpSpPr>
          <p:nvPr/>
        </p:nvGrpSpPr>
        <p:grpSpPr bwMode="auto">
          <a:xfrm>
            <a:off x="2670195" y="2165631"/>
            <a:ext cx="436563" cy="387350"/>
            <a:chOff x="947738" y="901700"/>
            <a:chExt cx="6929437" cy="6143625"/>
          </a:xfrm>
          <a:noFill/>
        </p:grpSpPr>
        <p:sp>
          <p:nvSpPr>
            <p:cNvPr id="91" name="Freeform 1"/>
            <p:cNvSpPr>
              <a:spLocks noChangeArrowheads="1"/>
            </p:cNvSpPr>
            <p:nvPr/>
          </p:nvSpPr>
          <p:spPr bwMode="auto">
            <a:xfrm>
              <a:off x="947738" y="1707421"/>
              <a:ext cx="6929437" cy="2794838"/>
            </a:xfrm>
            <a:custGeom>
              <a:avLst/>
              <a:gdLst>
                <a:gd name="T0" fmla="*/ 19246 w 19247"/>
                <a:gd name="T1" fmla="*/ 5227 h 7778"/>
                <a:gd name="T2" fmla="*/ 19246 w 19247"/>
                <a:gd name="T3" fmla="*/ 5227 h 7778"/>
                <a:gd name="T4" fmla="*/ 10545 w 19247"/>
                <a:gd name="T5" fmla="*/ 7593 h 7778"/>
                <a:gd name="T6" fmla="*/ 8731 w 19247"/>
                <a:gd name="T7" fmla="*/ 7593 h 7778"/>
                <a:gd name="T8" fmla="*/ 0 w 19247"/>
                <a:gd name="T9" fmla="*/ 5227 h 7778"/>
                <a:gd name="T10" fmla="*/ 0 w 19247"/>
                <a:gd name="T11" fmla="*/ 861 h 7778"/>
                <a:gd name="T12" fmla="*/ 891 w 19247"/>
                <a:gd name="T13" fmla="*/ 0 h 7778"/>
                <a:gd name="T14" fmla="*/ 18385 w 19247"/>
                <a:gd name="T15" fmla="*/ 0 h 7778"/>
                <a:gd name="T16" fmla="*/ 19246 w 19247"/>
                <a:gd name="T17" fmla="*/ 861 h 7778"/>
                <a:gd name="T18" fmla="*/ 19246 w 19247"/>
                <a:gd name="T19" fmla="*/ 5227 h 7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47" h="7778">
                  <a:moveTo>
                    <a:pt x="19246" y="5227"/>
                  </a:moveTo>
                  <a:lnTo>
                    <a:pt x="19246" y="5227"/>
                  </a:lnTo>
                  <a:cubicBezTo>
                    <a:pt x="10545" y="7593"/>
                    <a:pt x="10545" y="7593"/>
                    <a:pt x="10545" y="7593"/>
                  </a:cubicBezTo>
                  <a:cubicBezTo>
                    <a:pt x="9960" y="7777"/>
                    <a:pt x="9316" y="7777"/>
                    <a:pt x="8731" y="7593"/>
                  </a:cubicBezTo>
                  <a:cubicBezTo>
                    <a:pt x="0" y="5227"/>
                    <a:pt x="0" y="5227"/>
                    <a:pt x="0" y="5227"/>
                  </a:cubicBezTo>
                  <a:cubicBezTo>
                    <a:pt x="0" y="861"/>
                    <a:pt x="0" y="861"/>
                    <a:pt x="0" y="861"/>
                  </a:cubicBezTo>
                  <a:cubicBezTo>
                    <a:pt x="0" y="369"/>
                    <a:pt x="399" y="0"/>
                    <a:pt x="891" y="0"/>
                  </a:cubicBezTo>
                  <a:cubicBezTo>
                    <a:pt x="18385" y="0"/>
                    <a:pt x="18385" y="0"/>
                    <a:pt x="18385" y="0"/>
                  </a:cubicBezTo>
                  <a:cubicBezTo>
                    <a:pt x="18845" y="0"/>
                    <a:pt x="19246" y="369"/>
                    <a:pt x="19246" y="861"/>
                  </a:cubicBezTo>
                  <a:lnTo>
                    <a:pt x="19246" y="5227"/>
                  </a:ln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Freeform 2"/>
            <p:cNvSpPr>
              <a:spLocks noChangeArrowheads="1"/>
            </p:cNvSpPr>
            <p:nvPr/>
          </p:nvSpPr>
          <p:spPr bwMode="auto">
            <a:xfrm>
              <a:off x="1124131" y="3746895"/>
              <a:ext cx="6601856" cy="3298430"/>
            </a:xfrm>
            <a:custGeom>
              <a:avLst/>
              <a:gdLst>
                <a:gd name="T0" fmla="*/ 18354 w 18355"/>
                <a:gd name="T1" fmla="*/ 0 h 9193"/>
                <a:gd name="T2" fmla="*/ 18354 w 18355"/>
                <a:gd name="T3" fmla="*/ 0 h 9193"/>
                <a:gd name="T4" fmla="*/ 18354 w 18355"/>
                <a:gd name="T5" fmla="*/ 7347 h 9193"/>
                <a:gd name="T6" fmla="*/ 16509 w 18355"/>
                <a:gd name="T7" fmla="*/ 9192 h 9193"/>
                <a:gd name="T8" fmla="*/ 1845 w 18355"/>
                <a:gd name="T9" fmla="*/ 9192 h 9193"/>
                <a:gd name="T10" fmla="*/ 0 w 18355"/>
                <a:gd name="T11" fmla="*/ 7347 h 9193"/>
                <a:gd name="T12" fmla="*/ 0 w 18355"/>
                <a:gd name="T13" fmla="*/ 0 h 9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55" h="9193">
                  <a:moveTo>
                    <a:pt x="18354" y="0"/>
                  </a:moveTo>
                  <a:lnTo>
                    <a:pt x="18354" y="0"/>
                  </a:lnTo>
                  <a:cubicBezTo>
                    <a:pt x="18354" y="7347"/>
                    <a:pt x="18354" y="7347"/>
                    <a:pt x="18354" y="7347"/>
                  </a:cubicBezTo>
                  <a:cubicBezTo>
                    <a:pt x="18354" y="8361"/>
                    <a:pt x="17523" y="9192"/>
                    <a:pt x="16509" y="9192"/>
                  </a:cubicBezTo>
                  <a:cubicBezTo>
                    <a:pt x="1845" y="9192"/>
                    <a:pt x="1845" y="9192"/>
                    <a:pt x="1845" y="9192"/>
                  </a:cubicBezTo>
                  <a:cubicBezTo>
                    <a:pt x="799" y="9192"/>
                    <a:pt x="0" y="8361"/>
                    <a:pt x="0" y="734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Freeform 3"/>
            <p:cNvSpPr>
              <a:spLocks noChangeArrowheads="1"/>
            </p:cNvSpPr>
            <p:nvPr/>
          </p:nvSpPr>
          <p:spPr bwMode="auto">
            <a:xfrm>
              <a:off x="4097486" y="2790101"/>
              <a:ext cx="629940" cy="629478"/>
            </a:xfrm>
            <a:custGeom>
              <a:avLst/>
              <a:gdLst>
                <a:gd name="T0" fmla="*/ 1752 w 1753"/>
                <a:gd name="T1" fmla="*/ 891 h 1753"/>
                <a:gd name="T2" fmla="*/ 1752 w 1753"/>
                <a:gd name="T3" fmla="*/ 891 h 1753"/>
                <a:gd name="T4" fmla="*/ 861 w 1753"/>
                <a:gd name="T5" fmla="*/ 1752 h 1753"/>
                <a:gd name="T6" fmla="*/ 0 w 1753"/>
                <a:gd name="T7" fmla="*/ 891 h 1753"/>
                <a:gd name="T8" fmla="*/ 861 w 1753"/>
                <a:gd name="T9" fmla="*/ 0 h 1753"/>
                <a:gd name="T10" fmla="*/ 1752 w 1753"/>
                <a:gd name="T11" fmla="*/ 891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3" h="1753">
                  <a:moveTo>
                    <a:pt x="1752" y="891"/>
                  </a:moveTo>
                  <a:lnTo>
                    <a:pt x="1752" y="891"/>
                  </a:lnTo>
                  <a:cubicBezTo>
                    <a:pt x="1752" y="1353"/>
                    <a:pt x="1352" y="1752"/>
                    <a:pt x="861" y="1752"/>
                  </a:cubicBezTo>
                  <a:cubicBezTo>
                    <a:pt x="400" y="1752"/>
                    <a:pt x="0" y="1353"/>
                    <a:pt x="0" y="891"/>
                  </a:cubicBezTo>
                  <a:cubicBezTo>
                    <a:pt x="0" y="399"/>
                    <a:pt x="400" y="0"/>
                    <a:pt x="861" y="0"/>
                  </a:cubicBezTo>
                  <a:cubicBezTo>
                    <a:pt x="1352" y="0"/>
                    <a:pt x="1752" y="399"/>
                    <a:pt x="1752" y="891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Freeform 4"/>
            <p:cNvSpPr>
              <a:spLocks noChangeArrowheads="1"/>
            </p:cNvSpPr>
            <p:nvPr/>
          </p:nvSpPr>
          <p:spPr bwMode="auto">
            <a:xfrm>
              <a:off x="3467530" y="901700"/>
              <a:ext cx="1889852" cy="629462"/>
            </a:xfrm>
            <a:custGeom>
              <a:avLst/>
              <a:gdLst>
                <a:gd name="T0" fmla="*/ 0 w 5257"/>
                <a:gd name="T1" fmla="*/ 1752 h 1753"/>
                <a:gd name="T2" fmla="*/ 0 w 5257"/>
                <a:gd name="T3" fmla="*/ 1752 h 1753"/>
                <a:gd name="T4" fmla="*/ 0 w 5257"/>
                <a:gd name="T5" fmla="*/ 923 h 1753"/>
                <a:gd name="T6" fmla="*/ 923 w 5257"/>
                <a:gd name="T7" fmla="*/ 0 h 1753"/>
                <a:gd name="T8" fmla="*/ 4333 w 5257"/>
                <a:gd name="T9" fmla="*/ 0 h 1753"/>
                <a:gd name="T10" fmla="*/ 5256 w 5257"/>
                <a:gd name="T11" fmla="*/ 923 h 1753"/>
                <a:gd name="T12" fmla="*/ 5256 w 5257"/>
                <a:gd name="T13" fmla="*/ 1752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57" h="1753">
                  <a:moveTo>
                    <a:pt x="0" y="1752"/>
                  </a:moveTo>
                  <a:lnTo>
                    <a:pt x="0" y="1752"/>
                  </a:lnTo>
                  <a:cubicBezTo>
                    <a:pt x="0" y="923"/>
                    <a:pt x="0" y="923"/>
                    <a:pt x="0" y="923"/>
                  </a:cubicBezTo>
                  <a:cubicBezTo>
                    <a:pt x="0" y="431"/>
                    <a:pt x="399" y="0"/>
                    <a:pt x="923" y="0"/>
                  </a:cubicBezTo>
                  <a:cubicBezTo>
                    <a:pt x="4333" y="0"/>
                    <a:pt x="4333" y="0"/>
                    <a:pt x="4333" y="0"/>
                  </a:cubicBezTo>
                  <a:cubicBezTo>
                    <a:pt x="4825" y="0"/>
                    <a:pt x="5256" y="431"/>
                    <a:pt x="5256" y="923"/>
                  </a:cubicBezTo>
                  <a:cubicBezTo>
                    <a:pt x="5256" y="1752"/>
                    <a:pt x="5256" y="1752"/>
                    <a:pt x="5256" y="1752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roup 1102"/>
          <p:cNvGrpSpPr>
            <a:grpSpLocks/>
          </p:cNvGrpSpPr>
          <p:nvPr/>
        </p:nvGrpSpPr>
        <p:grpSpPr bwMode="auto">
          <a:xfrm>
            <a:off x="4766471" y="1288958"/>
            <a:ext cx="446088" cy="446087"/>
            <a:chOff x="1096963" y="274638"/>
            <a:chExt cx="6423025" cy="6424612"/>
          </a:xfrm>
          <a:noFill/>
        </p:grpSpPr>
        <p:sp>
          <p:nvSpPr>
            <p:cNvPr id="101" name="Freeform 1"/>
            <p:cNvSpPr>
              <a:spLocks noChangeArrowheads="1"/>
            </p:cNvSpPr>
            <p:nvPr/>
          </p:nvSpPr>
          <p:spPr bwMode="auto">
            <a:xfrm>
              <a:off x="1691264" y="2721016"/>
              <a:ext cx="2651495" cy="3978234"/>
            </a:xfrm>
            <a:custGeom>
              <a:avLst/>
              <a:gdLst>
                <a:gd name="T0" fmla="*/ 7408 w 7409"/>
                <a:gd name="T1" fmla="*/ 11059 h 11060"/>
                <a:gd name="T2" fmla="*/ 0 w 7409"/>
                <a:gd name="T3" fmla="*/ 11059 h 11060"/>
                <a:gd name="T4" fmla="*/ 0 w 7409"/>
                <a:gd name="T5" fmla="*/ 2043 h 11060"/>
                <a:gd name="T6" fmla="*/ 7408 w 7409"/>
                <a:gd name="T7" fmla="*/ 0 h 11060"/>
                <a:gd name="T8" fmla="*/ 7408 w 7409"/>
                <a:gd name="T9" fmla="*/ 11059 h 1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09" h="11060">
                  <a:moveTo>
                    <a:pt x="7408" y="11059"/>
                  </a:moveTo>
                  <a:lnTo>
                    <a:pt x="0" y="11059"/>
                  </a:lnTo>
                  <a:lnTo>
                    <a:pt x="0" y="2043"/>
                  </a:lnTo>
                  <a:lnTo>
                    <a:pt x="7408" y="0"/>
                  </a:lnTo>
                  <a:lnTo>
                    <a:pt x="7408" y="11059"/>
                  </a:lnTo>
                </a:path>
              </a:pathLst>
            </a:custGeom>
            <a:grpFill/>
            <a:ln w="9525" cap="sq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Freeform 2"/>
            <p:cNvSpPr>
              <a:spLocks noChangeArrowheads="1"/>
            </p:cNvSpPr>
            <p:nvPr/>
          </p:nvSpPr>
          <p:spPr bwMode="auto">
            <a:xfrm>
              <a:off x="4342758" y="274638"/>
              <a:ext cx="2674360" cy="6424612"/>
            </a:xfrm>
            <a:custGeom>
              <a:avLst/>
              <a:gdLst>
                <a:gd name="T0" fmla="*/ 7409 w 7410"/>
                <a:gd name="T1" fmla="*/ 17841 h 17842"/>
                <a:gd name="T2" fmla="*/ 0 w 7410"/>
                <a:gd name="T3" fmla="*/ 17841 h 17842"/>
                <a:gd name="T4" fmla="*/ 0 w 7410"/>
                <a:gd name="T5" fmla="*/ 2015 h 17842"/>
                <a:gd name="T6" fmla="*/ 7409 w 7410"/>
                <a:gd name="T7" fmla="*/ 0 h 17842"/>
                <a:gd name="T8" fmla="*/ 7409 w 7410"/>
                <a:gd name="T9" fmla="*/ 17841 h 17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10" h="17842">
                  <a:moveTo>
                    <a:pt x="7409" y="17841"/>
                  </a:moveTo>
                  <a:lnTo>
                    <a:pt x="0" y="17841"/>
                  </a:lnTo>
                  <a:lnTo>
                    <a:pt x="0" y="2015"/>
                  </a:lnTo>
                  <a:lnTo>
                    <a:pt x="7409" y="0"/>
                  </a:lnTo>
                  <a:lnTo>
                    <a:pt x="7409" y="17841"/>
                  </a:lnTo>
                </a:path>
              </a:pathLst>
            </a:custGeom>
            <a:grpFill/>
            <a:ln w="9525" cap="sq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Line 3"/>
            <p:cNvSpPr>
              <a:spLocks noChangeShapeType="1"/>
            </p:cNvSpPr>
            <p:nvPr/>
          </p:nvSpPr>
          <p:spPr bwMode="auto">
            <a:xfrm>
              <a:off x="1096963" y="6699250"/>
              <a:ext cx="6423025" cy="0"/>
            </a:xfrm>
            <a:prstGeom prst="line">
              <a:avLst/>
            </a:prstGeom>
            <a:grpFill/>
            <a:ln w="9525" cap="sq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Freeform 4"/>
            <p:cNvSpPr>
              <a:spLocks noChangeArrowheads="1"/>
            </p:cNvSpPr>
            <p:nvPr/>
          </p:nvSpPr>
          <p:spPr bwMode="auto">
            <a:xfrm>
              <a:off x="2376995" y="4618687"/>
              <a:ext cx="1302897" cy="2080563"/>
            </a:xfrm>
            <a:custGeom>
              <a:avLst/>
              <a:gdLst>
                <a:gd name="T0" fmla="*/ 3568 w 3596"/>
                <a:gd name="T1" fmla="*/ 5747 h 5748"/>
                <a:gd name="T2" fmla="*/ 3568 w 3596"/>
                <a:gd name="T3" fmla="*/ 5747 h 5748"/>
                <a:gd name="T4" fmla="*/ 0 w 3596"/>
                <a:gd name="T5" fmla="*/ 5747 h 5748"/>
                <a:gd name="T6" fmla="*/ 0 w 3596"/>
                <a:gd name="T7" fmla="*/ 1825 h 5748"/>
                <a:gd name="T8" fmla="*/ 1797 w 3596"/>
                <a:gd name="T9" fmla="*/ 0 h 5748"/>
                <a:gd name="T10" fmla="*/ 3595 w 3596"/>
                <a:gd name="T11" fmla="*/ 1825 h 5748"/>
                <a:gd name="T12" fmla="*/ 3595 w 3596"/>
                <a:gd name="T13" fmla="*/ 5747 h 5748"/>
                <a:gd name="T14" fmla="*/ 3568 w 3596"/>
                <a:gd name="T15" fmla="*/ 5747 h 5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96" h="5748">
                  <a:moveTo>
                    <a:pt x="3568" y="5747"/>
                  </a:moveTo>
                  <a:lnTo>
                    <a:pt x="3568" y="5747"/>
                  </a:lnTo>
                  <a:cubicBezTo>
                    <a:pt x="0" y="5747"/>
                    <a:pt x="0" y="5747"/>
                    <a:pt x="0" y="5747"/>
                  </a:cubicBezTo>
                  <a:cubicBezTo>
                    <a:pt x="0" y="1825"/>
                    <a:pt x="0" y="1825"/>
                    <a:pt x="0" y="1825"/>
                  </a:cubicBezTo>
                  <a:cubicBezTo>
                    <a:pt x="0" y="817"/>
                    <a:pt x="790" y="0"/>
                    <a:pt x="1797" y="0"/>
                  </a:cubicBezTo>
                  <a:cubicBezTo>
                    <a:pt x="2778" y="0"/>
                    <a:pt x="3595" y="817"/>
                    <a:pt x="3595" y="1825"/>
                  </a:cubicBezTo>
                  <a:cubicBezTo>
                    <a:pt x="3595" y="5747"/>
                    <a:pt x="3595" y="5747"/>
                    <a:pt x="3595" y="5747"/>
                  </a:cubicBezTo>
                  <a:lnTo>
                    <a:pt x="3568" y="5747"/>
                  </a:lnTo>
                </a:path>
              </a:pathLst>
            </a:custGeom>
            <a:grpFill/>
            <a:ln w="9525" cap="sq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Freeform 5"/>
            <p:cNvSpPr>
              <a:spLocks noChangeArrowheads="1"/>
            </p:cNvSpPr>
            <p:nvPr/>
          </p:nvSpPr>
          <p:spPr bwMode="auto">
            <a:xfrm>
              <a:off x="4799913" y="5396043"/>
              <a:ext cx="617165" cy="617305"/>
            </a:xfrm>
            <a:custGeom>
              <a:avLst/>
              <a:gdLst>
                <a:gd name="T0" fmla="*/ 0 w 1744"/>
                <a:gd name="T1" fmla="*/ 0 h 1744"/>
                <a:gd name="T2" fmla="*/ 1743 w 1744"/>
                <a:gd name="T3" fmla="*/ 0 h 1744"/>
                <a:gd name="T4" fmla="*/ 1743 w 1744"/>
                <a:gd name="T5" fmla="*/ 1743 h 1744"/>
                <a:gd name="T6" fmla="*/ 0 w 1744"/>
                <a:gd name="T7" fmla="*/ 1743 h 1744"/>
                <a:gd name="T8" fmla="*/ 0 w 1744"/>
                <a:gd name="T9" fmla="*/ 0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4" h="1744">
                  <a:moveTo>
                    <a:pt x="0" y="0"/>
                  </a:moveTo>
                  <a:lnTo>
                    <a:pt x="1743" y="0"/>
                  </a:lnTo>
                  <a:lnTo>
                    <a:pt x="1743" y="1743"/>
                  </a:lnTo>
                  <a:lnTo>
                    <a:pt x="0" y="1743"/>
                  </a:lnTo>
                  <a:lnTo>
                    <a:pt x="0" y="0"/>
                  </a:lnTo>
                </a:path>
              </a:pathLst>
            </a:custGeom>
            <a:grpFill/>
            <a:ln w="9525" cap="sq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Freeform 6"/>
            <p:cNvSpPr>
              <a:spLocks noChangeArrowheads="1"/>
            </p:cNvSpPr>
            <p:nvPr/>
          </p:nvSpPr>
          <p:spPr bwMode="auto">
            <a:xfrm>
              <a:off x="5942798" y="5396043"/>
              <a:ext cx="640016" cy="617305"/>
            </a:xfrm>
            <a:custGeom>
              <a:avLst/>
              <a:gdLst>
                <a:gd name="T0" fmla="*/ 0 w 1745"/>
                <a:gd name="T1" fmla="*/ 0 h 1744"/>
                <a:gd name="T2" fmla="*/ 1744 w 1745"/>
                <a:gd name="T3" fmla="*/ 0 h 1744"/>
                <a:gd name="T4" fmla="*/ 1744 w 1745"/>
                <a:gd name="T5" fmla="*/ 1743 h 1744"/>
                <a:gd name="T6" fmla="*/ 0 w 1745"/>
                <a:gd name="T7" fmla="*/ 1743 h 1744"/>
                <a:gd name="T8" fmla="*/ 0 w 1745"/>
                <a:gd name="T9" fmla="*/ 0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5" h="1744">
                  <a:moveTo>
                    <a:pt x="0" y="0"/>
                  </a:moveTo>
                  <a:lnTo>
                    <a:pt x="1744" y="0"/>
                  </a:lnTo>
                  <a:lnTo>
                    <a:pt x="1744" y="1743"/>
                  </a:lnTo>
                  <a:lnTo>
                    <a:pt x="0" y="1743"/>
                  </a:lnTo>
                  <a:lnTo>
                    <a:pt x="0" y="0"/>
                  </a:lnTo>
                </a:path>
              </a:pathLst>
            </a:custGeom>
            <a:grpFill/>
            <a:ln w="9525" cap="sq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Freeform 7"/>
            <p:cNvSpPr>
              <a:spLocks noChangeArrowheads="1"/>
            </p:cNvSpPr>
            <p:nvPr/>
          </p:nvSpPr>
          <p:spPr bwMode="auto">
            <a:xfrm>
              <a:off x="4799913" y="4069965"/>
              <a:ext cx="617165" cy="617305"/>
            </a:xfrm>
            <a:custGeom>
              <a:avLst/>
              <a:gdLst>
                <a:gd name="T0" fmla="*/ 0 w 1744"/>
                <a:gd name="T1" fmla="*/ 0 h 1745"/>
                <a:gd name="T2" fmla="*/ 1743 w 1744"/>
                <a:gd name="T3" fmla="*/ 0 h 1745"/>
                <a:gd name="T4" fmla="*/ 1743 w 1744"/>
                <a:gd name="T5" fmla="*/ 1744 h 1745"/>
                <a:gd name="T6" fmla="*/ 0 w 1744"/>
                <a:gd name="T7" fmla="*/ 1744 h 1745"/>
                <a:gd name="T8" fmla="*/ 0 w 1744"/>
                <a:gd name="T9" fmla="*/ 0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4" h="1745">
                  <a:moveTo>
                    <a:pt x="0" y="0"/>
                  </a:moveTo>
                  <a:lnTo>
                    <a:pt x="1743" y="0"/>
                  </a:lnTo>
                  <a:lnTo>
                    <a:pt x="1743" y="1744"/>
                  </a:lnTo>
                  <a:lnTo>
                    <a:pt x="0" y="1744"/>
                  </a:lnTo>
                  <a:lnTo>
                    <a:pt x="0" y="0"/>
                  </a:lnTo>
                </a:path>
              </a:pathLst>
            </a:custGeom>
            <a:grpFill/>
            <a:ln w="9525" cap="sq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Freeform 8"/>
            <p:cNvSpPr>
              <a:spLocks noChangeArrowheads="1"/>
            </p:cNvSpPr>
            <p:nvPr/>
          </p:nvSpPr>
          <p:spPr bwMode="auto">
            <a:xfrm>
              <a:off x="5942798" y="4069965"/>
              <a:ext cx="640016" cy="617305"/>
            </a:xfrm>
            <a:custGeom>
              <a:avLst/>
              <a:gdLst>
                <a:gd name="T0" fmla="*/ 0 w 1745"/>
                <a:gd name="T1" fmla="*/ 0 h 1745"/>
                <a:gd name="T2" fmla="*/ 1744 w 1745"/>
                <a:gd name="T3" fmla="*/ 0 h 1745"/>
                <a:gd name="T4" fmla="*/ 1744 w 1745"/>
                <a:gd name="T5" fmla="*/ 1744 h 1745"/>
                <a:gd name="T6" fmla="*/ 0 w 1745"/>
                <a:gd name="T7" fmla="*/ 1744 h 1745"/>
                <a:gd name="T8" fmla="*/ 0 w 1745"/>
                <a:gd name="T9" fmla="*/ 0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5" h="1745">
                  <a:moveTo>
                    <a:pt x="0" y="0"/>
                  </a:moveTo>
                  <a:lnTo>
                    <a:pt x="1744" y="0"/>
                  </a:lnTo>
                  <a:lnTo>
                    <a:pt x="1744" y="1744"/>
                  </a:lnTo>
                  <a:lnTo>
                    <a:pt x="0" y="1744"/>
                  </a:lnTo>
                  <a:lnTo>
                    <a:pt x="0" y="0"/>
                  </a:lnTo>
                </a:path>
              </a:pathLst>
            </a:custGeom>
            <a:grpFill/>
            <a:ln w="9525" cap="sq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Freeform 9"/>
            <p:cNvSpPr>
              <a:spLocks noChangeArrowheads="1"/>
            </p:cNvSpPr>
            <p:nvPr/>
          </p:nvSpPr>
          <p:spPr bwMode="auto">
            <a:xfrm>
              <a:off x="4799913" y="2743887"/>
              <a:ext cx="617165" cy="617305"/>
            </a:xfrm>
            <a:custGeom>
              <a:avLst/>
              <a:gdLst>
                <a:gd name="T0" fmla="*/ 0 w 1744"/>
                <a:gd name="T1" fmla="*/ 0 h 1716"/>
                <a:gd name="T2" fmla="*/ 1743 w 1744"/>
                <a:gd name="T3" fmla="*/ 0 h 1716"/>
                <a:gd name="T4" fmla="*/ 1743 w 1744"/>
                <a:gd name="T5" fmla="*/ 1715 h 1716"/>
                <a:gd name="T6" fmla="*/ 0 w 1744"/>
                <a:gd name="T7" fmla="*/ 1715 h 1716"/>
                <a:gd name="T8" fmla="*/ 0 w 1744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4" h="1716">
                  <a:moveTo>
                    <a:pt x="0" y="0"/>
                  </a:moveTo>
                  <a:lnTo>
                    <a:pt x="1743" y="0"/>
                  </a:lnTo>
                  <a:lnTo>
                    <a:pt x="1743" y="1715"/>
                  </a:lnTo>
                  <a:lnTo>
                    <a:pt x="0" y="1715"/>
                  </a:lnTo>
                  <a:lnTo>
                    <a:pt x="0" y="0"/>
                  </a:lnTo>
                </a:path>
              </a:pathLst>
            </a:custGeom>
            <a:grpFill/>
            <a:ln w="9525" cap="sq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Freeform 10"/>
            <p:cNvSpPr>
              <a:spLocks noChangeArrowheads="1"/>
            </p:cNvSpPr>
            <p:nvPr/>
          </p:nvSpPr>
          <p:spPr bwMode="auto">
            <a:xfrm>
              <a:off x="5942798" y="2743887"/>
              <a:ext cx="640016" cy="617305"/>
            </a:xfrm>
            <a:custGeom>
              <a:avLst/>
              <a:gdLst>
                <a:gd name="T0" fmla="*/ 0 w 1745"/>
                <a:gd name="T1" fmla="*/ 0 h 1716"/>
                <a:gd name="T2" fmla="*/ 1744 w 1745"/>
                <a:gd name="T3" fmla="*/ 0 h 1716"/>
                <a:gd name="T4" fmla="*/ 1744 w 1745"/>
                <a:gd name="T5" fmla="*/ 1715 h 1716"/>
                <a:gd name="T6" fmla="*/ 0 w 1745"/>
                <a:gd name="T7" fmla="*/ 1715 h 1716"/>
                <a:gd name="T8" fmla="*/ 0 w 1745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5" h="1716">
                  <a:moveTo>
                    <a:pt x="0" y="0"/>
                  </a:moveTo>
                  <a:lnTo>
                    <a:pt x="1744" y="0"/>
                  </a:lnTo>
                  <a:lnTo>
                    <a:pt x="1744" y="1715"/>
                  </a:lnTo>
                  <a:lnTo>
                    <a:pt x="0" y="1715"/>
                  </a:lnTo>
                  <a:lnTo>
                    <a:pt x="0" y="0"/>
                  </a:lnTo>
                </a:path>
              </a:pathLst>
            </a:custGeom>
            <a:grpFill/>
            <a:ln w="9525" cap="sq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Freeform 11"/>
            <p:cNvSpPr>
              <a:spLocks noChangeArrowheads="1"/>
            </p:cNvSpPr>
            <p:nvPr/>
          </p:nvSpPr>
          <p:spPr bwMode="auto">
            <a:xfrm>
              <a:off x="4799913" y="1394938"/>
              <a:ext cx="617165" cy="617319"/>
            </a:xfrm>
            <a:custGeom>
              <a:avLst/>
              <a:gdLst>
                <a:gd name="T0" fmla="*/ 0 w 1744"/>
                <a:gd name="T1" fmla="*/ 0 h 1716"/>
                <a:gd name="T2" fmla="*/ 1743 w 1744"/>
                <a:gd name="T3" fmla="*/ 0 h 1716"/>
                <a:gd name="T4" fmla="*/ 1743 w 1744"/>
                <a:gd name="T5" fmla="*/ 1715 h 1716"/>
                <a:gd name="T6" fmla="*/ 0 w 1744"/>
                <a:gd name="T7" fmla="*/ 1715 h 1716"/>
                <a:gd name="T8" fmla="*/ 0 w 1744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4" h="1716">
                  <a:moveTo>
                    <a:pt x="0" y="0"/>
                  </a:moveTo>
                  <a:lnTo>
                    <a:pt x="1743" y="0"/>
                  </a:lnTo>
                  <a:lnTo>
                    <a:pt x="1743" y="1715"/>
                  </a:lnTo>
                  <a:lnTo>
                    <a:pt x="0" y="1715"/>
                  </a:lnTo>
                  <a:lnTo>
                    <a:pt x="0" y="0"/>
                  </a:lnTo>
                </a:path>
              </a:pathLst>
            </a:custGeom>
            <a:grpFill/>
            <a:ln w="9525" cap="sq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Freeform 12"/>
            <p:cNvSpPr>
              <a:spLocks noChangeArrowheads="1"/>
            </p:cNvSpPr>
            <p:nvPr/>
          </p:nvSpPr>
          <p:spPr bwMode="auto">
            <a:xfrm>
              <a:off x="5942798" y="1394938"/>
              <a:ext cx="640016" cy="617319"/>
            </a:xfrm>
            <a:custGeom>
              <a:avLst/>
              <a:gdLst>
                <a:gd name="T0" fmla="*/ 0 w 1745"/>
                <a:gd name="T1" fmla="*/ 0 h 1716"/>
                <a:gd name="T2" fmla="*/ 1744 w 1745"/>
                <a:gd name="T3" fmla="*/ 0 h 1716"/>
                <a:gd name="T4" fmla="*/ 1744 w 1745"/>
                <a:gd name="T5" fmla="*/ 1715 h 1716"/>
                <a:gd name="T6" fmla="*/ 0 w 1745"/>
                <a:gd name="T7" fmla="*/ 1715 h 1716"/>
                <a:gd name="T8" fmla="*/ 0 w 1745"/>
                <a:gd name="T9" fmla="*/ 0 h 1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5" h="1716">
                  <a:moveTo>
                    <a:pt x="0" y="0"/>
                  </a:moveTo>
                  <a:lnTo>
                    <a:pt x="1744" y="0"/>
                  </a:lnTo>
                  <a:lnTo>
                    <a:pt x="1744" y="1715"/>
                  </a:lnTo>
                  <a:lnTo>
                    <a:pt x="0" y="1715"/>
                  </a:lnTo>
                  <a:lnTo>
                    <a:pt x="0" y="0"/>
                  </a:lnTo>
                </a:path>
              </a:pathLst>
            </a:custGeom>
            <a:grpFill/>
            <a:ln w="9525" cap="sq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257556" y="2157493"/>
            <a:ext cx="253289" cy="402603"/>
            <a:chOff x="2408238" y="669925"/>
            <a:chExt cx="4017962" cy="6386513"/>
          </a:xfrm>
          <a:solidFill>
            <a:schemeClr val="tx1"/>
          </a:solidFill>
        </p:grpSpPr>
        <p:sp>
          <p:nvSpPr>
            <p:cNvPr id="114" name="Freeform 1"/>
            <p:cNvSpPr>
              <a:spLocks noChangeArrowheads="1"/>
            </p:cNvSpPr>
            <p:nvPr/>
          </p:nvSpPr>
          <p:spPr bwMode="auto">
            <a:xfrm>
              <a:off x="2408238" y="669925"/>
              <a:ext cx="4017962" cy="4826000"/>
            </a:xfrm>
            <a:custGeom>
              <a:avLst/>
              <a:gdLst>
                <a:gd name="T0" fmla="*/ 3383 w 11161"/>
                <a:gd name="T1" fmla="*/ 12758 h 13405"/>
                <a:gd name="T2" fmla="*/ 3383 w 11161"/>
                <a:gd name="T3" fmla="*/ 12758 h 13405"/>
                <a:gd name="T4" fmla="*/ 7777 w 11161"/>
                <a:gd name="T5" fmla="*/ 12758 h 13405"/>
                <a:gd name="T6" fmla="*/ 7777 w 11161"/>
                <a:gd name="T7" fmla="*/ 9991 h 13405"/>
                <a:gd name="T8" fmla="*/ 7962 w 11161"/>
                <a:gd name="T9" fmla="*/ 9898 h 13405"/>
                <a:gd name="T10" fmla="*/ 10514 w 11161"/>
                <a:gd name="T11" fmla="*/ 5595 h 13405"/>
                <a:gd name="T12" fmla="*/ 5595 w 11161"/>
                <a:gd name="T13" fmla="*/ 645 h 13405"/>
                <a:gd name="T14" fmla="*/ 646 w 11161"/>
                <a:gd name="T15" fmla="*/ 5595 h 13405"/>
                <a:gd name="T16" fmla="*/ 3198 w 11161"/>
                <a:gd name="T17" fmla="*/ 9898 h 13405"/>
                <a:gd name="T18" fmla="*/ 3383 w 11161"/>
                <a:gd name="T19" fmla="*/ 9991 h 13405"/>
                <a:gd name="T20" fmla="*/ 3383 w 11161"/>
                <a:gd name="T21" fmla="*/ 12758 h 13405"/>
                <a:gd name="T22" fmla="*/ 8454 w 11161"/>
                <a:gd name="T23" fmla="*/ 13404 h 13405"/>
                <a:gd name="T24" fmla="*/ 8454 w 11161"/>
                <a:gd name="T25" fmla="*/ 13404 h 13405"/>
                <a:gd name="T26" fmla="*/ 2706 w 11161"/>
                <a:gd name="T27" fmla="*/ 13404 h 13405"/>
                <a:gd name="T28" fmla="*/ 2706 w 11161"/>
                <a:gd name="T29" fmla="*/ 10390 h 13405"/>
                <a:gd name="T30" fmla="*/ 0 w 11161"/>
                <a:gd name="T31" fmla="*/ 5595 h 13405"/>
                <a:gd name="T32" fmla="*/ 5595 w 11161"/>
                <a:gd name="T33" fmla="*/ 0 h 13405"/>
                <a:gd name="T34" fmla="*/ 11160 w 11161"/>
                <a:gd name="T35" fmla="*/ 5595 h 13405"/>
                <a:gd name="T36" fmla="*/ 8454 w 11161"/>
                <a:gd name="T37" fmla="*/ 10390 h 13405"/>
                <a:gd name="T38" fmla="*/ 8454 w 11161"/>
                <a:gd name="T39" fmla="*/ 13404 h 13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1" h="13405">
                  <a:moveTo>
                    <a:pt x="3383" y="12758"/>
                  </a:moveTo>
                  <a:lnTo>
                    <a:pt x="3383" y="12758"/>
                  </a:lnTo>
                  <a:cubicBezTo>
                    <a:pt x="7777" y="12758"/>
                    <a:pt x="7777" y="12758"/>
                    <a:pt x="7777" y="12758"/>
                  </a:cubicBezTo>
                  <a:cubicBezTo>
                    <a:pt x="7777" y="9991"/>
                    <a:pt x="7777" y="9991"/>
                    <a:pt x="7777" y="9991"/>
                  </a:cubicBezTo>
                  <a:cubicBezTo>
                    <a:pt x="7962" y="9898"/>
                    <a:pt x="7962" y="9898"/>
                    <a:pt x="7962" y="9898"/>
                  </a:cubicBezTo>
                  <a:cubicBezTo>
                    <a:pt x="9531" y="9037"/>
                    <a:pt x="10514" y="7379"/>
                    <a:pt x="10514" y="5595"/>
                  </a:cubicBezTo>
                  <a:cubicBezTo>
                    <a:pt x="10514" y="2859"/>
                    <a:pt x="8301" y="645"/>
                    <a:pt x="5595" y="645"/>
                  </a:cubicBezTo>
                  <a:cubicBezTo>
                    <a:pt x="2859" y="645"/>
                    <a:pt x="646" y="2859"/>
                    <a:pt x="646" y="5595"/>
                  </a:cubicBezTo>
                  <a:cubicBezTo>
                    <a:pt x="646" y="7379"/>
                    <a:pt x="1629" y="9037"/>
                    <a:pt x="3198" y="9898"/>
                  </a:cubicBezTo>
                  <a:cubicBezTo>
                    <a:pt x="3383" y="9991"/>
                    <a:pt x="3383" y="9991"/>
                    <a:pt x="3383" y="9991"/>
                  </a:cubicBezTo>
                  <a:cubicBezTo>
                    <a:pt x="3383" y="12758"/>
                    <a:pt x="3383" y="12758"/>
                    <a:pt x="3383" y="12758"/>
                  </a:cubicBezTo>
                  <a:close/>
                  <a:moveTo>
                    <a:pt x="8454" y="13404"/>
                  </a:moveTo>
                  <a:lnTo>
                    <a:pt x="8454" y="13404"/>
                  </a:lnTo>
                  <a:cubicBezTo>
                    <a:pt x="2706" y="13404"/>
                    <a:pt x="2706" y="13404"/>
                    <a:pt x="2706" y="13404"/>
                  </a:cubicBezTo>
                  <a:cubicBezTo>
                    <a:pt x="2706" y="10390"/>
                    <a:pt x="2706" y="10390"/>
                    <a:pt x="2706" y="10390"/>
                  </a:cubicBezTo>
                  <a:cubicBezTo>
                    <a:pt x="1046" y="9376"/>
                    <a:pt x="0" y="7562"/>
                    <a:pt x="0" y="5595"/>
                  </a:cubicBezTo>
                  <a:cubicBezTo>
                    <a:pt x="0" y="2520"/>
                    <a:pt x="2490" y="0"/>
                    <a:pt x="5595" y="0"/>
                  </a:cubicBezTo>
                  <a:cubicBezTo>
                    <a:pt x="8670" y="0"/>
                    <a:pt x="11160" y="2520"/>
                    <a:pt x="11160" y="5595"/>
                  </a:cubicBezTo>
                  <a:cubicBezTo>
                    <a:pt x="11160" y="7562"/>
                    <a:pt x="10145" y="9376"/>
                    <a:pt x="8454" y="10390"/>
                  </a:cubicBezTo>
                  <a:cubicBezTo>
                    <a:pt x="8454" y="13404"/>
                    <a:pt x="8454" y="13404"/>
                    <a:pt x="8454" y="1340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Freeform 2"/>
            <p:cNvSpPr>
              <a:spLocks noChangeArrowheads="1"/>
            </p:cNvSpPr>
            <p:nvPr/>
          </p:nvSpPr>
          <p:spPr bwMode="auto">
            <a:xfrm>
              <a:off x="3935413" y="6446838"/>
              <a:ext cx="963612" cy="609600"/>
            </a:xfrm>
            <a:custGeom>
              <a:avLst/>
              <a:gdLst>
                <a:gd name="T0" fmla="*/ 1352 w 2675"/>
                <a:gd name="T1" fmla="*/ 1691 h 1692"/>
                <a:gd name="T2" fmla="*/ 1352 w 2675"/>
                <a:gd name="T3" fmla="*/ 1691 h 1692"/>
                <a:gd name="T4" fmla="*/ 0 w 2675"/>
                <a:gd name="T5" fmla="*/ 339 h 1692"/>
                <a:gd name="T6" fmla="*/ 338 w 2675"/>
                <a:gd name="T7" fmla="*/ 0 h 1692"/>
                <a:gd name="T8" fmla="*/ 646 w 2675"/>
                <a:gd name="T9" fmla="*/ 339 h 1692"/>
                <a:gd name="T10" fmla="*/ 1352 w 2675"/>
                <a:gd name="T11" fmla="*/ 1015 h 1692"/>
                <a:gd name="T12" fmla="*/ 2028 w 2675"/>
                <a:gd name="T13" fmla="*/ 339 h 1692"/>
                <a:gd name="T14" fmla="*/ 2367 w 2675"/>
                <a:gd name="T15" fmla="*/ 0 h 1692"/>
                <a:gd name="T16" fmla="*/ 2674 w 2675"/>
                <a:gd name="T17" fmla="*/ 339 h 1692"/>
                <a:gd name="T18" fmla="*/ 1352 w 2675"/>
                <a:gd name="T19" fmla="*/ 1691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5" h="1692">
                  <a:moveTo>
                    <a:pt x="1352" y="1691"/>
                  </a:moveTo>
                  <a:lnTo>
                    <a:pt x="1352" y="1691"/>
                  </a:lnTo>
                  <a:cubicBezTo>
                    <a:pt x="584" y="1691"/>
                    <a:pt x="0" y="1076"/>
                    <a:pt x="0" y="339"/>
                  </a:cubicBezTo>
                  <a:cubicBezTo>
                    <a:pt x="0" y="155"/>
                    <a:pt x="154" y="0"/>
                    <a:pt x="338" y="0"/>
                  </a:cubicBezTo>
                  <a:cubicBezTo>
                    <a:pt x="492" y="0"/>
                    <a:pt x="646" y="155"/>
                    <a:pt x="646" y="339"/>
                  </a:cubicBezTo>
                  <a:cubicBezTo>
                    <a:pt x="646" y="707"/>
                    <a:pt x="953" y="1015"/>
                    <a:pt x="1352" y="1015"/>
                  </a:cubicBezTo>
                  <a:cubicBezTo>
                    <a:pt x="1721" y="1015"/>
                    <a:pt x="2028" y="707"/>
                    <a:pt x="2028" y="339"/>
                  </a:cubicBezTo>
                  <a:cubicBezTo>
                    <a:pt x="2028" y="155"/>
                    <a:pt x="2182" y="0"/>
                    <a:pt x="2367" y="0"/>
                  </a:cubicBezTo>
                  <a:cubicBezTo>
                    <a:pt x="2520" y="0"/>
                    <a:pt x="2674" y="155"/>
                    <a:pt x="2674" y="339"/>
                  </a:cubicBezTo>
                  <a:cubicBezTo>
                    <a:pt x="2674" y="1076"/>
                    <a:pt x="2090" y="1691"/>
                    <a:pt x="1352" y="16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Freeform 3"/>
            <p:cNvSpPr>
              <a:spLocks noChangeArrowheads="1"/>
            </p:cNvSpPr>
            <p:nvPr/>
          </p:nvSpPr>
          <p:spPr bwMode="auto">
            <a:xfrm>
              <a:off x="4157663" y="2905125"/>
              <a:ext cx="520700" cy="233363"/>
            </a:xfrm>
            <a:custGeom>
              <a:avLst/>
              <a:gdLst>
                <a:gd name="T0" fmla="*/ 0 w 1445"/>
                <a:gd name="T1" fmla="*/ 0 h 647"/>
                <a:gd name="T2" fmla="*/ 1444 w 1445"/>
                <a:gd name="T3" fmla="*/ 0 h 647"/>
                <a:gd name="T4" fmla="*/ 1444 w 1445"/>
                <a:gd name="T5" fmla="*/ 646 h 647"/>
                <a:gd name="T6" fmla="*/ 0 w 1445"/>
                <a:gd name="T7" fmla="*/ 646 h 647"/>
                <a:gd name="T8" fmla="*/ 0 w 1445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5" h="647">
                  <a:moveTo>
                    <a:pt x="0" y="0"/>
                  </a:moveTo>
                  <a:lnTo>
                    <a:pt x="1444" y="0"/>
                  </a:lnTo>
                  <a:lnTo>
                    <a:pt x="1444" y="646"/>
                  </a:lnTo>
                  <a:lnTo>
                    <a:pt x="0" y="64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Freeform 4"/>
            <p:cNvSpPr>
              <a:spLocks noChangeArrowheads="1"/>
            </p:cNvSpPr>
            <p:nvPr/>
          </p:nvSpPr>
          <p:spPr bwMode="auto">
            <a:xfrm>
              <a:off x="3238500" y="2097088"/>
              <a:ext cx="1041400" cy="1041400"/>
            </a:xfrm>
            <a:custGeom>
              <a:avLst/>
              <a:gdLst>
                <a:gd name="T0" fmla="*/ 1446 w 2891"/>
                <a:gd name="T1" fmla="*/ 645 h 2891"/>
                <a:gd name="T2" fmla="*/ 1446 w 2891"/>
                <a:gd name="T3" fmla="*/ 645 h 2891"/>
                <a:gd name="T4" fmla="*/ 646 w 2891"/>
                <a:gd name="T5" fmla="*/ 1445 h 2891"/>
                <a:gd name="T6" fmla="*/ 1446 w 2891"/>
                <a:gd name="T7" fmla="*/ 2244 h 2891"/>
                <a:gd name="T8" fmla="*/ 2244 w 2891"/>
                <a:gd name="T9" fmla="*/ 2244 h 2891"/>
                <a:gd name="T10" fmla="*/ 2244 w 2891"/>
                <a:gd name="T11" fmla="*/ 1445 h 2891"/>
                <a:gd name="T12" fmla="*/ 1446 w 2891"/>
                <a:gd name="T13" fmla="*/ 645 h 2891"/>
                <a:gd name="T14" fmla="*/ 2890 w 2891"/>
                <a:gd name="T15" fmla="*/ 2890 h 2891"/>
                <a:gd name="T16" fmla="*/ 2890 w 2891"/>
                <a:gd name="T17" fmla="*/ 2890 h 2891"/>
                <a:gd name="T18" fmla="*/ 1446 w 2891"/>
                <a:gd name="T19" fmla="*/ 2890 h 2891"/>
                <a:gd name="T20" fmla="*/ 0 w 2891"/>
                <a:gd name="T21" fmla="*/ 1445 h 2891"/>
                <a:gd name="T22" fmla="*/ 1446 w 2891"/>
                <a:gd name="T23" fmla="*/ 0 h 2891"/>
                <a:gd name="T24" fmla="*/ 2890 w 2891"/>
                <a:gd name="T25" fmla="*/ 1445 h 2891"/>
                <a:gd name="T26" fmla="*/ 2890 w 2891"/>
                <a:gd name="T27" fmla="*/ 2890 h 2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1" h="2891">
                  <a:moveTo>
                    <a:pt x="1446" y="645"/>
                  </a:moveTo>
                  <a:lnTo>
                    <a:pt x="1446" y="645"/>
                  </a:lnTo>
                  <a:cubicBezTo>
                    <a:pt x="1015" y="645"/>
                    <a:pt x="646" y="1014"/>
                    <a:pt x="646" y="1445"/>
                  </a:cubicBezTo>
                  <a:cubicBezTo>
                    <a:pt x="646" y="1875"/>
                    <a:pt x="1015" y="2244"/>
                    <a:pt x="1446" y="2244"/>
                  </a:cubicBezTo>
                  <a:cubicBezTo>
                    <a:pt x="2244" y="2244"/>
                    <a:pt x="2244" y="2244"/>
                    <a:pt x="2244" y="2244"/>
                  </a:cubicBezTo>
                  <a:cubicBezTo>
                    <a:pt x="2244" y="1445"/>
                    <a:pt x="2244" y="1445"/>
                    <a:pt x="2244" y="1445"/>
                  </a:cubicBezTo>
                  <a:cubicBezTo>
                    <a:pt x="2244" y="1014"/>
                    <a:pt x="1875" y="645"/>
                    <a:pt x="1446" y="645"/>
                  </a:cubicBezTo>
                  <a:close/>
                  <a:moveTo>
                    <a:pt x="2890" y="2890"/>
                  </a:moveTo>
                  <a:lnTo>
                    <a:pt x="2890" y="2890"/>
                  </a:lnTo>
                  <a:cubicBezTo>
                    <a:pt x="1446" y="2890"/>
                    <a:pt x="1446" y="2890"/>
                    <a:pt x="1446" y="2890"/>
                  </a:cubicBezTo>
                  <a:cubicBezTo>
                    <a:pt x="646" y="2890"/>
                    <a:pt x="0" y="2244"/>
                    <a:pt x="0" y="1445"/>
                  </a:cubicBezTo>
                  <a:cubicBezTo>
                    <a:pt x="0" y="645"/>
                    <a:pt x="646" y="0"/>
                    <a:pt x="1446" y="0"/>
                  </a:cubicBezTo>
                  <a:cubicBezTo>
                    <a:pt x="2244" y="0"/>
                    <a:pt x="2890" y="645"/>
                    <a:pt x="2890" y="1445"/>
                  </a:cubicBezTo>
                  <a:lnTo>
                    <a:pt x="2890" y="289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Freeform 5"/>
            <p:cNvSpPr>
              <a:spLocks noChangeArrowheads="1"/>
            </p:cNvSpPr>
            <p:nvPr/>
          </p:nvSpPr>
          <p:spPr bwMode="auto">
            <a:xfrm>
              <a:off x="4554538" y="2097088"/>
              <a:ext cx="1041400" cy="1041400"/>
            </a:xfrm>
            <a:custGeom>
              <a:avLst/>
              <a:gdLst>
                <a:gd name="T0" fmla="*/ 646 w 2891"/>
                <a:gd name="T1" fmla="*/ 2244 h 2891"/>
                <a:gd name="T2" fmla="*/ 646 w 2891"/>
                <a:gd name="T3" fmla="*/ 2244 h 2891"/>
                <a:gd name="T4" fmla="*/ 1444 w 2891"/>
                <a:gd name="T5" fmla="*/ 2244 h 2891"/>
                <a:gd name="T6" fmla="*/ 2244 w 2891"/>
                <a:gd name="T7" fmla="*/ 1445 h 2891"/>
                <a:gd name="T8" fmla="*/ 1444 w 2891"/>
                <a:gd name="T9" fmla="*/ 645 h 2891"/>
                <a:gd name="T10" fmla="*/ 646 w 2891"/>
                <a:gd name="T11" fmla="*/ 1445 h 2891"/>
                <a:gd name="T12" fmla="*/ 646 w 2891"/>
                <a:gd name="T13" fmla="*/ 2244 h 2891"/>
                <a:gd name="T14" fmla="*/ 1444 w 2891"/>
                <a:gd name="T15" fmla="*/ 2890 h 2891"/>
                <a:gd name="T16" fmla="*/ 1444 w 2891"/>
                <a:gd name="T17" fmla="*/ 2890 h 2891"/>
                <a:gd name="T18" fmla="*/ 0 w 2891"/>
                <a:gd name="T19" fmla="*/ 2890 h 2891"/>
                <a:gd name="T20" fmla="*/ 0 w 2891"/>
                <a:gd name="T21" fmla="*/ 1445 h 2891"/>
                <a:gd name="T22" fmla="*/ 1444 w 2891"/>
                <a:gd name="T23" fmla="*/ 0 h 2891"/>
                <a:gd name="T24" fmla="*/ 2890 w 2891"/>
                <a:gd name="T25" fmla="*/ 1445 h 2891"/>
                <a:gd name="T26" fmla="*/ 1444 w 2891"/>
                <a:gd name="T27" fmla="*/ 2890 h 2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91" h="2891">
                  <a:moveTo>
                    <a:pt x="646" y="2244"/>
                  </a:moveTo>
                  <a:lnTo>
                    <a:pt x="646" y="2244"/>
                  </a:lnTo>
                  <a:cubicBezTo>
                    <a:pt x="1444" y="2244"/>
                    <a:pt x="1444" y="2244"/>
                    <a:pt x="1444" y="2244"/>
                  </a:cubicBezTo>
                  <a:cubicBezTo>
                    <a:pt x="1875" y="2244"/>
                    <a:pt x="2244" y="1875"/>
                    <a:pt x="2244" y="1445"/>
                  </a:cubicBezTo>
                  <a:cubicBezTo>
                    <a:pt x="2244" y="1014"/>
                    <a:pt x="1875" y="645"/>
                    <a:pt x="1444" y="645"/>
                  </a:cubicBezTo>
                  <a:cubicBezTo>
                    <a:pt x="1015" y="645"/>
                    <a:pt x="646" y="1014"/>
                    <a:pt x="646" y="1445"/>
                  </a:cubicBezTo>
                  <a:lnTo>
                    <a:pt x="646" y="2244"/>
                  </a:lnTo>
                  <a:close/>
                  <a:moveTo>
                    <a:pt x="1444" y="2890"/>
                  </a:moveTo>
                  <a:lnTo>
                    <a:pt x="1444" y="2890"/>
                  </a:lnTo>
                  <a:cubicBezTo>
                    <a:pt x="0" y="2890"/>
                    <a:pt x="0" y="2890"/>
                    <a:pt x="0" y="2890"/>
                  </a:cubicBezTo>
                  <a:cubicBezTo>
                    <a:pt x="0" y="1445"/>
                    <a:pt x="0" y="1445"/>
                    <a:pt x="0" y="1445"/>
                  </a:cubicBezTo>
                  <a:cubicBezTo>
                    <a:pt x="0" y="645"/>
                    <a:pt x="646" y="0"/>
                    <a:pt x="1444" y="0"/>
                  </a:cubicBezTo>
                  <a:cubicBezTo>
                    <a:pt x="2244" y="0"/>
                    <a:pt x="2890" y="645"/>
                    <a:pt x="2890" y="1445"/>
                  </a:cubicBezTo>
                  <a:cubicBezTo>
                    <a:pt x="2890" y="2244"/>
                    <a:pt x="2244" y="2890"/>
                    <a:pt x="1444" y="28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Freeform 6"/>
            <p:cNvSpPr>
              <a:spLocks noChangeArrowheads="1"/>
            </p:cNvSpPr>
            <p:nvPr/>
          </p:nvSpPr>
          <p:spPr bwMode="auto">
            <a:xfrm>
              <a:off x="4554538" y="2938463"/>
              <a:ext cx="233362" cy="2368550"/>
            </a:xfrm>
            <a:custGeom>
              <a:avLst/>
              <a:gdLst>
                <a:gd name="T0" fmla="*/ 0 w 647"/>
                <a:gd name="T1" fmla="*/ 0 h 6580"/>
                <a:gd name="T2" fmla="*/ 646 w 647"/>
                <a:gd name="T3" fmla="*/ 0 h 6580"/>
                <a:gd name="T4" fmla="*/ 646 w 647"/>
                <a:gd name="T5" fmla="*/ 6579 h 6580"/>
                <a:gd name="T6" fmla="*/ 0 w 647"/>
                <a:gd name="T7" fmla="*/ 6579 h 6580"/>
                <a:gd name="T8" fmla="*/ 0 w 647"/>
                <a:gd name="T9" fmla="*/ 0 h 6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6580">
                  <a:moveTo>
                    <a:pt x="0" y="0"/>
                  </a:moveTo>
                  <a:lnTo>
                    <a:pt x="646" y="0"/>
                  </a:lnTo>
                  <a:lnTo>
                    <a:pt x="646" y="6579"/>
                  </a:lnTo>
                  <a:lnTo>
                    <a:pt x="0" y="657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Freeform 7"/>
            <p:cNvSpPr>
              <a:spLocks noChangeArrowheads="1"/>
            </p:cNvSpPr>
            <p:nvPr/>
          </p:nvSpPr>
          <p:spPr bwMode="auto">
            <a:xfrm>
              <a:off x="4046538" y="2938463"/>
              <a:ext cx="233362" cy="2368550"/>
            </a:xfrm>
            <a:custGeom>
              <a:avLst/>
              <a:gdLst>
                <a:gd name="T0" fmla="*/ 0 w 647"/>
                <a:gd name="T1" fmla="*/ 0 h 6580"/>
                <a:gd name="T2" fmla="*/ 646 w 647"/>
                <a:gd name="T3" fmla="*/ 0 h 6580"/>
                <a:gd name="T4" fmla="*/ 646 w 647"/>
                <a:gd name="T5" fmla="*/ 6579 h 6580"/>
                <a:gd name="T6" fmla="*/ 0 w 647"/>
                <a:gd name="T7" fmla="*/ 6579 h 6580"/>
                <a:gd name="T8" fmla="*/ 0 w 647"/>
                <a:gd name="T9" fmla="*/ 0 h 6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7" h="6580">
                  <a:moveTo>
                    <a:pt x="0" y="0"/>
                  </a:moveTo>
                  <a:lnTo>
                    <a:pt x="646" y="0"/>
                  </a:lnTo>
                  <a:lnTo>
                    <a:pt x="646" y="6579"/>
                  </a:lnTo>
                  <a:lnTo>
                    <a:pt x="0" y="6579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Freeform 8"/>
            <p:cNvSpPr>
              <a:spLocks noChangeArrowheads="1"/>
            </p:cNvSpPr>
            <p:nvPr/>
          </p:nvSpPr>
          <p:spPr bwMode="auto">
            <a:xfrm>
              <a:off x="3382963" y="5262563"/>
              <a:ext cx="2070100" cy="1306512"/>
            </a:xfrm>
            <a:custGeom>
              <a:avLst/>
              <a:gdLst>
                <a:gd name="T0" fmla="*/ 4242 w 5749"/>
                <a:gd name="T1" fmla="*/ 3628 h 3629"/>
                <a:gd name="T2" fmla="*/ 4242 w 5749"/>
                <a:gd name="T3" fmla="*/ 3628 h 3629"/>
                <a:gd name="T4" fmla="*/ 1506 w 5749"/>
                <a:gd name="T5" fmla="*/ 3628 h 3629"/>
                <a:gd name="T6" fmla="*/ 0 w 5749"/>
                <a:gd name="T7" fmla="*/ 2121 h 3629"/>
                <a:gd name="T8" fmla="*/ 0 w 5749"/>
                <a:gd name="T9" fmla="*/ 338 h 3629"/>
                <a:gd name="T10" fmla="*/ 338 w 5749"/>
                <a:gd name="T11" fmla="*/ 0 h 3629"/>
                <a:gd name="T12" fmla="*/ 677 w 5749"/>
                <a:gd name="T13" fmla="*/ 338 h 3629"/>
                <a:gd name="T14" fmla="*/ 677 w 5749"/>
                <a:gd name="T15" fmla="*/ 2121 h 3629"/>
                <a:gd name="T16" fmla="*/ 1506 w 5749"/>
                <a:gd name="T17" fmla="*/ 2982 h 3629"/>
                <a:gd name="T18" fmla="*/ 4242 w 5749"/>
                <a:gd name="T19" fmla="*/ 2982 h 3629"/>
                <a:gd name="T20" fmla="*/ 5071 w 5749"/>
                <a:gd name="T21" fmla="*/ 2121 h 3629"/>
                <a:gd name="T22" fmla="*/ 5071 w 5749"/>
                <a:gd name="T23" fmla="*/ 338 h 3629"/>
                <a:gd name="T24" fmla="*/ 5410 w 5749"/>
                <a:gd name="T25" fmla="*/ 0 h 3629"/>
                <a:gd name="T26" fmla="*/ 5748 w 5749"/>
                <a:gd name="T27" fmla="*/ 338 h 3629"/>
                <a:gd name="T28" fmla="*/ 5748 w 5749"/>
                <a:gd name="T29" fmla="*/ 2121 h 3629"/>
                <a:gd name="T30" fmla="*/ 4242 w 5749"/>
                <a:gd name="T31" fmla="*/ 3628 h 3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49" h="3629">
                  <a:moveTo>
                    <a:pt x="4242" y="3628"/>
                  </a:moveTo>
                  <a:lnTo>
                    <a:pt x="4242" y="3628"/>
                  </a:lnTo>
                  <a:cubicBezTo>
                    <a:pt x="1506" y="3628"/>
                    <a:pt x="1506" y="3628"/>
                    <a:pt x="1506" y="3628"/>
                  </a:cubicBezTo>
                  <a:cubicBezTo>
                    <a:pt x="677" y="3628"/>
                    <a:pt x="0" y="2952"/>
                    <a:pt x="0" y="2121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154"/>
                    <a:pt x="153" y="0"/>
                    <a:pt x="338" y="0"/>
                  </a:cubicBezTo>
                  <a:cubicBezTo>
                    <a:pt x="522" y="0"/>
                    <a:pt x="677" y="154"/>
                    <a:pt x="677" y="338"/>
                  </a:cubicBezTo>
                  <a:cubicBezTo>
                    <a:pt x="677" y="2121"/>
                    <a:pt x="677" y="2121"/>
                    <a:pt x="677" y="2121"/>
                  </a:cubicBezTo>
                  <a:cubicBezTo>
                    <a:pt x="677" y="2583"/>
                    <a:pt x="1046" y="2982"/>
                    <a:pt x="1506" y="2982"/>
                  </a:cubicBezTo>
                  <a:cubicBezTo>
                    <a:pt x="4242" y="2982"/>
                    <a:pt x="4242" y="2982"/>
                    <a:pt x="4242" y="2982"/>
                  </a:cubicBezTo>
                  <a:cubicBezTo>
                    <a:pt x="4702" y="2982"/>
                    <a:pt x="5071" y="2583"/>
                    <a:pt x="5071" y="2121"/>
                  </a:cubicBezTo>
                  <a:cubicBezTo>
                    <a:pt x="5071" y="338"/>
                    <a:pt x="5071" y="338"/>
                    <a:pt x="5071" y="338"/>
                  </a:cubicBezTo>
                  <a:cubicBezTo>
                    <a:pt x="5071" y="154"/>
                    <a:pt x="5226" y="0"/>
                    <a:pt x="5410" y="0"/>
                  </a:cubicBezTo>
                  <a:cubicBezTo>
                    <a:pt x="5595" y="0"/>
                    <a:pt x="5748" y="154"/>
                    <a:pt x="5748" y="338"/>
                  </a:cubicBezTo>
                  <a:cubicBezTo>
                    <a:pt x="5748" y="2121"/>
                    <a:pt x="5748" y="2121"/>
                    <a:pt x="5748" y="2121"/>
                  </a:cubicBezTo>
                  <a:cubicBezTo>
                    <a:pt x="5748" y="2952"/>
                    <a:pt x="5071" y="3628"/>
                    <a:pt x="4242" y="36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Freeform 9"/>
            <p:cNvSpPr>
              <a:spLocks noChangeArrowheads="1"/>
            </p:cNvSpPr>
            <p:nvPr/>
          </p:nvSpPr>
          <p:spPr bwMode="auto">
            <a:xfrm>
              <a:off x="3503613" y="5792788"/>
              <a:ext cx="1825625" cy="244475"/>
            </a:xfrm>
            <a:custGeom>
              <a:avLst/>
              <a:gdLst>
                <a:gd name="T0" fmla="*/ 0 w 5073"/>
                <a:gd name="T1" fmla="*/ 0 h 677"/>
                <a:gd name="T2" fmla="*/ 5072 w 5073"/>
                <a:gd name="T3" fmla="*/ 0 h 677"/>
                <a:gd name="T4" fmla="*/ 5072 w 5073"/>
                <a:gd name="T5" fmla="*/ 676 h 677"/>
                <a:gd name="T6" fmla="*/ 0 w 5073"/>
                <a:gd name="T7" fmla="*/ 676 h 677"/>
                <a:gd name="T8" fmla="*/ 0 w 5073"/>
                <a:gd name="T9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73" h="677">
                  <a:moveTo>
                    <a:pt x="0" y="0"/>
                  </a:moveTo>
                  <a:lnTo>
                    <a:pt x="5072" y="0"/>
                  </a:lnTo>
                  <a:lnTo>
                    <a:pt x="5072" y="676"/>
                  </a:lnTo>
                  <a:lnTo>
                    <a:pt x="0" y="676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Freeform 1"/>
          <p:cNvSpPr>
            <a:spLocks noChangeArrowheads="1"/>
          </p:cNvSpPr>
          <p:nvPr/>
        </p:nvSpPr>
        <p:spPr bwMode="auto">
          <a:xfrm>
            <a:off x="3661643" y="2183093"/>
            <a:ext cx="327025" cy="350838"/>
          </a:xfrm>
          <a:custGeom>
            <a:avLst/>
            <a:gdLst>
              <a:gd name="T0" fmla="*/ 304507 w 21030"/>
              <a:gd name="T1" fmla="*/ 198653 h 20569"/>
              <a:gd name="T2" fmla="*/ 304042 w 21030"/>
              <a:gd name="T3" fmla="*/ 210178 h 20569"/>
              <a:gd name="T4" fmla="*/ 298787 w 21030"/>
              <a:gd name="T5" fmla="*/ 248964 h 20569"/>
              <a:gd name="T6" fmla="*/ 296881 w 21030"/>
              <a:gd name="T7" fmla="*/ 261546 h 20569"/>
              <a:gd name="T8" fmla="*/ 291641 w 21030"/>
              <a:gd name="T9" fmla="*/ 297706 h 20569"/>
              <a:gd name="T10" fmla="*/ 289254 w 21030"/>
              <a:gd name="T11" fmla="*/ 306094 h 20569"/>
              <a:gd name="T12" fmla="*/ 272111 w 21030"/>
              <a:gd name="T13" fmla="*/ 335452 h 20569"/>
              <a:gd name="T14" fmla="*/ 121059 w 21030"/>
              <a:gd name="T15" fmla="*/ 329690 h 20569"/>
              <a:gd name="T16" fmla="*/ 103900 w 21030"/>
              <a:gd name="T17" fmla="*/ 190265 h 20569"/>
              <a:gd name="T18" fmla="*/ 125337 w 21030"/>
              <a:gd name="T19" fmla="*/ 189736 h 20569"/>
              <a:gd name="T20" fmla="*/ 153455 w 21030"/>
              <a:gd name="T21" fmla="*/ 152007 h 20569"/>
              <a:gd name="T22" fmla="*/ 175357 w 21030"/>
              <a:gd name="T23" fmla="*/ 112693 h 20569"/>
              <a:gd name="T24" fmla="*/ 225392 w 21030"/>
              <a:gd name="T25" fmla="*/ 19402 h 20569"/>
              <a:gd name="T26" fmla="*/ 246845 w 21030"/>
              <a:gd name="T27" fmla="*/ 66047 h 20569"/>
              <a:gd name="T28" fmla="*/ 222075 w 21030"/>
              <a:gd name="T29" fmla="*/ 144676 h 20569"/>
              <a:gd name="T30" fmla="*/ 281163 w 21030"/>
              <a:gd name="T31" fmla="*/ 150439 h 20569"/>
              <a:gd name="T32" fmla="*/ 304507 w 21030"/>
              <a:gd name="T33" fmla="*/ 198653 h 20569"/>
              <a:gd name="T34" fmla="*/ 90073 w 21030"/>
              <a:gd name="T35" fmla="*/ 333884 h 20569"/>
              <a:gd name="T36" fmla="*/ 15252 w 21030"/>
              <a:gd name="T37" fmla="*/ 335452 h 20569"/>
              <a:gd name="T38" fmla="*/ 13811 w 21030"/>
              <a:gd name="T39" fmla="*/ 177154 h 20569"/>
              <a:gd name="T40" fmla="*/ 88647 w 21030"/>
              <a:gd name="T41" fmla="*/ 175603 h 20569"/>
              <a:gd name="T42" fmla="*/ 90073 w 21030"/>
              <a:gd name="T43" fmla="*/ 333884 h 20569"/>
              <a:gd name="T44" fmla="*/ 322611 w 21030"/>
              <a:gd name="T45" fmla="*/ 229579 h 20569"/>
              <a:gd name="T46" fmla="*/ 325479 w 21030"/>
              <a:gd name="T47" fmla="*/ 180291 h 20569"/>
              <a:gd name="T48" fmla="*/ 233499 w 21030"/>
              <a:gd name="T49" fmla="*/ 135248 h 20569"/>
              <a:gd name="T50" fmla="*/ 233980 w 21030"/>
              <a:gd name="T51" fmla="*/ 125803 h 20569"/>
              <a:gd name="T52" fmla="*/ 260191 w 21030"/>
              <a:gd name="T53" fmla="*/ 70770 h 20569"/>
              <a:gd name="T54" fmla="*/ 239219 w 21030"/>
              <a:gd name="T55" fmla="*/ 5251 h 20569"/>
              <a:gd name="T56" fmla="*/ 205381 w 21030"/>
              <a:gd name="T57" fmla="*/ 34081 h 20569"/>
              <a:gd name="T58" fmla="*/ 163453 w 21030"/>
              <a:gd name="T59" fmla="*/ 103793 h 20569"/>
              <a:gd name="T60" fmla="*/ 120098 w 21030"/>
              <a:gd name="T61" fmla="*/ 175074 h 20569"/>
              <a:gd name="T62" fmla="*/ 88647 w 21030"/>
              <a:gd name="T63" fmla="*/ 160395 h 20569"/>
              <a:gd name="T64" fmla="*/ 0 w 21030"/>
              <a:gd name="T65" fmla="*/ 177154 h 20569"/>
              <a:gd name="T66" fmla="*/ 15252 w 21030"/>
              <a:gd name="T67" fmla="*/ 350660 h 20569"/>
              <a:gd name="T68" fmla="*/ 103900 w 21030"/>
              <a:gd name="T69" fmla="*/ 337021 h 20569"/>
              <a:gd name="T70" fmla="*/ 127243 w 21030"/>
              <a:gd name="T71" fmla="*/ 350131 h 20569"/>
              <a:gd name="T72" fmla="*/ 129630 w 21030"/>
              <a:gd name="T73" fmla="*/ 350660 h 20569"/>
              <a:gd name="T74" fmla="*/ 272576 w 21030"/>
              <a:gd name="T75" fmla="*/ 350660 h 20569"/>
              <a:gd name="T76" fmla="*/ 303546 w 21030"/>
              <a:gd name="T77" fmla="*/ 306623 h 20569"/>
              <a:gd name="T78" fmla="*/ 311172 w 21030"/>
              <a:gd name="T79" fmla="*/ 257863 h 2056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1030" h="20569">
                <a:moveTo>
                  <a:pt x="19645" y="11652"/>
                </a:moveTo>
                <a:lnTo>
                  <a:pt x="19645" y="11652"/>
                </a:lnTo>
                <a:cubicBezTo>
                  <a:pt x="19184" y="11959"/>
                  <a:pt x="19184" y="11959"/>
                  <a:pt x="19184" y="11959"/>
                </a:cubicBezTo>
                <a:cubicBezTo>
                  <a:pt x="19615" y="12328"/>
                  <a:pt x="19615" y="12328"/>
                  <a:pt x="19615" y="12328"/>
                </a:cubicBezTo>
                <a:cubicBezTo>
                  <a:pt x="19615" y="12359"/>
                  <a:pt x="19952" y="12666"/>
                  <a:pt x="19922" y="13404"/>
                </a:cubicBezTo>
                <a:cubicBezTo>
                  <a:pt x="19861" y="14234"/>
                  <a:pt x="19307" y="14603"/>
                  <a:pt x="19276" y="14603"/>
                </a:cubicBezTo>
                <a:cubicBezTo>
                  <a:pt x="18631" y="14880"/>
                  <a:pt x="18631" y="14880"/>
                  <a:pt x="18631" y="14880"/>
                </a:cubicBezTo>
                <a:cubicBezTo>
                  <a:pt x="19153" y="15341"/>
                  <a:pt x="19153" y="15341"/>
                  <a:pt x="19153" y="15341"/>
                </a:cubicBezTo>
                <a:cubicBezTo>
                  <a:pt x="19214" y="15371"/>
                  <a:pt x="19430" y="15617"/>
                  <a:pt x="19369" y="16048"/>
                </a:cubicBezTo>
                <a:cubicBezTo>
                  <a:pt x="19337" y="16417"/>
                  <a:pt x="19214" y="17186"/>
                  <a:pt x="18815" y="17462"/>
                </a:cubicBezTo>
                <a:cubicBezTo>
                  <a:pt x="18323" y="17678"/>
                  <a:pt x="18323" y="17678"/>
                  <a:pt x="18323" y="17678"/>
                </a:cubicBezTo>
                <a:cubicBezTo>
                  <a:pt x="18661" y="17954"/>
                  <a:pt x="18661" y="17954"/>
                  <a:pt x="18661" y="17954"/>
                </a:cubicBezTo>
                <a:cubicBezTo>
                  <a:pt x="18754" y="18231"/>
                  <a:pt x="18784" y="18877"/>
                  <a:pt x="18476" y="19307"/>
                </a:cubicBezTo>
                <a:cubicBezTo>
                  <a:pt x="18292" y="19553"/>
                  <a:pt x="18016" y="19676"/>
                  <a:pt x="17555" y="19676"/>
                </a:cubicBezTo>
                <a:cubicBezTo>
                  <a:pt x="16140" y="19707"/>
                  <a:pt x="9346" y="19676"/>
                  <a:pt x="8455" y="19676"/>
                </a:cubicBezTo>
                <a:cubicBezTo>
                  <a:pt x="8179" y="19553"/>
                  <a:pt x="7901" y="19399"/>
                  <a:pt x="7810" y="19338"/>
                </a:cubicBezTo>
                <a:cubicBezTo>
                  <a:pt x="7717" y="19184"/>
                  <a:pt x="7502" y="18692"/>
                  <a:pt x="6703" y="18692"/>
                </a:cubicBezTo>
                <a:cubicBezTo>
                  <a:pt x="6703" y="11160"/>
                  <a:pt x="6703" y="11160"/>
                  <a:pt x="6703" y="11160"/>
                </a:cubicBezTo>
                <a:cubicBezTo>
                  <a:pt x="7163" y="11160"/>
                  <a:pt x="7933" y="11160"/>
                  <a:pt x="7933" y="11160"/>
                </a:cubicBezTo>
                <a:cubicBezTo>
                  <a:pt x="8086" y="11129"/>
                  <a:pt x="8086" y="11129"/>
                  <a:pt x="8086" y="11129"/>
                </a:cubicBezTo>
                <a:cubicBezTo>
                  <a:pt x="8209" y="11037"/>
                  <a:pt x="8209" y="11037"/>
                  <a:pt x="8209" y="11037"/>
                </a:cubicBezTo>
                <a:cubicBezTo>
                  <a:pt x="8240" y="11006"/>
                  <a:pt x="9469" y="9838"/>
                  <a:pt x="9900" y="8916"/>
                </a:cubicBezTo>
                <a:cubicBezTo>
                  <a:pt x="10330" y="8056"/>
                  <a:pt x="10760" y="7072"/>
                  <a:pt x="11129" y="6764"/>
                </a:cubicBezTo>
                <a:cubicBezTo>
                  <a:pt x="11160" y="6733"/>
                  <a:pt x="11252" y="6672"/>
                  <a:pt x="11313" y="6610"/>
                </a:cubicBezTo>
                <a:cubicBezTo>
                  <a:pt x="12051" y="6026"/>
                  <a:pt x="13865" y="4274"/>
                  <a:pt x="14142" y="2091"/>
                </a:cubicBezTo>
                <a:cubicBezTo>
                  <a:pt x="14172" y="1599"/>
                  <a:pt x="14327" y="1292"/>
                  <a:pt x="14541" y="1138"/>
                </a:cubicBezTo>
                <a:cubicBezTo>
                  <a:pt x="14726" y="1046"/>
                  <a:pt x="14942" y="1076"/>
                  <a:pt x="15033" y="1107"/>
                </a:cubicBezTo>
                <a:cubicBezTo>
                  <a:pt x="15310" y="1353"/>
                  <a:pt x="16417" y="2460"/>
                  <a:pt x="15925" y="3874"/>
                </a:cubicBezTo>
                <a:cubicBezTo>
                  <a:pt x="15341" y="5657"/>
                  <a:pt x="14418" y="6795"/>
                  <a:pt x="14388" y="6826"/>
                </a:cubicBezTo>
                <a:cubicBezTo>
                  <a:pt x="14172" y="7133"/>
                  <a:pt x="13896" y="7840"/>
                  <a:pt x="14327" y="8486"/>
                </a:cubicBezTo>
                <a:cubicBezTo>
                  <a:pt x="14511" y="8794"/>
                  <a:pt x="14849" y="8855"/>
                  <a:pt x="15095" y="8824"/>
                </a:cubicBezTo>
                <a:cubicBezTo>
                  <a:pt x="18139" y="8824"/>
                  <a:pt x="18139" y="8824"/>
                  <a:pt x="18139" y="8824"/>
                </a:cubicBezTo>
                <a:cubicBezTo>
                  <a:pt x="18200" y="8855"/>
                  <a:pt x="20137" y="9009"/>
                  <a:pt x="20107" y="10575"/>
                </a:cubicBezTo>
                <a:cubicBezTo>
                  <a:pt x="20075" y="11313"/>
                  <a:pt x="19645" y="11621"/>
                  <a:pt x="19645" y="11652"/>
                </a:cubicBezTo>
                <a:close/>
                <a:moveTo>
                  <a:pt x="5811" y="19584"/>
                </a:moveTo>
                <a:lnTo>
                  <a:pt x="5811" y="19584"/>
                </a:lnTo>
                <a:cubicBezTo>
                  <a:pt x="5811" y="19615"/>
                  <a:pt x="5780" y="19676"/>
                  <a:pt x="5719" y="19676"/>
                </a:cubicBezTo>
                <a:cubicBezTo>
                  <a:pt x="984" y="19676"/>
                  <a:pt x="984" y="19676"/>
                  <a:pt x="984" y="19676"/>
                </a:cubicBezTo>
                <a:cubicBezTo>
                  <a:pt x="953" y="19676"/>
                  <a:pt x="891" y="19615"/>
                  <a:pt x="891" y="19584"/>
                </a:cubicBezTo>
                <a:cubicBezTo>
                  <a:pt x="891" y="10391"/>
                  <a:pt x="891" y="10391"/>
                  <a:pt x="891" y="10391"/>
                </a:cubicBezTo>
                <a:cubicBezTo>
                  <a:pt x="891" y="10330"/>
                  <a:pt x="953" y="10300"/>
                  <a:pt x="984" y="10300"/>
                </a:cubicBezTo>
                <a:cubicBezTo>
                  <a:pt x="5719" y="10300"/>
                  <a:pt x="5719" y="10300"/>
                  <a:pt x="5719" y="10300"/>
                </a:cubicBezTo>
                <a:cubicBezTo>
                  <a:pt x="5780" y="10300"/>
                  <a:pt x="5811" y="10330"/>
                  <a:pt x="5811" y="10391"/>
                </a:cubicBezTo>
                <a:lnTo>
                  <a:pt x="5811" y="19584"/>
                </a:lnTo>
                <a:close/>
                <a:moveTo>
                  <a:pt x="20813" y="13466"/>
                </a:moveTo>
                <a:lnTo>
                  <a:pt x="20813" y="13466"/>
                </a:lnTo>
                <a:cubicBezTo>
                  <a:pt x="20845" y="12789"/>
                  <a:pt x="20660" y="12328"/>
                  <a:pt x="20476" y="12051"/>
                </a:cubicBezTo>
                <a:cubicBezTo>
                  <a:pt x="20722" y="11744"/>
                  <a:pt x="20968" y="11283"/>
                  <a:pt x="20998" y="10575"/>
                </a:cubicBezTo>
                <a:cubicBezTo>
                  <a:pt x="21029" y="8671"/>
                  <a:pt x="19184" y="8025"/>
                  <a:pt x="18169" y="7933"/>
                </a:cubicBezTo>
                <a:cubicBezTo>
                  <a:pt x="15064" y="7933"/>
                  <a:pt x="15064" y="7933"/>
                  <a:pt x="15064" y="7933"/>
                </a:cubicBezTo>
                <a:cubicBezTo>
                  <a:pt x="15033" y="7933"/>
                  <a:pt x="15033" y="7933"/>
                  <a:pt x="15033" y="7933"/>
                </a:cubicBezTo>
                <a:cubicBezTo>
                  <a:pt x="14910" y="7656"/>
                  <a:pt x="15095" y="7379"/>
                  <a:pt x="15095" y="7379"/>
                </a:cubicBezTo>
                <a:cubicBezTo>
                  <a:pt x="15125" y="7318"/>
                  <a:pt x="16109" y="6118"/>
                  <a:pt x="16786" y="4151"/>
                </a:cubicBezTo>
                <a:cubicBezTo>
                  <a:pt x="17524" y="1968"/>
                  <a:pt x="15617" y="431"/>
                  <a:pt x="15556" y="369"/>
                </a:cubicBezTo>
                <a:cubicBezTo>
                  <a:pt x="15433" y="308"/>
                  <a:pt x="15433" y="308"/>
                  <a:pt x="15433" y="308"/>
                </a:cubicBezTo>
                <a:cubicBezTo>
                  <a:pt x="15371" y="277"/>
                  <a:pt x="14726" y="0"/>
                  <a:pt x="14081" y="369"/>
                </a:cubicBezTo>
                <a:cubicBezTo>
                  <a:pt x="13619" y="646"/>
                  <a:pt x="13343" y="1199"/>
                  <a:pt x="13250" y="1999"/>
                </a:cubicBezTo>
                <a:cubicBezTo>
                  <a:pt x="13035" y="3812"/>
                  <a:pt x="11498" y="5350"/>
                  <a:pt x="10760" y="5903"/>
                </a:cubicBezTo>
                <a:cubicBezTo>
                  <a:pt x="10668" y="5995"/>
                  <a:pt x="10606" y="6057"/>
                  <a:pt x="10545" y="6088"/>
                </a:cubicBezTo>
                <a:cubicBezTo>
                  <a:pt x="10023" y="6549"/>
                  <a:pt x="9500" y="7717"/>
                  <a:pt x="9100" y="8548"/>
                </a:cubicBezTo>
                <a:cubicBezTo>
                  <a:pt x="8855" y="9070"/>
                  <a:pt x="8117" y="9931"/>
                  <a:pt x="7748" y="10269"/>
                </a:cubicBezTo>
                <a:cubicBezTo>
                  <a:pt x="7502" y="10269"/>
                  <a:pt x="7010" y="10269"/>
                  <a:pt x="6671" y="10269"/>
                </a:cubicBezTo>
                <a:cubicBezTo>
                  <a:pt x="6548" y="9870"/>
                  <a:pt x="6179" y="9408"/>
                  <a:pt x="5719" y="9408"/>
                </a:cubicBezTo>
                <a:cubicBezTo>
                  <a:pt x="984" y="9408"/>
                  <a:pt x="984" y="9408"/>
                  <a:pt x="984" y="9408"/>
                </a:cubicBezTo>
                <a:cubicBezTo>
                  <a:pt x="431" y="9408"/>
                  <a:pt x="0" y="9838"/>
                  <a:pt x="0" y="10391"/>
                </a:cubicBezTo>
                <a:cubicBezTo>
                  <a:pt x="0" y="19584"/>
                  <a:pt x="0" y="19584"/>
                  <a:pt x="0" y="19584"/>
                </a:cubicBezTo>
                <a:cubicBezTo>
                  <a:pt x="0" y="20107"/>
                  <a:pt x="431" y="20568"/>
                  <a:pt x="984" y="20568"/>
                </a:cubicBezTo>
                <a:cubicBezTo>
                  <a:pt x="5719" y="20568"/>
                  <a:pt x="5719" y="20568"/>
                  <a:pt x="5719" y="20568"/>
                </a:cubicBezTo>
                <a:cubicBezTo>
                  <a:pt x="6211" y="20568"/>
                  <a:pt x="6610" y="20230"/>
                  <a:pt x="6703" y="19768"/>
                </a:cubicBezTo>
                <a:cubicBezTo>
                  <a:pt x="6856" y="19768"/>
                  <a:pt x="7040" y="19584"/>
                  <a:pt x="7102" y="19615"/>
                </a:cubicBezTo>
                <a:cubicBezTo>
                  <a:pt x="7225" y="19738"/>
                  <a:pt x="7502" y="20260"/>
                  <a:pt x="8209" y="20537"/>
                </a:cubicBezTo>
                <a:cubicBezTo>
                  <a:pt x="8270" y="20568"/>
                  <a:pt x="8270" y="20568"/>
                  <a:pt x="8270" y="20568"/>
                </a:cubicBezTo>
                <a:cubicBezTo>
                  <a:pt x="8363" y="20568"/>
                  <a:pt x="8363" y="20568"/>
                  <a:pt x="8363" y="20568"/>
                </a:cubicBezTo>
                <a:cubicBezTo>
                  <a:pt x="8425" y="20568"/>
                  <a:pt x="11559" y="20568"/>
                  <a:pt x="14388" y="20568"/>
                </a:cubicBezTo>
                <a:cubicBezTo>
                  <a:pt x="15802" y="20568"/>
                  <a:pt x="17063" y="20568"/>
                  <a:pt x="17585" y="20568"/>
                </a:cubicBezTo>
                <a:cubicBezTo>
                  <a:pt x="18476" y="20568"/>
                  <a:pt x="18968" y="20168"/>
                  <a:pt x="19214" y="19830"/>
                </a:cubicBezTo>
                <a:cubicBezTo>
                  <a:pt x="19676" y="19184"/>
                  <a:pt x="19676" y="18415"/>
                  <a:pt x="19583" y="17985"/>
                </a:cubicBezTo>
                <a:cubicBezTo>
                  <a:pt x="20198" y="17432"/>
                  <a:pt x="20260" y="16448"/>
                  <a:pt x="20291" y="16018"/>
                </a:cubicBezTo>
                <a:cubicBezTo>
                  <a:pt x="20291" y="15649"/>
                  <a:pt x="20198" y="15403"/>
                  <a:pt x="20075" y="15125"/>
                </a:cubicBezTo>
                <a:cubicBezTo>
                  <a:pt x="20414" y="14819"/>
                  <a:pt x="20752" y="14234"/>
                  <a:pt x="20813" y="134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" name="Group 9"/>
          <p:cNvGrpSpPr>
            <a:grpSpLocks/>
          </p:cNvGrpSpPr>
          <p:nvPr/>
        </p:nvGrpSpPr>
        <p:grpSpPr bwMode="auto">
          <a:xfrm>
            <a:off x="1449827" y="2116418"/>
            <a:ext cx="501650" cy="485775"/>
            <a:chOff x="1727836" y="2239983"/>
            <a:chExt cx="455945" cy="441318"/>
          </a:xfrm>
          <a:solidFill>
            <a:schemeClr val="tx1"/>
          </a:solidFill>
        </p:grpSpPr>
        <p:grpSp>
          <p:nvGrpSpPr>
            <p:cNvPr id="131" name="Group 130"/>
            <p:cNvGrpSpPr>
              <a:grpSpLocks noChangeAspect="1"/>
            </p:cNvGrpSpPr>
            <p:nvPr/>
          </p:nvGrpSpPr>
          <p:grpSpPr>
            <a:xfrm>
              <a:off x="1782106" y="2277486"/>
              <a:ext cx="365627" cy="234615"/>
              <a:chOff x="2401888" y="2097088"/>
              <a:chExt cx="5400675" cy="3465512"/>
            </a:xfrm>
            <a:grpFill/>
          </p:grpSpPr>
          <p:sp>
            <p:nvSpPr>
              <p:cNvPr id="133" name="Freeform 1"/>
              <p:cNvSpPr>
                <a:spLocks noChangeArrowheads="1"/>
              </p:cNvSpPr>
              <p:nvPr/>
            </p:nvSpPr>
            <p:spPr bwMode="auto">
              <a:xfrm>
                <a:off x="4573588" y="2097088"/>
                <a:ext cx="3228975" cy="3465512"/>
              </a:xfrm>
              <a:custGeom>
                <a:avLst/>
                <a:gdLst>
                  <a:gd name="T0" fmla="*/ 219 w 8970"/>
                  <a:gd name="T1" fmla="*/ 9626 h 9627"/>
                  <a:gd name="T2" fmla="*/ 219 w 8970"/>
                  <a:gd name="T3" fmla="*/ 9626 h 9627"/>
                  <a:gd name="T4" fmla="*/ 0 w 8970"/>
                  <a:gd name="T5" fmla="*/ 9438 h 9627"/>
                  <a:gd name="T6" fmla="*/ 0 w 8970"/>
                  <a:gd name="T7" fmla="*/ 187 h 9627"/>
                  <a:gd name="T8" fmla="*/ 219 w 8970"/>
                  <a:gd name="T9" fmla="*/ 0 h 9627"/>
                  <a:gd name="T10" fmla="*/ 407 w 8970"/>
                  <a:gd name="T11" fmla="*/ 187 h 9627"/>
                  <a:gd name="T12" fmla="*/ 407 w 8970"/>
                  <a:gd name="T13" fmla="*/ 9438 h 9627"/>
                  <a:gd name="T14" fmla="*/ 219 w 8970"/>
                  <a:gd name="T15" fmla="*/ 9626 h 9627"/>
                  <a:gd name="T16" fmla="*/ 3406 w 8970"/>
                  <a:gd name="T17" fmla="*/ 6812 h 9627"/>
                  <a:gd name="T18" fmla="*/ 3406 w 8970"/>
                  <a:gd name="T19" fmla="*/ 6812 h 9627"/>
                  <a:gd name="T20" fmla="*/ 3343 w 8970"/>
                  <a:gd name="T21" fmla="*/ 6781 h 9627"/>
                  <a:gd name="T22" fmla="*/ 3281 w 8970"/>
                  <a:gd name="T23" fmla="*/ 6750 h 9627"/>
                  <a:gd name="T24" fmla="*/ 1874 w 8970"/>
                  <a:gd name="T25" fmla="*/ 5687 h 9627"/>
                  <a:gd name="T26" fmla="*/ 1781 w 8970"/>
                  <a:gd name="T27" fmla="*/ 5531 h 9627"/>
                  <a:gd name="T28" fmla="*/ 1812 w 8970"/>
                  <a:gd name="T29" fmla="*/ 5406 h 9627"/>
                  <a:gd name="T30" fmla="*/ 2124 w 8970"/>
                  <a:gd name="T31" fmla="*/ 5343 h 9627"/>
                  <a:gd name="T32" fmla="*/ 3406 w 8970"/>
                  <a:gd name="T33" fmla="*/ 6312 h 9627"/>
                  <a:gd name="T34" fmla="*/ 6532 w 8970"/>
                  <a:gd name="T35" fmla="*/ 3594 h 9627"/>
                  <a:gd name="T36" fmla="*/ 3781 w 8970"/>
                  <a:gd name="T37" fmla="*/ 3594 h 9627"/>
                  <a:gd name="T38" fmla="*/ 3562 w 8970"/>
                  <a:gd name="T39" fmla="*/ 3407 h 9627"/>
                  <a:gd name="T40" fmla="*/ 3781 w 8970"/>
                  <a:gd name="T41" fmla="*/ 3188 h 9627"/>
                  <a:gd name="T42" fmla="*/ 6969 w 8970"/>
                  <a:gd name="T43" fmla="*/ 3188 h 9627"/>
                  <a:gd name="T44" fmla="*/ 6969 w 8970"/>
                  <a:gd name="T45" fmla="*/ 3188 h 9627"/>
                  <a:gd name="T46" fmla="*/ 6969 w 8970"/>
                  <a:gd name="T47" fmla="*/ 3188 h 9627"/>
                  <a:gd name="T48" fmla="*/ 7032 w 8970"/>
                  <a:gd name="T49" fmla="*/ 3188 h 9627"/>
                  <a:gd name="T50" fmla="*/ 8625 w 8970"/>
                  <a:gd name="T51" fmla="*/ 1812 h 9627"/>
                  <a:gd name="T52" fmla="*/ 8907 w 8970"/>
                  <a:gd name="T53" fmla="*/ 1843 h 9627"/>
                  <a:gd name="T54" fmla="*/ 8969 w 8970"/>
                  <a:gd name="T55" fmla="*/ 1968 h 9627"/>
                  <a:gd name="T56" fmla="*/ 8875 w 8970"/>
                  <a:gd name="T57" fmla="*/ 2125 h 9627"/>
                  <a:gd name="T58" fmla="*/ 7188 w 8970"/>
                  <a:gd name="T59" fmla="*/ 3594 h 9627"/>
                  <a:gd name="T60" fmla="*/ 7188 w 8970"/>
                  <a:gd name="T61" fmla="*/ 6218 h 9627"/>
                  <a:gd name="T62" fmla="*/ 6969 w 8970"/>
                  <a:gd name="T63" fmla="*/ 6437 h 9627"/>
                  <a:gd name="T64" fmla="*/ 6750 w 8970"/>
                  <a:gd name="T65" fmla="*/ 6218 h 9627"/>
                  <a:gd name="T66" fmla="*/ 6750 w 8970"/>
                  <a:gd name="T67" fmla="*/ 3969 h 9627"/>
                  <a:gd name="T68" fmla="*/ 3562 w 8970"/>
                  <a:gd name="T69" fmla="*/ 6750 h 9627"/>
                  <a:gd name="T70" fmla="*/ 3499 w 8970"/>
                  <a:gd name="T71" fmla="*/ 6781 h 9627"/>
                  <a:gd name="T72" fmla="*/ 3406 w 8970"/>
                  <a:gd name="T73" fmla="*/ 6812 h 9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970" h="9627">
                    <a:moveTo>
                      <a:pt x="219" y="9626"/>
                    </a:moveTo>
                    <a:lnTo>
                      <a:pt x="219" y="9626"/>
                    </a:lnTo>
                    <a:cubicBezTo>
                      <a:pt x="94" y="9626"/>
                      <a:pt x="0" y="9532"/>
                      <a:pt x="0" y="9438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93"/>
                      <a:pt x="94" y="0"/>
                      <a:pt x="219" y="0"/>
                    </a:cubicBezTo>
                    <a:cubicBezTo>
                      <a:pt x="344" y="0"/>
                      <a:pt x="407" y="93"/>
                      <a:pt x="407" y="187"/>
                    </a:cubicBezTo>
                    <a:cubicBezTo>
                      <a:pt x="407" y="9438"/>
                      <a:pt x="407" y="9438"/>
                      <a:pt x="407" y="9438"/>
                    </a:cubicBezTo>
                    <a:cubicBezTo>
                      <a:pt x="407" y="9532"/>
                      <a:pt x="344" y="9626"/>
                      <a:pt x="219" y="9626"/>
                    </a:cubicBezTo>
                    <a:close/>
                    <a:moveTo>
                      <a:pt x="3406" y="6812"/>
                    </a:moveTo>
                    <a:lnTo>
                      <a:pt x="3406" y="6812"/>
                    </a:lnTo>
                    <a:cubicBezTo>
                      <a:pt x="3374" y="6812"/>
                      <a:pt x="3343" y="6781"/>
                      <a:pt x="3343" y="6781"/>
                    </a:cubicBezTo>
                    <a:cubicBezTo>
                      <a:pt x="3312" y="6781"/>
                      <a:pt x="3312" y="6750"/>
                      <a:pt x="3281" y="6750"/>
                    </a:cubicBezTo>
                    <a:cubicBezTo>
                      <a:pt x="1874" y="5687"/>
                      <a:pt x="1874" y="5687"/>
                      <a:pt x="1874" y="5687"/>
                    </a:cubicBezTo>
                    <a:cubicBezTo>
                      <a:pt x="1812" y="5656"/>
                      <a:pt x="1781" y="5593"/>
                      <a:pt x="1781" y="5531"/>
                    </a:cubicBezTo>
                    <a:cubicBezTo>
                      <a:pt x="1781" y="5468"/>
                      <a:pt x="1781" y="5437"/>
                      <a:pt x="1812" y="5406"/>
                    </a:cubicBezTo>
                    <a:cubicBezTo>
                      <a:pt x="1906" y="5312"/>
                      <a:pt x="2031" y="5281"/>
                      <a:pt x="2124" y="5343"/>
                    </a:cubicBezTo>
                    <a:cubicBezTo>
                      <a:pt x="3406" y="6312"/>
                      <a:pt x="3406" y="6312"/>
                      <a:pt x="3406" y="6312"/>
                    </a:cubicBezTo>
                    <a:cubicBezTo>
                      <a:pt x="6532" y="3594"/>
                      <a:pt x="6532" y="3594"/>
                      <a:pt x="6532" y="3594"/>
                    </a:cubicBezTo>
                    <a:cubicBezTo>
                      <a:pt x="3781" y="3594"/>
                      <a:pt x="3781" y="3594"/>
                      <a:pt x="3781" y="3594"/>
                    </a:cubicBezTo>
                    <a:cubicBezTo>
                      <a:pt x="3656" y="3594"/>
                      <a:pt x="3562" y="3501"/>
                      <a:pt x="3562" y="3407"/>
                    </a:cubicBezTo>
                    <a:cubicBezTo>
                      <a:pt x="3562" y="3282"/>
                      <a:pt x="3656" y="3188"/>
                      <a:pt x="3781" y="3188"/>
                    </a:cubicBezTo>
                    <a:cubicBezTo>
                      <a:pt x="6969" y="3188"/>
                      <a:pt x="6969" y="3188"/>
                      <a:pt x="6969" y="3188"/>
                    </a:cubicBezTo>
                    <a:lnTo>
                      <a:pt x="6969" y="3188"/>
                    </a:lnTo>
                    <a:lnTo>
                      <a:pt x="6969" y="3188"/>
                    </a:lnTo>
                    <a:cubicBezTo>
                      <a:pt x="7000" y="3188"/>
                      <a:pt x="7000" y="3188"/>
                      <a:pt x="7032" y="3188"/>
                    </a:cubicBezTo>
                    <a:cubicBezTo>
                      <a:pt x="8625" y="1812"/>
                      <a:pt x="8625" y="1812"/>
                      <a:pt x="8625" y="1812"/>
                    </a:cubicBezTo>
                    <a:cubicBezTo>
                      <a:pt x="8688" y="1750"/>
                      <a:pt x="8844" y="1750"/>
                      <a:pt x="8907" y="1843"/>
                    </a:cubicBezTo>
                    <a:cubicBezTo>
                      <a:pt x="8938" y="1875"/>
                      <a:pt x="8969" y="1937"/>
                      <a:pt x="8969" y="1968"/>
                    </a:cubicBezTo>
                    <a:cubicBezTo>
                      <a:pt x="8969" y="2031"/>
                      <a:pt x="8938" y="2093"/>
                      <a:pt x="8875" y="2125"/>
                    </a:cubicBezTo>
                    <a:cubicBezTo>
                      <a:pt x="7188" y="3594"/>
                      <a:pt x="7188" y="3594"/>
                      <a:pt x="7188" y="3594"/>
                    </a:cubicBezTo>
                    <a:cubicBezTo>
                      <a:pt x="7188" y="6218"/>
                      <a:pt x="7188" y="6218"/>
                      <a:pt x="7188" y="6218"/>
                    </a:cubicBezTo>
                    <a:cubicBezTo>
                      <a:pt x="7188" y="6343"/>
                      <a:pt x="7094" y="6437"/>
                      <a:pt x="6969" y="6437"/>
                    </a:cubicBezTo>
                    <a:cubicBezTo>
                      <a:pt x="6844" y="6437"/>
                      <a:pt x="6750" y="6343"/>
                      <a:pt x="6750" y="6218"/>
                    </a:cubicBezTo>
                    <a:cubicBezTo>
                      <a:pt x="6750" y="3969"/>
                      <a:pt x="6750" y="3969"/>
                      <a:pt x="6750" y="3969"/>
                    </a:cubicBezTo>
                    <a:cubicBezTo>
                      <a:pt x="3562" y="6750"/>
                      <a:pt x="3562" y="6750"/>
                      <a:pt x="3562" y="6750"/>
                    </a:cubicBezTo>
                    <a:cubicBezTo>
                      <a:pt x="3531" y="6750"/>
                      <a:pt x="3531" y="6750"/>
                      <a:pt x="3499" y="6781"/>
                    </a:cubicBezTo>
                    <a:cubicBezTo>
                      <a:pt x="3468" y="6781"/>
                      <a:pt x="3437" y="6781"/>
                      <a:pt x="3406" y="6812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Freeform 2"/>
              <p:cNvSpPr>
                <a:spLocks noChangeArrowheads="1"/>
              </p:cNvSpPr>
              <p:nvPr/>
            </p:nvSpPr>
            <p:spPr bwMode="auto">
              <a:xfrm>
                <a:off x="2401888" y="2479675"/>
                <a:ext cx="1935162" cy="1935163"/>
              </a:xfrm>
              <a:custGeom>
                <a:avLst/>
                <a:gdLst>
                  <a:gd name="T0" fmla="*/ 2688 w 5377"/>
                  <a:gd name="T1" fmla="*/ 5375 h 5376"/>
                  <a:gd name="T2" fmla="*/ 2688 w 5377"/>
                  <a:gd name="T3" fmla="*/ 5375 h 5376"/>
                  <a:gd name="T4" fmla="*/ 2469 w 5377"/>
                  <a:gd name="T5" fmla="*/ 5156 h 5376"/>
                  <a:gd name="T6" fmla="*/ 2469 w 5377"/>
                  <a:gd name="T7" fmla="*/ 4656 h 5376"/>
                  <a:gd name="T8" fmla="*/ 1438 w 5377"/>
                  <a:gd name="T9" fmla="*/ 4219 h 5376"/>
                  <a:gd name="T10" fmla="*/ 1063 w 5377"/>
                  <a:gd name="T11" fmla="*/ 4594 h 5376"/>
                  <a:gd name="T12" fmla="*/ 781 w 5377"/>
                  <a:gd name="T13" fmla="*/ 4594 h 5376"/>
                  <a:gd name="T14" fmla="*/ 719 w 5377"/>
                  <a:gd name="T15" fmla="*/ 4438 h 5376"/>
                  <a:gd name="T16" fmla="*/ 781 w 5377"/>
                  <a:gd name="T17" fmla="*/ 4281 h 5376"/>
                  <a:gd name="T18" fmla="*/ 1156 w 5377"/>
                  <a:gd name="T19" fmla="*/ 3938 h 5376"/>
                  <a:gd name="T20" fmla="*/ 719 w 5377"/>
                  <a:gd name="T21" fmla="*/ 2907 h 5376"/>
                  <a:gd name="T22" fmla="*/ 188 w 5377"/>
                  <a:gd name="T23" fmla="*/ 2907 h 5376"/>
                  <a:gd name="T24" fmla="*/ 0 w 5377"/>
                  <a:gd name="T25" fmla="*/ 2689 h 5376"/>
                  <a:gd name="T26" fmla="*/ 188 w 5377"/>
                  <a:gd name="T27" fmla="*/ 2470 h 5376"/>
                  <a:gd name="T28" fmla="*/ 719 w 5377"/>
                  <a:gd name="T29" fmla="*/ 2470 h 5376"/>
                  <a:gd name="T30" fmla="*/ 1156 w 5377"/>
                  <a:gd name="T31" fmla="*/ 1439 h 5376"/>
                  <a:gd name="T32" fmla="*/ 781 w 5377"/>
                  <a:gd name="T33" fmla="*/ 1063 h 5376"/>
                  <a:gd name="T34" fmla="*/ 719 w 5377"/>
                  <a:gd name="T35" fmla="*/ 938 h 5376"/>
                  <a:gd name="T36" fmla="*/ 781 w 5377"/>
                  <a:gd name="T37" fmla="*/ 781 h 5376"/>
                  <a:gd name="T38" fmla="*/ 1063 w 5377"/>
                  <a:gd name="T39" fmla="*/ 781 h 5376"/>
                  <a:gd name="T40" fmla="*/ 1438 w 5377"/>
                  <a:gd name="T41" fmla="*/ 1156 h 5376"/>
                  <a:gd name="T42" fmla="*/ 2469 w 5377"/>
                  <a:gd name="T43" fmla="*/ 719 h 5376"/>
                  <a:gd name="T44" fmla="*/ 2469 w 5377"/>
                  <a:gd name="T45" fmla="*/ 188 h 5376"/>
                  <a:gd name="T46" fmla="*/ 2688 w 5377"/>
                  <a:gd name="T47" fmla="*/ 0 h 5376"/>
                  <a:gd name="T48" fmla="*/ 2906 w 5377"/>
                  <a:gd name="T49" fmla="*/ 188 h 5376"/>
                  <a:gd name="T50" fmla="*/ 2906 w 5377"/>
                  <a:gd name="T51" fmla="*/ 719 h 5376"/>
                  <a:gd name="T52" fmla="*/ 3939 w 5377"/>
                  <a:gd name="T53" fmla="*/ 1156 h 5376"/>
                  <a:gd name="T54" fmla="*/ 4314 w 5377"/>
                  <a:gd name="T55" fmla="*/ 781 h 5376"/>
                  <a:gd name="T56" fmla="*/ 4595 w 5377"/>
                  <a:gd name="T57" fmla="*/ 781 h 5376"/>
                  <a:gd name="T58" fmla="*/ 4657 w 5377"/>
                  <a:gd name="T59" fmla="*/ 938 h 5376"/>
                  <a:gd name="T60" fmla="*/ 4595 w 5377"/>
                  <a:gd name="T61" fmla="*/ 1063 h 5376"/>
                  <a:gd name="T62" fmla="*/ 4220 w 5377"/>
                  <a:gd name="T63" fmla="*/ 1439 h 5376"/>
                  <a:gd name="T64" fmla="*/ 4657 w 5377"/>
                  <a:gd name="T65" fmla="*/ 2470 h 5376"/>
                  <a:gd name="T66" fmla="*/ 5189 w 5377"/>
                  <a:gd name="T67" fmla="*/ 2470 h 5376"/>
                  <a:gd name="T68" fmla="*/ 5376 w 5377"/>
                  <a:gd name="T69" fmla="*/ 2689 h 5376"/>
                  <a:gd name="T70" fmla="*/ 5189 w 5377"/>
                  <a:gd name="T71" fmla="*/ 2907 h 5376"/>
                  <a:gd name="T72" fmla="*/ 4657 w 5377"/>
                  <a:gd name="T73" fmla="*/ 2907 h 5376"/>
                  <a:gd name="T74" fmla="*/ 4220 w 5377"/>
                  <a:gd name="T75" fmla="*/ 3938 h 5376"/>
                  <a:gd name="T76" fmla="*/ 4595 w 5377"/>
                  <a:gd name="T77" fmla="*/ 4281 h 5376"/>
                  <a:gd name="T78" fmla="*/ 4657 w 5377"/>
                  <a:gd name="T79" fmla="*/ 4438 h 5376"/>
                  <a:gd name="T80" fmla="*/ 4595 w 5377"/>
                  <a:gd name="T81" fmla="*/ 4594 h 5376"/>
                  <a:gd name="T82" fmla="*/ 4314 w 5377"/>
                  <a:gd name="T83" fmla="*/ 4594 h 5376"/>
                  <a:gd name="T84" fmla="*/ 3939 w 5377"/>
                  <a:gd name="T85" fmla="*/ 4219 h 5376"/>
                  <a:gd name="T86" fmla="*/ 2906 w 5377"/>
                  <a:gd name="T87" fmla="*/ 4656 h 5376"/>
                  <a:gd name="T88" fmla="*/ 2906 w 5377"/>
                  <a:gd name="T89" fmla="*/ 5156 h 5376"/>
                  <a:gd name="T90" fmla="*/ 2688 w 5377"/>
                  <a:gd name="T91" fmla="*/ 5375 h 5376"/>
                  <a:gd name="T92" fmla="*/ 1594 w 5377"/>
                  <a:gd name="T93" fmla="*/ 3813 h 5376"/>
                  <a:gd name="T94" fmla="*/ 1594 w 5377"/>
                  <a:gd name="T95" fmla="*/ 3813 h 5376"/>
                  <a:gd name="T96" fmla="*/ 2688 w 5377"/>
                  <a:gd name="T97" fmla="*/ 4250 h 5376"/>
                  <a:gd name="T98" fmla="*/ 4251 w 5377"/>
                  <a:gd name="T99" fmla="*/ 2689 h 5376"/>
                  <a:gd name="T100" fmla="*/ 2688 w 5377"/>
                  <a:gd name="T101" fmla="*/ 1125 h 5376"/>
                  <a:gd name="T102" fmla="*/ 1594 w 5377"/>
                  <a:gd name="T103" fmla="*/ 1564 h 5376"/>
                  <a:gd name="T104" fmla="*/ 1594 w 5377"/>
                  <a:gd name="T105" fmla="*/ 1564 h 5376"/>
                  <a:gd name="T106" fmla="*/ 1563 w 5377"/>
                  <a:gd name="T107" fmla="*/ 1595 h 5376"/>
                  <a:gd name="T108" fmla="*/ 1125 w 5377"/>
                  <a:gd name="T109" fmla="*/ 2689 h 5376"/>
                  <a:gd name="T110" fmla="*/ 1563 w 5377"/>
                  <a:gd name="T111" fmla="*/ 3781 h 5376"/>
                  <a:gd name="T112" fmla="*/ 1594 w 5377"/>
                  <a:gd name="T113" fmla="*/ 3781 h 5376"/>
                  <a:gd name="T114" fmla="*/ 1594 w 5377"/>
                  <a:gd name="T115" fmla="*/ 3813 h 5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377" h="5376">
                    <a:moveTo>
                      <a:pt x="2688" y="5375"/>
                    </a:moveTo>
                    <a:lnTo>
                      <a:pt x="2688" y="5375"/>
                    </a:lnTo>
                    <a:cubicBezTo>
                      <a:pt x="2563" y="5375"/>
                      <a:pt x="2469" y="5281"/>
                      <a:pt x="2469" y="5156"/>
                    </a:cubicBezTo>
                    <a:cubicBezTo>
                      <a:pt x="2469" y="4656"/>
                      <a:pt x="2469" y="4656"/>
                      <a:pt x="2469" y="4656"/>
                    </a:cubicBezTo>
                    <a:cubicBezTo>
                      <a:pt x="2094" y="4625"/>
                      <a:pt x="1750" y="4469"/>
                      <a:pt x="1438" y="4219"/>
                    </a:cubicBezTo>
                    <a:cubicBezTo>
                      <a:pt x="1063" y="4594"/>
                      <a:pt x="1063" y="4594"/>
                      <a:pt x="1063" y="4594"/>
                    </a:cubicBezTo>
                    <a:cubicBezTo>
                      <a:pt x="1000" y="4656"/>
                      <a:pt x="875" y="4656"/>
                      <a:pt x="781" y="4594"/>
                    </a:cubicBezTo>
                    <a:cubicBezTo>
                      <a:pt x="750" y="4563"/>
                      <a:pt x="719" y="4500"/>
                      <a:pt x="719" y="4438"/>
                    </a:cubicBezTo>
                    <a:cubicBezTo>
                      <a:pt x="719" y="4375"/>
                      <a:pt x="750" y="4344"/>
                      <a:pt x="781" y="4281"/>
                    </a:cubicBezTo>
                    <a:cubicBezTo>
                      <a:pt x="1156" y="3938"/>
                      <a:pt x="1156" y="3938"/>
                      <a:pt x="1156" y="3938"/>
                    </a:cubicBezTo>
                    <a:cubicBezTo>
                      <a:pt x="906" y="3626"/>
                      <a:pt x="750" y="3282"/>
                      <a:pt x="719" y="2907"/>
                    </a:cubicBezTo>
                    <a:cubicBezTo>
                      <a:pt x="188" y="2907"/>
                      <a:pt x="188" y="2907"/>
                      <a:pt x="188" y="2907"/>
                    </a:cubicBezTo>
                    <a:cubicBezTo>
                      <a:pt x="94" y="2907"/>
                      <a:pt x="0" y="2814"/>
                      <a:pt x="0" y="2689"/>
                    </a:cubicBezTo>
                    <a:cubicBezTo>
                      <a:pt x="0" y="2564"/>
                      <a:pt x="94" y="2470"/>
                      <a:pt x="188" y="2470"/>
                    </a:cubicBezTo>
                    <a:cubicBezTo>
                      <a:pt x="719" y="2470"/>
                      <a:pt x="719" y="2470"/>
                      <a:pt x="719" y="2470"/>
                    </a:cubicBezTo>
                    <a:cubicBezTo>
                      <a:pt x="750" y="2095"/>
                      <a:pt x="906" y="1751"/>
                      <a:pt x="1156" y="1439"/>
                    </a:cubicBezTo>
                    <a:cubicBezTo>
                      <a:pt x="781" y="1063"/>
                      <a:pt x="781" y="1063"/>
                      <a:pt x="781" y="1063"/>
                    </a:cubicBezTo>
                    <a:cubicBezTo>
                      <a:pt x="750" y="1031"/>
                      <a:pt x="719" y="969"/>
                      <a:pt x="719" y="938"/>
                    </a:cubicBezTo>
                    <a:cubicBezTo>
                      <a:pt x="719" y="875"/>
                      <a:pt x="750" y="813"/>
                      <a:pt x="781" y="781"/>
                    </a:cubicBezTo>
                    <a:cubicBezTo>
                      <a:pt x="875" y="688"/>
                      <a:pt x="1000" y="688"/>
                      <a:pt x="1063" y="781"/>
                    </a:cubicBezTo>
                    <a:cubicBezTo>
                      <a:pt x="1438" y="1156"/>
                      <a:pt x="1438" y="1156"/>
                      <a:pt x="1438" y="1156"/>
                    </a:cubicBezTo>
                    <a:cubicBezTo>
                      <a:pt x="1750" y="906"/>
                      <a:pt x="2094" y="750"/>
                      <a:pt x="2469" y="719"/>
                    </a:cubicBezTo>
                    <a:cubicBezTo>
                      <a:pt x="2469" y="188"/>
                      <a:pt x="2469" y="188"/>
                      <a:pt x="2469" y="188"/>
                    </a:cubicBezTo>
                    <a:cubicBezTo>
                      <a:pt x="2469" y="94"/>
                      <a:pt x="2563" y="0"/>
                      <a:pt x="2688" y="0"/>
                    </a:cubicBezTo>
                    <a:cubicBezTo>
                      <a:pt x="2813" y="0"/>
                      <a:pt x="2906" y="94"/>
                      <a:pt x="2906" y="188"/>
                    </a:cubicBezTo>
                    <a:cubicBezTo>
                      <a:pt x="2906" y="719"/>
                      <a:pt x="2906" y="719"/>
                      <a:pt x="2906" y="719"/>
                    </a:cubicBezTo>
                    <a:cubicBezTo>
                      <a:pt x="3281" y="750"/>
                      <a:pt x="3656" y="906"/>
                      <a:pt x="3939" y="1156"/>
                    </a:cubicBezTo>
                    <a:cubicBezTo>
                      <a:pt x="4314" y="781"/>
                      <a:pt x="4314" y="781"/>
                      <a:pt x="4314" y="781"/>
                    </a:cubicBezTo>
                    <a:cubicBezTo>
                      <a:pt x="4376" y="688"/>
                      <a:pt x="4501" y="688"/>
                      <a:pt x="4595" y="781"/>
                    </a:cubicBezTo>
                    <a:cubicBezTo>
                      <a:pt x="4626" y="813"/>
                      <a:pt x="4657" y="875"/>
                      <a:pt x="4657" y="938"/>
                    </a:cubicBezTo>
                    <a:cubicBezTo>
                      <a:pt x="4657" y="969"/>
                      <a:pt x="4626" y="1031"/>
                      <a:pt x="4595" y="1063"/>
                    </a:cubicBezTo>
                    <a:cubicBezTo>
                      <a:pt x="4220" y="1439"/>
                      <a:pt x="4220" y="1439"/>
                      <a:pt x="4220" y="1439"/>
                    </a:cubicBezTo>
                    <a:cubicBezTo>
                      <a:pt x="4470" y="1720"/>
                      <a:pt x="4626" y="2095"/>
                      <a:pt x="4657" y="2470"/>
                    </a:cubicBezTo>
                    <a:cubicBezTo>
                      <a:pt x="5189" y="2470"/>
                      <a:pt x="5189" y="2470"/>
                      <a:pt x="5189" y="2470"/>
                    </a:cubicBezTo>
                    <a:cubicBezTo>
                      <a:pt x="5282" y="2470"/>
                      <a:pt x="5376" y="2564"/>
                      <a:pt x="5376" y="2689"/>
                    </a:cubicBezTo>
                    <a:cubicBezTo>
                      <a:pt x="5376" y="2814"/>
                      <a:pt x="5282" y="2907"/>
                      <a:pt x="5189" y="2907"/>
                    </a:cubicBezTo>
                    <a:cubicBezTo>
                      <a:pt x="4657" y="2907"/>
                      <a:pt x="4657" y="2907"/>
                      <a:pt x="4657" y="2907"/>
                    </a:cubicBezTo>
                    <a:cubicBezTo>
                      <a:pt x="4626" y="3282"/>
                      <a:pt x="4470" y="3657"/>
                      <a:pt x="4220" y="3938"/>
                    </a:cubicBezTo>
                    <a:cubicBezTo>
                      <a:pt x="4595" y="4281"/>
                      <a:pt x="4595" y="4281"/>
                      <a:pt x="4595" y="4281"/>
                    </a:cubicBezTo>
                    <a:cubicBezTo>
                      <a:pt x="4626" y="4344"/>
                      <a:pt x="4657" y="4375"/>
                      <a:pt x="4657" y="4438"/>
                    </a:cubicBezTo>
                    <a:cubicBezTo>
                      <a:pt x="4657" y="4500"/>
                      <a:pt x="4626" y="4563"/>
                      <a:pt x="4595" y="4594"/>
                    </a:cubicBezTo>
                    <a:cubicBezTo>
                      <a:pt x="4501" y="4656"/>
                      <a:pt x="4376" y="4656"/>
                      <a:pt x="4314" y="4594"/>
                    </a:cubicBezTo>
                    <a:cubicBezTo>
                      <a:pt x="3939" y="4219"/>
                      <a:pt x="3939" y="4219"/>
                      <a:pt x="3939" y="4219"/>
                    </a:cubicBezTo>
                    <a:cubicBezTo>
                      <a:pt x="3656" y="4469"/>
                      <a:pt x="3281" y="4625"/>
                      <a:pt x="2906" y="4656"/>
                    </a:cubicBezTo>
                    <a:cubicBezTo>
                      <a:pt x="2906" y="5156"/>
                      <a:pt x="2906" y="5156"/>
                      <a:pt x="2906" y="5156"/>
                    </a:cubicBezTo>
                    <a:cubicBezTo>
                      <a:pt x="2906" y="5281"/>
                      <a:pt x="2813" y="5375"/>
                      <a:pt x="2688" y="5375"/>
                    </a:cubicBezTo>
                    <a:close/>
                    <a:moveTo>
                      <a:pt x="1594" y="3813"/>
                    </a:moveTo>
                    <a:lnTo>
                      <a:pt x="1594" y="3813"/>
                    </a:lnTo>
                    <a:cubicBezTo>
                      <a:pt x="1875" y="4094"/>
                      <a:pt x="2281" y="4250"/>
                      <a:pt x="2688" y="4250"/>
                    </a:cubicBezTo>
                    <a:cubicBezTo>
                      <a:pt x="3563" y="4250"/>
                      <a:pt x="4251" y="3564"/>
                      <a:pt x="4251" y="2689"/>
                    </a:cubicBezTo>
                    <a:cubicBezTo>
                      <a:pt x="4251" y="1814"/>
                      <a:pt x="3563" y="1125"/>
                      <a:pt x="2688" y="1125"/>
                    </a:cubicBezTo>
                    <a:cubicBezTo>
                      <a:pt x="2281" y="1125"/>
                      <a:pt x="1875" y="1281"/>
                      <a:pt x="1594" y="1564"/>
                    </a:cubicBezTo>
                    <a:lnTo>
                      <a:pt x="1594" y="1564"/>
                    </a:lnTo>
                    <a:cubicBezTo>
                      <a:pt x="1563" y="1564"/>
                      <a:pt x="1563" y="1595"/>
                      <a:pt x="1563" y="1595"/>
                    </a:cubicBezTo>
                    <a:cubicBezTo>
                      <a:pt x="1281" y="1876"/>
                      <a:pt x="1125" y="2282"/>
                      <a:pt x="1125" y="2689"/>
                    </a:cubicBezTo>
                    <a:cubicBezTo>
                      <a:pt x="1125" y="3095"/>
                      <a:pt x="1281" y="3501"/>
                      <a:pt x="1563" y="3781"/>
                    </a:cubicBezTo>
                    <a:cubicBezTo>
                      <a:pt x="1563" y="3781"/>
                      <a:pt x="1563" y="3781"/>
                      <a:pt x="1594" y="3781"/>
                    </a:cubicBezTo>
                    <a:cubicBezTo>
                      <a:pt x="1594" y="3781"/>
                      <a:pt x="1594" y="3781"/>
                      <a:pt x="1594" y="381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Freeform 3"/>
              <p:cNvSpPr>
                <a:spLocks noChangeArrowheads="1"/>
              </p:cNvSpPr>
              <p:nvPr/>
            </p:nvSpPr>
            <p:spPr bwMode="auto">
              <a:xfrm>
                <a:off x="2525713" y="4651375"/>
                <a:ext cx="1306512" cy="147638"/>
              </a:xfrm>
              <a:custGeom>
                <a:avLst/>
                <a:gdLst>
                  <a:gd name="T0" fmla="*/ 3406 w 3627"/>
                  <a:gd name="T1" fmla="*/ 408 h 409"/>
                  <a:gd name="T2" fmla="*/ 3406 w 3627"/>
                  <a:gd name="T3" fmla="*/ 408 h 409"/>
                  <a:gd name="T4" fmla="*/ 219 w 3627"/>
                  <a:gd name="T5" fmla="*/ 408 h 409"/>
                  <a:gd name="T6" fmla="*/ 0 w 3627"/>
                  <a:gd name="T7" fmla="*/ 220 h 409"/>
                  <a:gd name="T8" fmla="*/ 219 w 3627"/>
                  <a:gd name="T9" fmla="*/ 0 h 409"/>
                  <a:gd name="T10" fmla="*/ 3406 w 3627"/>
                  <a:gd name="T11" fmla="*/ 0 h 409"/>
                  <a:gd name="T12" fmla="*/ 3626 w 3627"/>
                  <a:gd name="T13" fmla="*/ 220 h 409"/>
                  <a:gd name="T14" fmla="*/ 3406 w 3627"/>
                  <a:gd name="T15" fmla="*/ 408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7" h="409">
                    <a:moveTo>
                      <a:pt x="3406" y="408"/>
                    </a:moveTo>
                    <a:lnTo>
                      <a:pt x="3406" y="408"/>
                    </a:lnTo>
                    <a:cubicBezTo>
                      <a:pt x="219" y="408"/>
                      <a:pt x="219" y="408"/>
                      <a:pt x="219" y="408"/>
                    </a:cubicBezTo>
                    <a:cubicBezTo>
                      <a:pt x="94" y="408"/>
                      <a:pt x="0" y="314"/>
                      <a:pt x="0" y="220"/>
                    </a:cubicBezTo>
                    <a:cubicBezTo>
                      <a:pt x="0" y="94"/>
                      <a:pt x="94" y="0"/>
                      <a:pt x="219" y="0"/>
                    </a:cubicBezTo>
                    <a:cubicBezTo>
                      <a:pt x="3406" y="0"/>
                      <a:pt x="3406" y="0"/>
                      <a:pt x="3406" y="0"/>
                    </a:cubicBezTo>
                    <a:cubicBezTo>
                      <a:pt x="3532" y="0"/>
                      <a:pt x="3626" y="94"/>
                      <a:pt x="3626" y="220"/>
                    </a:cubicBezTo>
                    <a:cubicBezTo>
                      <a:pt x="3626" y="314"/>
                      <a:pt x="3532" y="408"/>
                      <a:pt x="3406" y="40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Freeform 4"/>
              <p:cNvSpPr>
                <a:spLocks noChangeArrowheads="1"/>
              </p:cNvSpPr>
              <p:nvPr/>
            </p:nvSpPr>
            <p:spPr bwMode="auto">
              <a:xfrm>
                <a:off x="3043238" y="5033963"/>
                <a:ext cx="1169987" cy="146050"/>
              </a:xfrm>
              <a:custGeom>
                <a:avLst/>
                <a:gdLst>
                  <a:gd name="T0" fmla="*/ 3033 w 3252"/>
                  <a:gd name="T1" fmla="*/ 406 h 407"/>
                  <a:gd name="T2" fmla="*/ 3033 w 3252"/>
                  <a:gd name="T3" fmla="*/ 406 h 407"/>
                  <a:gd name="T4" fmla="*/ 188 w 3252"/>
                  <a:gd name="T5" fmla="*/ 406 h 407"/>
                  <a:gd name="T6" fmla="*/ 0 w 3252"/>
                  <a:gd name="T7" fmla="*/ 219 h 407"/>
                  <a:gd name="T8" fmla="*/ 188 w 3252"/>
                  <a:gd name="T9" fmla="*/ 0 h 407"/>
                  <a:gd name="T10" fmla="*/ 3033 w 3252"/>
                  <a:gd name="T11" fmla="*/ 0 h 407"/>
                  <a:gd name="T12" fmla="*/ 3251 w 3252"/>
                  <a:gd name="T13" fmla="*/ 219 h 407"/>
                  <a:gd name="T14" fmla="*/ 3033 w 3252"/>
                  <a:gd name="T15" fmla="*/ 40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52" h="407">
                    <a:moveTo>
                      <a:pt x="3033" y="406"/>
                    </a:moveTo>
                    <a:lnTo>
                      <a:pt x="3033" y="406"/>
                    </a:lnTo>
                    <a:cubicBezTo>
                      <a:pt x="188" y="406"/>
                      <a:pt x="188" y="406"/>
                      <a:pt x="188" y="406"/>
                    </a:cubicBezTo>
                    <a:cubicBezTo>
                      <a:pt x="94" y="406"/>
                      <a:pt x="0" y="312"/>
                      <a:pt x="0" y="219"/>
                    </a:cubicBezTo>
                    <a:cubicBezTo>
                      <a:pt x="0" y="94"/>
                      <a:pt x="94" y="0"/>
                      <a:pt x="188" y="0"/>
                    </a:cubicBezTo>
                    <a:cubicBezTo>
                      <a:pt x="3033" y="0"/>
                      <a:pt x="3033" y="0"/>
                      <a:pt x="3033" y="0"/>
                    </a:cubicBezTo>
                    <a:cubicBezTo>
                      <a:pt x="3158" y="0"/>
                      <a:pt x="3251" y="94"/>
                      <a:pt x="3251" y="219"/>
                    </a:cubicBezTo>
                    <a:cubicBezTo>
                      <a:pt x="3251" y="312"/>
                      <a:pt x="3158" y="406"/>
                      <a:pt x="3033" y="40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Freeform 5"/>
              <p:cNvSpPr>
                <a:spLocks noChangeArrowheads="1"/>
              </p:cNvSpPr>
              <p:nvPr/>
            </p:nvSpPr>
            <p:spPr bwMode="auto">
              <a:xfrm>
                <a:off x="5214938" y="4910138"/>
                <a:ext cx="2452687" cy="146050"/>
              </a:xfrm>
              <a:custGeom>
                <a:avLst/>
                <a:gdLst>
                  <a:gd name="T0" fmla="*/ 6626 w 6814"/>
                  <a:gd name="T1" fmla="*/ 406 h 407"/>
                  <a:gd name="T2" fmla="*/ 6626 w 6814"/>
                  <a:gd name="T3" fmla="*/ 406 h 407"/>
                  <a:gd name="T4" fmla="*/ 6407 w 6814"/>
                  <a:gd name="T5" fmla="*/ 188 h 407"/>
                  <a:gd name="T6" fmla="*/ 6594 w 6814"/>
                  <a:gd name="T7" fmla="*/ 0 h 407"/>
                  <a:gd name="T8" fmla="*/ 6626 w 6814"/>
                  <a:gd name="T9" fmla="*/ 0 h 407"/>
                  <a:gd name="T10" fmla="*/ 6813 w 6814"/>
                  <a:gd name="T11" fmla="*/ 188 h 407"/>
                  <a:gd name="T12" fmla="*/ 6626 w 6814"/>
                  <a:gd name="T13" fmla="*/ 406 h 407"/>
                  <a:gd name="T14" fmla="*/ 5532 w 6814"/>
                  <a:gd name="T15" fmla="*/ 406 h 407"/>
                  <a:gd name="T16" fmla="*/ 5532 w 6814"/>
                  <a:gd name="T17" fmla="*/ 406 h 407"/>
                  <a:gd name="T18" fmla="*/ 4469 w 6814"/>
                  <a:gd name="T19" fmla="*/ 406 h 407"/>
                  <a:gd name="T20" fmla="*/ 4282 w 6814"/>
                  <a:gd name="T21" fmla="*/ 188 h 407"/>
                  <a:gd name="T22" fmla="*/ 4469 w 6814"/>
                  <a:gd name="T23" fmla="*/ 0 h 407"/>
                  <a:gd name="T24" fmla="*/ 5532 w 6814"/>
                  <a:gd name="T25" fmla="*/ 0 h 407"/>
                  <a:gd name="T26" fmla="*/ 5751 w 6814"/>
                  <a:gd name="T27" fmla="*/ 188 h 407"/>
                  <a:gd name="T28" fmla="*/ 5532 w 6814"/>
                  <a:gd name="T29" fmla="*/ 406 h 407"/>
                  <a:gd name="T30" fmla="*/ 3406 w 6814"/>
                  <a:gd name="T31" fmla="*/ 406 h 407"/>
                  <a:gd name="T32" fmla="*/ 3406 w 6814"/>
                  <a:gd name="T33" fmla="*/ 406 h 407"/>
                  <a:gd name="T34" fmla="*/ 2343 w 6814"/>
                  <a:gd name="T35" fmla="*/ 406 h 407"/>
                  <a:gd name="T36" fmla="*/ 2125 w 6814"/>
                  <a:gd name="T37" fmla="*/ 188 h 407"/>
                  <a:gd name="T38" fmla="*/ 2343 w 6814"/>
                  <a:gd name="T39" fmla="*/ 0 h 407"/>
                  <a:gd name="T40" fmla="*/ 3406 w 6814"/>
                  <a:gd name="T41" fmla="*/ 0 h 407"/>
                  <a:gd name="T42" fmla="*/ 3626 w 6814"/>
                  <a:gd name="T43" fmla="*/ 188 h 407"/>
                  <a:gd name="T44" fmla="*/ 3406 w 6814"/>
                  <a:gd name="T45" fmla="*/ 406 h 407"/>
                  <a:gd name="T46" fmla="*/ 1281 w 6814"/>
                  <a:gd name="T47" fmla="*/ 406 h 407"/>
                  <a:gd name="T48" fmla="*/ 1281 w 6814"/>
                  <a:gd name="T49" fmla="*/ 406 h 407"/>
                  <a:gd name="T50" fmla="*/ 218 w 6814"/>
                  <a:gd name="T51" fmla="*/ 406 h 407"/>
                  <a:gd name="T52" fmla="*/ 0 w 6814"/>
                  <a:gd name="T53" fmla="*/ 188 h 407"/>
                  <a:gd name="T54" fmla="*/ 218 w 6814"/>
                  <a:gd name="T55" fmla="*/ 0 h 407"/>
                  <a:gd name="T56" fmla="*/ 1281 w 6814"/>
                  <a:gd name="T57" fmla="*/ 0 h 407"/>
                  <a:gd name="T58" fmla="*/ 1468 w 6814"/>
                  <a:gd name="T59" fmla="*/ 188 h 407"/>
                  <a:gd name="T60" fmla="*/ 1281 w 6814"/>
                  <a:gd name="T61" fmla="*/ 40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814" h="407">
                    <a:moveTo>
                      <a:pt x="6626" y="406"/>
                    </a:moveTo>
                    <a:lnTo>
                      <a:pt x="6626" y="406"/>
                    </a:lnTo>
                    <a:cubicBezTo>
                      <a:pt x="6501" y="406"/>
                      <a:pt x="6407" y="313"/>
                      <a:pt x="6407" y="188"/>
                    </a:cubicBezTo>
                    <a:cubicBezTo>
                      <a:pt x="6407" y="94"/>
                      <a:pt x="6501" y="0"/>
                      <a:pt x="6594" y="0"/>
                    </a:cubicBezTo>
                    <a:cubicBezTo>
                      <a:pt x="6626" y="0"/>
                      <a:pt x="6626" y="0"/>
                      <a:pt x="6626" y="0"/>
                    </a:cubicBezTo>
                    <a:cubicBezTo>
                      <a:pt x="6719" y="0"/>
                      <a:pt x="6813" y="94"/>
                      <a:pt x="6813" y="188"/>
                    </a:cubicBezTo>
                    <a:cubicBezTo>
                      <a:pt x="6813" y="313"/>
                      <a:pt x="6719" y="406"/>
                      <a:pt x="6626" y="406"/>
                    </a:cubicBezTo>
                    <a:close/>
                    <a:moveTo>
                      <a:pt x="5532" y="406"/>
                    </a:moveTo>
                    <a:lnTo>
                      <a:pt x="5532" y="406"/>
                    </a:lnTo>
                    <a:cubicBezTo>
                      <a:pt x="4469" y="406"/>
                      <a:pt x="4469" y="406"/>
                      <a:pt x="4469" y="406"/>
                    </a:cubicBezTo>
                    <a:cubicBezTo>
                      <a:pt x="4376" y="406"/>
                      <a:pt x="4282" y="313"/>
                      <a:pt x="4282" y="188"/>
                    </a:cubicBezTo>
                    <a:cubicBezTo>
                      <a:pt x="4282" y="94"/>
                      <a:pt x="4376" y="0"/>
                      <a:pt x="4469" y="0"/>
                    </a:cubicBezTo>
                    <a:cubicBezTo>
                      <a:pt x="5532" y="0"/>
                      <a:pt x="5532" y="0"/>
                      <a:pt x="5532" y="0"/>
                    </a:cubicBezTo>
                    <a:cubicBezTo>
                      <a:pt x="5657" y="0"/>
                      <a:pt x="5751" y="94"/>
                      <a:pt x="5751" y="188"/>
                    </a:cubicBezTo>
                    <a:cubicBezTo>
                      <a:pt x="5751" y="313"/>
                      <a:pt x="5657" y="406"/>
                      <a:pt x="5532" y="406"/>
                    </a:cubicBezTo>
                    <a:close/>
                    <a:moveTo>
                      <a:pt x="3406" y="406"/>
                    </a:moveTo>
                    <a:lnTo>
                      <a:pt x="3406" y="406"/>
                    </a:lnTo>
                    <a:cubicBezTo>
                      <a:pt x="2343" y="406"/>
                      <a:pt x="2343" y="406"/>
                      <a:pt x="2343" y="406"/>
                    </a:cubicBezTo>
                    <a:cubicBezTo>
                      <a:pt x="2218" y="406"/>
                      <a:pt x="2125" y="313"/>
                      <a:pt x="2125" y="188"/>
                    </a:cubicBezTo>
                    <a:cubicBezTo>
                      <a:pt x="2125" y="94"/>
                      <a:pt x="2218" y="0"/>
                      <a:pt x="2343" y="0"/>
                    </a:cubicBezTo>
                    <a:cubicBezTo>
                      <a:pt x="3406" y="0"/>
                      <a:pt x="3406" y="0"/>
                      <a:pt x="3406" y="0"/>
                    </a:cubicBezTo>
                    <a:cubicBezTo>
                      <a:pt x="3532" y="0"/>
                      <a:pt x="3626" y="94"/>
                      <a:pt x="3626" y="188"/>
                    </a:cubicBezTo>
                    <a:cubicBezTo>
                      <a:pt x="3626" y="313"/>
                      <a:pt x="3532" y="406"/>
                      <a:pt x="3406" y="406"/>
                    </a:cubicBezTo>
                    <a:close/>
                    <a:moveTo>
                      <a:pt x="1281" y="406"/>
                    </a:moveTo>
                    <a:lnTo>
                      <a:pt x="1281" y="406"/>
                    </a:lnTo>
                    <a:cubicBezTo>
                      <a:pt x="218" y="406"/>
                      <a:pt x="218" y="406"/>
                      <a:pt x="218" y="406"/>
                    </a:cubicBezTo>
                    <a:cubicBezTo>
                      <a:pt x="93" y="406"/>
                      <a:pt x="0" y="313"/>
                      <a:pt x="0" y="188"/>
                    </a:cubicBezTo>
                    <a:cubicBezTo>
                      <a:pt x="0" y="94"/>
                      <a:pt x="93" y="0"/>
                      <a:pt x="218" y="0"/>
                    </a:cubicBezTo>
                    <a:cubicBezTo>
                      <a:pt x="1281" y="0"/>
                      <a:pt x="1281" y="0"/>
                      <a:pt x="1281" y="0"/>
                    </a:cubicBezTo>
                    <a:cubicBezTo>
                      <a:pt x="1406" y="0"/>
                      <a:pt x="1468" y="94"/>
                      <a:pt x="1468" y="188"/>
                    </a:cubicBezTo>
                    <a:cubicBezTo>
                      <a:pt x="1468" y="313"/>
                      <a:pt x="1406" y="406"/>
                      <a:pt x="1281" y="4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" name="Freeform 1"/>
            <p:cNvSpPr>
              <a:spLocks noChangeArrowheads="1"/>
            </p:cNvSpPr>
            <p:nvPr/>
          </p:nvSpPr>
          <p:spPr bwMode="auto">
            <a:xfrm>
              <a:off x="1727836" y="2239983"/>
              <a:ext cx="455945" cy="441318"/>
            </a:xfrm>
            <a:custGeom>
              <a:avLst/>
              <a:gdLst>
                <a:gd name="T0" fmla="*/ 445676 w 15096"/>
                <a:gd name="T1" fmla="*/ 294190 h 13282"/>
                <a:gd name="T2" fmla="*/ 445676 w 15096"/>
                <a:gd name="T3" fmla="*/ 294190 h 13282"/>
                <a:gd name="T4" fmla="*/ 10209 w 15096"/>
                <a:gd name="T5" fmla="*/ 294190 h 13282"/>
                <a:gd name="T6" fmla="*/ 10209 w 15096"/>
                <a:gd name="T7" fmla="*/ 17378 h 13282"/>
                <a:gd name="T8" fmla="*/ 16702 w 15096"/>
                <a:gd name="T9" fmla="*/ 10201 h 13282"/>
                <a:gd name="T10" fmla="*/ 439182 w 15096"/>
                <a:gd name="T11" fmla="*/ 10201 h 13282"/>
                <a:gd name="T12" fmla="*/ 445676 w 15096"/>
                <a:gd name="T13" fmla="*/ 17378 h 13282"/>
                <a:gd name="T14" fmla="*/ 445676 w 15096"/>
                <a:gd name="T15" fmla="*/ 294190 h 13282"/>
                <a:gd name="T16" fmla="*/ 445676 w 15096"/>
                <a:gd name="T17" fmla="*/ 335059 h 13282"/>
                <a:gd name="T18" fmla="*/ 445676 w 15096"/>
                <a:gd name="T19" fmla="*/ 335059 h 13282"/>
                <a:gd name="T20" fmla="*/ 439182 w 15096"/>
                <a:gd name="T21" fmla="*/ 342203 h 13282"/>
                <a:gd name="T22" fmla="*/ 16702 w 15096"/>
                <a:gd name="T23" fmla="*/ 342203 h 13282"/>
                <a:gd name="T24" fmla="*/ 10209 w 15096"/>
                <a:gd name="T25" fmla="*/ 335059 h 13282"/>
                <a:gd name="T26" fmla="*/ 10209 w 15096"/>
                <a:gd name="T27" fmla="*/ 305420 h 13282"/>
                <a:gd name="T28" fmla="*/ 445676 w 15096"/>
                <a:gd name="T29" fmla="*/ 305420 h 13282"/>
                <a:gd name="T30" fmla="*/ 445676 w 15096"/>
                <a:gd name="T31" fmla="*/ 335059 h 13282"/>
                <a:gd name="T32" fmla="*/ 174574 w 15096"/>
                <a:gd name="T33" fmla="*/ 430054 h 13282"/>
                <a:gd name="T34" fmla="*/ 174574 w 15096"/>
                <a:gd name="T35" fmla="*/ 430054 h 13282"/>
                <a:gd name="T36" fmla="*/ 182910 w 15096"/>
                <a:gd name="T37" fmla="*/ 353433 h 13282"/>
                <a:gd name="T38" fmla="*/ 272039 w 15096"/>
                <a:gd name="T39" fmla="*/ 353433 h 13282"/>
                <a:gd name="T40" fmla="*/ 280405 w 15096"/>
                <a:gd name="T41" fmla="*/ 430054 h 13282"/>
                <a:gd name="T42" fmla="*/ 174574 w 15096"/>
                <a:gd name="T43" fmla="*/ 430054 h 13282"/>
                <a:gd name="T44" fmla="*/ 439182 w 15096"/>
                <a:gd name="T45" fmla="*/ 0 h 13282"/>
                <a:gd name="T46" fmla="*/ 439182 w 15096"/>
                <a:gd name="T47" fmla="*/ 0 h 13282"/>
                <a:gd name="T48" fmla="*/ 16702 w 15096"/>
                <a:gd name="T49" fmla="*/ 0 h 13282"/>
                <a:gd name="T50" fmla="*/ 0 w 15096"/>
                <a:gd name="T51" fmla="*/ 17378 h 13282"/>
                <a:gd name="T52" fmla="*/ 0 w 15096"/>
                <a:gd name="T53" fmla="*/ 300304 h 13282"/>
                <a:gd name="T54" fmla="*/ 0 w 15096"/>
                <a:gd name="T55" fmla="*/ 300304 h 13282"/>
                <a:gd name="T56" fmla="*/ 0 w 15096"/>
                <a:gd name="T57" fmla="*/ 335059 h 13282"/>
                <a:gd name="T58" fmla="*/ 16702 w 15096"/>
                <a:gd name="T59" fmla="*/ 353433 h 13282"/>
                <a:gd name="T60" fmla="*/ 173637 w 15096"/>
                <a:gd name="T61" fmla="*/ 353433 h 13282"/>
                <a:gd name="T62" fmla="*/ 165301 w 15096"/>
                <a:gd name="T63" fmla="*/ 430054 h 13282"/>
                <a:gd name="T64" fmla="*/ 143917 w 15096"/>
                <a:gd name="T65" fmla="*/ 430054 h 13282"/>
                <a:gd name="T66" fmla="*/ 138330 w 15096"/>
                <a:gd name="T67" fmla="*/ 435138 h 13282"/>
                <a:gd name="T68" fmla="*/ 143917 w 15096"/>
                <a:gd name="T69" fmla="*/ 441285 h 13282"/>
                <a:gd name="T70" fmla="*/ 311967 w 15096"/>
                <a:gd name="T71" fmla="*/ 441285 h 13282"/>
                <a:gd name="T72" fmla="*/ 316588 w 15096"/>
                <a:gd name="T73" fmla="*/ 435138 h 13282"/>
                <a:gd name="T74" fmla="*/ 311967 w 15096"/>
                <a:gd name="T75" fmla="*/ 430054 h 13282"/>
                <a:gd name="T76" fmla="*/ 290583 w 15096"/>
                <a:gd name="T77" fmla="*/ 430054 h 13282"/>
                <a:gd name="T78" fmla="*/ 282247 w 15096"/>
                <a:gd name="T79" fmla="*/ 353433 h 13282"/>
                <a:gd name="T80" fmla="*/ 439182 w 15096"/>
                <a:gd name="T81" fmla="*/ 353433 h 13282"/>
                <a:gd name="T82" fmla="*/ 455915 w 15096"/>
                <a:gd name="T83" fmla="*/ 335059 h 13282"/>
                <a:gd name="T84" fmla="*/ 455915 w 15096"/>
                <a:gd name="T85" fmla="*/ 300304 h 13282"/>
                <a:gd name="T86" fmla="*/ 455915 w 15096"/>
                <a:gd name="T87" fmla="*/ 300304 h 13282"/>
                <a:gd name="T88" fmla="*/ 455915 w 15096"/>
                <a:gd name="T89" fmla="*/ 17378 h 13282"/>
                <a:gd name="T90" fmla="*/ 439182 w 15096"/>
                <a:gd name="T91" fmla="*/ 0 h 132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5096" h="13282">
                  <a:moveTo>
                    <a:pt x="14756" y="8854"/>
                  </a:moveTo>
                  <a:lnTo>
                    <a:pt x="14756" y="8854"/>
                  </a:lnTo>
                  <a:cubicBezTo>
                    <a:pt x="338" y="8854"/>
                    <a:pt x="338" y="8854"/>
                    <a:pt x="338" y="885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8" y="400"/>
                    <a:pt x="430" y="307"/>
                    <a:pt x="553" y="307"/>
                  </a:cubicBezTo>
                  <a:cubicBezTo>
                    <a:pt x="14541" y="307"/>
                    <a:pt x="14541" y="307"/>
                    <a:pt x="14541" y="307"/>
                  </a:cubicBezTo>
                  <a:cubicBezTo>
                    <a:pt x="14664" y="307"/>
                    <a:pt x="14756" y="400"/>
                    <a:pt x="14756" y="523"/>
                  </a:cubicBezTo>
                  <a:lnTo>
                    <a:pt x="14756" y="8854"/>
                  </a:lnTo>
                  <a:close/>
                  <a:moveTo>
                    <a:pt x="14756" y="10084"/>
                  </a:moveTo>
                  <a:lnTo>
                    <a:pt x="14756" y="10084"/>
                  </a:lnTo>
                  <a:cubicBezTo>
                    <a:pt x="14756" y="10207"/>
                    <a:pt x="14664" y="10299"/>
                    <a:pt x="14541" y="10299"/>
                  </a:cubicBezTo>
                  <a:cubicBezTo>
                    <a:pt x="553" y="10299"/>
                    <a:pt x="553" y="10299"/>
                    <a:pt x="553" y="10299"/>
                  </a:cubicBezTo>
                  <a:cubicBezTo>
                    <a:pt x="430" y="10299"/>
                    <a:pt x="338" y="10207"/>
                    <a:pt x="338" y="10084"/>
                  </a:cubicBezTo>
                  <a:cubicBezTo>
                    <a:pt x="338" y="9192"/>
                    <a:pt x="338" y="9192"/>
                    <a:pt x="338" y="9192"/>
                  </a:cubicBezTo>
                  <a:cubicBezTo>
                    <a:pt x="14756" y="9192"/>
                    <a:pt x="14756" y="9192"/>
                    <a:pt x="14756" y="9192"/>
                  </a:cubicBezTo>
                  <a:lnTo>
                    <a:pt x="14756" y="10084"/>
                  </a:lnTo>
                  <a:close/>
                  <a:moveTo>
                    <a:pt x="5780" y="12943"/>
                  </a:moveTo>
                  <a:lnTo>
                    <a:pt x="5780" y="12943"/>
                  </a:lnTo>
                  <a:cubicBezTo>
                    <a:pt x="5842" y="12451"/>
                    <a:pt x="6026" y="11068"/>
                    <a:pt x="6056" y="10637"/>
                  </a:cubicBezTo>
                  <a:cubicBezTo>
                    <a:pt x="9007" y="10637"/>
                    <a:pt x="9007" y="10637"/>
                    <a:pt x="9007" y="10637"/>
                  </a:cubicBezTo>
                  <a:cubicBezTo>
                    <a:pt x="9069" y="11129"/>
                    <a:pt x="9222" y="12451"/>
                    <a:pt x="9284" y="12943"/>
                  </a:cubicBezTo>
                  <a:lnTo>
                    <a:pt x="5780" y="12943"/>
                  </a:lnTo>
                  <a:close/>
                  <a:moveTo>
                    <a:pt x="14541" y="0"/>
                  </a:moveTo>
                  <a:lnTo>
                    <a:pt x="14541" y="0"/>
                  </a:lnTo>
                  <a:cubicBezTo>
                    <a:pt x="553" y="0"/>
                    <a:pt x="553" y="0"/>
                    <a:pt x="553" y="0"/>
                  </a:cubicBezTo>
                  <a:cubicBezTo>
                    <a:pt x="245" y="0"/>
                    <a:pt x="0" y="246"/>
                    <a:pt x="0" y="523"/>
                  </a:cubicBezTo>
                  <a:cubicBezTo>
                    <a:pt x="0" y="9038"/>
                    <a:pt x="0" y="9038"/>
                    <a:pt x="0" y="9038"/>
                  </a:cubicBezTo>
                  <a:cubicBezTo>
                    <a:pt x="0" y="10084"/>
                    <a:pt x="0" y="10084"/>
                    <a:pt x="0" y="10084"/>
                  </a:cubicBezTo>
                  <a:cubicBezTo>
                    <a:pt x="0" y="10391"/>
                    <a:pt x="245" y="10637"/>
                    <a:pt x="553" y="10637"/>
                  </a:cubicBezTo>
                  <a:cubicBezTo>
                    <a:pt x="5749" y="10637"/>
                    <a:pt x="5749" y="10637"/>
                    <a:pt x="5749" y="10637"/>
                  </a:cubicBezTo>
                  <a:cubicBezTo>
                    <a:pt x="5687" y="11098"/>
                    <a:pt x="5503" y="12513"/>
                    <a:pt x="5473" y="12943"/>
                  </a:cubicBezTo>
                  <a:cubicBezTo>
                    <a:pt x="4765" y="12943"/>
                    <a:pt x="4765" y="12943"/>
                    <a:pt x="4765" y="12943"/>
                  </a:cubicBezTo>
                  <a:cubicBezTo>
                    <a:pt x="4673" y="12943"/>
                    <a:pt x="4580" y="13035"/>
                    <a:pt x="4580" y="13096"/>
                  </a:cubicBezTo>
                  <a:cubicBezTo>
                    <a:pt x="4580" y="13189"/>
                    <a:pt x="4673" y="13281"/>
                    <a:pt x="4765" y="13281"/>
                  </a:cubicBezTo>
                  <a:cubicBezTo>
                    <a:pt x="10329" y="13281"/>
                    <a:pt x="10329" y="13281"/>
                    <a:pt x="10329" y="13281"/>
                  </a:cubicBezTo>
                  <a:cubicBezTo>
                    <a:pt x="10421" y="13281"/>
                    <a:pt x="10482" y="13189"/>
                    <a:pt x="10482" y="13096"/>
                  </a:cubicBezTo>
                  <a:cubicBezTo>
                    <a:pt x="10482" y="13035"/>
                    <a:pt x="10421" y="12943"/>
                    <a:pt x="10329" y="12943"/>
                  </a:cubicBezTo>
                  <a:cubicBezTo>
                    <a:pt x="9621" y="12943"/>
                    <a:pt x="9621" y="12943"/>
                    <a:pt x="9621" y="12943"/>
                  </a:cubicBezTo>
                  <a:cubicBezTo>
                    <a:pt x="9560" y="12513"/>
                    <a:pt x="9407" y="11098"/>
                    <a:pt x="9345" y="10637"/>
                  </a:cubicBezTo>
                  <a:cubicBezTo>
                    <a:pt x="14541" y="10637"/>
                    <a:pt x="14541" y="10637"/>
                    <a:pt x="14541" y="10637"/>
                  </a:cubicBezTo>
                  <a:cubicBezTo>
                    <a:pt x="14849" y="10637"/>
                    <a:pt x="15095" y="10391"/>
                    <a:pt x="15095" y="10084"/>
                  </a:cubicBezTo>
                  <a:cubicBezTo>
                    <a:pt x="15095" y="9038"/>
                    <a:pt x="15095" y="9038"/>
                    <a:pt x="15095" y="9038"/>
                  </a:cubicBezTo>
                  <a:cubicBezTo>
                    <a:pt x="15095" y="523"/>
                    <a:pt x="15095" y="523"/>
                    <a:pt x="15095" y="523"/>
                  </a:cubicBezTo>
                  <a:cubicBezTo>
                    <a:pt x="15095" y="246"/>
                    <a:pt x="14849" y="0"/>
                    <a:pt x="145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202538" y="2151396"/>
            <a:ext cx="479120" cy="414797"/>
            <a:chOff x="1397000" y="660400"/>
            <a:chExt cx="5191125" cy="4494213"/>
          </a:xfrm>
          <a:solidFill>
            <a:schemeClr val="tx1"/>
          </a:solidFill>
        </p:grpSpPr>
        <p:sp>
          <p:nvSpPr>
            <p:cNvPr id="189" name="Freeform 1"/>
            <p:cNvSpPr>
              <a:spLocks noChangeArrowheads="1"/>
            </p:cNvSpPr>
            <p:nvPr/>
          </p:nvSpPr>
          <p:spPr bwMode="auto">
            <a:xfrm>
              <a:off x="3533775" y="660400"/>
              <a:ext cx="3054350" cy="4371975"/>
            </a:xfrm>
            <a:custGeom>
              <a:avLst/>
              <a:gdLst>
                <a:gd name="T0" fmla="*/ 8147 w 8486"/>
                <a:gd name="T1" fmla="*/ 9838 h 12145"/>
                <a:gd name="T2" fmla="*/ 8147 w 8486"/>
                <a:gd name="T3" fmla="*/ 9838 h 12145"/>
                <a:gd name="T4" fmla="*/ 7655 w 8486"/>
                <a:gd name="T5" fmla="*/ 10330 h 12145"/>
                <a:gd name="T6" fmla="*/ 3104 w 8486"/>
                <a:gd name="T7" fmla="*/ 10330 h 12145"/>
                <a:gd name="T8" fmla="*/ 831 w 8486"/>
                <a:gd name="T9" fmla="*/ 2121 h 12145"/>
                <a:gd name="T10" fmla="*/ 7655 w 8486"/>
                <a:gd name="T11" fmla="*/ 2121 h 12145"/>
                <a:gd name="T12" fmla="*/ 8147 w 8486"/>
                <a:gd name="T13" fmla="*/ 2613 h 12145"/>
                <a:gd name="T14" fmla="*/ 8147 w 8486"/>
                <a:gd name="T15" fmla="*/ 9838 h 12145"/>
                <a:gd name="T16" fmla="*/ 7655 w 8486"/>
                <a:gd name="T17" fmla="*/ 1783 h 12145"/>
                <a:gd name="T18" fmla="*/ 7655 w 8486"/>
                <a:gd name="T19" fmla="*/ 1783 h 12145"/>
                <a:gd name="T20" fmla="*/ 738 w 8486"/>
                <a:gd name="T21" fmla="*/ 1783 h 12145"/>
                <a:gd name="T22" fmla="*/ 277 w 8486"/>
                <a:gd name="T23" fmla="*/ 123 h 12145"/>
                <a:gd name="T24" fmla="*/ 93 w 8486"/>
                <a:gd name="T25" fmla="*/ 31 h 12145"/>
                <a:gd name="T26" fmla="*/ 62 w 8486"/>
                <a:gd name="T27" fmla="*/ 216 h 12145"/>
                <a:gd name="T28" fmla="*/ 3289 w 8486"/>
                <a:gd name="T29" fmla="*/ 12021 h 12145"/>
                <a:gd name="T30" fmla="*/ 3443 w 8486"/>
                <a:gd name="T31" fmla="*/ 12144 h 12145"/>
                <a:gd name="T32" fmla="*/ 3473 w 8486"/>
                <a:gd name="T33" fmla="*/ 12144 h 12145"/>
                <a:gd name="T34" fmla="*/ 3566 w 8486"/>
                <a:gd name="T35" fmla="*/ 11959 h 12145"/>
                <a:gd name="T36" fmla="*/ 3197 w 8486"/>
                <a:gd name="T37" fmla="*/ 10637 h 12145"/>
                <a:gd name="T38" fmla="*/ 7655 w 8486"/>
                <a:gd name="T39" fmla="*/ 10637 h 12145"/>
                <a:gd name="T40" fmla="*/ 8485 w 8486"/>
                <a:gd name="T41" fmla="*/ 9838 h 12145"/>
                <a:gd name="T42" fmla="*/ 8485 w 8486"/>
                <a:gd name="T43" fmla="*/ 2613 h 12145"/>
                <a:gd name="T44" fmla="*/ 7655 w 8486"/>
                <a:gd name="T45" fmla="*/ 1783 h 12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486" h="12145">
                  <a:moveTo>
                    <a:pt x="8147" y="9838"/>
                  </a:moveTo>
                  <a:lnTo>
                    <a:pt x="8147" y="9838"/>
                  </a:lnTo>
                  <a:cubicBezTo>
                    <a:pt x="8147" y="10084"/>
                    <a:pt x="7932" y="10330"/>
                    <a:pt x="7655" y="10330"/>
                  </a:cubicBezTo>
                  <a:cubicBezTo>
                    <a:pt x="3104" y="10330"/>
                    <a:pt x="3104" y="10330"/>
                    <a:pt x="3104" y="10330"/>
                  </a:cubicBezTo>
                  <a:cubicBezTo>
                    <a:pt x="831" y="2121"/>
                    <a:pt x="831" y="2121"/>
                    <a:pt x="831" y="2121"/>
                  </a:cubicBezTo>
                  <a:cubicBezTo>
                    <a:pt x="7655" y="2121"/>
                    <a:pt x="7655" y="2121"/>
                    <a:pt x="7655" y="2121"/>
                  </a:cubicBezTo>
                  <a:cubicBezTo>
                    <a:pt x="7932" y="2121"/>
                    <a:pt x="8147" y="2337"/>
                    <a:pt x="8147" y="2613"/>
                  </a:cubicBezTo>
                  <a:lnTo>
                    <a:pt x="8147" y="9838"/>
                  </a:lnTo>
                  <a:close/>
                  <a:moveTo>
                    <a:pt x="7655" y="1783"/>
                  </a:moveTo>
                  <a:lnTo>
                    <a:pt x="7655" y="1783"/>
                  </a:lnTo>
                  <a:cubicBezTo>
                    <a:pt x="738" y="1783"/>
                    <a:pt x="738" y="1783"/>
                    <a:pt x="738" y="1783"/>
                  </a:cubicBezTo>
                  <a:cubicBezTo>
                    <a:pt x="277" y="123"/>
                    <a:pt x="277" y="123"/>
                    <a:pt x="277" y="123"/>
                  </a:cubicBezTo>
                  <a:cubicBezTo>
                    <a:pt x="246" y="31"/>
                    <a:pt x="185" y="0"/>
                    <a:pt x="93" y="31"/>
                  </a:cubicBezTo>
                  <a:cubicBezTo>
                    <a:pt x="0" y="61"/>
                    <a:pt x="31" y="123"/>
                    <a:pt x="62" y="216"/>
                  </a:cubicBezTo>
                  <a:cubicBezTo>
                    <a:pt x="3289" y="12021"/>
                    <a:pt x="3289" y="12021"/>
                    <a:pt x="3289" y="12021"/>
                  </a:cubicBezTo>
                  <a:cubicBezTo>
                    <a:pt x="3350" y="12082"/>
                    <a:pt x="3382" y="12144"/>
                    <a:pt x="3443" y="12144"/>
                  </a:cubicBezTo>
                  <a:cubicBezTo>
                    <a:pt x="3473" y="12144"/>
                    <a:pt x="3473" y="12144"/>
                    <a:pt x="3473" y="12144"/>
                  </a:cubicBezTo>
                  <a:cubicBezTo>
                    <a:pt x="3566" y="12112"/>
                    <a:pt x="3596" y="12051"/>
                    <a:pt x="3566" y="11959"/>
                  </a:cubicBezTo>
                  <a:cubicBezTo>
                    <a:pt x="3197" y="10637"/>
                    <a:pt x="3197" y="10637"/>
                    <a:pt x="3197" y="10637"/>
                  </a:cubicBezTo>
                  <a:cubicBezTo>
                    <a:pt x="7655" y="10637"/>
                    <a:pt x="7655" y="10637"/>
                    <a:pt x="7655" y="10637"/>
                  </a:cubicBezTo>
                  <a:cubicBezTo>
                    <a:pt x="8116" y="10637"/>
                    <a:pt x="8485" y="10299"/>
                    <a:pt x="8485" y="9838"/>
                  </a:cubicBezTo>
                  <a:cubicBezTo>
                    <a:pt x="8485" y="2613"/>
                    <a:pt x="8485" y="2613"/>
                    <a:pt x="8485" y="2613"/>
                  </a:cubicBezTo>
                  <a:cubicBezTo>
                    <a:pt x="8485" y="2152"/>
                    <a:pt x="8116" y="1783"/>
                    <a:pt x="7655" y="1783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Freeform 2"/>
            <p:cNvSpPr>
              <a:spLocks noChangeArrowheads="1"/>
            </p:cNvSpPr>
            <p:nvPr/>
          </p:nvSpPr>
          <p:spPr bwMode="auto">
            <a:xfrm>
              <a:off x="1397000" y="771525"/>
              <a:ext cx="2933700" cy="4383088"/>
            </a:xfrm>
            <a:custGeom>
              <a:avLst/>
              <a:gdLst>
                <a:gd name="T0" fmla="*/ 799 w 8147"/>
                <a:gd name="T1" fmla="*/ 10023 h 12175"/>
                <a:gd name="T2" fmla="*/ 799 w 8147"/>
                <a:gd name="T3" fmla="*/ 10023 h 12175"/>
                <a:gd name="T4" fmla="*/ 307 w 8147"/>
                <a:gd name="T5" fmla="*/ 9531 h 12175"/>
                <a:gd name="T6" fmla="*/ 307 w 8147"/>
                <a:gd name="T7" fmla="*/ 2306 h 12175"/>
                <a:gd name="T8" fmla="*/ 799 w 8147"/>
                <a:gd name="T9" fmla="*/ 1814 h 12175"/>
                <a:gd name="T10" fmla="*/ 5042 w 8147"/>
                <a:gd name="T11" fmla="*/ 1814 h 12175"/>
                <a:gd name="T12" fmla="*/ 7316 w 8147"/>
                <a:gd name="T13" fmla="*/ 10023 h 12175"/>
                <a:gd name="T14" fmla="*/ 799 w 8147"/>
                <a:gd name="T15" fmla="*/ 10023 h 12175"/>
                <a:gd name="T16" fmla="*/ 4889 w 8147"/>
                <a:gd name="T17" fmla="*/ 155 h 12175"/>
                <a:gd name="T18" fmla="*/ 4889 w 8147"/>
                <a:gd name="T19" fmla="*/ 155 h 12175"/>
                <a:gd name="T20" fmla="*/ 4673 w 8147"/>
                <a:gd name="T21" fmla="*/ 32 h 12175"/>
                <a:gd name="T22" fmla="*/ 4581 w 8147"/>
                <a:gd name="T23" fmla="*/ 246 h 12175"/>
                <a:gd name="T24" fmla="*/ 4950 w 8147"/>
                <a:gd name="T25" fmla="*/ 1508 h 12175"/>
                <a:gd name="T26" fmla="*/ 799 w 8147"/>
                <a:gd name="T27" fmla="*/ 1508 h 12175"/>
                <a:gd name="T28" fmla="*/ 0 w 8147"/>
                <a:gd name="T29" fmla="*/ 2337 h 12175"/>
                <a:gd name="T30" fmla="*/ 0 w 8147"/>
                <a:gd name="T31" fmla="*/ 9561 h 12175"/>
                <a:gd name="T32" fmla="*/ 799 w 8147"/>
                <a:gd name="T33" fmla="*/ 10361 h 12175"/>
                <a:gd name="T34" fmla="*/ 7408 w 8147"/>
                <a:gd name="T35" fmla="*/ 10361 h 12175"/>
                <a:gd name="T36" fmla="*/ 7870 w 8147"/>
                <a:gd name="T37" fmla="*/ 12051 h 12175"/>
                <a:gd name="T38" fmla="*/ 8023 w 8147"/>
                <a:gd name="T39" fmla="*/ 12174 h 12175"/>
                <a:gd name="T40" fmla="*/ 8054 w 8147"/>
                <a:gd name="T41" fmla="*/ 12174 h 12175"/>
                <a:gd name="T42" fmla="*/ 8085 w 8147"/>
                <a:gd name="T43" fmla="*/ 11990 h 12175"/>
                <a:gd name="T44" fmla="*/ 4889 w 8147"/>
                <a:gd name="T45" fmla="*/ 155 h 12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47" h="12175">
                  <a:moveTo>
                    <a:pt x="799" y="10023"/>
                  </a:moveTo>
                  <a:lnTo>
                    <a:pt x="799" y="10023"/>
                  </a:lnTo>
                  <a:cubicBezTo>
                    <a:pt x="553" y="10023"/>
                    <a:pt x="307" y="9777"/>
                    <a:pt x="307" y="9531"/>
                  </a:cubicBezTo>
                  <a:cubicBezTo>
                    <a:pt x="307" y="2306"/>
                    <a:pt x="307" y="2306"/>
                    <a:pt x="307" y="2306"/>
                  </a:cubicBezTo>
                  <a:cubicBezTo>
                    <a:pt x="307" y="2030"/>
                    <a:pt x="553" y="1814"/>
                    <a:pt x="799" y="1814"/>
                  </a:cubicBezTo>
                  <a:cubicBezTo>
                    <a:pt x="5042" y="1814"/>
                    <a:pt x="5042" y="1814"/>
                    <a:pt x="5042" y="1814"/>
                  </a:cubicBezTo>
                  <a:cubicBezTo>
                    <a:pt x="7316" y="10023"/>
                    <a:pt x="7316" y="10023"/>
                    <a:pt x="7316" y="10023"/>
                  </a:cubicBezTo>
                  <a:lnTo>
                    <a:pt x="799" y="10023"/>
                  </a:lnTo>
                  <a:close/>
                  <a:moveTo>
                    <a:pt x="4889" y="155"/>
                  </a:moveTo>
                  <a:lnTo>
                    <a:pt x="4889" y="155"/>
                  </a:lnTo>
                  <a:cubicBezTo>
                    <a:pt x="4857" y="32"/>
                    <a:pt x="4766" y="0"/>
                    <a:pt x="4673" y="32"/>
                  </a:cubicBezTo>
                  <a:cubicBezTo>
                    <a:pt x="4581" y="62"/>
                    <a:pt x="4550" y="155"/>
                    <a:pt x="4581" y="246"/>
                  </a:cubicBezTo>
                  <a:cubicBezTo>
                    <a:pt x="4950" y="1508"/>
                    <a:pt x="4950" y="1508"/>
                    <a:pt x="4950" y="1508"/>
                  </a:cubicBezTo>
                  <a:cubicBezTo>
                    <a:pt x="799" y="1508"/>
                    <a:pt x="799" y="1508"/>
                    <a:pt x="799" y="1508"/>
                  </a:cubicBezTo>
                  <a:cubicBezTo>
                    <a:pt x="338" y="1508"/>
                    <a:pt x="0" y="1876"/>
                    <a:pt x="0" y="2337"/>
                  </a:cubicBezTo>
                  <a:cubicBezTo>
                    <a:pt x="0" y="9561"/>
                    <a:pt x="0" y="9561"/>
                    <a:pt x="0" y="9561"/>
                  </a:cubicBezTo>
                  <a:cubicBezTo>
                    <a:pt x="0" y="10023"/>
                    <a:pt x="338" y="10361"/>
                    <a:pt x="799" y="10361"/>
                  </a:cubicBezTo>
                  <a:cubicBezTo>
                    <a:pt x="7408" y="10361"/>
                    <a:pt x="7408" y="10361"/>
                    <a:pt x="7408" y="10361"/>
                  </a:cubicBezTo>
                  <a:cubicBezTo>
                    <a:pt x="7870" y="12051"/>
                    <a:pt x="7870" y="12051"/>
                    <a:pt x="7870" y="12051"/>
                  </a:cubicBezTo>
                  <a:cubicBezTo>
                    <a:pt x="7900" y="12113"/>
                    <a:pt x="7962" y="12174"/>
                    <a:pt x="8023" y="12174"/>
                  </a:cubicBezTo>
                  <a:cubicBezTo>
                    <a:pt x="8054" y="12174"/>
                    <a:pt x="8054" y="12174"/>
                    <a:pt x="8054" y="12174"/>
                  </a:cubicBezTo>
                  <a:cubicBezTo>
                    <a:pt x="8146" y="12144"/>
                    <a:pt x="8116" y="12083"/>
                    <a:pt x="8085" y="11990"/>
                  </a:cubicBezTo>
                  <a:lnTo>
                    <a:pt x="4889" y="155"/>
                  </a:ln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Freeform 3"/>
            <p:cNvSpPr>
              <a:spLocks noChangeArrowheads="1"/>
            </p:cNvSpPr>
            <p:nvPr/>
          </p:nvSpPr>
          <p:spPr bwMode="auto">
            <a:xfrm>
              <a:off x="1862138" y="2962275"/>
              <a:ext cx="830262" cy="1084263"/>
            </a:xfrm>
            <a:custGeom>
              <a:avLst/>
              <a:gdLst>
                <a:gd name="T0" fmla="*/ 1967 w 2307"/>
                <a:gd name="T1" fmla="*/ 1660 h 3014"/>
                <a:gd name="T2" fmla="*/ 1967 w 2307"/>
                <a:gd name="T3" fmla="*/ 1660 h 3014"/>
                <a:gd name="T4" fmla="*/ 338 w 2307"/>
                <a:gd name="T5" fmla="*/ 1937 h 3014"/>
                <a:gd name="T6" fmla="*/ 338 w 2307"/>
                <a:gd name="T7" fmla="*/ 307 h 3014"/>
                <a:gd name="T8" fmla="*/ 1476 w 2307"/>
                <a:gd name="T9" fmla="*/ 307 h 3014"/>
                <a:gd name="T10" fmla="*/ 1967 w 2307"/>
                <a:gd name="T11" fmla="*/ 799 h 3014"/>
                <a:gd name="T12" fmla="*/ 1967 w 2307"/>
                <a:gd name="T13" fmla="*/ 1660 h 3014"/>
                <a:gd name="T14" fmla="*/ 1476 w 2307"/>
                <a:gd name="T15" fmla="*/ 0 h 3014"/>
                <a:gd name="T16" fmla="*/ 1476 w 2307"/>
                <a:gd name="T17" fmla="*/ 0 h 3014"/>
                <a:gd name="T18" fmla="*/ 185 w 2307"/>
                <a:gd name="T19" fmla="*/ 0 h 3014"/>
                <a:gd name="T20" fmla="*/ 0 w 2307"/>
                <a:gd name="T21" fmla="*/ 154 h 3014"/>
                <a:gd name="T22" fmla="*/ 0 w 2307"/>
                <a:gd name="T23" fmla="*/ 2829 h 3014"/>
                <a:gd name="T24" fmla="*/ 185 w 2307"/>
                <a:gd name="T25" fmla="*/ 3013 h 3014"/>
                <a:gd name="T26" fmla="*/ 338 w 2307"/>
                <a:gd name="T27" fmla="*/ 2829 h 3014"/>
                <a:gd name="T28" fmla="*/ 338 w 2307"/>
                <a:gd name="T29" fmla="*/ 2244 h 3014"/>
                <a:gd name="T30" fmla="*/ 1967 w 2307"/>
                <a:gd name="T31" fmla="*/ 1998 h 3014"/>
                <a:gd name="T32" fmla="*/ 1967 w 2307"/>
                <a:gd name="T33" fmla="*/ 2767 h 3014"/>
                <a:gd name="T34" fmla="*/ 2152 w 2307"/>
                <a:gd name="T35" fmla="*/ 2952 h 3014"/>
                <a:gd name="T36" fmla="*/ 2306 w 2307"/>
                <a:gd name="T37" fmla="*/ 2767 h 3014"/>
                <a:gd name="T38" fmla="*/ 2306 w 2307"/>
                <a:gd name="T39" fmla="*/ 799 h 3014"/>
                <a:gd name="T40" fmla="*/ 1476 w 2307"/>
                <a:gd name="T41" fmla="*/ 0 h 3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7" h="3014">
                  <a:moveTo>
                    <a:pt x="1967" y="1660"/>
                  </a:moveTo>
                  <a:lnTo>
                    <a:pt x="1967" y="1660"/>
                  </a:lnTo>
                  <a:cubicBezTo>
                    <a:pt x="338" y="1937"/>
                    <a:pt x="338" y="1937"/>
                    <a:pt x="338" y="1937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1476" y="307"/>
                    <a:pt x="1476" y="307"/>
                    <a:pt x="1476" y="307"/>
                  </a:cubicBezTo>
                  <a:cubicBezTo>
                    <a:pt x="1753" y="307"/>
                    <a:pt x="1967" y="553"/>
                    <a:pt x="1967" y="799"/>
                  </a:cubicBezTo>
                  <a:lnTo>
                    <a:pt x="1967" y="1660"/>
                  </a:lnTo>
                  <a:close/>
                  <a:moveTo>
                    <a:pt x="1476" y="0"/>
                  </a:moveTo>
                  <a:lnTo>
                    <a:pt x="1476" y="0"/>
                  </a:lnTo>
                  <a:cubicBezTo>
                    <a:pt x="185" y="0"/>
                    <a:pt x="185" y="0"/>
                    <a:pt x="185" y="0"/>
                  </a:cubicBezTo>
                  <a:cubicBezTo>
                    <a:pt x="62" y="0"/>
                    <a:pt x="0" y="61"/>
                    <a:pt x="0" y="154"/>
                  </a:cubicBezTo>
                  <a:cubicBezTo>
                    <a:pt x="0" y="2829"/>
                    <a:pt x="0" y="2829"/>
                    <a:pt x="0" y="2829"/>
                  </a:cubicBezTo>
                  <a:cubicBezTo>
                    <a:pt x="0" y="2952"/>
                    <a:pt x="62" y="3013"/>
                    <a:pt x="185" y="3013"/>
                  </a:cubicBezTo>
                  <a:cubicBezTo>
                    <a:pt x="277" y="3013"/>
                    <a:pt x="338" y="2952"/>
                    <a:pt x="338" y="2829"/>
                  </a:cubicBezTo>
                  <a:cubicBezTo>
                    <a:pt x="338" y="2244"/>
                    <a:pt x="338" y="2244"/>
                    <a:pt x="338" y="2244"/>
                  </a:cubicBezTo>
                  <a:cubicBezTo>
                    <a:pt x="1967" y="1998"/>
                    <a:pt x="1967" y="1998"/>
                    <a:pt x="1967" y="1998"/>
                  </a:cubicBezTo>
                  <a:cubicBezTo>
                    <a:pt x="1967" y="2767"/>
                    <a:pt x="1967" y="2767"/>
                    <a:pt x="1967" y="2767"/>
                  </a:cubicBezTo>
                  <a:cubicBezTo>
                    <a:pt x="1967" y="2890"/>
                    <a:pt x="2029" y="2952"/>
                    <a:pt x="2152" y="2952"/>
                  </a:cubicBezTo>
                  <a:cubicBezTo>
                    <a:pt x="2245" y="2952"/>
                    <a:pt x="2306" y="2890"/>
                    <a:pt x="2306" y="2767"/>
                  </a:cubicBezTo>
                  <a:cubicBezTo>
                    <a:pt x="2306" y="799"/>
                    <a:pt x="2306" y="799"/>
                    <a:pt x="2306" y="799"/>
                  </a:cubicBezTo>
                  <a:cubicBezTo>
                    <a:pt x="2306" y="339"/>
                    <a:pt x="1937" y="0"/>
                    <a:pt x="1476" y="0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Freeform 4"/>
            <p:cNvSpPr>
              <a:spLocks noChangeArrowheads="1"/>
            </p:cNvSpPr>
            <p:nvPr/>
          </p:nvSpPr>
          <p:spPr bwMode="auto">
            <a:xfrm>
              <a:off x="5292725" y="1778000"/>
              <a:ext cx="819150" cy="1063625"/>
            </a:xfrm>
            <a:custGeom>
              <a:avLst/>
              <a:gdLst>
                <a:gd name="T0" fmla="*/ 1968 w 2276"/>
                <a:gd name="T1" fmla="*/ 2183 h 2953"/>
                <a:gd name="T2" fmla="*/ 1968 w 2276"/>
                <a:gd name="T3" fmla="*/ 2183 h 2953"/>
                <a:gd name="T4" fmla="*/ 1506 w 2276"/>
                <a:gd name="T5" fmla="*/ 2613 h 2953"/>
                <a:gd name="T6" fmla="*/ 307 w 2276"/>
                <a:gd name="T7" fmla="*/ 2613 h 2953"/>
                <a:gd name="T8" fmla="*/ 307 w 2276"/>
                <a:gd name="T9" fmla="*/ 1323 h 2953"/>
                <a:gd name="T10" fmla="*/ 1814 w 2276"/>
                <a:gd name="T11" fmla="*/ 1323 h 2953"/>
                <a:gd name="T12" fmla="*/ 1968 w 2276"/>
                <a:gd name="T13" fmla="*/ 1476 h 2953"/>
                <a:gd name="T14" fmla="*/ 1968 w 2276"/>
                <a:gd name="T15" fmla="*/ 2183 h 2953"/>
                <a:gd name="T16" fmla="*/ 307 w 2276"/>
                <a:gd name="T17" fmla="*/ 339 h 2953"/>
                <a:gd name="T18" fmla="*/ 307 w 2276"/>
                <a:gd name="T19" fmla="*/ 339 h 2953"/>
                <a:gd name="T20" fmla="*/ 1476 w 2276"/>
                <a:gd name="T21" fmla="*/ 339 h 2953"/>
                <a:gd name="T22" fmla="*/ 1629 w 2276"/>
                <a:gd name="T23" fmla="*/ 492 h 2953"/>
                <a:gd name="T24" fmla="*/ 1629 w 2276"/>
                <a:gd name="T25" fmla="*/ 984 h 2953"/>
                <a:gd name="T26" fmla="*/ 307 w 2276"/>
                <a:gd name="T27" fmla="*/ 984 h 2953"/>
                <a:gd name="T28" fmla="*/ 307 w 2276"/>
                <a:gd name="T29" fmla="*/ 339 h 2953"/>
                <a:gd name="T30" fmla="*/ 1968 w 2276"/>
                <a:gd name="T31" fmla="*/ 1015 h 2953"/>
                <a:gd name="T32" fmla="*/ 1968 w 2276"/>
                <a:gd name="T33" fmla="*/ 1015 h 2953"/>
                <a:gd name="T34" fmla="*/ 1968 w 2276"/>
                <a:gd name="T35" fmla="*/ 492 h 2953"/>
                <a:gd name="T36" fmla="*/ 1476 w 2276"/>
                <a:gd name="T37" fmla="*/ 0 h 2953"/>
                <a:gd name="T38" fmla="*/ 154 w 2276"/>
                <a:gd name="T39" fmla="*/ 0 h 2953"/>
                <a:gd name="T40" fmla="*/ 0 w 2276"/>
                <a:gd name="T41" fmla="*/ 154 h 2953"/>
                <a:gd name="T42" fmla="*/ 0 w 2276"/>
                <a:gd name="T43" fmla="*/ 2798 h 2953"/>
                <a:gd name="T44" fmla="*/ 154 w 2276"/>
                <a:gd name="T45" fmla="*/ 2952 h 2953"/>
                <a:gd name="T46" fmla="*/ 1506 w 2276"/>
                <a:gd name="T47" fmla="*/ 2952 h 2953"/>
                <a:gd name="T48" fmla="*/ 2275 w 2276"/>
                <a:gd name="T49" fmla="*/ 2183 h 2953"/>
                <a:gd name="T50" fmla="*/ 2275 w 2276"/>
                <a:gd name="T51" fmla="*/ 1476 h 2953"/>
                <a:gd name="T52" fmla="*/ 1968 w 2276"/>
                <a:gd name="T53" fmla="*/ 1015 h 2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76" h="2953">
                  <a:moveTo>
                    <a:pt x="1968" y="2183"/>
                  </a:moveTo>
                  <a:lnTo>
                    <a:pt x="1968" y="2183"/>
                  </a:lnTo>
                  <a:cubicBezTo>
                    <a:pt x="1968" y="2490"/>
                    <a:pt x="1722" y="2613"/>
                    <a:pt x="1506" y="2613"/>
                  </a:cubicBezTo>
                  <a:cubicBezTo>
                    <a:pt x="307" y="2613"/>
                    <a:pt x="307" y="2613"/>
                    <a:pt x="307" y="2613"/>
                  </a:cubicBezTo>
                  <a:cubicBezTo>
                    <a:pt x="307" y="1323"/>
                    <a:pt x="307" y="1323"/>
                    <a:pt x="307" y="1323"/>
                  </a:cubicBezTo>
                  <a:cubicBezTo>
                    <a:pt x="1814" y="1323"/>
                    <a:pt x="1814" y="1323"/>
                    <a:pt x="1814" y="1323"/>
                  </a:cubicBezTo>
                  <a:cubicBezTo>
                    <a:pt x="1937" y="1323"/>
                    <a:pt x="1968" y="1415"/>
                    <a:pt x="1968" y="1476"/>
                  </a:cubicBezTo>
                  <a:lnTo>
                    <a:pt x="1968" y="2183"/>
                  </a:lnTo>
                  <a:close/>
                  <a:moveTo>
                    <a:pt x="307" y="339"/>
                  </a:moveTo>
                  <a:lnTo>
                    <a:pt x="307" y="339"/>
                  </a:lnTo>
                  <a:cubicBezTo>
                    <a:pt x="1476" y="339"/>
                    <a:pt x="1476" y="339"/>
                    <a:pt x="1476" y="339"/>
                  </a:cubicBezTo>
                  <a:cubicBezTo>
                    <a:pt x="1568" y="339"/>
                    <a:pt x="1629" y="400"/>
                    <a:pt x="1629" y="492"/>
                  </a:cubicBezTo>
                  <a:cubicBezTo>
                    <a:pt x="1629" y="984"/>
                    <a:pt x="1629" y="984"/>
                    <a:pt x="1629" y="984"/>
                  </a:cubicBezTo>
                  <a:cubicBezTo>
                    <a:pt x="307" y="984"/>
                    <a:pt x="307" y="984"/>
                    <a:pt x="307" y="984"/>
                  </a:cubicBezTo>
                  <a:lnTo>
                    <a:pt x="307" y="339"/>
                  </a:lnTo>
                  <a:close/>
                  <a:moveTo>
                    <a:pt x="1968" y="1015"/>
                  </a:moveTo>
                  <a:lnTo>
                    <a:pt x="1968" y="1015"/>
                  </a:lnTo>
                  <a:cubicBezTo>
                    <a:pt x="1968" y="492"/>
                    <a:pt x="1968" y="492"/>
                    <a:pt x="1968" y="492"/>
                  </a:cubicBezTo>
                  <a:cubicBezTo>
                    <a:pt x="1968" y="216"/>
                    <a:pt x="1722" y="0"/>
                    <a:pt x="1476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61" y="0"/>
                    <a:pt x="0" y="62"/>
                    <a:pt x="0" y="154"/>
                  </a:cubicBezTo>
                  <a:cubicBezTo>
                    <a:pt x="0" y="2798"/>
                    <a:pt x="0" y="2798"/>
                    <a:pt x="0" y="2798"/>
                  </a:cubicBezTo>
                  <a:cubicBezTo>
                    <a:pt x="0" y="2891"/>
                    <a:pt x="61" y="2952"/>
                    <a:pt x="154" y="2952"/>
                  </a:cubicBezTo>
                  <a:cubicBezTo>
                    <a:pt x="1506" y="2952"/>
                    <a:pt x="1506" y="2952"/>
                    <a:pt x="1506" y="2952"/>
                  </a:cubicBezTo>
                  <a:cubicBezTo>
                    <a:pt x="1968" y="2952"/>
                    <a:pt x="2275" y="2645"/>
                    <a:pt x="2275" y="2183"/>
                  </a:cubicBezTo>
                  <a:cubicBezTo>
                    <a:pt x="2275" y="1476"/>
                    <a:pt x="2275" y="1476"/>
                    <a:pt x="2275" y="1476"/>
                  </a:cubicBezTo>
                  <a:cubicBezTo>
                    <a:pt x="2275" y="1261"/>
                    <a:pt x="2152" y="1046"/>
                    <a:pt x="1968" y="1015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roup 36"/>
          <p:cNvGrpSpPr>
            <a:grpSpLocks noChangeAspect="1"/>
          </p:cNvGrpSpPr>
          <p:nvPr/>
        </p:nvGrpSpPr>
        <p:grpSpPr bwMode="auto">
          <a:xfrm>
            <a:off x="8197063" y="1272847"/>
            <a:ext cx="493551" cy="510774"/>
            <a:chOff x="2247" y="964"/>
            <a:chExt cx="1261" cy="1305"/>
          </a:xfrm>
          <a:noFill/>
        </p:grpSpPr>
        <p:sp>
          <p:nvSpPr>
            <p:cNvPr id="213" name="Freeform 38"/>
            <p:cNvSpPr>
              <a:spLocks noEditPoints="1"/>
            </p:cNvSpPr>
            <p:nvPr/>
          </p:nvSpPr>
          <p:spPr bwMode="auto">
            <a:xfrm>
              <a:off x="2247" y="964"/>
              <a:ext cx="1261" cy="1305"/>
            </a:xfrm>
            <a:custGeom>
              <a:avLst/>
              <a:gdLst>
                <a:gd name="T0" fmla="*/ 1590 w 3783"/>
                <a:gd name="T1" fmla="*/ 2005 h 3914"/>
                <a:gd name="T2" fmla="*/ 1279 w 3783"/>
                <a:gd name="T3" fmla="*/ 2205 h 3914"/>
                <a:gd name="T4" fmla="*/ 1080 w 3783"/>
                <a:gd name="T5" fmla="*/ 2515 h 3914"/>
                <a:gd name="T6" fmla="*/ 1030 w 3783"/>
                <a:gd name="T7" fmla="*/ 2895 h 3914"/>
                <a:gd name="T8" fmla="*/ 1144 w 3783"/>
                <a:gd name="T9" fmla="*/ 3254 h 3914"/>
                <a:gd name="T10" fmla="*/ 1393 w 3783"/>
                <a:gd name="T11" fmla="*/ 3525 h 3914"/>
                <a:gd name="T12" fmla="*/ 1737 w 3783"/>
                <a:gd name="T13" fmla="*/ 3669 h 3914"/>
                <a:gd name="T14" fmla="*/ 2122 w 3783"/>
                <a:gd name="T15" fmla="*/ 3653 h 3914"/>
                <a:gd name="T16" fmla="*/ 2450 w 3783"/>
                <a:gd name="T17" fmla="*/ 3479 h 3914"/>
                <a:gd name="T18" fmla="*/ 2675 w 3783"/>
                <a:gd name="T19" fmla="*/ 3188 h 3914"/>
                <a:gd name="T20" fmla="*/ 2758 w 3783"/>
                <a:gd name="T21" fmla="*/ 2816 h 3914"/>
                <a:gd name="T22" fmla="*/ 2675 w 3783"/>
                <a:gd name="T23" fmla="*/ 2446 h 3914"/>
                <a:gd name="T24" fmla="*/ 2450 w 3783"/>
                <a:gd name="T25" fmla="*/ 2155 h 3914"/>
                <a:gd name="T26" fmla="*/ 2122 w 3783"/>
                <a:gd name="T27" fmla="*/ 1981 h 3914"/>
                <a:gd name="T28" fmla="*/ 230 w 3783"/>
                <a:gd name="T29" fmla="*/ 2837 h 3914"/>
                <a:gd name="T30" fmla="*/ 827 w 3783"/>
                <a:gd name="T31" fmla="*/ 2554 h 3914"/>
                <a:gd name="T32" fmla="*/ 1007 w 3783"/>
                <a:gd name="T33" fmla="*/ 2169 h 3914"/>
                <a:gd name="T34" fmla="*/ 1314 w 3783"/>
                <a:gd name="T35" fmla="*/ 1885 h 3914"/>
                <a:gd name="T36" fmla="*/ 1714 w 3783"/>
                <a:gd name="T37" fmla="*/ 1734 h 3914"/>
                <a:gd name="T38" fmla="*/ 2155 w 3783"/>
                <a:gd name="T39" fmla="*/ 1752 h 3914"/>
                <a:gd name="T40" fmla="*/ 2540 w 3783"/>
                <a:gd name="T41" fmla="*/ 1931 h 3914"/>
                <a:gd name="T42" fmla="*/ 2824 w 3783"/>
                <a:gd name="T43" fmla="*/ 2239 h 3914"/>
                <a:gd name="T44" fmla="*/ 2975 w 3783"/>
                <a:gd name="T45" fmla="*/ 2640 h 3914"/>
                <a:gd name="T46" fmla="*/ 3553 w 3783"/>
                <a:gd name="T47" fmla="*/ 1162 h 3914"/>
                <a:gd name="T48" fmla="*/ 3553 w 3783"/>
                <a:gd name="T49" fmla="*/ 459 h 3914"/>
                <a:gd name="T50" fmla="*/ 2887 w 3783"/>
                <a:gd name="T51" fmla="*/ 636 h 3914"/>
                <a:gd name="T52" fmla="*/ 2770 w 3783"/>
                <a:gd name="T53" fmla="*/ 677 h 3914"/>
                <a:gd name="T54" fmla="*/ 2684 w 3783"/>
                <a:gd name="T55" fmla="*/ 591 h 3914"/>
                <a:gd name="T56" fmla="*/ 2005 w 3783"/>
                <a:gd name="T57" fmla="*/ 591 h 3914"/>
                <a:gd name="T58" fmla="*/ 1919 w 3783"/>
                <a:gd name="T59" fmla="*/ 677 h 3914"/>
                <a:gd name="T60" fmla="*/ 1801 w 3783"/>
                <a:gd name="T61" fmla="*/ 636 h 3914"/>
                <a:gd name="T62" fmla="*/ 1131 w 3783"/>
                <a:gd name="T63" fmla="*/ 459 h 3914"/>
                <a:gd name="T64" fmla="*/ 1088 w 3783"/>
                <a:gd name="T65" fmla="*/ 654 h 3914"/>
                <a:gd name="T66" fmla="*/ 965 w 3783"/>
                <a:gd name="T67" fmla="*/ 667 h 3914"/>
                <a:gd name="T68" fmla="*/ 901 w 3783"/>
                <a:gd name="T69" fmla="*/ 565 h 3914"/>
                <a:gd name="T70" fmla="*/ 1067 w 3783"/>
                <a:gd name="T71" fmla="*/ 12 h 3914"/>
                <a:gd name="T72" fmla="*/ 1131 w 3783"/>
                <a:gd name="T73" fmla="*/ 115 h 3914"/>
                <a:gd name="T74" fmla="*/ 1788 w 3783"/>
                <a:gd name="T75" fmla="*/ 64 h 3914"/>
                <a:gd name="T76" fmla="*/ 1892 w 3783"/>
                <a:gd name="T77" fmla="*/ 0 h 3914"/>
                <a:gd name="T78" fmla="*/ 1996 w 3783"/>
                <a:gd name="T79" fmla="*/ 64 h 3914"/>
                <a:gd name="T80" fmla="*/ 2682 w 3783"/>
                <a:gd name="T81" fmla="*/ 115 h 3914"/>
                <a:gd name="T82" fmla="*/ 2746 w 3783"/>
                <a:gd name="T83" fmla="*/ 12 h 3914"/>
                <a:gd name="T84" fmla="*/ 2870 w 3783"/>
                <a:gd name="T85" fmla="*/ 26 h 3914"/>
                <a:gd name="T86" fmla="*/ 2913 w 3783"/>
                <a:gd name="T87" fmla="*/ 229 h 3914"/>
                <a:gd name="T88" fmla="*/ 3758 w 3783"/>
                <a:gd name="T89" fmla="*/ 272 h 3914"/>
                <a:gd name="T90" fmla="*/ 3781 w 3783"/>
                <a:gd name="T91" fmla="*/ 2978 h 3914"/>
                <a:gd name="T92" fmla="*/ 3695 w 3783"/>
                <a:gd name="T93" fmla="*/ 3064 h 3914"/>
                <a:gd name="T94" fmla="*/ 2872 w 3783"/>
                <a:gd name="T95" fmla="*/ 3311 h 3914"/>
                <a:gd name="T96" fmla="*/ 2610 w 3783"/>
                <a:gd name="T97" fmla="*/ 3645 h 3914"/>
                <a:gd name="T98" fmla="*/ 2241 w 3783"/>
                <a:gd name="T99" fmla="*/ 3857 h 3914"/>
                <a:gd name="T100" fmla="*/ 1801 w 3783"/>
                <a:gd name="T101" fmla="*/ 3911 h 3914"/>
                <a:gd name="T102" fmla="*/ 1384 w 3783"/>
                <a:gd name="T103" fmla="*/ 3789 h 3914"/>
                <a:gd name="T104" fmla="*/ 1054 w 3783"/>
                <a:gd name="T105" fmla="*/ 3523 h 3914"/>
                <a:gd name="T106" fmla="*/ 847 w 3783"/>
                <a:gd name="T107" fmla="*/ 3151 h 3914"/>
                <a:gd name="T108" fmla="*/ 44 w 3783"/>
                <a:gd name="T109" fmla="*/ 3042 h 3914"/>
                <a:gd name="T110" fmla="*/ 0 w 3783"/>
                <a:gd name="T111" fmla="*/ 345 h 3914"/>
                <a:gd name="T112" fmla="*/ 64 w 3783"/>
                <a:gd name="T113" fmla="*/ 241 h 3914"/>
                <a:gd name="T114" fmla="*/ 903 w 3783"/>
                <a:gd name="T115" fmla="*/ 89 h 3914"/>
                <a:gd name="T116" fmla="*/ 989 w 3783"/>
                <a:gd name="T117" fmla="*/ 3 h 3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83" h="3914">
                  <a:moveTo>
                    <a:pt x="1892" y="1950"/>
                  </a:moveTo>
                  <a:lnTo>
                    <a:pt x="1813" y="1954"/>
                  </a:lnTo>
                  <a:lnTo>
                    <a:pt x="1737" y="1965"/>
                  </a:lnTo>
                  <a:lnTo>
                    <a:pt x="1662" y="1981"/>
                  </a:lnTo>
                  <a:lnTo>
                    <a:pt x="1590" y="2005"/>
                  </a:lnTo>
                  <a:lnTo>
                    <a:pt x="1521" y="2034"/>
                  </a:lnTo>
                  <a:lnTo>
                    <a:pt x="1455" y="2069"/>
                  </a:lnTo>
                  <a:lnTo>
                    <a:pt x="1393" y="2109"/>
                  </a:lnTo>
                  <a:lnTo>
                    <a:pt x="1334" y="2155"/>
                  </a:lnTo>
                  <a:lnTo>
                    <a:pt x="1279" y="2205"/>
                  </a:lnTo>
                  <a:lnTo>
                    <a:pt x="1229" y="2258"/>
                  </a:lnTo>
                  <a:lnTo>
                    <a:pt x="1184" y="2317"/>
                  </a:lnTo>
                  <a:lnTo>
                    <a:pt x="1144" y="2380"/>
                  </a:lnTo>
                  <a:lnTo>
                    <a:pt x="1110" y="2446"/>
                  </a:lnTo>
                  <a:lnTo>
                    <a:pt x="1080" y="2515"/>
                  </a:lnTo>
                  <a:lnTo>
                    <a:pt x="1057" y="2587"/>
                  </a:lnTo>
                  <a:lnTo>
                    <a:pt x="1039" y="2661"/>
                  </a:lnTo>
                  <a:lnTo>
                    <a:pt x="1030" y="2739"/>
                  </a:lnTo>
                  <a:lnTo>
                    <a:pt x="1026" y="2816"/>
                  </a:lnTo>
                  <a:lnTo>
                    <a:pt x="1030" y="2895"/>
                  </a:lnTo>
                  <a:lnTo>
                    <a:pt x="1039" y="2973"/>
                  </a:lnTo>
                  <a:lnTo>
                    <a:pt x="1057" y="3047"/>
                  </a:lnTo>
                  <a:lnTo>
                    <a:pt x="1080" y="3119"/>
                  </a:lnTo>
                  <a:lnTo>
                    <a:pt x="1110" y="3188"/>
                  </a:lnTo>
                  <a:lnTo>
                    <a:pt x="1144" y="3254"/>
                  </a:lnTo>
                  <a:lnTo>
                    <a:pt x="1184" y="3316"/>
                  </a:lnTo>
                  <a:lnTo>
                    <a:pt x="1229" y="3374"/>
                  </a:lnTo>
                  <a:lnTo>
                    <a:pt x="1279" y="3429"/>
                  </a:lnTo>
                  <a:lnTo>
                    <a:pt x="1334" y="3479"/>
                  </a:lnTo>
                  <a:lnTo>
                    <a:pt x="1393" y="3525"/>
                  </a:lnTo>
                  <a:lnTo>
                    <a:pt x="1455" y="3565"/>
                  </a:lnTo>
                  <a:lnTo>
                    <a:pt x="1521" y="3600"/>
                  </a:lnTo>
                  <a:lnTo>
                    <a:pt x="1590" y="3629"/>
                  </a:lnTo>
                  <a:lnTo>
                    <a:pt x="1662" y="3653"/>
                  </a:lnTo>
                  <a:lnTo>
                    <a:pt x="1737" y="3669"/>
                  </a:lnTo>
                  <a:lnTo>
                    <a:pt x="1813" y="3680"/>
                  </a:lnTo>
                  <a:lnTo>
                    <a:pt x="1892" y="3684"/>
                  </a:lnTo>
                  <a:lnTo>
                    <a:pt x="1971" y="3680"/>
                  </a:lnTo>
                  <a:lnTo>
                    <a:pt x="2048" y="3669"/>
                  </a:lnTo>
                  <a:lnTo>
                    <a:pt x="2122" y="3653"/>
                  </a:lnTo>
                  <a:lnTo>
                    <a:pt x="2194" y="3629"/>
                  </a:lnTo>
                  <a:lnTo>
                    <a:pt x="2263" y="3600"/>
                  </a:lnTo>
                  <a:lnTo>
                    <a:pt x="2330" y="3565"/>
                  </a:lnTo>
                  <a:lnTo>
                    <a:pt x="2392" y="3525"/>
                  </a:lnTo>
                  <a:lnTo>
                    <a:pt x="2450" y="3479"/>
                  </a:lnTo>
                  <a:lnTo>
                    <a:pt x="2504" y="3429"/>
                  </a:lnTo>
                  <a:lnTo>
                    <a:pt x="2554" y="3374"/>
                  </a:lnTo>
                  <a:lnTo>
                    <a:pt x="2600" y="3316"/>
                  </a:lnTo>
                  <a:lnTo>
                    <a:pt x="2640" y="3254"/>
                  </a:lnTo>
                  <a:lnTo>
                    <a:pt x="2675" y="3188"/>
                  </a:lnTo>
                  <a:lnTo>
                    <a:pt x="2705" y="3119"/>
                  </a:lnTo>
                  <a:lnTo>
                    <a:pt x="2727" y="3047"/>
                  </a:lnTo>
                  <a:lnTo>
                    <a:pt x="2744" y="2973"/>
                  </a:lnTo>
                  <a:lnTo>
                    <a:pt x="2755" y="2895"/>
                  </a:lnTo>
                  <a:lnTo>
                    <a:pt x="2758" y="2816"/>
                  </a:lnTo>
                  <a:lnTo>
                    <a:pt x="2755" y="2739"/>
                  </a:lnTo>
                  <a:lnTo>
                    <a:pt x="2744" y="2661"/>
                  </a:lnTo>
                  <a:lnTo>
                    <a:pt x="2727" y="2587"/>
                  </a:lnTo>
                  <a:lnTo>
                    <a:pt x="2705" y="2515"/>
                  </a:lnTo>
                  <a:lnTo>
                    <a:pt x="2675" y="2446"/>
                  </a:lnTo>
                  <a:lnTo>
                    <a:pt x="2640" y="2380"/>
                  </a:lnTo>
                  <a:lnTo>
                    <a:pt x="2600" y="2317"/>
                  </a:lnTo>
                  <a:lnTo>
                    <a:pt x="2554" y="2258"/>
                  </a:lnTo>
                  <a:lnTo>
                    <a:pt x="2504" y="2205"/>
                  </a:lnTo>
                  <a:lnTo>
                    <a:pt x="2450" y="2155"/>
                  </a:lnTo>
                  <a:lnTo>
                    <a:pt x="2392" y="2109"/>
                  </a:lnTo>
                  <a:lnTo>
                    <a:pt x="2330" y="2069"/>
                  </a:lnTo>
                  <a:lnTo>
                    <a:pt x="2263" y="2034"/>
                  </a:lnTo>
                  <a:lnTo>
                    <a:pt x="2194" y="2005"/>
                  </a:lnTo>
                  <a:lnTo>
                    <a:pt x="2122" y="1981"/>
                  </a:lnTo>
                  <a:lnTo>
                    <a:pt x="2048" y="1965"/>
                  </a:lnTo>
                  <a:lnTo>
                    <a:pt x="1971" y="1954"/>
                  </a:lnTo>
                  <a:lnTo>
                    <a:pt x="1892" y="1950"/>
                  </a:lnTo>
                  <a:close/>
                  <a:moveTo>
                    <a:pt x="230" y="1162"/>
                  </a:moveTo>
                  <a:lnTo>
                    <a:pt x="230" y="2837"/>
                  </a:lnTo>
                  <a:lnTo>
                    <a:pt x="795" y="2837"/>
                  </a:lnTo>
                  <a:lnTo>
                    <a:pt x="794" y="2816"/>
                  </a:lnTo>
                  <a:lnTo>
                    <a:pt x="798" y="2727"/>
                  </a:lnTo>
                  <a:lnTo>
                    <a:pt x="809" y="2640"/>
                  </a:lnTo>
                  <a:lnTo>
                    <a:pt x="827" y="2554"/>
                  </a:lnTo>
                  <a:lnTo>
                    <a:pt x="850" y="2470"/>
                  </a:lnTo>
                  <a:lnTo>
                    <a:pt x="882" y="2390"/>
                  </a:lnTo>
                  <a:lnTo>
                    <a:pt x="917" y="2313"/>
                  </a:lnTo>
                  <a:lnTo>
                    <a:pt x="959" y="2239"/>
                  </a:lnTo>
                  <a:lnTo>
                    <a:pt x="1007" y="2169"/>
                  </a:lnTo>
                  <a:lnTo>
                    <a:pt x="1060" y="2103"/>
                  </a:lnTo>
                  <a:lnTo>
                    <a:pt x="1117" y="2041"/>
                  </a:lnTo>
                  <a:lnTo>
                    <a:pt x="1178" y="1984"/>
                  </a:lnTo>
                  <a:lnTo>
                    <a:pt x="1245" y="1931"/>
                  </a:lnTo>
                  <a:lnTo>
                    <a:pt x="1314" y="1885"/>
                  </a:lnTo>
                  <a:lnTo>
                    <a:pt x="1388" y="1843"/>
                  </a:lnTo>
                  <a:lnTo>
                    <a:pt x="1466" y="1806"/>
                  </a:lnTo>
                  <a:lnTo>
                    <a:pt x="1546" y="1776"/>
                  </a:lnTo>
                  <a:lnTo>
                    <a:pt x="1628" y="1752"/>
                  </a:lnTo>
                  <a:lnTo>
                    <a:pt x="1714" y="1734"/>
                  </a:lnTo>
                  <a:lnTo>
                    <a:pt x="1803" y="1723"/>
                  </a:lnTo>
                  <a:lnTo>
                    <a:pt x="1892" y="1720"/>
                  </a:lnTo>
                  <a:lnTo>
                    <a:pt x="1982" y="1723"/>
                  </a:lnTo>
                  <a:lnTo>
                    <a:pt x="2070" y="1734"/>
                  </a:lnTo>
                  <a:lnTo>
                    <a:pt x="2155" y="1752"/>
                  </a:lnTo>
                  <a:lnTo>
                    <a:pt x="2239" y="1776"/>
                  </a:lnTo>
                  <a:lnTo>
                    <a:pt x="2319" y="1806"/>
                  </a:lnTo>
                  <a:lnTo>
                    <a:pt x="2396" y="1843"/>
                  </a:lnTo>
                  <a:lnTo>
                    <a:pt x="2469" y="1885"/>
                  </a:lnTo>
                  <a:lnTo>
                    <a:pt x="2540" y="1931"/>
                  </a:lnTo>
                  <a:lnTo>
                    <a:pt x="2605" y="1984"/>
                  </a:lnTo>
                  <a:lnTo>
                    <a:pt x="2668" y="2041"/>
                  </a:lnTo>
                  <a:lnTo>
                    <a:pt x="2725" y="2103"/>
                  </a:lnTo>
                  <a:lnTo>
                    <a:pt x="2778" y="2169"/>
                  </a:lnTo>
                  <a:lnTo>
                    <a:pt x="2824" y="2239"/>
                  </a:lnTo>
                  <a:lnTo>
                    <a:pt x="2867" y="2313"/>
                  </a:lnTo>
                  <a:lnTo>
                    <a:pt x="2903" y="2390"/>
                  </a:lnTo>
                  <a:lnTo>
                    <a:pt x="2933" y="2470"/>
                  </a:lnTo>
                  <a:lnTo>
                    <a:pt x="2958" y="2554"/>
                  </a:lnTo>
                  <a:lnTo>
                    <a:pt x="2975" y="2640"/>
                  </a:lnTo>
                  <a:lnTo>
                    <a:pt x="2985" y="2727"/>
                  </a:lnTo>
                  <a:lnTo>
                    <a:pt x="2989" y="2816"/>
                  </a:lnTo>
                  <a:lnTo>
                    <a:pt x="2989" y="2837"/>
                  </a:lnTo>
                  <a:lnTo>
                    <a:pt x="3553" y="2837"/>
                  </a:lnTo>
                  <a:lnTo>
                    <a:pt x="3553" y="1162"/>
                  </a:lnTo>
                  <a:lnTo>
                    <a:pt x="230" y="1162"/>
                  </a:lnTo>
                  <a:close/>
                  <a:moveTo>
                    <a:pt x="232" y="459"/>
                  </a:moveTo>
                  <a:lnTo>
                    <a:pt x="232" y="931"/>
                  </a:lnTo>
                  <a:lnTo>
                    <a:pt x="3553" y="931"/>
                  </a:lnTo>
                  <a:lnTo>
                    <a:pt x="3553" y="459"/>
                  </a:lnTo>
                  <a:lnTo>
                    <a:pt x="2913" y="459"/>
                  </a:lnTo>
                  <a:lnTo>
                    <a:pt x="2913" y="565"/>
                  </a:lnTo>
                  <a:lnTo>
                    <a:pt x="2909" y="591"/>
                  </a:lnTo>
                  <a:lnTo>
                    <a:pt x="2901" y="615"/>
                  </a:lnTo>
                  <a:lnTo>
                    <a:pt x="2887" y="636"/>
                  </a:lnTo>
                  <a:lnTo>
                    <a:pt x="2870" y="654"/>
                  </a:lnTo>
                  <a:lnTo>
                    <a:pt x="2848" y="667"/>
                  </a:lnTo>
                  <a:lnTo>
                    <a:pt x="2823" y="677"/>
                  </a:lnTo>
                  <a:lnTo>
                    <a:pt x="2797" y="679"/>
                  </a:lnTo>
                  <a:lnTo>
                    <a:pt x="2770" y="677"/>
                  </a:lnTo>
                  <a:lnTo>
                    <a:pt x="2746" y="667"/>
                  </a:lnTo>
                  <a:lnTo>
                    <a:pt x="2725" y="654"/>
                  </a:lnTo>
                  <a:lnTo>
                    <a:pt x="2707" y="636"/>
                  </a:lnTo>
                  <a:lnTo>
                    <a:pt x="2693" y="615"/>
                  </a:lnTo>
                  <a:lnTo>
                    <a:pt x="2684" y="591"/>
                  </a:lnTo>
                  <a:lnTo>
                    <a:pt x="2682" y="565"/>
                  </a:lnTo>
                  <a:lnTo>
                    <a:pt x="2682" y="459"/>
                  </a:lnTo>
                  <a:lnTo>
                    <a:pt x="2007" y="459"/>
                  </a:lnTo>
                  <a:lnTo>
                    <a:pt x="2007" y="565"/>
                  </a:lnTo>
                  <a:lnTo>
                    <a:pt x="2005" y="591"/>
                  </a:lnTo>
                  <a:lnTo>
                    <a:pt x="1996" y="615"/>
                  </a:lnTo>
                  <a:lnTo>
                    <a:pt x="1982" y="636"/>
                  </a:lnTo>
                  <a:lnTo>
                    <a:pt x="1964" y="654"/>
                  </a:lnTo>
                  <a:lnTo>
                    <a:pt x="1942" y="667"/>
                  </a:lnTo>
                  <a:lnTo>
                    <a:pt x="1919" y="677"/>
                  </a:lnTo>
                  <a:lnTo>
                    <a:pt x="1892" y="679"/>
                  </a:lnTo>
                  <a:lnTo>
                    <a:pt x="1866" y="677"/>
                  </a:lnTo>
                  <a:lnTo>
                    <a:pt x="1841" y="667"/>
                  </a:lnTo>
                  <a:lnTo>
                    <a:pt x="1819" y="654"/>
                  </a:lnTo>
                  <a:lnTo>
                    <a:pt x="1801" y="636"/>
                  </a:lnTo>
                  <a:lnTo>
                    <a:pt x="1788" y="615"/>
                  </a:lnTo>
                  <a:lnTo>
                    <a:pt x="1780" y="591"/>
                  </a:lnTo>
                  <a:lnTo>
                    <a:pt x="1776" y="565"/>
                  </a:lnTo>
                  <a:lnTo>
                    <a:pt x="1776" y="459"/>
                  </a:lnTo>
                  <a:lnTo>
                    <a:pt x="1131" y="459"/>
                  </a:lnTo>
                  <a:lnTo>
                    <a:pt x="1131" y="565"/>
                  </a:lnTo>
                  <a:lnTo>
                    <a:pt x="1128" y="591"/>
                  </a:lnTo>
                  <a:lnTo>
                    <a:pt x="1119" y="615"/>
                  </a:lnTo>
                  <a:lnTo>
                    <a:pt x="1106" y="636"/>
                  </a:lnTo>
                  <a:lnTo>
                    <a:pt x="1088" y="654"/>
                  </a:lnTo>
                  <a:lnTo>
                    <a:pt x="1067" y="667"/>
                  </a:lnTo>
                  <a:lnTo>
                    <a:pt x="1043" y="677"/>
                  </a:lnTo>
                  <a:lnTo>
                    <a:pt x="1015" y="679"/>
                  </a:lnTo>
                  <a:lnTo>
                    <a:pt x="989" y="677"/>
                  </a:lnTo>
                  <a:lnTo>
                    <a:pt x="965" y="667"/>
                  </a:lnTo>
                  <a:lnTo>
                    <a:pt x="944" y="654"/>
                  </a:lnTo>
                  <a:lnTo>
                    <a:pt x="926" y="636"/>
                  </a:lnTo>
                  <a:lnTo>
                    <a:pt x="913" y="615"/>
                  </a:lnTo>
                  <a:lnTo>
                    <a:pt x="903" y="591"/>
                  </a:lnTo>
                  <a:lnTo>
                    <a:pt x="901" y="565"/>
                  </a:lnTo>
                  <a:lnTo>
                    <a:pt x="901" y="459"/>
                  </a:lnTo>
                  <a:lnTo>
                    <a:pt x="232" y="459"/>
                  </a:lnTo>
                  <a:close/>
                  <a:moveTo>
                    <a:pt x="1015" y="0"/>
                  </a:moveTo>
                  <a:lnTo>
                    <a:pt x="1043" y="3"/>
                  </a:lnTo>
                  <a:lnTo>
                    <a:pt x="1067" y="12"/>
                  </a:lnTo>
                  <a:lnTo>
                    <a:pt x="1088" y="26"/>
                  </a:lnTo>
                  <a:lnTo>
                    <a:pt x="1106" y="44"/>
                  </a:lnTo>
                  <a:lnTo>
                    <a:pt x="1119" y="64"/>
                  </a:lnTo>
                  <a:lnTo>
                    <a:pt x="1128" y="89"/>
                  </a:lnTo>
                  <a:lnTo>
                    <a:pt x="1131" y="115"/>
                  </a:lnTo>
                  <a:lnTo>
                    <a:pt x="1131" y="229"/>
                  </a:lnTo>
                  <a:lnTo>
                    <a:pt x="1776" y="229"/>
                  </a:lnTo>
                  <a:lnTo>
                    <a:pt x="1776" y="115"/>
                  </a:lnTo>
                  <a:lnTo>
                    <a:pt x="1780" y="89"/>
                  </a:lnTo>
                  <a:lnTo>
                    <a:pt x="1788" y="64"/>
                  </a:lnTo>
                  <a:lnTo>
                    <a:pt x="1801" y="44"/>
                  </a:lnTo>
                  <a:lnTo>
                    <a:pt x="1819" y="26"/>
                  </a:lnTo>
                  <a:lnTo>
                    <a:pt x="1841" y="12"/>
                  </a:lnTo>
                  <a:lnTo>
                    <a:pt x="1866" y="3"/>
                  </a:lnTo>
                  <a:lnTo>
                    <a:pt x="1892" y="0"/>
                  </a:lnTo>
                  <a:lnTo>
                    <a:pt x="1919" y="3"/>
                  </a:lnTo>
                  <a:lnTo>
                    <a:pt x="1942" y="12"/>
                  </a:lnTo>
                  <a:lnTo>
                    <a:pt x="1964" y="26"/>
                  </a:lnTo>
                  <a:lnTo>
                    <a:pt x="1982" y="44"/>
                  </a:lnTo>
                  <a:lnTo>
                    <a:pt x="1996" y="64"/>
                  </a:lnTo>
                  <a:lnTo>
                    <a:pt x="2005" y="89"/>
                  </a:lnTo>
                  <a:lnTo>
                    <a:pt x="2007" y="115"/>
                  </a:lnTo>
                  <a:lnTo>
                    <a:pt x="2007" y="229"/>
                  </a:lnTo>
                  <a:lnTo>
                    <a:pt x="2682" y="229"/>
                  </a:lnTo>
                  <a:lnTo>
                    <a:pt x="2682" y="115"/>
                  </a:lnTo>
                  <a:lnTo>
                    <a:pt x="2684" y="89"/>
                  </a:lnTo>
                  <a:lnTo>
                    <a:pt x="2693" y="64"/>
                  </a:lnTo>
                  <a:lnTo>
                    <a:pt x="2707" y="44"/>
                  </a:lnTo>
                  <a:lnTo>
                    <a:pt x="2725" y="26"/>
                  </a:lnTo>
                  <a:lnTo>
                    <a:pt x="2746" y="12"/>
                  </a:lnTo>
                  <a:lnTo>
                    <a:pt x="2770" y="3"/>
                  </a:lnTo>
                  <a:lnTo>
                    <a:pt x="2797" y="0"/>
                  </a:lnTo>
                  <a:lnTo>
                    <a:pt x="2823" y="3"/>
                  </a:lnTo>
                  <a:lnTo>
                    <a:pt x="2848" y="12"/>
                  </a:lnTo>
                  <a:lnTo>
                    <a:pt x="2870" y="26"/>
                  </a:lnTo>
                  <a:lnTo>
                    <a:pt x="2887" y="44"/>
                  </a:lnTo>
                  <a:lnTo>
                    <a:pt x="2901" y="64"/>
                  </a:lnTo>
                  <a:lnTo>
                    <a:pt x="2909" y="89"/>
                  </a:lnTo>
                  <a:lnTo>
                    <a:pt x="2913" y="115"/>
                  </a:lnTo>
                  <a:lnTo>
                    <a:pt x="2913" y="229"/>
                  </a:lnTo>
                  <a:lnTo>
                    <a:pt x="3669" y="229"/>
                  </a:lnTo>
                  <a:lnTo>
                    <a:pt x="3695" y="233"/>
                  </a:lnTo>
                  <a:lnTo>
                    <a:pt x="3719" y="241"/>
                  </a:lnTo>
                  <a:lnTo>
                    <a:pt x="3740" y="254"/>
                  </a:lnTo>
                  <a:lnTo>
                    <a:pt x="3758" y="272"/>
                  </a:lnTo>
                  <a:lnTo>
                    <a:pt x="3772" y="293"/>
                  </a:lnTo>
                  <a:lnTo>
                    <a:pt x="3781" y="319"/>
                  </a:lnTo>
                  <a:lnTo>
                    <a:pt x="3783" y="345"/>
                  </a:lnTo>
                  <a:lnTo>
                    <a:pt x="3783" y="2951"/>
                  </a:lnTo>
                  <a:lnTo>
                    <a:pt x="3781" y="2978"/>
                  </a:lnTo>
                  <a:lnTo>
                    <a:pt x="3772" y="3003"/>
                  </a:lnTo>
                  <a:lnTo>
                    <a:pt x="3758" y="3024"/>
                  </a:lnTo>
                  <a:lnTo>
                    <a:pt x="3740" y="3042"/>
                  </a:lnTo>
                  <a:lnTo>
                    <a:pt x="3719" y="3055"/>
                  </a:lnTo>
                  <a:lnTo>
                    <a:pt x="3695" y="3064"/>
                  </a:lnTo>
                  <a:lnTo>
                    <a:pt x="3669" y="3067"/>
                  </a:lnTo>
                  <a:lnTo>
                    <a:pt x="2960" y="3067"/>
                  </a:lnTo>
                  <a:lnTo>
                    <a:pt x="2936" y="3151"/>
                  </a:lnTo>
                  <a:lnTo>
                    <a:pt x="2907" y="3232"/>
                  </a:lnTo>
                  <a:lnTo>
                    <a:pt x="2872" y="3311"/>
                  </a:lnTo>
                  <a:lnTo>
                    <a:pt x="2830" y="3386"/>
                  </a:lnTo>
                  <a:lnTo>
                    <a:pt x="2782" y="3457"/>
                  </a:lnTo>
                  <a:lnTo>
                    <a:pt x="2730" y="3523"/>
                  </a:lnTo>
                  <a:lnTo>
                    <a:pt x="2672" y="3587"/>
                  </a:lnTo>
                  <a:lnTo>
                    <a:pt x="2610" y="3645"/>
                  </a:lnTo>
                  <a:lnTo>
                    <a:pt x="2545" y="3698"/>
                  </a:lnTo>
                  <a:lnTo>
                    <a:pt x="2474" y="3747"/>
                  </a:lnTo>
                  <a:lnTo>
                    <a:pt x="2400" y="3789"/>
                  </a:lnTo>
                  <a:lnTo>
                    <a:pt x="2322" y="3826"/>
                  </a:lnTo>
                  <a:lnTo>
                    <a:pt x="2241" y="3857"/>
                  </a:lnTo>
                  <a:lnTo>
                    <a:pt x="2157" y="3882"/>
                  </a:lnTo>
                  <a:lnTo>
                    <a:pt x="2071" y="3900"/>
                  </a:lnTo>
                  <a:lnTo>
                    <a:pt x="1983" y="3911"/>
                  </a:lnTo>
                  <a:lnTo>
                    <a:pt x="1892" y="3914"/>
                  </a:lnTo>
                  <a:lnTo>
                    <a:pt x="1801" y="3911"/>
                  </a:lnTo>
                  <a:lnTo>
                    <a:pt x="1713" y="3900"/>
                  </a:lnTo>
                  <a:lnTo>
                    <a:pt x="1626" y="3882"/>
                  </a:lnTo>
                  <a:lnTo>
                    <a:pt x="1542" y="3857"/>
                  </a:lnTo>
                  <a:lnTo>
                    <a:pt x="1462" y="3826"/>
                  </a:lnTo>
                  <a:lnTo>
                    <a:pt x="1384" y="3789"/>
                  </a:lnTo>
                  <a:lnTo>
                    <a:pt x="1310" y="3747"/>
                  </a:lnTo>
                  <a:lnTo>
                    <a:pt x="1240" y="3698"/>
                  </a:lnTo>
                  <a:lnTo>
                    <a:pt x="1173" y="3645"/>
                  </a:lnTo>
                  <a:lnTo>
                    <a:pt x="1111" y="3587"/>
                  </a:lnTo>
                  <a:lnTo>
                    <a:pt x="1054" y="3523"/>
                  </a:lnTo>
                  <a:lnTo>
                    <a:pt x="1001" y="3457"/>
                  </a:lnTo>
                  <a:lnTo>
                    <a:pt x="954" y="3386"/>
                  </a:lnTo>
                  <a:lnTo>
                    <a:pt x="913" y="3311"/>
                  </a:lnTo>
                  <a:lnTo>
                    <a:pt x="877" y="3232"/>
                  </a:lnTo>
                  <a:lnTo>
                    <a:pt x="847" y="3151"/>
                  </a:lnTo>
                  <a:lnTo>
                    <a:pt x="824" y="3067"/>
                  </a:lnTo>
                  <a:lnTo>
                    <a:pt x="116" y="3067"/>
                  </a:lnTo>
                  <a:lnTo>
                    <a:pt x="89" y="3064"/>
                  </a:lnTo>
                  <a:lnTo>
                    <a:pt x="64" y="3055"/>
                  </a:lnTo>
                  <a:lnTo>
                    <a:pt x="44" y="3042"/>
                  </a:lnTo>
                  <a:lnTo>
                    <a:pt x="26" y="3024"/>
                  </a:lnTo>
                  <a:lnTo>
                    <a:pt x="12" y="3003"/>
                  </a:lnTo>
                  <a:lnTo>
                    <a:pt x="3" y="2978"/>
                  </a:lnTo>
                  <a:lnTo>
                    <a:pt x="0" y="2951"/>
                  </a:lnTo>
                  <a:lnTo>
                    <a:pt x="0" y="345"/>
                  </a:lnTo>
                  <a:lnTo>
                    <a:pt x="3" y="319"/>
                  </a:lnTo>
                  <a:lnTo>
                    <a:pt x="12" y="293"/>
                  </a:lnTo>
                  <a:lnTo>
                    <a:pt x="26" y="272"/>
                  </a:lnTo>
                  <a:lnTo>
                    <a:pt x="44" y="254"/>
                  </a:lnTo>
                  <a:lnTo>
                    <a:pt x="64" y="241"/>
                  </a:lnTo>
                  <a:lnTo>
                    <a:pt x="89" y="233"/>
                  </a:lnTo>
                  <a:lnTo>
                    <a:pt x="116" y="229"/>
                  </a:lnTo>
                  <a:lnTo>
                    <a:pt x="901" y="229"/>
                  </a:lnTo>
                  <a:lnTo>
                    <a:pt x="901" y="115"/>
                  </a:lnTo>
                  <a:lnTo>
                    <a:pt x="903" y="89"/>
                  </a:lnTo>
                  <a:lnTo>
                    <a:pt x="913" y="64"/>
                  </a:lnTo>
                  <a:lnTo>
                    <a:pt x="926" y="44"/>
                  </a:lnTo>
                  <a:lnTo>
                    <a:pt x="944" y="26"/>
                  </a:lnTo>
                  <a:lnTo>
                    <a:pt x="965" y="12"/>
                  </a:lnTo>
                  <a:lnTo>
                    <a:pt x="989" y="3"/>
                  </a:lnTo>
                  <a:lnTo>
                    <a:pt x="1015" y="0"/>
                  </a:lnTo>
                  <a:close/>
                </a:path>
              </a:pathLst>
            </a:custGeom>
            <a:grpFill/>
            <a:ln w="9525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Freeform 39"/>
            <p:cNvSpPr>
              <a:spLocks/>
            </p:cNvSpPr>
            <p:nvPr/>
          </p:nvSpPr>
          <p:spPr bwMode="auto">
            <a:xfrm>
              <a:off x="2839" y="1688"/>
              <a:ext cx="165" cy="368"/>
            </a:xfrm>
            <a:custGeom>
              <a:avLst/>
              <a:gdLst>
                <a:gd name="T0" fmla="*/ 116 w 496"/>
                <a:gd name="T1" fmla="*/ 0 h 1102"/>
                <a:gd name="T2" fmla="*/ 143 w 496"/>
                <a:gd name="T3" fmla="*/ 4 h 1102"/>
                <a:gd name="T4" fmla="*/ 166 w 496"/>
                <a:gd name="T5" fmla="*/ 12 h 1102"/>
                <a:gd name="T6" fmla="*/ 188 w 496"/>
                <a:gd name="T7" fmla="*/ 26 h 1102"/>
                <a:gd name="T8" fmla="*/ 206 w 496"/>
                <a:gd name="T9" fmla="*/ 43 h 1102"/>
                <a:gd name="T10" fmla="*/ 220 w 496"/>
                <a:gd name="T11" fmla="*/ 65 h 1102"/>
                <a:gd name="T12" fmla="*/ 229 w 496"/>
                <a:gd name="T13" fmla="*/ 89 h 1102"/>
                <a:gd name="T14" fmla="*/ 231 w 496"/>
                <a:gd name="T15" fmla="*/ 116 h 1102"/>
                <a:gd name="T16" fmla="*/ 231 w 496"/>
                <a:gd name="T17" fmla="*/ 674 h 1102"/>
                <a:gd name="T18" fmla="*/ 463 w 496"/>
                <a:gd name="T19" fmla="*/ 906 h 1102"/>
                <a:gd name="T20" fmla="*/ 479 w 496"/>
                <a:gd name="T21" fmla="*/ 926 h 1102"/>
                <a:gd name="T22" fmla="*/ 490 w 496"/>
                <a:gd name="T23" fmla="*/ 950 h 1102"/>
                <a:gd name="T24" fmla="*/ 496 w 496"/>
                <a:gd name="T25" fmla="*/ 974 h 1102"/>
                <a:gd name="T26" fmla="*/ 496 w 496"/>
                <a:gd name="T27" fmla="*/ 999 h 1102"/>
                <a:gd name="T28" fmla="*/ 490 w 496"/>
                <a:gd name="T29" fmla="*/ 1024 h 1102"/>
                <a:gd name="T30" fmla="*/ 479 w 496"/>
                <a:gd name="T31" fmla="*/ 1048 h 1102"/>
                <a:gd name="T32" fmla="*/ 463 w 496"/>
                <a:gd name="T33" fmla="*/ 1068 h 1102"/>
                <a:gd name="T34" fmla="*/ 445 w 496"/>
                <a:gd name="T35" fmla="*/ 1084 h 1102"/>
                <a:gd name="T36" fmla="*/ 424 w 496"/>
                <a:gd name="T37" fmla="*/ 1093 h 1102"/>
                <a:gd name="T38" fmla="*/ 403 w 496"/>
                <a:gd name="T39" fmla="*/ 1101 h 1102"/>
                <a:gd name="T40" fmla="*/ 381 w 496"/>
                <a:gd name="T41" fmla="*/ 1102 h 1102"/>
                <a:gd name="T42" fmla="*/ 359 w 496"/>
                <a:gd name="T43" fmla="*/ 1101 h 1102"/>
                <a:gd name="T44" fmla="*/ 337 w 496"/>
                <a:gd name="T45" fmla="*/ 1093 h 1102"/>
                <a:gd name="T46" fmla="*/ 318 w 496"/>
                <a:gd name="T47" fmla="*/ 1084 h 1102"/>
                <a:gd name="T48" fmla="*/ 300 w 496"/>
                <a:gd name="T49" fmla="*/ 1068 h 1102"/>
                <a:gd name="T50" fmla="*/ 35 w 496"/>
                <a:gd name="T51" fmla="*/ 803 h 1102"/>
                <a:gd name="T52" fmla="*/ 19 w 496"/>
                <a:gd name="T53" fmla="*/ 785 h 1102"/>
                <a:gd name="T54" fmla="*/ 10 w 496"/>
                <a:gd name="T55" fmla="*/ 766 h 1102"/>
                <a:gd name="T56" fmla="*/ 3 w 496"/>
                <a:gd name="T57" fmla="*/ 745 h 1102"/>
                <a:gd name="T58" fmla="*/ 0 w 496"/>
                <a:gd name="T59" fmla="*/ 722 h 1102"/>
                <a:gd name="T60" fmla="*/ 0 w 496"/>
                <a:gd name="T61" fmla="*/ 116 h 1102"/>
                <a:gd name="T62" fmla="*/ 4 w 496"/>
                <a:gd name="T63" fmla="*/ 89 h 1102"/>
                <a:gd name="T64" fmla="*/ 12 w 496"/>
                <a:gd name="T65" fmla="*/ 65 h 1102"/>
                <a:gd name="T66" fmla="*/ 25 w 496"/>
                <a:gd name="T67" fmla="*/ 43 h 1102"/>
                <a:gd name="T68" fmla="*/ 43 w 496"/>
                <a:gd name="T69" fmla="*/ 26 h 1102"/>
                <a:gd name="T70" fmla="*/ 65 w 496"/>
                <a:gd name="T71" fmla="*/ 12 h 1102"/>
                <a:gd name="T72" fmla="*/ 90 w 496"/>
                <a:gd name="T73" fmla="*/ 4 h 1102"/>
                <a:gd name="T74" fmla="*/ 116 w 496"/>
                <a:gd name="T75" fmla="*/ 0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6" h="1102">
                  <a:moveTo>
                    <a:pt x="116" y="0"/>
                  </a:moveTo>
                  <a:lnTo>
                    <a:pt x="143" y="4"/>
                  </a:lnTo>
                  <a:lnTo>
                    <a:pt x="166" y="12"/>
                  </a:lnTo>
                  <a:lnTo>
                    <a:pt x="188" y="26"/>
                  </a:lnTo>
                  <a:lnTo>
                    <a:pt x="206" y="43"/>
                  </a:lnTo>
                  <a:lnTo>
                    <a:pt x="220" y="65"/>
                  </a:lnTo>
                  <a:lnTo>
                    <a:pt x="229" y="89"/>
                  </a:lnTo>
                  <a:lnTo>
                    <a:pt x="231" y="116"/>
                  </a:lnTo>
                  <a:lnTo>
                    <a:pt x="231" y="674"/>
                  </a:lnTo>
                  <a:lnTo>
                    <a:pt x="463" y="906"/>
                  </a:lnTo>
                  <a:lnTo>
                    <a:pt x="479" y="926"/>
                  </a:lnTo>
                  <a:lnTo>
                    <a:pt x="490" y="950"/>
                  </a:lnTo>
                  <a:lnTo>
                    <a:pt x="496" y="974"/>
                  </a:lnTo>
                  <a:lnTo>
                    <a:pt x="496" y="999"/>
                  </a:lnTo>
                  <a:lnTo>
                    <a:pt x="490" y="1024"/>
                  </a:lnTo>
                  <a:lnTo>
                    <a:pt x="479" y="1048"/>
                  </a:lnTo>
                  <a:lnTo>
                    <a:pt x="463" y="1068"/>
                  </a:lnTo>
                  <a:lnTo>
                    <a:pt x="445" y="1084"/>
                  </a:lnTo>
                  <a:lnTo>
                    <a:pt x="424" y="1093"/>
                  </a:lnTo>
                  <a:lnTo>
                    <a:pt x="403" y="1101"/>
                  </a:lnTo>
                  <a:lnTo>
                    <a:pt x="381" y="1102"/>
                  </a:lnTo>
                  <a:lnTo>
                    <a:pt x="359" y="1101"/>
                  </a:lnTo>
                  <a:lnTo>
                    <a:pt x="337" y="1093"/>
                  </a:lnTo>
                  <a:lnTo>
                    <a:pt x="318" y="1084"/>
                  </a:lnTo>
                  <a:lnTo>
                    <a:pt x="300" y="1068"/>
                  </a:lnTo>
                  <a:lnTo>
                    <a:pt x="35" y="803"/>
                  </a:lnTo>
                  <a:lnTo>
                    <a:pt x="19" y="785"/>
                  </a:lnTo>
                  <a:lnTo>
                    <a:pt x="10" y="766"/>
                  </a:lnTo>
                  <a:lnTo>
                    <a:pt x="3" y="745"/>
                  </a:lnTo>
                  <a:lnTo>
                    <a:pt x="0" y="722"/>
                  </a:lnTo>
                  <a:lnTo>
                    <a:pt x="0" y="116"/>
                  </a:lnTo>
                  <a:lnTo>
                    <a:pt x="4" y="89"/>
                  </a:lnTo>
                  <a:lnTo>
                    <a:pt x="12" y="65"/>
                  </a:lnTo>
                  <a:lnTo>
                    <a:pt x="25" y="43"/>
                  </a:lnTo>
                  <a:lnTo>
                    <a:pt x="43" y="26"/>
                  </a:lnTo>
                  <a:lnTo>
                    <a:pt x="65" y="12"/>
                  </a:lnTo>
                  <a:lnTo>
                    <a:pt x="90" y="4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9525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roup 1136"/>
          <p:cNvGrpSpPr>
            <a:grpSpLocks/>
          </p:cNvGrpSpPr>
          <p:nvPr/>
        </p:nvGrpSpPr>
        <p:grpSpPr bwMode="auto">
          <a:xfrm>
            <a:off x="2102275" y="2151396"/>
            <a:ext cx="417122" cy="360914"/>
            <a:chOff x="1211263" y="628650"/>
            <a:chExt cx="7083425" cy="6143625"/>
          </a:xfrm>
          <a:noFill/>
        </p:grpSpPr>
        <p:sp>
          <p:nvSpPr>
            <p:cNvPr id="241" name="Line 1"/>
            <p:cNvSpPr>
              <a:spLocks noChangeShapeType="1"/>
            </p:cNvSpPr>
            <p:nvPr/>
          </p:nvSpPr>
          <p:spPr bwMode="auto">
            <a:xfrm flipV="1">
              <a:off x="1688523" y="4052966"/>
              <a:ext cx="0" cy="251788"/>
            </a:xfrm>
            <a:prstGeom prst="line">
              <a:avLst/>
            </a:pr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Line 2"/>
            <p:cNvSpPr>
              <a:spLocks noChangeShapeType="1"/>
            </p:cNvSpPr>
            <p:nvPr/>
          </p:nvSpPr>
          <p:spPr bwMode="auto">
            <a:xfrm flipV="1">
              <a:off x="1688523" y="4531355"/>
              <a:ext cx="0" cy="705006"/>
            </a:xfrm>
            <a:prstGeom prst="line">
              <a:avLst/>
            </a:pr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Line 3"/>
            <p:cNvSpPr>
              <a:spLocks noChangeShapeType="1"/>
            </p:cNvSpPr>
            <p:nvPr/>
          </p:nvSpPr>
          <p:spPr bwMode="auto">
            <a:xfrm flipV="1">
              <a:off x="2165767" y="2517051"/>
              <a:ext cx="0" cy="4255224"/>
            </a:xfrm>
            <a:prstGeom prst="line">
              <a:avLst/>
            </a:pr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Line 4"/>
            <p:cNvSpPr>
              <a:spLocks noChangeShapeType="1"/>
            </p:cNvSpPr>
            <p:nvPr/>
          </p:nvSpPr>
          <p:spPr bwMode="auto">
            <a:xfrm flipV="1">
              <a:off x="7239710" y="3347959"/>
              <a:ext cx="0" cy="3424316"/>
            </a:xfrm>
            <a:prstGeom prst="line">
              <a:avLst/>
            </a:pr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Freeform 5"/>
            <p:cNvSpPr>
              <a:spLocks noChangeArrowheads="1"/>
            </p:cNvSpPr>
            <p:nvPr/>
          </p:nvSpPr>
          <p:spPr bwMode="auto">
            <a:xfrm>
              <a:off x="7465784" y="4355111"/>
              <a:ext cx="602845" cy="579104"/>
            </a:xfrm>
            <a:custGeom>
              <a:avLst/>
              <a:gdLst>
                <a:gd name="T0" fmla="*/ 1629 w 1630"/>
                <a:gd name="T1" fmla="*/ 830 h 1662"/>
                <a:gd name="T2" fmla="*/ 1629 w 1630"/>
                <a:gd name="T3" fmla="*/ 830 h 1662"/>
                <a:gd name="T4" fmla="*/ 798 w 1630"/>
                <a:gd name="T5" fmla="*/ 1661 h 1662"/>
                <a:gd name="T6" fmla="*/ 0 w 1630"/>
                <a:gd name="T7" fmla="*/ 830 h 1662"/>
                <a:gd name="T8" fmla="*/ 798 w 1630"/>
                <a:gd name="T9" fmla="*/ 0 h 1662"/>
                <a:gd name="T10" fmla="*/ 1629 w 1630"/>
                <a:gd name="T11" fmla="*/ 830 h 1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0" h="1662">
                  <a:moveTo>
                    <a:pt x="1629" y="830"/>
                  </a:moveTo>
                  <a:lnTo>
                    <a:pt x="1629" y="830"/>
                  </a:lnTo>
                  <a:cubicBezTo>
                    <a:pt x="1629" y="1292"/>
                    <a:pt x="1260" y="1661"/>
                    <a:pt x="798" y="1661"/>
                  </a:cubicBezTo>
                  <a:cubicBezTo>
                    <a:pt x="368" y="1661"/>
                    <a:pt x="0" y="1292"/>
                    <a:pt x="0" y="830"/>
                  </a:cubicBezTo>
                  <a:cubicBezTo>
                    <a:pt x="0" y="369"/>
                    <a:pt x="368" y="0"/>
                    <a:pt x="798" y="0"/>
                  </a:cubicBezTo>
                  <a:cubicBezTo>
                    <a:pt x="1260" y="0"/>
                    <a:pt x="1629" y="369"/>
                    <a:pt x="1629" y="830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Freeform 6"/>
            <p:cNvSpPr>
              <a:spLocks noChangeArrowheads="1"/>
            </p:cNvSpPr>
            <p:nvPr/>
          </p:nvSpPr>
          <p:spPr bwMode="auto">
            <a:xfrm>
              <a:off x="3572405" y="3096172"/>
              <a:ext cx="602845" cy="2845195"/>
            </a:xfrm>
            <a:custGeom>
              <a:avLst/>
              <a:gdLst>
                <a:gd name="T0" fmla="*/ 1630 w 1631"/>
                <a:gd name="T1" fmla="*/ 7869 h 7870"/>
                <a:gd name="T2" fmla="*/ 1630 w 1631"/>
                <a:gd name="T3" fmla="*/ 7869 h 7870"/>
                <a:gd name="T4" fmla="*/ 0 w 1631"/>
                <a:gd name="T5" fmla="*/ 7869 h 7870"/>
                <a:gd name="T6" fmla="*/ 0 w 1631"/>
                <a:gd name="T7" fmla="*/ 830 h 7870"/>
                <a:gd name="T8" fmla="*/ 799 w 1631"/>
                <a:gd name="T9" fmla="*/ 0 h 7870"/>
                <a:gd name="T10" fmla="*/ 1630 w 1631"/>
                <a:gd name="T11" fmla="*/ 830 h 7870"/>
                <a:gd name="T12" fmla="*/ 1630 w 1631"/>
                <a:gd name="T13" fmla="*/ 7869 h 7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1" h="7870">
                  <a:moveTo>
                    <a:pt x="1630" y="7869"/>
                  </a:moveTo>
                  <a:lnTo>
                    <a:pt x="1630" y="7869"/>
                  </a:lnTo>
                  <a:cubicBezTo>
                    <a:pt x="0" y="7869"/>
                    <a:pt x="0" y="7869"/>
                    <a:pt x="0" y="7869"/>
                  </a:cubicBezTo>
                  <a:cubicBezTo>
                    <a:pt x="0" y="830"/>
                    <a:pt x="0" y="830"/>
                    <a:pt x="0" y="830"/>
                  </a:cubicBezTo>
                  <a:cubicBezTo>
                    <a:pt x="0" y="368"/>
                    <a:pt x="369" y="0"/>
                    <a:pt x="799" y="0"/>
                  </a:cubicBezTo>
                  <a:cubicBezTo>
                    <a:pt x="1261" y="0"/>
                    <a:pt x="1630" y="368"/>
                    <a:pt x="1630" y="830"/>
                  </a:cubicBezTo>
                  <a:lnTo>
                    <a:pt x="1630" y="7869"/>
                  </a:ln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Freeform 7"/>
            <p:cNvSpPr>
              <a:spLocks noChangeArrowheads="1"/>
            </p:cNvSpPr>
            <p:nvPr/>
          </p:nvSpPr>
          <p:spPr bwMode="auto">
            <a:xfrm>
              <a:off x="2617901" y="4178852"/>
              <a:ext cx="954504" cy="830908"/>
            </a:xfrm>
            <a:custGeom>
              <a:avLst/>
              <a:gdLst>
                <a:gd name="T0" fmla="*/ 2644 w 2645"/>
                <a:gd name="T1" fmla="*/ 0 h 2307"/>
                <a:gd name="T2" fmla="*/ 0 w 2645"/>
                <a:gd name="T3" fmla="*/ 984 h 2307"/>
                <a:gd name="T4" fmla="*/ 0 w 2645"/>
                <a:gd name="T5" fmla="*/ 2306 h 2307"/>
                <a:gd name="T6" fmla="*/ 2644 w 2645"/>
                <a:gd name="T7" fmla="*/ 1968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45" h="2307">
                  <a:moveTo>
                    <a:pt x="2644" y="0"/>
                  </a:moveTo>
                  <a:lnTo>
                    <a:pt x="0" y="984"/>
                  </a:lnTo>
                  <a:lnTo>
                    <a:pt x="0" y="2306"/>
                  </a:lnTo>
                  <a:lnTo>
                    <a:pt x="2644" y="1968"/>
                  </a:ln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Freeform 8"/>
            <p:cNvSpPr>
              <a:spLocks noChangeArrowheads="1"/>
            </p:cNvSpPr>
            <p:nvPr/>
          </p:nvSpPr>
          <p:spPr bwMode="auto">
            <a:xfrm>
              <a:off x="3095161" y="5462978"/>
              <a:ext cx="477244" cy="604291"/>
            </a:xfrm>
            <a:custGeom>
              <a:avLst/>
              <a:gdLst>
                <a:gd name="T0" fmla="*/ 1322 w 1323"/>
                <a:gd name="T1" fmla="*/ 0 h 1631"/>
                <a:gd name="T2" fmla="*/ 0 w 1323"/>
                <a:gd name="T3" fmla="*/ 984 h 1631"/>
                <a:gd name="T4" fmla="*/ 0 w 1323"/>
                <a:gd name="T5" fmla="*/ 1630 h 1631"/>
                <a:gd name="T6" fmla="*/ 1322 w 1323"/>
                <a:gd name="T7" fmla="*/ 129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3" h="1631">
                  <a:moveTo>
                    <a:pt x="1322" y="0"/>
                  </a:moveTo>
                  <a:lnTo>
                    <a:pt x="0" y="984"/>
                  </a:lnTo>
                  <a:lnTo>
                    <a:pt x="0" y="1630"/>
                  </a:lnTo>
                  <a:lnTo>
                    <a:pt x="1322" y="1291"/>
                  </a:ln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Freeform 9"/>
            <p:cNvSpPr>
              <a:spLocks noChangeArrowheads="1"/>
            </p:cNvSpPr>
            <p:nvPr/>
          </p:nvSpPr>
          <p:spPr bwMode="auto">
            <a:xfrm>
              <a:off x="4175249" y="4178852"/>
              <a:ext cx="929393" cy="830908"/>
            </a:xfrm>
            <a:custGeom>
              <a:avLst/>
              <a:gdLst>
                <a:gd name="T0" fmla="*/ 0 w 2613"/>
                <a:gd name="T1" fmla="*/ 0 h 2307"/>
                <a:gd name="T2" fmla="*/ 2612 w 2613"/>
                <a:gd name="T3" fmla="*/ 984 h 2307"/>
                <a:gd name="T4" fmla="*/ 2612 w 2613"/>
                <a:gd name="T5" fmla="*/ 2306 h 2307"/>
                <a:gd name="T6" fmla="*/ 0 w 2613"/>
                <a:gd name="T7" fmla="*/ 1968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3" h="2307">
                  <a:moveTo>
                    <a:pt x="0" y="0"/>
                  </a:moveTo>
                  <a:lnTo>
                    <a:pt x="2612" y="984"/>
                  </a:lnTo>
                  <a:lnTo>
                    <a:pt x="2612" y="2306"/>
                  </a:lnTo>
                  <a:lnTo>
                    <a:pt x="0" y="1968"/>
                  </a:ln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Freeform 10"/>
            <p:cNvSpPr>
              <a:spLocks noChangeArrowheads="1"/>
            </p:cNvSpPr>
            <p:nvPr/>
          </p:nvSpPr>
          <p:spPr bwMode="auto">
            <a:xfrm>
              <a:off x="4175249" y="5462978"/>
              <a:ext cx="477260" cy="604291"/>
            </a:xfrm>
            <a:custGeom>
              <a:avLst/>
              <a:gdLst>
                <a:gd name="T0" fmla="*/ 0 w 1323"/>
                <a:gd name="T1" fmla="*/ 0 h 1631"/>
                <a:gd name="T2" fmla="*/ 1322 w 1323"/>
                <a:gd name="T3" fmla="*/ 984 h 1631"/>
                <a:gd name="T4" fmla="*/ 1322 w 1323"/>
                <a:gd name="T5" fmla="*/ 1630 h 1631"/>
                <a:gd name="T6" fmla="*/ 0 w 1323"/>
                <a:gd name="T7" fmla="*/ 1291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3" h="1631">
                  <a:moveTo>
                    <a:pt x="0" y="0"/>
                  </a:moveTo>
                  <a:lnTo>
                    <a:pt x="1322" y="984"/>
                  </a:lnTo>
                  <a:lnTo>
                    <a:pt x="1322" y="1630"/>
                  </a:lnTo>
                  <a:lnTo>
                    <a:pt x="0" y="1291"/>
                  </a:ln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Freeform 11"/>
            <p:cNvSpPr>
              <a:spLocks noChangeArrowheads="1"/>
            </p:cNvSpPr>
            <p:nvPr/>
          </p:nvSpPr>
          <p:spPr bwMode="auto">
            <a:xfrm>
              <a:off x="4752983" y="628650"/>
              <a:ext cx="3089571" cy="3071813"/>
            </a:xfrm>
            <a:custGeom>
              <a:avLst/>
              <a:gdLst>
                <a:gd name="T0" fmla="*/ 4273 w 8547"/>
                <a:gd name="T1" fmla="*/ 0 h 8547"/>
                <a:gd name="T2" fmla="*/ 4273 w 8547"/>
                <a:gd name="T3" fmla="*/ 0 h 8547"/>
                <a:gd name="T4" fmla="*/ 0 w 8547"/>
                <a:gd name="T5" fmla="*/ 4273 h 8547"/>
                <a:gd name="T6" fmla="*/ 706 w 8547"/>
                <a:gd name="T7" fmla="*/ 6610 h 8547"/>
                <a:gd name="T8" fmla="*/ 0 w 8547"/>
                <a:gd name="T9" fmla="*/ 8546 h 8547"/>
                <a:gd name="T10" fmla="*/ 2182 w 8547"/>
                <a:gd name="T11" fmla="*/ 7993 h 8547"/>
                <a:gd name="T12" fmla="*/ 4273 w 8547"/>
                <a:gd name="T13" fmla="*/ 8546 h 8547"/>
                <a:gd name="T14" fmla="*/ 8546 w 8547"/>
                <a:gd name="T15" fmla="*/ 4273 h 8547"/>
                <a:gd name="T16" fmla="*/ 4273 w 8547"/>
                <a:gd name="T17" fmla="*/ 0 h 8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7" h="8547">
                  <a:moveTo>
                    <a:pt x="4273" y="0"/>
                  </a:moveTo>
                  <a:lnTo>
                    <a:pt x="4273" y="0"/>
                  </a:lnTo>
                  <a:cubicBezTo>
                    <a:pt x="1905" y="0"/>
                    <a:pt x="0" y="1906"/>
                    <a:pt x="0" y="4273"/>
                  </a:cubicBezTo>
                  <a:cubicBezTo>
                    <a:pt x="0" y="5134"/>
                    <a:pt x="276" y="5934"/>
                    <a:pt x="706" y="6610"/>
                  </a:cubicBezTo>
                  <a:cubicBezTo>
                    <a:pt x="0" y="8546"/>
                    <a:pt x="0" y="8546"/>
                    <a:pt x="0" y="8546"/>
                  </a:cubicBezTo>
                  <a:cubicBezTo>
                    <a:pt x="2182" y="7993"/>
                    <a:pt x="2182" y="7993"/>
                    <a:pt x="2182" y="7993"/>
                  </a:cubicBezTo>
                  <a:cubicBezTo>
                    <a:pt x="2797" y="8332"/>
                    <a:pt x="3504" y="8546"/>
                    <a:pt x="4273" y="8546"/>
                  </a:cubicBezTo>
                  <a:cubicBezTo>
                    <a:pt x="6640" y="8546"/>
                    <a:pt x="8546" y="6641"/>
                    <a:pt x="8546" y="4273"/>
                  </a:cubicBezTo>
                  <a:cubicBezTo>
                    <a:pt x="8546" y="1906"/>
                    <a:pt x="6640" y="0"/>
                    <a:pt x="4273" y="0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Freeform 12"/>
            <p:cNvSpPr>
              <a:spLocks noChangeArrowheads="1"/>
            </p:cNvSpPr>
            <p:nvPr/>
          </p:nvSpPr>
          <p:spPr bwMode="auto">
            <a:xfrm>
              <a:off x="5230228" y="1585444"/>
              <a:ext cx="2009482" cy="1410012"/>
            </a:xfrm>
            <a:custGeom>
              <a:avLst/>
              <a:gdLst>
                <a:gd name="T0" fmla="*/ 0 w 5566"/>
                <a:gd name="T1" fmla="*/ 1968 h 3937"/>
                <a:gd name="T2" fmla="*/ 1322 w 5566"/>
                <a:gd name="T3" fmla="*/ 3936 h 3937"/>
                <a:gd name="T4" fmla="*/ 5565 w 5566"/>
                <a:gd name="T5" fmla="*/ 0 h 3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66" h="3937">
                  <a:moveTo>
                    <a:pt x="0" y="1968"/>
                  </a:moveTo>
                  <a:lnTo>
                    <a:pt x="1322" y="3936"/>
                  </a:lnTo>
                  <a:lnTo>
                    <a:pt x="5565" y="0"/>
                  </a:ln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Freeform 13"/>
            <p:cNvSpPr>
              <a:spLocks noChangeArrowheads="1"/>
            </p:cNvSpPr>
            <p:nvPr/>
          </p:nvSpPr>
          <p:spPr bwMode="auto">
            <a:xfrm>
              <a:off x="1211263" y="2517051"/>
              <a:ext cx="7083425" cy="4255224"/>
            </a:xfrm>
            <a:custGeom>
              <a:avLst/>
              <a:gdLst>
                <a:gd name="T0" fmla="*/ 9961 w 19677"/>
                <a:gd name="T1" fmla="*/ 0 h 11806"/>
                <a:gd name="T2" fmla="*/ 9961 w 19677"/>
                <a:gd name="T3" fmla="*/ 0 h 11806"/>
                <a:gd name="T4" fmla="*/ 677 w 19677"/>
                <a:gd name="T5" fmla="*/ 0 h 11806"/>
                <a:gd name="T6" fmla="*/ 0 w 19677"/>
                <a:gd name="T7" fmla="*/ 646 h 11806"/>
                <a:gd name="T8" fmla="*/ 0 w 19677"/>
                <a:gd name="T9" fmla="*/ 11160 h 11806"/>
                <a:gd name="T10" fmla="*/ 677 w 19677"/>
                <a:gd name="T11" fmla="*/ 11805 h 11806"/>
                <a:gd name="T12" fmla="*/ 19031 w 19677"/>
                <a:gd name="T13" fmla="*/ 11805 h 11806"/>
                <a:gd name="T14" fmla="*/ 19676 w 19677"/>
                <a:gd name="T15" fmla="*/ 11160 h 11806"/>
                <a:gd name="T16" fmla="*/ 19676 w 19677"/>
                <a:gd name="T17" fmla="*/ 646 h 11806"/>
                <a:gd name="T18" fmla="*/ 19031 w 19677"/>
                <a:gd name="T19" fmla="*/ 0 h 11806"/>
                <a:gd name="T20" fmla="*/ 18262 w 19677"/>
                <a:gd name="T21" fmla="*/ 0 h 1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677" h="11806">
                  <a:moveTo>
                    <a:pt x="9961" y="0"/>
                  </a:moveTo>
                  <a:lnTo>
                    <a:pt x="9961" y="0"/>
                  </a:lnTo>
                  <a:cubicBezTo>
                    <a:pt x="677" y="0"/>
                    <a:pt x="677" y="0"/>
                    <a:pt x="677" y="0"/>
                  </a:cubicBezTo>
                  <a:cubicBezTo>
                    <a:pt x="308" y="0"/>
                    <a:pt x="0" y="308"/>
                    <a:pt x="0" y="646"/>
                  </a:cubicBezTo>
                  <a:cubicBezTo>
                    <a:pt x="0" y="11160"/>
                    <a:pt x="0" y="11160"/>
                    <a:pt x="0" y="11160"/>
                  </a:cubicBezTo>
                  <a:cubicBezTo>
                    <a:pt x="0" y="11498"/>
                    <a:pt x="308" y="11805"/>
                    <a:pt x="677" y="11805"/>
                  </a:cubicBezTo>
                  <a:cubicBezTo>
                    <a:pt x="19031" y="11805"/>
                    <a:pt x="19031" y="11805"/>
                    <a:pt x="19031" y="11805"/>
                  </a:cubicBezTo>
                  <a:cubicBezTo>
                    <a:pt x="19400" y="11805"/>
                    <a:pt x="19676" y="11498"/>
                    <a:pt x="19676" y="11160"/>
                  </a:cubicBezTo>
                  <a:cubicBezTo>
                    <a:pt x="19676" y="646"/>
                    <a:pt x="19676" y="646"/>
                    <a:pt x="19676" y="646"/>
                  </a:cubicBezTo>
                  <a:cubicBezTo>
                    <a:pt x="19676" y="308"/>
                    <a:pt x="19400" y="0"/>
                    <a:pt x="19031" y="0"/>
                  </a:cubicBezTo>
                  <a:cubicBezTo>
                    <a:pt x="18262" y="0"/>
                    <a:pt x="18262" y="0"/>
                    <a:pt x="18262" y="0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4" name="Picture 25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197" y="2838197"/>
            <a:ext cx="321871" cy="5744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193537" y="6826"/>
            <a:ext cx="3917993" cy="943420"/>
          </a:xfrm>
          <a:prstGeom prst="rect">
            <a:avLst/>
          </a:prstGeom>
          <a:solidFill>
            <a:srgbClr val="CC006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Keep Icons Gray</a:t>
            </a:r>
            <a:endParaRPr lang="en-US" dirty="0"/>
          </a:p>
        </p:txBody>
      </p:sp>
      <p:pic>
        <p:nvPicPr>
          <p:cNvPr id="255" name="Picture 25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0005" y="3004703"/>
            <a:ext cx="489640" cy="303577"/>
          </a:xfrm>
          <a:prstGeom prst="rect">
            <a:avLst/>
          </a:prstGeom>
        </p:spPr>
      </p:pic>
      <p:pic>
        <p:nvPicPr>
          <p:cNvPr id="256" name="Picture 25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881" y="2884686"/>
            <a:ext cx="558532" cy="454003"/>
          </a:xfrm>
          <a:prstGeom prst="rect">
            <a:avLst/>
          </a:prstGeom>
        </p:spPr>
      </p:pic>
      <p:pic>
        <p:nvPicPr>
          <p:cNvPr id="257" name="Picture 2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9211" y="2813767"/>
            <a:ext cx="521368" cy="514852"/>
          </a:xfrm>
          <a:prstGeom prst="rect">
            <a:avLst/>
          </a:prstGeom>
        </p:spPr>
      </p:pic>
      <p:pic>
        <p:nvPicPr>
          <p:cNvPr id="258" name="Picture 2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2132" y="2809257"/>
            <a:ext cx="501817" cy="482266"/>
          </a:xfrm>
          <a:prstGeom prst="rect">
            <a:avLst/>
          </a:prstGeom>
        </p:spPr>
      </p:pic>
      <p:pic>
        <p:nvPicPr>
          <p:cNvPr id="259" name="Picture 25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120" y="1284307"/>
            <a:ext cx="277368" cy="474725"/>
          </a:xfrm>
          <a:prstGeom prst="rect">
            <a:avLst/>
          </a:prstGeom>
        </p:spPr>
      </p:pic>
      <p:pic>
        <p:nvPicPr>
          <p:cNvPr id="260" name="Picture 2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1209" y="1243041"/>
            <a:ext cx="843770" cy="520456"/>
          </a:xfrm>
          <a:prstGeom prst="rect">
            <a:avLst/>
          </a:prstGeom>
        </p:spPr>
      </p:pic>
      <p:pic>
        <p:nvPicPr>
          <p:cNvPr id="263" name="Picture 26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6209" y="1240080"/>
            <a:ext cx="386815" cy="514121"/>
          </a:xfrm>
          <a:prstGeom prst="rect">
            <a:avLst/>
          </a:prstGeom>
        </p:spPr>
      </p:pic>
      <p:pic>
        <p:nvPicPr>
          <p:cNvPr id="265" name="Picture 264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8357" y="2816336"/>
            <a:ext cx="308473" cy="509225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2012" y="2848025"/>
            <a:ext cx="368242" cy="437035"/>
          </a:xfrm>
          <a:prstGeom prst="rect">
            <a:avLst/>
          </a:prstGeom>
        </p:spPr>
      </p:pic>
      <p:pic>
        <p:nvPicPr>
          <p:cNvPr id="268" name="Picture 26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198" y="2738362"/>
            <a:ext cx="458805" cy="559168"/>
          </a:xfrm>
          <a:prstGeom prst="rect">
            <a:avLst/>
          </a:prstGeom>
        </p:spPr>
      </p:pic>
      <p:pic>
        <p:nvPicPr>
          <p:cNvPr id="269" name="Picture 268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3421" y="2841848"/>
            <a:ext cx="316371" cy="430412"/>
          </a:xfrm>
          <a:prstGeom prst="rect">
            <a:avLst/>
          </a:prstGeom>
        </p:spPr>
      </p:pic>
      <p:pic>
        <p:nvPicPr>
          <p:cNvPr id="270" name="Picture 269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0555" y="2839154"/>
            <a:ext cx="420847" cy="420847"/>
          </a:xfrm>
          <a:prstGeom prst="rect">
            <a:avLst/>
          </a:prstGeom>
        </p:spPr>
      </p:pic>
      <p:pic>
        <p:nvPicPr>
          <p:cNvPr id="271" name="Picture 270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1453" y="2948467"/>
            <a:ext cx="483405" cy="279705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68" y="3579511"/>
            <a:ext cx="501817" cy="508335"/>
          </a:xfrm>
          <a:prstGeom prst="rect">
            <a:avLst/>
          </a:prstGeom>
        </p:spPr>
      </p:pic>
      <p:pic>
        <p:nvPicPr>
          <p:cNvPr id="273" name="Picture 272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5695" y="3648407"/>
            <a:ext cx="469232" cy="362588"/>
          </a:xfrm>
          <a:prstGeom prst="rect">
            <a:avLst/>
          </a:prstGeom>
        </p:spPr>
      </p:pic>
      <p:pic>
        <p:nvPicPr>
          <p:cNvPr id="275" name="Picture 274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122" y="3592083"/>
            <a:ext cx="432987" cy="412755"/>
          </a:xfrm>
          <a:prstGeom prst="rect">
            <a:avLst/>
          </a:prstGeom>
        </p:spPr>
      </p:pic>
      <p:pic>
        <p:nvPicPr>
          <p:cNvPr id="277" name="Picture 276"/>
          <p:cNvPicPr>
            <a:picLocks noChangeAspect="1"/>
          </p:cNvPicPr>
          <p:nvPr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72" t="-1" r="26888" b="63657"/>
          <a:stretch/>
        </p:blipFill>
        <p:spPr>
          <a:xfrm>
            <a:off x="2728872" y="3421425"/>
            <a:ext cx="542641" cy="655186"/>
          </a:xfrm>
          <a:prstGeom prst="rect">
            <a:avLst/>
          </a:prstGeom>
        </p:spPr>
      </p:pic>
      <p:pic>
        <p:nvPicPr>
          <p:cNvPr id="280" name="Picture 279"/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6279" y="3504295"/>
            <a:ext cx="420650" cy="462123"/>
          </a:xfrm>
          <a:prstGeom prst="rect">
            <a:avLst/>
          </a:prstGeom>
        </p:spPr>
      </p:pic>
      <p:pic>
        <p:nvPicPr>
          <p:cNvPr id="281" name="Picture 280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28445" y="3583452"/>
            <a:ext cx="426575" cy="426575"/>
          </a:xfrm>
          <a:prstGeom prst="rect">
            <a:avLst/>
          </a:prstGeom>
        </p:spPr>
      </p:pic>
      <p:pic>
        <p:nvPicPr>
          <p:cNvPr id="283" name="Picture 282"/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8912" y="3418236"/>
            <a:ext cx="576306" cy="576306"/>
          </a:xfrm>
          <a:prstGeom prst="rect">
            <a:avLst/>
          </a:prstGeom>
        </p:spPr>
      </p:pic>
      <p:pic>
        <p:nvPicPr>
          <p:cNvPr id="284" name="Picture 283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3813" y="3508395"/>
            <a:ext cx="441080" cy="457268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7259" y="3478834"/>
            <a:ext cx="592464" cy="491746"/>
          </a:xfrm>
          <a:prstGeom prst="rect">
            <a:avLst/>
          </a:prstGeom>
        </p:spPr>
      </p:pic>
      <p:pic>
        <p:nvPicPr>
          <p:cNvPr id="286" name="Picture 285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5158" y="3400316"/>
            <a:ext cx="517060" cy="517060"/>
          </a:xfrm>
          <a:prstGeom prst="rect">
            <a:avLst/>
          </a:prstGeom>
        </p:spPr>
      </p:pic>
      <p:pic>
        <p:nvPicPr>
          <p:cNvPr id="287" name="Picture 286"/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9155" y="3430148"/>
            <a:ext cx="396607" cy="489640"/>
          </a:xfrm>
          <a:prstGeom prst="rect">
            <a:avLst/>
          </a:prstGeom>
        </p:spPr>
      </p:pic>
      <p:pic>
        <p:nvPicPr>
          <p:cNvPr id="288" name="Picture 287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8987" y="3483540"/>
            <a:ext cx="450274" cy="450274"/>
          </a:xfrm>
          <a:prstGeom prst="rect">
            <a:avLst/>
          </a:prstGeom>
        </p:spPr>
      </p:pic>
      <p:pic>
        <p:nvPicPr>
          <p:cNvPr id="290" name="Picture 289"/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29" y="4231768"/>
            <a:ext cx="450274" cy="462123"/>
          </a:xfrm>
          <a:prstGeom prst="rect">
            <a:avLst/>
          </a:prstGeom>
        </p:spPr>
      </p:pic>
      <p:pic>
        <p:nvPicPr>
          <p:cNvPr id="291" name="Picture 290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0779" y="4181511"/>
            <a:ext cx="420112" cy="420112"/>
          </a:xfrm>
          <a:prstGeom prst="rect">
            <a:avLst/>
          </a:prstGeom>
        </p:spPr>
      </p:pic>
      <p:pic>
        <p:nvPicPr>
          <p:cNvPr id="292" name="Picture 291"/>
          <p:cNvPicPr>
            <a:picLocks noChangeAspect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4390" y="4177308"/>
            <a:ext cx="420650" cy="4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6000" y="325651"/>
            <a:ext cx="7813005" cy="576263"/>
          </a:xfrm>
        </p:spPr>
        <p:txBody>
          <a:bodyPr/>
          <a:lstStyle/>
          <a:p>
            <a:r>
              <a:rPr lang="en-US" dirty="0" smtClean="0"/>
              <a:t>Icons</a:t>
            </a:r>
            <a:endParaRPr lang="en-US" dirty="0"/>
          </a:p>
        </p:txBody>
      </p:sp>
      <p:sp>
        <p:nvSpPr>
          <p:cNvPr id="254" name="Freeform 6"/>
          <p:cNvSpPr>
            <a:spLocks noChangeAspect="1" noEditPoints="1"/>
          </p:cNvSpPr>
          <p:nvPr/>
        </p:nvSpPr>
        <p:spPr bwMode="auto">
          <a:xfrm>
            <a:off x="6987972" y="1126250"/>
            <a:ext cx="169863" cy="390525"/>
          </a:xfrm>
          <a:custGeom>
            <a:avLst/>
            <a:gdLst>
              <a:gd name="T0" fmla="*/ 102474 w 219"/>
              <a:gd name="T1" fmla="*/ 179471 h 503"/>
              <a:gd name="T2" fmla="*/ 102474 w 219"/>
              <a:gd name="T3" fmla="*/ 80801 h 503"/>
              <a:gd name="T4" fmla="*/ 126539 w 219"/>
              <a:gd name="T5" fmla="*/ 100224 h 503"/>
              <a:gd name="T6" fmla="*/ 150605 w 219"/>
              <a:gd name="T7" fmla="*/ 105663 h 503"/>
              <a:gd name="T8" fmla="*/ 156039 w 219"/>
              <a:gd name="T9" fmla="*/ 81578 h 503"/>
              <a:gd name="T10" fmla="*/ 102474 w 219"/>
              <a:gd name="T11" fmla="*/ 45062 h 503"/>
              <a:gd name="T12" fmla="*/ 102474 w 219"/>
              <a:gd name="T13" fmla="*/ 17092 h 503"/>
              <a:gd name="T14" fmla="*/ 84618 w 219"/>
              <a:gd name="T15" fmla="*/ 0 h 503"/>
              <a:gd name="T16" fmla="*/ 67539 w 219"/>
              <a:gd name="T17" fmla="*/ 17092 h 503"/>
              <a:gd name="T18" fmla="*/ 67539 w 219"/>
              <a:gd name="T19" fmla="*/ 45062 h 503"/>
              <a:gd name="T20" fmla="*/ 0 w 219"/>
              <a:gd name="T21" fmla="*/ 128194 h 503"/>
              <a:gd name="T22" fmla="*/ 67539 w 219"/>
              <a:gd name="T23" fmla="*/ 211325 h 503"/>
              <a:gd name="T24" fmla="*/ 67539 w 219"/>
              <a:gd name="T25" fmla="*/ 309995 h 503"/>
              <a:gd name="T26" fmla="*/ 43474 w 219"/>
              <a:gd name="T27" fmla="*/ 290572 h 503"/>
              <a:gd name="T28" fmla="*/ 19408 w 219"/>
              <a:gd name="T29" fmla="*/ 285133 h 503"/>
              <a:gd name="T30" fmla="*/ 13974 w 219"/>
              <a:gd name="T31" fmla="*/ 309218 h 503"/>
              <a:gd name="T32" fmla="*/ 67539 w 219"/>
              <a:gd name="T33" fmla="*/ 345734 h 503"/>
              <a:gd name="T34" fmla="*/ 67539 w 219"/>
              <a:gd name="T35" fmla="*/ 373704 h 503"/>
              <a:gd name="T36" fmla="*/ 84618 w 219"/>
              <a:gd name="T37" fmla="*/ 390796 h 503"/>
              <a:gd name="T38" fmla="*/ 102474 w 219"/>
              <a:gd name="T39" fmla="*/ 373704 h 503"/>
              <a:gd name="T40" fmla="*/ 102474 w 219"/>
              <a:gd name="T41" fmla="*/ 345734 h 503"/>
              <a:gd name="T42" fmla="*/ 170013 w 219"/>
              <a:gd name="T43" fmla="*/ 262602 h 503"/>
              <a:gd name="T44" fmla="*/ 102474 w 219"/>
              <a:gd name="T45" fmla="*/ 179471 h 503"/>
              <a:gd name="T46" fmla="*/ 34934 w 219"/>
              <a:gd name="T47" fmla="*/ 128194 h 503"/>
              <a:gd name="T48" fmla="*/ 67539 w 219"/>
              <a:gd name="T49" fmla="*/ 80801 h 503"/>
              <a:gd name="T50" fmla="*/ 67539 w 219"/>
              <a:gd name="T51" fmla="*/ 174809 h 503"/>
              <a:gd name="T52" fmla="*/ 34934 w 219"/>
              <a:gd name="T53" fmla="*/ 128194 h 503"/>
              <a:gd name="T54" fmla="*/ 102474 w 219"/>
              <a:gd name="T55" fmla="*/ 309995 h 503"/>
              <a:gd name="T56" fmla="*/ 102474 w 219"/>
              <a:gd name="T57" fmla="*/ 215987 h 503"/>
              <a:gd name="T58" fmla="*/ 135079 w 219"/>
              <a:gd name="T59" fmla="*/ 262602 h 503"/>
              <a:gd name="T60" fmla="*/ 102474 w 219"/>
              <a:gd name="T61" fmla="*/ 309995 h 503"/>
              <a:gd name="T62" fmla="*/ 102474 w 219"/>
              <a:gd name="T63" fmla="*/ 309995 h 503"/>
              <a:gd name="T64" fmla="*/ 102474 w 219"/>
              <a:gd name="T65" fmla="*/ 309995 h 50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9" h="503">
                <a:moveTo>
                  <a:pt x="132" y="231"/>
                </a:moveTo>
                <a:cubicBezTo>
                  <a:pt x="132" y="104"/>
                  <a:pt x="132" y="104"/>
                  <a:pt x="132" y="104"/>
                </a:cubicBezTo>
                <a:cubicBezTo>
                  <a:pt x="144" y="109"/>
                  <a:pt x="156" y="117"/>
                  <a:pt x="163" y="129"/>
                </a:cubicBezTo>
                <a:cubicBezTo>
                  <a:pt x="170" y="139"/>
                  <a:pt x="184" y="142"/>
                  <a:pt x="194" y="136"/>
                </a:cubicBezTo>
                <a:cubicBezTo>
                  <a:pt x="205" y="129"/>
                  <a:pt x="207" y="115"/>
                  <a:pt x="201" y="105"/>
                </a:cubicBezTo>
                <a:cubicBezTo>
                  <a:pt x="185" y="80"/>
                  <a:pt x="160" y="63"/>
                  <a:pt x="132" y="58"/>
                </a:cubicBezTo>
                <a:cubicBezTo>
                  <a:pt x="132" y="22"/>
                  <a:pt x="132" y="22"/>
                  <a:pt x="132" y="22"/>
                </a:cubicBezTo>
                <a:cubicBezTo>
                  <a:pt x="132" y="10"/>
                  <a:pt x="122" y="0"/>
                  <a:pt x="109" y="0"/>
                </a:cubicBezTo>
                <a:cubicBezTo>
                  <a:pt x="97" y="0"/>
                  <a:pt x="87" y="10"/>
                  <a:pt x="87" y="22"/>
                </a:cubicBezTo>
                <a:cubicBezTo>
                  <a:pt x="87" y="58"/>
                  <a:pt x="87" y="58"/>
                  <a:pt x="87" y="58"/>
                </a:cubicBezTo>
                <a:cubicBezTo>
                  <a:pt x="37" y="68"/>
                  <a:pt x="0" y="112"/>
                  <a:pt x="0" y="165"/>
                </a:cubicBezTo>
                <a:cubicBezTo>
                  <a:pt x="0" y="217"/>
                  <a:pt x="37" y="261"/>
                  <a:pt x="87" y="272"/>
                </a:cubicBezTo>
                <a:cubicBezTo>
                  <a:pt x="87" y="399"/>
                  <a:pt x="87" y="399"/>
                  <a:pt x="87" y="399"/>
                </a:cubicBezTo>
                <a:cubicBezTo>
                  <a:pt x="74" y="394"/>
                  <a:pt x="63" y="385"/>
                  <a:pt x="56" y="374"/>
                </a:cubicBezTo>
                <a:cubicBezTo>
                  <a:pt x="49" y="363"/>
                  <a:pt x="35" y="360"/>
                  <a:pt x="25" y="367"/>
                </a:cubicBezTo>
                <a:cubicBezTo>
                  <a:pt x="14" y="374"/>
                  <a:pt x="11" y="388"/>
                  <a:pt x="18" y="398"/>
                </a:cubicBezTo>
                <a:cubicBezTo>
                  <a:pt x="34" y="423"/>
                  <a:pt x="59" y="439"/>
                  <a:pt x="87" y="445"/>
                </a:cubicBezTo>
                <a:cubicBezTo>
                  <a:pt x="87" y="481"/>
                  <a:pt x="87" y="481"/>
                  <a:pt x="87" y="481"/>
                </a:cubicBezTo>
                <a:cubicBezTo>
                  <a:pt x="87" y="493"/>
                  <a:pt x="97" y="503"/>
                  <a:pt x="109" y="503"/>
                </a:cubicBezTo>
                <a:cubicBezTo>
                  <a:pt x="122" y="503"/>
                  <a:pt x="132" y="493"/>
                  <a:pt x="132" y="481"/>
                </a:cubicBezTo>
                <a:cubicBezTo>
                  <a:pt x="132" y="445"/>
                  <a:pt x="132" y="445"/>
                  <a:pt x="132" y="445"/>
                </a:cubicBezTo>
                <a:cubicBezTo>
                  <a:pt x="181" y="435"/>
                  <a:pt x="219" y="391"/>
                  <a:pt x="219" y="338"/>
                </a:cubicBezTo>
                <a:cubicBezTo>
                  <a:pt x="219" y="286"/>
                  <a:pt x="181" y="242"/>
                  <a:pt x="132" y="231"/>
                </a:cubicBezTo>
                <a:close/>
                <a:moveTo>
                  <a:pt x="45" y="165"/>
                </a:moveTo>
                <a:cubicBezTo>
                  <a:pt x="45" y="137"/>
                  <a:pt x="62" y="113"/>
                  <a:pt x="87" y="104"/>
                </a:cubicBezTo>
                <a:cubicBezTo>
                  <a:pt x="87" y="225"/>
                  <a:pt x="87" y="225"/>
                  <a:pt x="87" y="225"/>
                </a:cubicBezTo>
                <a:cubicBezTo>
                  <a:pt x="62" y="216"/>
                  <a:pt x="45" y="192"/>
                  <a:pt x="45" y="165"/>
                </a:cubicBezTo>
                <a:close/>
                <a:moveTo>
                  <a:pt x="132" y="399"/>
                </a:moveTo>
                <a:cubicBezTo>
                  <a:pt x="132" y="278"/>
                  <a:pt x="132" y="278"/>
                  <a:pt x="132" y="278"/>
                </a:cubicBezTo>
                <a:cubicBezTo>
                  <a:pt x="156" y="287"/>
                  <a:pt x="174" y="311"/>
                  <a:pt x="174" y="338"/>
                </a:cubicBezTo>
                <a:cubicBezTo>
                  <a:pt x="174" y="366"/>
                  <a:pt x="156" y="390"/>
                  <a:pt x="132" y="399"/>
                </a:cubicBezTo>
                <a:close/>
                <a:moveTo>
                  <a:pt x="132" y="399"/>
                </a:moveTo>
                <a:cubicBezTo>
                  <a:pt x="132" y="399"/>
                  <a:pt x="132" y="399"/>
                  <a:pt x="132" y="39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5" name="Group 351"/>
          <p:cNvGrpSpPr>
            <a:grpSpLocks/>
          </p:cNvGrpSpPr>
          <p:nvPr/>
        </p:nvGrpSpPr>
        <p:grpSpPr bwMode="auto">
          <a:xfrm>
            <a:off x="869858" y="2512921"/>
            <a:ext cx="655637" cy="547687"/>
            <a:chOff x="1928148" y="3583345"/>
            <a:chExt cx="794151" cy="662650"/>
          </a:xfrm>
          <a:solidFill>
            <a:schemeClr val="tx1"/>
          </a:solidFill>
        </p:grpSpPr>
        <p:sp>
          <p:nvSpPr>
            <p:cNvPr id="256" name="Freeform 1"/>
            <p:cNvSpPr>
              <a:spLocks noChangeArrowheads="1"/>
            </p:cNvSpPr>
            <p:nvPr/>
          </p:nvSpPr>
          <p:spPr bwMode="auto">
            <a:xfrm>
              <a:off x="2074287" y="3583345"/>
              <a:ext cx="648012" cy="418718"/>
            </a:xfrm>
            <a:custGeom>
              <a:avLst/>
              <a:gdLst>
                <a:gd name="T0" fmla="*/ 13250 w 13312"/>
                <a:gd name="T1" fmla="*/ 6456 h 8608"/>
                <a:gd name="T2" fmla="*/ 13250 w 13312"/>
                <a:gd name="T3" fmla="*/ 6456 h 8608"/>
                <a:gd name="T4" fmla="*/ 13004 w 13312"/>
                <a:gd name="T5" fmla="*/ 6456 h 8608"/>
                <a:gd name="T6" fmla="*/ 11375 w 13312"/>
                <a:gd name="T7" fmla="*/ 8054 h 8608"/>
                <a:gd name="T8" fmla="*/ 11436 w 13312"/>
                <a:gd name="T9" fmla="*/ 6764 h 8608"/>
                <a:gd name="T10" fmla="*/ 8485 w 13312"/>
                <a:gd name="T11" fmla="*/ 1722 h 8608"/>
                <a:gd name="T12" fmla="*/ 123 w 13312"/>
                <a:gd name="T13" fmla="*/ 3381 h 8608"/>
                <a:gd name="T14" fmla="*/ 62 w 13312"/>
                <a:gd name="T15" fmla="*/ 3504 h 8608"/>
                <a:gd name="T16" fmla="*/ 93 w 13312"/>
                <a:gd name="T17" fmla="*/ 3720 h 8608"/>
                <a:gd name="T18" fmla="*/ 308 w 13312"/>
                <a:gd name="T19" fmla="*/ 3689 h 8608"/>
                <a:gd name="T20" fmla="*/ 369 w 13312"/>
                <a:gd name="T21" fmla="*/ 3597 h 8608"/>
                <a:gd name="T22" fmla="*/ 8301 w 13312"/>
                <a:gd name="T23" fmla="*/ 1998 h 8608"/>
                <a:gd name="T24" fmla="*/ 11129 w 13312"/>
                <a:gd name="T25" fmla="*/ 6794 h 8608"/>
                <a:gd name="T26" fmla="*/ 11037 w 13312"/>
                <a:gd name="T27" fmla="*/ 7961 h 8608"/>
                <a:gd name="T28" fmla="*/ 9684 w 13312"/>
                <a:gd name="T29" fmla="*/ 6149 h 8608"/>
                <a:gd name="T30" fmla="*/ 9469 w 13312"/>
                <a:gd name="T31" fmla="*/ 6117 h 8608"/>
                <a:gd name="T32" fmla="*/ 9438 w 13312"/>
                <a:gd name="T33" fmla="*/ 6363 h 8608"/>
                <a:gd name="T34" fmla="*/ 11067 w 13312"/>
                <a:gd name="T35" fmla="*/ 8546 h 8608"/>
                <a:gd name="T36" fmla="*/ 11067 w 13312"/>
                <a:gd name="T37" fmla="*/ 8546 h 8608"/>
                <a:gd name="T38" fmla="*/ 11067 w 13312"/>
                <a:gd name="T39" fmla="*/ 8546 h 8608"/>
                <a:gd name="T40" fmla="*/ 11098 w 13312"/>
                <a:gd name="T41" fmla="*/ 8576 h 8608"/>
                <a:gd name="T42" fmla="*/ 11129 w 13312"/>
                <a:gd name="T43" fmla="*/ 8576 h 8608"/>
                <a:gd name="T44" fmla="*/ 11190 w 13312"/>
                <a:gd name="T45" fmla="*/ 8607 h 8608"/>
                <a:gd name="T46" fmla="*/ 11190 w 13312"/>
                <a:gd name="T47" fmla="*/ 8607 h 8608"/>
                <a:gd name="T48" fmla="*/ 11190 w 13312"/>
                <a:gd name="T49" fmla="*/ 8607 h 8608"/>
                <a:gd name="T50" fmla="*/ 11252 w 13312"/>
                <a:gd name="T51" fmla="*/ 8576 h 8608"/>
                <a:gd name="T52" fmla="*/ 11252 w 13312"/>
                <a:gd name="T53" fmla="*/ 8576 h 8608"/>
                <a:gd name="T54" fmla="*/ 11283 w 13312"/>
                <a:gd name="T55" fmla="*/ 8576 h 8608"/>
                <a:gd name="T56" fmla="*/ 11313 w 13312"/>
                <a:gd name="T57" fmla="*/ 8576 h 8608"/>
                <a:gd name="T58" fmla="*/ 11313 w 13312"/>
                <a:gd name="T59" fmla="*/ 8546 h 8608"/>
                <a:gd name="T60" fmla="*/ 13220 w 13312"/>
                <a:gd name="T61" fmla="*/ 6702 h 8608"/>
                <a:gd name="T62" fmla="*/ 13250 w 13312"/>
                <a:gd name="T63" fmla="*/ 6456 h 8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12" h="8608">
                  <a:moveTo>
                    <a:pt x="13250" y="6456"/>
                  </a:moveTo>
                  <a:lnTo>
                    <a:pt x="13250" y="6456"/>
                  </a:lnTo>
                  <a:cubicBezTo>
                    <a:pt x="13158" y="6395"/>
                    <a:pt x="13065" y="6395"/>
                    <a:pt x="13004" y="6456"/>
                  </a:cubicBezTo>
                  <a:cubicBezTo>
                    <a:pt x="11375" y="8054"/>
                    <a:pt x="11375" y="8054"/>
                    <a:pt x="11375" y="8054"/>
                  </a:cubicBezTo>
                  <a:cubicBezTo>
                    <a:pt x="11436" y="7624"/>
                    <a:pt x="11467" y="7193"/>
                    <a:pt x="11436" y="6764"/>
                  </a:cubicBezTo>
                  <a:cubicBezTo>
                    <a:pt x="11375" y="4704"/>
                    <a:pt x="10268" y="2797"/>
                    <a:pt x="8485" y="1722"/>
                  </a:cubicBezTo>
                  <a:cubicBezTo>
                    <a:pt x="5687" y="0"/>
                    <a:pt x="2030" y="738"/>
                    <a:pt x="123" y="3381"/>
                  </a:cubicBezTo>
                  <a:cubicBezTo>
                    <a:pt x="93" y="3443"/>
                    <a:pt x="62" y="3474"/>
                    <a:pt x="62" y="3504"/>
                  </a:cubicBezTo>
                  <a:cubicBezTo>
                    <a:pt x="0" y="3566"/>
                    <a:pt x="0" y="3658"/>
                    <a:pt x="93" y="3720"/>
                  </a:cubicBezTo>
                  <a:cubicBezTo>
                    <a:pt x="154" y="3781"/>
                    <a:pt x="277" y="3750"/>
                    <a:pt x="308" y="3689"/>
                  </a:cubicBezTo>
                  <a:cubicBezTo>
                    <a:pt x="339" y="3658"/>
                    <a:pt x="369" y="3627"/>
                    <a:pt x="369" y="3597"/>
                  </a:cubicBezTo>
                  <a:cubicBezTo>
                    <a:pt x="2183" y="1045"/>
                    <a:pt x="5656" y="369"/>
                    <a:pt x="8301" y="1998"/>
                  </a:cubicBezTo>
                  <a:cubicBezTo>
                    <a:pt x="9991" y="3012"/>
                    <a:pt x="11037" y="4827"/>
                    <a:pt x="11129" y="6794"/>
                  </a:cubicBezTo>
                  <a:cubicBezTo>
                    <a:pt x="11129" y="7193"/>
                    <a:pt x="11098" y="7592"/>
                    <a:pt x="11037" y="7961"/>
                  </a:cubicBezTo>
                  <a:cubicBezTo>
                    <a:pt x="9684" y="6149"/>
                    <a:pt x="9684" y="6149"/>
                    <a:pt x="9684" y="6149"/>
                  </a:cubicBezTo>
                  <a:cubicBezTo>
                    <a:pt x="9622" y="6087"/>
                    <a:pt x="9531" y="6087"/>
                    <a:pt x="9469" y="6117"/>
                  </a:cubicBezTo>
                  <a:cubicBezTo>
                    <a:pt x="9376" y="6179"/>
                    <a:pt x="9376" y="6272"/>
                    <a:pt x="9438" y="6363"/>
                  </a:cubicBezTo>
                  <a:cubicBezTo>
                    <a:pt x="11067" y="8546"/>
                    <a:pt x="11067" y="8546"/>
                    <a:pt x="11067" y="8546"/>
                  </a:cubicBezTo>
                  <a:lnTo>
                    <a:pt x="11067" y="8546"/>
                  </a:lnTo>
                  <a:lnTo>
                    <a:pt x="11067" y="8546"/>
                  </a:lnTo>
                  <a:cubicBezTo>
                    <a:pt x="11098" y="8576"/>
                    <a:pt x="11098" y="8576"/>
                    <a:pt x="11098" y="8576"/>
                  </a:cubicBezTo>
                  <a:cubicBezTo>
                    <a:pt x="11129" y="8576"/>
                    <a:pt x="11129" y="8576"/>
                    <a:pt x="11129" y="8576"/>
                  </a:cubicBezTo>
                  <a:cubicBezTo>
                    <a:pt x="11160" y="8607"/>
                    <a:pt x="11160" y="8607"/>
                    <a:pt x="11190" y="8607"/>
                  </a:cubicBezTo>
                  <a:lnTo>
                    <a:pt x="11190" y="8607"/>
                  </a:lnTo>
                  <a:lnTo>
                    <a:pt x="11190" y="8607"/>
                  </a:lnTo>
                  <a:cubicBezTo>
                    <a:pt x="11221" y="8607"/>
                    <a:pt x="11221" y="8607"/>
                    <a:pt x="11252" y="8576"/>
                  </a:cubicBezTo>
                  <a:lnTo>
                    <a:pt x="11252" y="8576"/>
                  </a:lnTo>
                  <a:cubicBezTo>
                    <a:pt x="11283" y="8576"/>
                    <a:pt x="11283" y="8576"/>
                    <a:pt x="11283" y="8576"/>
                  </a:cubicBezTo>
                  <a:cubicBezTo>
                    <a:pt x="11283" y="8576"/>
                    <a:pt x="11283" y="8576"/>
                    <a:pt x="11313" y="8576"/>
                  </a:cubicBezTo>
                  <a:cubicBezTo>
                    <a:pt x="11313" y="8546"/>
                    <a:pt x="11313" y="8546"/>
                    <a:pt x="11313" y="8546"/>
                  </a:cubicBezTo>
                  <a:cubicBezTo>
                    <a:pt x="13220" y="6702"/>
                    <a:pt x="13220" y="6702"/>
                    <a:pt x="13220" y="6702"/>
                  </a:cubicBezTo>
                  <a:cubicBezTo>
                    <a:pt x="13281" y="6641"/>
                    <a:pt x="13311" y="6548"/>
                    <a:pt x="13250" y="64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Freeform 2"/>
            <p:cNvSpPr>
              <a:spLocks noChangeArrowheads="1"/>
            </p:cNvSpPr>
            <p:nvPr/>
          </p:nvSpPr>
          <p:spPr bwMode="auto">
            <a:xfrm>
              <a:off x="1928148" y="3850325"/>
              <a:ext cx="636474" cy="395670"/>
            </a:xfrm>
            <a:custGeom>
              <a:avLst/>
              <a:gdLst>
                <a:gd name="T0" fmla="*/ 12757 w 13066"/>
                <a:gd name="T1" fmla="*/ 5380 h 8147"/>
                <a:gd name="T2" fmla="*/ 12757 w 13066"/>
                <a:gd name="T3" fmla="*/ 5380 h 8147"/>
                <a:gd name="T4" fmla="*/ 5103 w 13066"/>
                <a:gd name="T5" fmla="*/ 6609 h 8147"/>
                <a:gd name="T6" fmla="*/ 2367 w 13066"/>
                <a:gd name="T7" fmla="*/ 707 h 8147"/>
                <a:gd name="T8" fmla="*/ 3627 w 13066"/>
                <a:gd name="T9" fmla="*/ 2797 h 8147"/>
                <a:gd name="T10" fmla="*/ 3750 w 13066"/>
                <a:gd name="T11" fmla="*/ 2890 h 8147"/>
                <a:gd name="T12" fmla="*/ 3843 w 13066"/>
                <a:gd name="T13" fmla="*/ 2858 h 8147"/>
                <a:gd name="T14" fmla="*/ 3904 w 13066"/>
                <a:gd name="T15" fmla="*/ 2644 h 8147"/>
                <a:gd name="T16" fmla="*/ 2367 w 13066"/>
                <a:gd name="T17" fmla="*/ 92 h 8147"/>
                <a:gd name="T18" fmla="*/ 2367 w 13066"/>
                <a:gd name="T19" fmla="*/ 62 h 8147"/>
                <a:gd name="T20" fmla="*/ 2336 w 13066"/>
                <a:gd name="T21" fmla="*/ 62 h 8147"/>
                <a:gd name="T22" fmla="*/ 2336 w 13066"/>
                <a:gd name="T23" fmla="*/ 62 h 8147"/>
                <a:gd name="T24" fmla="*/ 2305 w 13066"/>
                <a:gd name="T25" fmla="*/ 31 h 8147"/>
                <a:gd name="T26" fmla="*/ 2274 w 13066"/>
                <a:gd name="T27" fmla="*/ 31 h 8147"/>
                <a:gd name="T28" fmla="*/ 2244 w 13066"/>
                <a:gd name="T29" fmla="*/ 31 h 8147"/>
                <a:gd name="T30" fmla="*/ 2213 w 13066"/>
                <a:gd name="T31" fmla="*/ 0 h 8147"/>
                <a:gd name="T32" fmla="*/ 2182 w 13066"/>
                <a:gd name="T33" fmla="*/ 31 h 8147"/>
                <a:gd name="T34" fmla="*/ 2151 w 13066"/>
                <a:gd name="T35" fmla="*/ 31 h 8147"/>
                <a:gd name="T36" fmla="*/ 2151 w 13066"/>
                <a:gd name="T37" fmla="*/ 31 h 8147"/>
                <a:gd name="T38" fmla="*/ 2121 w 13066"/>
                <a:gd name="T39" fmla="*/ 62 h 8147"/>
                <a:gd name="T40" fmla="*/ 2121 w 13066"/>
                <a:gd name="T41" fmla="*/ 62 h 8147"/>
                <a:gd name="T42" fmla="*/ 61 w 13066"/>
                <a:gd name="T43" fmla="*/ 2336 h 8147"/>
                <a:gd name="T44" fmla="*/ 91 w 13066"/>
                <a:gd name="T45" fmla="*/ 2551 h 8147"/>
                <a:gd name="T46" fmla="*/ 184 w 13066"/>
                <a:gd name="T47" fmla="*/ 2612 h 8147"/>
                <a:gd name="T48" fmla="*/ 307 w 13066"/>
                <a:gd name="T49" fmla="*/ 2551 h 8147"/>
                <a:gd name="T50" fmla="*/ 2028 w 13066"/>
                <a:gd name="T51" fmla="*/ 645 h 8147"/>
                <a:gd name="T52" fmla="*/ 4919 w 13066"/>
                <a:gd name="T53" fmla="*/ 6886 h 8147"/>
                <a:gd name="T54" fmla="*/ 8208 w 13066"/>
                <a:gd name="T55" fmla="*/ 7809 h 8147"/>
                <a:gd name="T56" fmla="*/ 13003 w 13066"/>
                <a:gd name="T57" fmla="*/ 5564 h 8147"/>
                <a:gd name="T58" fmla="*/ 12972 w 13066"/>
                <a:gd name="T59" fmla="*/ 5349 h 8147"/>
                <a:gd name="T60" fmla="*/ 12757 w 13066"/>
                <a:gd name="T61" fmla="*/ 5380 h 8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066" h="8147">
                  <a:moveTo>
                    <a:pt x="12757" y="5380"/>
                  </a:moveTo>
                  <a:lnTo>
                    <a:pt x="12757" y="5380"/>
                  </a:lnTo>
                  <a:cubicBezTo>
                    <a:pt x="10882" y="7593"/>
                    <a:pt x="7593" y="8146"/>
                    <a:pt x="5103" y="6609"/>
                  </a:cubicBezTo>
                  <a:cubicBezTo>
                    <a:pt x="3074" y="5349"/>
                    <a:pt x="1998" y="3043"/>
                    <a:pt x="2367" y="707"/>
                  </a:cubicBezTo>
                  <a:cubicBezTo>
                    <a:pt x="3627" y="2797"/>
                    <a:pt x="3627" y="2797"/>
                    <a:pt x="3627" y="2797"/>
                  </a:cubicBezTo>
                  <a:cubicBezTo>
                    <a:pt x="3658" y="2858"/>
                    <a:pt x="3689" y="2890"/>
                    <a:pt x="3750" y="2890"/>
                  </a:cubicBezTo>
                  <a:cubicBezTo>
                    <a:pt x="3781" y="2890"/>
                    <a:pt x="3812" y="2890"/>
                    <a:pt x="3843" y="2858"/>
                  </a:cubicBezTo>
                  <a:cubicBezTo>
                    <a:pt x="3904" y="2828"/>
                    <a:pt x="3935" y="2705"/>
                    <a:pt x="3904" y="2644"/>
                  </a:cubicBezTo>
                  <a:cubicBezTo>
                    <a:pt x="2367" y="92"/>
                    <a:pt x="2367" y="92"/>
                    <a:pt x="2367" y="92"/>
                  </a:cubicBezTo>
                  <a:cubicBezTo>
                    <a:pt x="2367" y="92"/>
                    <a:pt x="2367" y="92"/>
                    <a:pt x="2367" y="62"/>
                  </a:cubicBezTo>
                  <a:lnTo>
                    <a:pt x="2336" y="62"/>
                  </a:lnTo>
                  <a:lnTo>
                    <a:pt x="2336" y="62"/>
                  </a:lnTo>
                  <a:cubicBezTo>
                    <a:pt x="2336" y="31"/>
                    <a:pt x="2305" y="31"/>
                    <a:pt x="2305" y="31"/>
                  </a:cubicBezTo>
                  <a:lnTo>
                    <a:pt x="2274" y="31"/>
                  </a:lnTo>
                  <a:lnTo>
                    <a:pt x="2244" y="31"/>
                  </a:lnTo>
                  <a:cubicBezTo>
                    <a:pt x="2244" y="31"/>
                    <a:pt x="2244" y="0"/>
                    <a:pt x="2213" y="0"/>
                  </a:cubicBezTo>
                  <a:cubicBezTo>
                    <a:pt x="2213" y="31"/>
                    <a:pt x="2213" y="31"/>
                    <a:pt x="2182" y="31"/>
                  </a:cubicBezTo>
                  <a:cubicBezTo>
                    <a:pt x="2182" y="31"/>
                    <a:pt x="2182" y="31"/>
                    <a:pt x="2151" y="31"/>
                  </a:cubicBezTo>
                  <a:lnTo>
                    <a:pt x="2151" y="31"/>
                  </a:lnTo>
                  <a:cubicBezTo>
                    <a:pt x="2151" y="31"/>
                    <a:pt x="2151" y="62"/>
                    <a:pt x="2121" y="62"/>
                  </a:cubicBezTo>
                  <a:lnTo>
                    <a:pt x="2121" y="62"/>
                  </a:lnTo>
                  <a:cubicBezTo>
                    <a:pt x="61" y="2336"/>
                    <a:pt x="61" y="2336"/>
                    <a:pt x="61" y="2336"/>
                  </a:cubicBezTo>
                  <a:cubicBezTo>
                    <a:pt x="0" y="2398"/>
                    <a:pt x="30" y="2489"/>
                    <a:pt x="91" y="2551"/>
                  </a:cubicBezTo>
                  <a:cubicBezTo>
                    <a:pt x="123" y="2582"/>
                    <a:pt x="153" y="2612"/>
                    <a:pt x="184" y="2612"/>
                  </a:cubicBezTo>
                  <a:cubicBezTo>
                    <a:pt x="246" y="2612"/>
                    <a:pt x="276" y="2582"/>
                    <a:pt x="307" y="2551"/>
                  </a:cubicBezTo>
                  <a:cubicBezTo>
                    <a:pt x="2028" y="645"/>
                    <a:pt x="2028" y="645"/>
                    <a:pt x="2028" y="645"/>
                  </a:cubicBezTo>
                  <a:cubicBezTo>
                    <a:pt x="1659" y="3135"/>
                    <a:pt x="2797" y="5564"/>
                    <a:pt x="4919" y="6886"/>
                  </a:cubicBezTo>
                  <a:cubicBezTo>
                    <a:pt x="5933" y="7501"/>
                    <a:pt x="7070" y="7809"/>
                    <a:pt x="8208" y="7809"/>
                  </a:cubicBezTo>
                  <a:cubicBezTo>
                    <a:pt x="9990" y="7809"/>
                    <a:pt x="11773" y="7039"/>
                    <a:pt x="13003" y="5564"/>
                  </a:cubicBezTo>
                  <a:cubicBezTo>
                    <a:pt x="13065" y="5503"/>
                    <a:pt x="13065" y="5410"/>
                    <a:pt x="12972" y="5349"/>
                  </a:cubicBezTo>
                  <a:cubicBezTo>
                    <a:pt x="12911" y="5287"/>
                    <a:pt x="12819" y="5287"/>
                    <a:pt x="12757" y="53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2183611" y="3755845"/>
              <a:ext cx="262748" cy="305810"/>
              <a:chOff x="1500188" y="212725"/>
              <a:chExt cx="6102350" cy="7102475"/>
            </a:xfrm>
            <a:grpFill/>
          </p:grpSpPr>
          <p:sp>
            <p:nvSpPr>
              <p:cNvPr id="259" name="Freeform 1"/>
              <p:cNvSpPr>
                <a:spLocks noChangeArrowheads="1"/>
              </p:cNvSpPr>
              <p:nvPr/>
            </p:nvSpPr>
            <p:spPr bwMode="auto">
              <a:xfrm>
                <a:off x="4483100" y="212725"/>
                <a:ext cx="1709738" cy="1720850"/>
              </a:xfrm>
              <a:custGeom>
                <a:avLst/>
                <a:gdLst>
                  <a:gd name="T0" fmla="*/ 2358 w 4748"/>
                  <a:gd name="T1" fmla="*/ 856 h 4779"/>
                  <a:gd name="T2" fmla="*/ 2358 w 4748"/>
                  <a:gd name="T3" fmla="*/ 856 h 4779"/>
                  <a:gd name="T4" fmla="*/ 825 w 4748"/>
                  <a:gd name="T5" fmla="*/ 2389 h 4779"/>
                  <a:gd name="T6" fmla="*/ 2358 w 4748"/>
                  <a:gd name="T7" fmla="*/ 3923 h 4779"/>
                  <a:gd name="T8" fmla="*/ 3892 w 4748"/>
                  <a:gd name="T9" fmla="*/ 2389 h 4779"/>
                  <a:gd name="T10" fmla="*/ 2358 w 4748"/>
                  <a:gd name="T11" fmla="*/ 856 h 4779"/>
                  <a:gd name="T12" fmla="*/ 2358 w 4748"/>
                  <a:gd name="T13" fmla="*/ 4778 h 4779"/>
                  <a:gd name="T14" fmla="*/ 2358 w 4748"/>
                  <a:gd name="T15" fmla="*/ 4778 h 4779"/>
                  <a:gd name="T16" fmla="*/ 0 w 4748"/>
                  <a:gd name="T17" fmla="*/ 2389 h 4779"/>
                  <a:gd name="T18" fmla="*/ 2358 w 4748"/>
                  <a:gd name="T19" fmla="*/ 0 h 4779"/>
                  <a:gd name="T20" fmla="*/ 4747 w 4748"/>
                  <a:gd name="T21" fmla="*/ 2389 h 4779"/>
                  <a:gd name="T22" fmla="*/ 2358 w 4748"/>
                  <a:gd name="T23" fmla="*/ 4778 h 4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748" h="4779">
                    <a:moveTo>
                      <a:pt x="2358" y="856"/>
                    </a:moveTo>
                    <a:lnTo>
                      <a:pt x="2358" y="856"/>
                    </a:lnTo>
                    <a:cubicBezTo>
                      <a:pt x="1503" y="856"/>
                      <a:pt x="825" y="1534"/>
                      <a:pt x="825" y="2389"/>
                    </a:cubicBezTo>
                    <a:cubicBezTo>
                      <a:pt x="825" y="3244"/>
                      <a:pt x="1503" y="3923"/>
                      <a:pt x="2358" y="3923"/>
                    </a:cubicBezTo>
                    <a:cubicBezTo>
                      <a:pt x="3213" y="3923"/>
                      <a:pt x="3892" y="3244"/>
                      <a:pt x="3892" y="2389"/>
                    </a:cubicBezTo>
                    <a:cubicBezTo>
                      <a:pt x="3892" y="1534"/>
                      <a:pt x="3213" y="856"/>
                      <a:pt x="2358" y="856"/>
                    </a:cubicBezTo>
                    <a:close/>
                    <a:moveTo>
                      <a:pt x="2358" y="4778"/>
                    </a:moveTo>
                    <a:lnTo>
                      <a:pt x="2358" y="4778"/>
                    </a:lnTo>
                    <a:cubicBezTo>
                      <a:pt x="1061" y="4778"/>
                      <a:pt x="0" y="3687"/>
                      <a:pt x="0" y="2389"/>
                    </a:cubicBezTo>
                    <a:cubicBezTo>
                      <a:pt x="0" y="1092"/>
                      <a:pt x="1061" y="0"/>
                      <a:pt x="2358" y="0"/>
                    </a:cubicBezTo>
                    <a:cubicBezTo>
                      <a:pt x="3685" y="0"/>
                      <a:pt x="4747" y="1092"/>
                      <a:pt x="4747" y="2389"/>
                    </a:cubicBezTo>
                    <a:cubicBezTo>
                      <a:pt x="4747" y="3687"/>
                      <a:pt x="3685" y="4778"/>
                      <a:pt x="2358" y="477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Freeform 2"/>
              <p:cNvSpPr>
                <a:spLocks noChangeArrowheads="1"/>
              </p:cNvSpPr>
              <p:nvPr/>
            </p:nvSpPr>
            <p:spPr bwMode="auto">
              <a:xfrm>
                <a:off x="3548063" y="2017713"/>
                <a:ext cx="4054475" cy="5213350"/>
              </a:xfrm>
              <a:custGeom>
                <a:avLst/>
                <a:gdLst>
                  <a:gd name="T0" fmla="*/ 3420 w 11264"/>
                  <a:gd name="T1" fmla="*/ 3657 h 14480"/>
                  <a:gd name="T2" fmla="*/ 3832 w 11264"/>
                  <a:gd name="T3" fmla="*/ 4069 h 14480"/>
                  <a:gd name="T4" fmla="*/ 3774 w 11264"/>
                  <a:gd name="T5" fmla="*/ 8168 h 14480"/>
                  <a:gd name="T6" fmla="*/ 1710 w 11264"/>
                  <a:gd name="T7" fmla="*/ 13594 h 14480"/>
                  <a:gd name="T8" fmla="*/ 5219 w 11264"/>
                  <a:gd name="T9" fmla="*/ 7873 h 14480"/>
                  <a:gd name="T10" fmla="*/ 5838 w 11264"/>
                  <a:gd name="T11" fmla="*/ 7725 h 14480"/>
                  <a:gd name="T12" fmla="*/ 7961 w 11264"/>
                  <a:gd name="T13" fmla="*/ 9525 h 14480"/>
                  <a:gd name="T14" fmla="*/ 8550 w 11264"/>
                  <a:gd name="T15" fmla="*/ 13358 h 14480"/>
                  <a:gd name="T16" fmla="*/ 9111 w 11264"/>
                  <a:gd name="T17" fmla="*/ 9053 h 14480"/>
                  <a:gd name="T18" fmla="*/ 6810 w 11264"/>
                  <a:gd name="T19" fmla="*/ 7017 h 14480"/>
                  <a:gd name="T20" fmla="*/ 6634 w 11264"/>
                  <a:gd name="T21" fmla="*/ 4305 h 14480"/>
                  <a:gd name="T22" fmla="*/ 7253 w 11264"/>
                  <a:gd name="T23" fmla="*/ 3922 h 14480"/>
                  <a:gd name="T24" fmla="*/ 10408 w 11264"/>
                  <a:gd name="T25" fmla="*/ 3981 h 14480"/>
                  <a:gd name="T26" fmla="*/ 9848 w 11264"/>
                  <a:gd name="T27" fmla="*/ 3392 h 14480"/>
                  <a:gd name="T28" fmla="*/ 4540 w 11264"/>
                  <a:gd name="T29" fmla="*/ 944 h 14480"/>
                  <a:gd name="T30" fmla="*/ 914 w 11264"/>
                  <a:gd name="T31" fmla="*/ 5602 h 14480"/>
                  <a:gd name="T32" fmla="*/ 1975 w 11264"/>
                  <a:gd name="T33" fmla="*/ 5690 h 14480"/>
                  <a:gd name="T34" fmla="*/ 3420 w 11264"/>
                  <a:gd name="T35" fmla="*/ 3657 h 14480"/>
                  <a:gd name="T36" fmla="*/ 1946 w 11264"/>
                  <a:gd name="T37" fmla="*/ 14479 h 14480"/>
                  <a:gd name="T38" fmla="*/ 708 w 11264"/>
                  <a:gd name="T39" fmla="*/ 12444 h 14480"/>
                  <a:gd name="T40" fmla="*/ 2977 w 11264"/>
                  <a:gd name="T41" fmla="*/ 5543 h 14480"/>
                  <a:gd name="T42" fmla="*/ 1445 w 11264"/>
                  <a:gd name="T43" fmla="*/ 6841 h 14480"/>
                  <a:gd name="T44" fmla="*/ 118 w 11264"/>
                  <a:gd name="T45" fmla="*/ 5868 h 14480"/>
                  <a:gd name="T46" fmla="*/ 4333 w 11264"/>
                  <a:gd name="T47" fmla="*/ 118 h 14480"/>
                  <a:gd name="T48" fmla="*/ 9848 w 11264"/>
                  <a:gd name="T49" fmla="*/ 2566 h 14480"/>
                  <a:gd name="T50" fmla="*/ 11234 w 11264"/>
                  <a:gd name="T51" fmla="*/ 4011 h 14480"/>
                  <a:gd name="T52" fmla="*/ 7489 w 11264"/>
                  <a:gd name="T53" fmla="*/ 4924 h 14480"/>
                  <a:gd name="T54" fmla="*/ 9376 w 11264"/>
                  <a:gd name="T55" fmla="*/ 7902 h 14480"/>
                  <a:gd name="T56" fmla="*/ 9937 w 11264"/>
                  <a:gd name="T57" fmla="*/ 12768 h 14480"/>
                  <a:gd name="T58" fmla="*/ 7135 w 11264"/>
                  <a:gd name="T59" fmla="*/ 12768 h 14480"/>
                  <a:gd name="T60" fmla="*/ 5749 w 11264"/>
                  <a:gd name="T61" fmla="*/ 8699 h 14480"/>
                  <a:gd name="T62" fmla="*/ 1946 w 11264"/>
                  <a:gd name="T63" fmla="*/ 14479 h 14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264" h="14480">
                    <a:moveTo>
                      <a:pt x="3420" y="3657"/>
                    </a:moveTo>
                    <a:lnTo>
                      <a:pt x="3420" y="3657"/>
                    </a:lnTo>
                    <a:cubicBezTo>
                      <a:pt x="3449" y="3657"/>
                      <a:pt x="3479" y="3657"/>
                      <a:pt x="3538" y="3686"/>
                    </a:cubicBezTo>
                    <a:cubicBezTo>
                      <a:pt x="3714" y="3715"/>
                      <a:pt x="3832" y="3893"/>
                      <a:pt x="3832" y="4069"/>
                    </a:cubicBezTo>
                    <a:cubicBezTo>
                      <a:pt x="3832" y="7991"/>
                      <a:pt x="3832" y="7991"/>
                      <a:pt x="3832" y="7991"/>
                    </a:cubicBezTo>
                    <a:cubicBezTo>
                      <a:pt x="3832" y="8050"/>
                      <a:pt x="3803" y="8109"/>
                      <a:pt x="3774" y="8168"/>
                    </a:cubicBezTo>
                    <a:cubicBezTo>
                      <a:pt x="1445" y="12828"/>
                      <a:pt x="1445" y="12828"/>
                      <a:pt x="1445" y="12828"/>
                    </a:cubicBezTo>
                    <a:cubicBezTo>
                      <a:pt x="1298" y="13093"/>
                      <a:pt x="1416" y="13447"/>
                      <a:pt x="1710" y="13594"/>
                    </a:cubicBezTo>
                    <a:cubicBezTo>
                      <a:pt x="1975" y="13741"/>
                      <a:pt x="2329" y="13623"/>
                      <a:pt x="2476" y="13329"/>
                    </a:cubicBezTo>
                    <a:cubicBezTo>
                      <a:pt x="5219" y="7873"/>
                      <a:pt x="5219" y="7873"/>
                      <a:pt x="5219" y="7873"/>
                    </a:cubicBezTo>
                    <a:cubicBezTo>
                      <a:pt x="5277" y="7755"/>
                      <a:pt x="5395" y="7666"/>
                      <a:pt x="5513" y="7637"/>
                    </a:cubicBezTo>
                    <a:cubicBezTo>
                      <a:pt x="5631" y="7607"/>
                      <a:pt x="5749" y="7637"/>
                      <a:pt x="5838" y="7725"/>
                    </a:cubicBezTo>
                    <a:cubicBezTo>
                      <a:pt x="7813" y="9200"/>
                      <a:pt x="7813" y="9200"/>
                      <a:pt x="7813" y="9200"/>
                    </a:cubicBezTo>
                    <a:cubicBezTo>
                      <a:pt x="7902" y="9289"/>
                      <a:pt x="7961" y="9407"/>
                      <a:pt x="7961" y="9525"/>
                    </a:cubicBezTo>
                    <a:cubicBezTo>
                      <a:pt x="7961" y="12768"/>
                      <a:pt x="7961" y="12768"/>
                      <a:pt x="7961" y="12768"/>
                    </a:cubicBezTo>
                    <a:cubicBezTo>
                      <a:pt x="7961" y="13093"/>
                      <a:pt x="8226" y="13358"/>
                      <a:pt x="8550" y="13358"/>
                    </a:cubicBezTo>
                    <a:cubicBezTo>
                      <a:pt x="8846" y="13358"/>
                      <a:pt x="9111" y="13093"/>
                      <a:pt x="9111" y="12768"/>
                    </a:cubicBezTo>
                    <a:cubicBezTo>
                      <a:pt x="9111" y="9053"/>
                      <a:pt x="9111" y="9053"/>
                      <a:pt x="9111" y="9053"/>
                    </a:cubicBezTo>
                    <a:cubicBezTo>
                      <a:pt x="9111" y="8875"/>
                      <a:pt x="9022" y="8699"/>
                      <a:pt x="8875" y="8581"/>
                    </a:cubicBezTo>
                    <a:cubicBezTo>
                      <a:pt x="6810" y="7017"/>
                      <a:pt x="6810" y="7017"/>
                      <a:pt x="6810" y="7017"/>
                    </a:cubicBezTo>
                    <a:cubicBezTo>
                      <a:pt x="6723" y="6929"/>
                      <a:pt x="6634" y="6811"/>
                      <a:pt x="6634" y="6694"/>
                    </a:cubicBezTo>
                    <a:cubicBezTo>
                      <a:pt x="6634" y="4305"/>
                      <a:pt x="6634" y="4305"/>
                      <a:pt x="6634" y="4305"/>
                    </a:cubicBezTo>
                    <a:cubicBezTo>
                      <a:pt x="6634" y="4158"/>
                      <a:pt x="6723" y="4011"/>
                      <a:pt x="6841" y="3951"/>
                    </a:cubicBezTo>
                    <a:cubicBezTo>
                      <a:pt x="6959" y="3863"/>
                      <a:pt x="7106" y="3863"/>
                      <a:pt x="7253" y="3922"/>
                    </a:cubicBezTo>
                    <a:cubicBezTo>
                      <a:pt x="8138" y="4335"/>
                      <a:pt x="8993" y="4541"/>
                      <a:pt x="9819" y="4541"/>
                    </a:cubicBezTo>
                    <a:cubicBezTo>
                      <a:pt x="10143" y="4541"/>
                      <a:pt x="10408" y="4305"/>
                      <a:pt x="10408" y="3981"/>
                    </a:cubicBezTo>
                    <a:cubicBezTo>
                      <a:pt x="10408" y="3833"/>
                      <a:pt x="10349" y="3686"/>
                      <a:pt x="10261" y="3568"/>
                    </a:cubicBezTo>
                    <a:cubicBezTo>
                      <a:pt x="10143" y="3479"/>
                      <a:pt x="9995" y="3421"/>
                      <a:pt x="9848" y="3392"/>
                    </a:cubicBezTo>
                    <a:cubicBezTo>
                      <a:pt x="7371" y="3361"/>
                      <a:pt x="5130" y="1091"/>
                      <a:pt x="5101" y="1091"/>
                    </a:cubicBezTo>
                    <a:cubicBezTo>
                      <a:pt x="4953" y="944"/>
                      <a:pt x="4747" y="884"/>
                      <a:pt x="4540" y="944"/>
                    </a:cubicBezTo>
                    <a:cubicBezTo>
                      <a:pt x="3302" y="1268"/>
                      <a:pt x="1857" y="3332"/>
                      <a:pt x="944" y="5159"/>
                    </a:cubicBezTo>
                    <a:cubicBezTo>
                      <a:pt x="885" y="5307"/>
                      <a:pt x="855" y="5454"/>
                      <a:pt x="914" y="5602"/>
                    </a:cubicBezTo>
                    <a:cubicBezTo>
                      <a:pt x="973" y="5750"/>
                      <a:pt x="1062" y="5868"/>
                      <a:pt x="1209" y="5926"/>
                    </a:cubicBezTo>
                    <a:cubicBezTo>
                      <a:pt x="1474" y="6074"/>
                      <a:pt x="1828" y="5956"/>
                      <a:pt x="1975" y="5690"/>
                    </a:cubicBezTo>
                    <a:cubicBezTo>
                      <a:pt x="2271" y="5071"/>
                      <a:pt x="2654" y="4423"/>
                      <a:pt x="3066" y="3833"/>
                    </a:cubicBezTo>
                    <a:cubicBezTo>
                      <a:pt x="3154" y="3715"/>
                      <a:pt x="3272" y="3657"/>
                      <a:pt x="3420" y="3657"/>
                    </a:cubicBezTo>
                    <a:close/>
                    <a:moveTo>
                      <a:pt x="1946" y="14479"/>
                    </a:moveTo>
                    <a:lnTo>
                      <a:pt x="1946" y="14479"/>
                    </a:lnTo>
                    <a:cubicBezTo>
                      <a:pt x="1739" y="14479"/>
                      <a:pt x="1534" y="14449"/>
                      <a:pt x="1327" y="14331"/>
                    </a:cubicBezTo>
                    <a:cubicBezTo>
                      <a:pt x="619" y="14007"/>
                      <a:pt x="354" y="13151"/>
                      <a:pt x="708" y="12444"/>
                    </a:cubicBezTo>
                    <a:cubicBezTo>
                      <a:pt x="2977" y="7873"/>
                      <a:pt x="2977" y="7873"/>
                      <a:pt x="2977" y="7873"/>
                    </a:cubicBezTo>
                    <a:cubicBezTo>
                      <a:pt x="2977" y="5543"/>
                      <a:pt x="2977" y="5543"/>
                      <a:pt x="2977" y="5543"/>
                    </a:cubicBezTo>
                    <a:cubicBezTo>
                      <a:pt x="2889" y="5720"/>
                      <a:pt x="2801" y="5897"/>
                      <a:pt x="2713" y="6074"/>
                    </a:cubicBezTo>
                    <a:cubicBezTo>
                      <a:pt x="2476" y="6545"/>
                      <a:pt x="1975" y="6841"/>
                      <a:pt x="1445" y="6841"/>
                    </a:cubicBezTo>
                    <a:cubicBezTo>
                      <a:pt x="1238" y="6841"/>
                      <a:pt x="1003" y="6781"/>
                      <a:pt x="826" y="6694"/>
                    </a:cubicBezTo>
                    <a:cubicBezTo>
                      <a:pt x="472" y="6516"/>
                      <a:pt x="236" y="6222"/>
                      <a:pt x="118" y="5868"/>
                    </a:cubicBezTo>
                    <a:cubicBezTo>
                      <a:pt x="0" y="5514"/>
                      <a:pt x="30" y="5130"/>
                      <a:pt x="206" y="4777"/>
                    </a:cubicBezTo>
                    <a:cubicBezTo>
                      <a:pt x="826" y="3539"/>
                      <a:pt x="2476" y="619"/>
                      <a:pt x="4333" y="118"/>
                    </a:cubicBezTo>
                    <a:cubicBezTo>
                      <a:pt x="4805" y="0"/>
                      <a:pt x="5366" y="147"/>
                      <a:pt x="5690" y="501"/>
                    </a:cubicBezTo>
                    <a:cubicBezTo>
                      <a:pt x="5720" y="501"/>
                      <a:pt x="7754" y="2536"/>
                      <a:pt x="9848" y="2566"/>
                    </a:cubicBezTo>
                    <a:cubicBezTo>
                      <a:pt x="10231" y="2566"/>
                      <a:pt x="10585" y="2713"/>
                      <a:pt x="10851" y="3007"/>
                    </a:cubicBezTo>
                    <a:cubicBezTo>
                      <a:pt x="11116" y="3274"/>
                      <a:pt x="11263" y="3627"/>
                      <a:pt x="11234" y="4011"/>
                    </a:cubicBezTo>
                    <a:cubicBezTo>
                      <a:pt x="11234" y="4777"/>
                      <a:pt x="10585" y="5396"/>
                      <a:pt x="9848" y="5396"/>
                    </a:cubicBezTo>
                    <a:cubicBezTo>
                      <a:pt x="9051" y="5366"/>
                      <a:pt x="8285" y="5219"/>
                      <a:pt x="7489" y="4924"/>
                    </a:cubicBezTo>
                    <a:cubicBezTo>
                      <a:pt x="7489" y="6487"/>
                      <a:pt x="7489" y="6487"/>
                      <a:pt x="7489" y="6487"/>
                    </a:cubicBezTo>
                    <a:cubicBezTo>
                      <a:pt x="9376" y="7902"/>
                      <a:pt x="9376" y="7902"/>
                      <a:pt x="9376" y="7902"/>
                    </a:cubicBezTo>
                    <a:cubicBezTo>
                      <a:pt x="9730" y="8168"/>
                      <a:pt x="9937" y="8610"/>
                      <a:pt x="9937" y="9053"/>
                    </a:cubicBezTo>
                    <a:cubicBezTo>
                      <a:pt x="9937" y="12768"/>
                      <a:pt x="9937" y="12768"/>
                      <a:pt x="9937" y="12768"/>
                    </a:cubicBezTo>
                    <a:cubicBezTo>
                      <a:pt x="9937" y="13565"/>
                      <a:pt x="9318" y="14184"/>
                      <a:pt x="8550" y="14184"/>
                    </a:cubicBezTo>
                    <a:cubicBezTo>
                      <a:pt x="7754" y="14184"/>
                      <a:pt x="7135" y="13565"/>
                      <a:pt x="7135" y="12768"/>
                    </a:cubicBezTo>
                    <a:cubicBezTo>
                      <a:pt x="7135" y="9730"/>
                      <a:pt x="7135" y="9730"/>
                      <a:pt x="7135" y="9730"/>
                    </a:cubicBezTo>
                    <a:cubicBezTo>
                      <a:pt x="5749" y="8699"/>
                      <a:pt x="5749" y="8699"/>
                      <a:pt x="5749" y="8699"/>
                    </a:cubicBezTo>
                    <a:cubicBezTo>
                      <a:pt x="3213" y="13712"/>
                      <a:pt x="3213" y="13712"/>
                      <a:pt x="3213" y="13712"/>
                    </a:cubicBezTo>
                    <a:cubicBezTo>
                      <a:pt x="2977" y="14184"/>
                      <a:pt x="2476" y="14479"/>
                      <a:pt x="1946" y="1447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Freeform 3"/>
              <p:cNvSpPr>
                <a:spLocks noChangeArrowheads="1"/>
              </p:cNvSpPr>
              <p:nvPr/>
            </p:nvSpPr>
            <p:spPr bwMode="auto">
              <a:xfrm>
                <a:off x="1500188" y="4214813"/>
                <a:ext cx="2536825" cy="2484437"/>
              </a:xfrm>
              <a:custGeom>
                <a:avLst/>
                <a:gdLst>
                  <a:gd name="T0" fmla="*/ 2830 w 7048"/>
                  <a:gd name="T1" fmla="*/ 6900 h 6901"/>
                  <a:gd name="T2" fmla="*/ 2830 w 7048"/>
                  <a:gd name="T3" fmla="*/ 6900 h 6901"/>
                  <a:gd name="T4" fmla="*/ 2683 w 7048"/>
                  <a:gd name="T5" fmla="*/ 6871 h 6901"/>
                  <a:gd name="T6" fmla="*/ 324 w 7048"/>
                  <a:gd name="T7" fmla="*/ 5780 h 6901"/>
                  <a:gd name="T8" fmla="*/ 118 w 7048"/>
                  <a:gd name="T9" fmla="*/ 5249 h 6901"/>
                  <a:gd name="T10" fmla="*/ 649 w 7048"/>
                  <a:gd name="T11" fmla="*/ 5042 h 6901"/>
                  <a:gd name="T12" fmla="*/ 2683 w 7048"/>
                  <a:gd name="T13" fmla="*/ 5956 h 6901"/>
                  <a:gd name="T14" fmla="*/ 6222 w 7048"/>
                  <a:gd name="T15" fmla="*/ 236 h 6901"/>
                  <a:gd name="T16" fmla="*/ 6811 w 7048"/>
                  <a:gd name="T17" fmla="*/ 118 h 6901"/>
                  <a:gd name="T18" fmla="*/ 6929 w 7048"/>
                  <a:gd name="T19" fmla="*/ 677 h 6901"/>
                  <a:gd name="T20" fmla="*/ 3214 w 7048"/>
                  <a:gd name="T21" fmla="*/ 6693 h 6901"/>
                  <a:gd name="T22" fmla="*/ 2830 w 7048"/>
                  <a:gd name="T23" fmla="*/ 6900 h 6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48" h="6901">
                    <a:moveTo>
                      <a:pt x="2830" y="6900"/>
                    </a:moveTo>
                    <a:lnTo>
                      <a:pt x="2830" y="6900"/>
                    </a:lnTo>
                    <a:cubicBezTo>
                      <a:pt x="2772" y="6900"/>
                      <a:pt x="2712" y="6900"/>
                      <a:pt x="2683" y="6871"/>
                    </a:cubicBezTo>
                    <a:cubicBezTo>
                      <a:pt x="324" y="5780"/>
                      <a:pt x="324" y="5780"/>
                      <a:pt x="324" y="5780"/>
                    </a:cubicBezTo>
                    <a:cubicBezTo>
                      <a:pt x="88" y="5691"/>
                      <a:pt x="0" y="5455"/>
                      <a:pt x="118" y="5249"/>
                    </a:cubicBezTo>
                    <a:cubicBezTo>
                      <a:pt x="206" y="5013"/>
                      <a:pt x="442" y="4924"/>
                      <a:pt x="649" y="5042"/>
                    </a:cubicBezTo>
                    <a:cubicBezTo>
                      <a:pt x="2683" y="5956"/>
                      <a:pt x="2683" y="5956"/>
                      <a:pt x="2683" y="5956"/>
                    </a:cubicBezTo>
                    <a:cubicBezTo>
                      <a:pt x="6222" y="236"/>
                      <a:pt x="6222" y="236"/>
                      <a:pt x="6222" y="236"/>
                    </a:cubicBezTo>
                    <a:cubicBezTo>
                      <a:pt x="6340" y="58"/>
                      <a:pt x="6605" y="0"/>
                      <a:pt x="6811" y="118"/>
                    </a:cubicBezTo>
                    <a:cubicBezTo>
                      <a:pt x="6989" y="236"/>
                      <a:pt x="7047" y="501"/>
                      <a:pt x="6929" y="677"/>
                    </a:cubicBezTo>
                    <a:cubicBezTo>
                      <a:pt x="3214" y="6693"/>
                      <a:pt x="3214" y="6693"/>
                      <a:pt x="3214" y="6693"/>
                    </a:cubicBezTo>
                    <a:cubicBezTo>
                      <a:pt x="3126" y="6842"/>
                      <a:pt x="2979" y="6900"/>
                      <a:pt x="2830" y="69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Freeform 4"/>
              <p:cNvSpPr>
                <a:spLocks noChangeArrowheads="1"/>
              </p:cNvSpPr>
              <p:nvPr/>
            </p:nvSpPr>
            <p:spPr bwMode="auto">
              <a:xfrm>
                <a:off x="2147888" y="4310063"/>
                <a:ext cx="1157287" cy="1698625"/>
              </a:xfrm>
              <a:custGeom>
                <a:avLst/>
                <a:gdLst>
                  <a:gd name="T0" fmla="*/ 472 w 3215"/>
                  <a:gd name="T1" fmla="*/ 4718 h 4719"/>
                  <a:gd name="T2" fmla="*/ 472 w 3215"/>
                  <a:gd name="T3" fmla="*/ 4718 h 4719"/>
                  <a:gd name="T4" fmla="*/ 265 w 3215"/>
                  <a:gd name="T5" fmla="*/ 4659 h 4719"/>
                  <a:gd name="T6" fmla="*/ 118 w 3215"/>
                  <a:gd name="T7" fmla="*/ 4099 h 4719"/>
                  <a:gd name="T8" fmla="*/ 2388 w 3215"/>
                  <a:gd name="T9" fmla="*/ 265 h 4719"/>
                  <a:gd name="T10" fmla="*/ 2949 w 3215"/>
                  <a:gd name="T11" fmla="*/ 118 h 4719"/>
                  <a:gd name="T12" fmla="*/ 3096 w 3215"/>
                  <a:gd name="T13" fmla="*/ 678 h 4719"/>
                  <a:gd name="T14" fmla="*/ 826 w 3215"/>
                  <a:gd name="T15" fmla="*/ 4512 h 4719"/>
                  <a:gd name="T16" fmla="*/ 472 w 3215"/>
                  <a:gd name="T17" fmla="*/ 4718 h 4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15" h="4719">
                    <a:moveTo>
                      <a:pt x="472" y="4718"/>
                    </a:moveTo>
                    <a:lnTo>
                      <a:pt x="472" y="4718"/>
                    </a:lnTo>
                    <a:cubicBezTo>
                      <a:pt x="383" y="4718"/>
                      <a:pt x="324" y="4689"/>
                      <a:pt x="265" y="4659"/>
                    </a:cubicBezTo>
                    <a:cubicBezTo>
                      <a:pt x="59" y="4541"/>
                      <a:pt x="0" y="4276"/>
                      <a:pt x="118" y="4099"/>
                    </a:cubicBezTo>
                    <a:cubicBezTo>
                      <a:pt x="2388" y="265"/>
                      <a:pt x="2388" y="265"/>
                      <a:pt x="2388" y="265"/>
                    </a:cubicBezTo>
                    <a:cubicBezTo>
                      <a:pt x="2506" y="58"/>
                      <a:pt x="2742" y="0"/>
                      <a:pt x="2949" y="118"/>
                    </a:cubicBezTo>
                    <a:cubicBezTo>
                      <a:pt x="3155" y="236"/>
                      <a:pt x="3214" y="501"/>
                      <a:pt x="3096" y="678"/>
                    </a:cubicBezTo>
                    <a:cubicBezTo>
                      <a:pt x="826" y="4512"/>
                      <a:pt x="826" y="4512"/>
                      <a:pt x="826" y="4512"/>
                    </a:cubicBezTo>
                    <a:cubicBezTo>
                      <a:pt x="737" y="4659"/>
                      <a:pt x="619" y="4718"/>
                      <a:pt x="472" y="471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Freeform 5"/>
              <p:cNvSpPr>
                <a:spLocks noChangeArrowheads="1"/>
              </p:cNvSpPr>
              <p:nvPr/>
            </p:nvSpPr>
            <p:spPr bwMode="auto">
              <a:xfrm>
                <a:off x="2317750" y="6858000"/>
                <a:ext cx="457200" cy="457200"/>
              </a:xfrm>
              <a:custGeom>
                <a:avLst/>
                <a:gdLst>
                  <a:gd name="T0" fmla="*/ 1267 w 1268"/>
                  <a:gd name="T1" fmla="*/ 619 h 1269"/>
                  <a:gd name="T2" fmla="*/ 1267 w 1268"/>
                  <a:gd name="T3" fmla="*/ 619 h 1269"/>
                  <a:gd name="T4" fmla="*/ 619 w 1268"/>
                  <a:gd name="T5" fmla="*/ 1268 h 1269"/>
                  <a:gd name="T6" fmla="*/ 0 w 1268"/>
                  <a:gd name="T7" fmla="*/ 619 h 1269"/>
                  <a:gd name="T8" fmla="*/ 619 w 1268"/>
                  <a:gd name="T9" fmla="*/ 0 h 1269"/>
                  <a:gd name="T10" fmla="*/ 1267 w 1268"/>
                  <a:gd name="T11" fmla="*/ 619 h 1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68" h="1269">
                    <a:moveTo>
                      <a:pt x="1267" y="619"/>
                    </a:moveTo>
                    <a:lnTo>
                      <a:pt x="1267" y="619"/>
                    </a:lnTo>
                    <a:cubicBezTo>
                      <a:pt x="1267" y="973"/>
                      <a:pt x="973" y="1268"/>
                      <a:pt x="619" y="1268"/>
                    </a:cubicBezTo>
                    <a:cubicBezTo>
                      <a:pt x="265" y="1268"/>
                      <a:pt x="0" y="973"/>
                      <a:pt x="0" y="619"/>
                    </a:cubicBezTo>
                    <a:cubicBezTo>
                      <a:pt x="0" y="265"/>
                      <a:pt x="265" y="0"/>
                      <a:pt x="619" y="0"/>
                    </a:cubicBezTo>
                    <a:cubicBezTo>
                      <a:pt x="973" y="0"/>
                      <a:pt x="1267" y="265"/>
                      <a:pt x="1267" y="61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4" name="Group 332"/>
          <p:cNvGrpSpPr>
            <a:grpSpLocks noChangeAspect="1"/>
          </p:cNvGrpSpPr>
          <p:nvPr/>
        </p:nvGrpSpPr>
        <p:grpSpPr bwMode="auto">
          <a:xfrm>
            <a:off x="1623370" y="1105460"/>
            <a:ext cx="515937" cy="387350"/>
            <a:chOff x="1474717" y="1688427"/>
            <a:chExt cx="371737" cy="279400"/>
          </a:xfrm>
          <a:noFill/>
        </p:grpSpPr>
        <p:grpSp>
          <p:nvGrpSpPr>
            <p:cNvPr id="265" name="Group 339"/>
            <p:cNvGrpSpPr>
              <a:grpSpLocks/>
            </p:cNvGrpSpPr>
            <p:nvPr/>
          </p:nvGrpSpPr>
          <p:grpSpPr bwMode="auto">
            <a:xfrm>
              <a:off x="1474717" y="1688427"/>
              <a:ext cx="371737" cy="279400"/>
              <a:chOff x="5513317" y="1070479"/>
              <a:chExt cx="371737" cy="279400"/>
            </a:xfrm>
            <a:grpFill/>
          </p:grpSpPr>
          <p:sp>
            <p:nvSpPr>
              <p:cNvPr id="267" name="Rectangle 266"/>
              <p:cNvSpPr/>
              <p:nvPr/>
            </p:nvSpPr>
            <p:spPr>
              <a:xfrm>
                <a:off x="5513317" y="1108267"/>
                <a:ext cx="371737" cy="241612"/>
              </a:xfrm>
              <a:prstGeom prst="rect">
                <a:avLst/>
              </a:prstGeom>
              <a:grpFill/>
              <a:ln w="9525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latin typeface="+mn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5513317" y="1070479"/>
                <a:ext cx="371737" cy="37788"/>
              </a:xfrm>
              <a:prstGeom prst="rect">
                <a:avLst/>
              </a:prstGeom>
              <a:grpFill/>
              <a:ln w="9525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latin typeface="+mn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5858747" y="1080785"/>
                <a:ext cx="14869" cy="14886"/>
              </a:xfrm>
              <a:prstGeom prst="ellipse">
                <a:avLst/>
              </a:prstGeom>
              <a:grpFill/>
              <a:ln w="9525" cmpd="sng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ym typeface="Arial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5839302" y="1080785"/>
                <a:ext cx="14870" cy="14886"/>
              </a:xfrm>
              <a:prstGeom prst="ellipse">
                <a:avLst/>
              </a:prstGeom>
              <a:grpFill/>
              <a:ln w="9525" cmpd="sng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ym typeface="Arial"/>
                </a:endParaRPr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5819857" y="1080785"/>
                <a:ext cx="14869" cy="14886"/>
              </a:xfrm>
              <a:prstGeom prst="ellipse">
                <a:avLst/>
              </a:prstGeom>
              <a:grpFill/>
              <a:ln w="9525" cmpd="sng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sym typeface="Arial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5798125" y="1265143"/>
                <a:ext cx="48040" cy="45803"/>
              </a:xfrm>
              <a:prstGeom prst="rect">
                <a:avLst/>
              </a:prstGeom>
              <a:grpFill/>
              <a:ln w="9525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>
                  <a:latin typeface="+mn-lt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6" name="Shape 448"/>
            <p:cNvSpPr>
              <a:spLocks noChangeAspect="1"/>
            </p:cNvSpPr>
            <p:nvPr/>
          </p:nvSpPr>
          <p:spPr>
            <a:xfrm>
              <a:off x="1527332" y="1764002"/>
              <a:ext cx="144120" cy="151151"/>
            </a:xfrm>
            <a:custGeom>
              <a:avLst/>
              <a:gdLst/>
              <a:ahLst/>
              <a:cxnLst/>
              <a:rect l="0" t="0" r="0" b="0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grpFill/>
            <a:ln w="9525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ern="0">
                <a:latin typeface="+mn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roup 272"/>
          <p:cNvGrpSpPr>
            <a:grpSpLocks noChangeAspect="1"/>
          </p:cNvGrpSpPr>
          <p:nvPr/>
        </p:nvGrpSpPr>
        <p:grpSpPr>
          <a:xfrm>
            <a:off x="2357002" y="1111685"/>
            <a:ext cx="501842" cy="377188"/>
            <a:chOff x="1422408" y="1688643"/>
            <a:chExt cx="845150" cy="635220"/>
          </a:xfrm>
          <a:noFill/>
        </p:grpSpPr>
        <p:grpSp>
          <p:nvGrpSpPr>
            <p:cNvPr id="274" name="Group 273"/>
            <p:cNvGrpSpPr>
              <a:grpSpLocks noChangeAspect="1"/>
            </p:cNvGrpSpPr>
            <p:nvPr/>
          </p:nvGrpSpPr>
          <p:grpSpPr>
            <a:xfrm>
              <a:off x="1422408" y="1688643"/>
              <a:ext cx="845150" cy="635220"/>
              <a:chOff x="1474717" y="1688427"/>
              <a:chExt cx="371737" cy="279400"/>
            </a:xfrm>
            <a:grpFill/>
          </p:grpSpPr>
          <p:grpSp>
            <p:nvGrpSpPr>
              <p:cNvPr id="276" name="Group 275"/>
              <p:cNvGrpSpPr/>
              <p:nvPr/>
            </p:nvGrpSpPr>
            <p:grpSpPr>
              <a:xfrm>
                <a:off x="1474717" y="1688427"/>
                <a:ext cx="371737" cy="279400"/>
                <a:chOff x="5513317" y="1070479"/>
                <a:chExt cx="371737" cy="279400"/>
              </a:xfrm>
              <a:grpFill/>
            </p:grpSpPr>
            <p:sp>
              <p:nvSpPr>
                <p:cNvPr id="278" name="Rectangle 277"/>
                <p:cNvSpPr/>
                <p:nvPr/>
              </p:nvSpPr>
              <p:spPr>
                <a:xfrm>
                  <a:off x="5513317" y="1108421"/>
                  <a:ext cx="371737" cy="241458"/>
                </a:xfrm>
                <a:prstGeom prst="rect">
                  <a:avLst/>
                </a:prstGeom>
                <a:grpFill/>
                <a:ln w="9525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latin typeface="+mn-lt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Rectangle 278"/>
                <p:cNvSpPr/>
                <p:nvPr/>
              </p:nvSpPr>
              <p:spPr>
                <a:xfrm>
                  <a:off x="5513317" y="1070479"/>
                  <a:ext cx="371737" cy="37943"/>
                </a:xfrm>
                <a:prstGeom prst="rect">
                  <a:avLst/>
                </a:prstGeom>
                <a:grpFill/>
                <a:ln w="9525" cap="rnd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latin typeface="+mn-lt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Oval 279"/>
                <p:cNvSpPr/>
                <p:nvPr/>
              </p:nvSpPr>
              <p:spPr>
                <a:xfrm>
                  <a:off x="5858828" y="1081268"/>
                  <a:ext cx="14769" cy="14769"/>
                </a:xfrm>
                <a:prstGeom prst="ellipse">
                  <a:avLst/>
                </a:prstGeom>
                <a:grpFill/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ym typeface="Arial"/>
                  </a:endParaRPr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5839168" y="1081268"/>
                  <a:ext cx="14769" cy="14769"/>
                </a:xfrm>
                <a:prstGeom prst="ellipse">
                  <a:avLst/>
                </a:prstGeom>
                <a:grpFill/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ym typeface="Arial"/>
                  </a:endParaRPr>
                </a:p>
              </p:txBody>
            </p:sp>
            <p:sp>
              <p:nvSpPr>
                <p:cNvPr id="282" name="Oval 281"/>
                <p:cNvSpPr/>
                <p:nvPr/>
              </p:nvSpPr>
              <p:spPr>
                <a:xfrm>
                  <a:off x="5819508" y="1081268"/>
                  <a:ext cx="14769" cy="14769"/>
                </a:xfrm>
                <a:prstGeom prst="ellipse">
                  <a:avLst/>
                </a:prstGeom>
                <a:grpFill/>
                <a:ln w="9525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kern="0">
                    <a:sym typeface="Arial"/>
                  </a:endParaRPr>
                </a:p>
              </p:txBody>
            </p:sp>
          </p:grpSp>
          <p:sp>
            <p:nvSpPr>
              <p:cNvPr id="277" name="Shape 448"/>
              <p:cNvSpPr>
                <a:spLocks noChangeAspect="1"/>
              </p:cNvSpPr>
              <p:nvPr/>
            </p:nvSpPr>
            <p:spPr>
              <a:xfrm>
                <a:off x="1527665" y="1763527"/>
                <a:ext cx="143520" cy="151315"/>
              </a:xfrm>
              <a:custGeom>
                <a:avLst/>
                <a:gdLst/>
                <a:ahLst/>
                <a:cxnLst/>
                <a:rect l="0" t="0" r="0" b="0"/>
                <a:pathLst>
                  <a:path w="15247" h="16075" fill="none" extrusionOk="0">
                    <a:moveTo>
                      <a:pt x="9401" y="10717"/>
                    </a:moveTo>
                    <a:lnTo>
                      <a:pt x="9401" y="10717"/>
                    </a:lnTo>
                    <a:lnTo>
                      <a:pt x="9085" y="10692"/>
                    </a:lnTo>
                    <a:lnTo>
                      <a:pt x="9085" y="9596"/>
                    </a:lnTo>
                    <a:lnTo>
                      <a:pt x="9085" y="9596"/>
                    </a:lnTo>
                    <a:lnTo>
                      <a:pt x="9401" y="9377"/>
                    </a:lnTo>
                    <a:lnTo>
                      <a:pt x="9718" y="9133"/>
                    </a:lnTo>
                    <a:lnTo>
                      <a:pt x="10010" y="8866"/>
                    </a:lnTo>
                    <a:lnTo>
                      <a:pt x="10302" y="8573"/>
                    </a:lnTo>
                    <a:lnTo>
                      <a:pt x="10546" y="8232"/>
                    </a:lnTo>
                    <a:lnTo>
                      <a:pt x="10765" y="7867"/>
                    </a:lnTo>
                    <a:lnTo>
                      <a:pt x="10984" y="7502"/>
                    </a:lnTo>
                    <a:lnTo>
                      <a:pt x="11155" y="7088"/>
                    </a:lnTo>
                    <a:lnTo>
                      <a:pt x="11155" y="7088"/>
                    </a:lnTo>
                    <a:lnTo>
                      <a:pt x="11228" y="7112"/>
                    </a:lnTo>
                    <a:lnTo>
                      <a:pt x="11228" y="7112"/>
                    </a:lnTo>
                    <a:lnTo>
                      <a:pt x="11374" y="7112"/>
                    </a:lnTo>
                    <a:lnTo>
                      <a:pt x="11496" y="7039"/>
                    </a:lnTo>
                    <a:lnTo>
                      <a:pt x="11617" y="6942"/>
                    </a:lnTo>
                    <a:lnTo>
                      <a:pt x="11715" y="6771"/>
                    </a:lnTo>
                    <a:lnTo>
                      <a:pt x="11812" y="6601"/>
                    </a:lnTo>
                    <a:lnTo>
                      <a:pt x="11910" y="6381"/>
                    </a:lnTo>
                    <a:lnTo>
                      <a:pt x="11958" y="6138"/>
                    </a:lnTo>
                    <a:lnTo>
                      <a:pt x="12007" y="5870"/>
                    </a:lnTo>
                    <a:lnTo>
                      <a:pt x="12007" y="5870"/>
                    </a:lnTo>
                    <a:lnTo>
                      <a:pt x="12031" y="5626"/>
                    </a:lnTo>
                    <a:lnTo>
                      <a:pt x="12007" y="5383"/>
                    </a:lnTo>
                    <a:lnTo>
                      <a:pt x="11983" y="5188"/>
                    </a:lnTo>
                    <a:lnTo>
                      <a:pt x="11934" y="4993"/>
                    </a:lnTo>
                    <a:lnTo>
                      <a:pt x="11885" y="4823"/>
                    </a:lnTo>
                    <a:lnTo>
                      <a:pt x="11812" y="4677"/>
                    </a:lnTo>
                    <a:lnTo>
                      <a:pt x="11715" y="4579"/>
                    </a:lnTo>
                    <a:lnTo>
                      <a:pt x="11593" y="4506"/>
                    </a:lnTo>
                    <a:lnTo>
                      <a:pt x="11593" y="4506"/>
                    </a:lnTo>
                    <a:lnTo>
                      <a:pt x="11666" y="4141"/>
                    </a:lnTo>
                    <a:lnTo>
                      <a:pt x="11690" y="3800"/>
                    </a:lnTo>
                    <a:lnTo>
                      <a:pt x="11690" y="3483"/>
                    </a:lnTo>
                    <a:lnTo>
                      <a:pt x="11690" y="3191"/>
                    </a:lnTo>
                    <a:lnTo>
                      <a:pt x="11666" y="2899"/>
                    </a:lnTo>
                    <a:lnTo>
                      <a:pt x="11617" y="2631"/>
                    </a:lnTo>
                    <a:lnTo>
                      <a:pt x="11544" y="2387"/>
                    </a:lnTo>
                    <a:lnTo>
                      <a:pt x="11471" y="2144"/>
                    </a:lnTo>
                    <a:lnTo>
                      <a:pt x="11374" y="1924"/>
                    </a:lnTo>
                    <a:lnTo>
                      <a:pt x="11276" y="1705"/>
                    </a:lnTo>
                    <a:lnTo>
                      <a:pt x="11155" y="1510"/>
                    </a:lnTo>
                    <a:lnTo>
                      <a:pt x="11009" y="1340"/>
                    </a:lnTo>
                    <a:lnTo>
                      <a:pt x="10862" y="1169"/>
                    </a:lnTo>
                    <a:lnTo>
                      <a:pt x="10716" y="1023"/>
                    </a:lnTo>
                    <a:lnTo>
                      <a:pt x="10400" y="755"/>
                    </a:lnTo>
                    <a:lnTo>
                      <a:pt x="10034" y="561"/>
                    </a:lnTo>
                    <a:lnTo>
                      <a:pt x="9669" y="366"/>
                    </a:lnTo>
                    <a:lnTo>
                      <a:pt x="9304" y="244"/>
                    </a:lnTo>
                    <a:lnTo>
                      <a:pt x="8938" y="146"/>
                    </a:lnTo>
                    <a:lnTo>
                      <a:pt x="8573" y="73"/>
                    </a:lnTo>
                    <a:lnTo>
                      <a:pt x="8232" y="25"/>
                    </a:lnTo>
                    <a:lnTo>
                      <a:pt x="7915" y="0"/>
                    </a:lnTo>
                    <a:lnTo>
                      <a:pt x="7623" y="0"/>
                    </a:lnTo>
                    <a:lnTo>
                      <a:pt x="7623" y="0"/>
                    </a:lnTo>
                    <a:lnTo>
                      <a:pt x="7282" y="25"/>
                    </a:lnTo>
                    <a:lnTo>
                      <a:pt x="6990" y="98"/>
                    </a:lnTo>
                    <a:lnTo>
                      <a:pt x="6746" y="171"/>
                    </a:lnTo>
                    <a:lnTo>
                      <a:pt x="6527" y="293"/>
                    </a:lnTo>
                    <a:lnTo>
                      <a:pt x="6332" y="390"/>
                    </a:lnTo>
                    <a:lnTo>
                      <a:pt x="6186" y="536"/>
                    </a:lnTo>
                    <a:lnTo>
                      <a:pt x="6040" y="658"/>
                    </a:lnTo>
                    <a:lnTo>
                      <a:pt x="5943" y="780"/>
                    </a:lnTo>
                    <a:lnTo>
                      <a:pt x="5943" y="780"/>
                    </a:lnTo>
                    <a:lnTo>
                      <a:pt x="5943" y="780"/>
                    </a:lnTo>
                    <a:lnTo>
                      <a:pt x="5943" y="780"/>
                    </a:lnTo>
                    <a:lnTo>
                      <a:pt x="5553" y="853"/>
                    </a:lnTo>
                    <a:lnTo>
                      <a:pt x="5188" y="975"/>
                    </a:lnTo>
                    <a:lnTo>
                      <a:pt x="4871" y="1145"/>
                    </a:lnTo>
                    <a:lnTo>
                      <a:pt x="4603" y="1316"/>
                    </a:lnTo>
                    <a:lnTo>
                      <a:pt x="4360" y="1535"/>
                    </a:lnTo>
                    <a:lnTo>
                      <a:pt x="4165" y="1754"/>
                    </a:lnTo>
                    <a:lnTo>
                      <a:pt x="4019" y="2022"/>
                    </a:lnTo>
                    <a:lnTo>
                      <a:pt x="3897" y="2290"/>
                    </a:lnTo>
                    <a:lnTo>
                      <a:pt x="3799" y="2558"/>
                    </a:lnTo>
                    <a:lnTo>
                      <a:pt x="3726" y="2826"/>
                    </a:lnTo>
                    <a:lnTo>
                      <a:pt x="3678" y="3118"/>
                    </a:lnTo>
                    <a:lnTo>
                      <a:pt x="3629" y="3410"/>
                    </a:lnTo>
                    <a:lnTo>
                      <a:pt x="3629" y="3702"/>
                    </a:lnTo>
                    <a:lnTo>
                      <a:pt x="3629" y="3970"/>
                    </a:lnTo>
                    <a:lnTo>
                      <a:pt x="3678" y="4482"/>
                    </a:lnTo>
                    <a:lnTo>
                      <a:pt x="3678" y="4482"/>
                    </a:lnTo>
                    <a:lnTo>
                      <a:pt x="3678" y="4506"/>
                    </a:lnTo>
                    <a:lnTo>
                      <a:pt x="3678" y="4506"/>
                    </a:lnTo>
                    <a:lnTo>
                      <a:pt x="3556" y="4555"/>
                    </a:lnTo>
                    <a:lnTo>
                      <a:pt x="3459" y="4652"/>
                    </a:lnTo>
                    <a:lnTo>
                      <a:pt x="3385" y="4798"/>
                    </a:lnTo>
                    <a:lnTo>
                      <a:pt x="3312" y="4969"/>
                    </a:lnTo>
                    <a:lnTo>
                      <a:pt x="3264" y="5164"/>
                    </a:lnTo>
                    <a:lnTo>
                      <a:pt x="3239" y="5383"/>
                    </a:lnTo>
                    <a:lnTo>
                      <a:pt x="3215" y="5626"/>
                    </a:lnTo>
                    <a:lnTo>
                      <a:pt x="3239" y="5870"/>
                    </a:lnTo>
                    <a:lnTo>
                      <a:pt x="3239" y="5870"/>
                    </a:lnTo>
                    <a:lnTo>
                      <a:pt x="3288" y="6138"/>
                    </a:lnTo>
                    <a:lnTo>
                      <a:pt x="3337" y="6381"/>
                    </a:lnTo>
                    <a:lnTo>
                      <a:pt x="3434" y="6601"/>
                    </a:lnTo>
                    <a:lnTo>
                      <a:pt x="3532" y="6771"/>
                    </a:lnTo>
                    <a:lnTo>
                      <a:pt x="3629" y="6942"/>
                    </a:lnTo>
                    <a:lnTo>
                      <a:pt x="3751" y="7039"/>
                    </a:lnTo>
                    <a:lnTo>
                      <a:pt x="3873" y="7112"/>
                    </a:lnTo>
                    <a:lnTo>
                      <a:pt x="4019" y="7112"/>
                    </a:lnTo>
                    <a:lnTo>
                      <a:pt x="4019" y="7112"/>
                    </a:lnTo>
                    <a:lnTo>
                      <a:pt x="4092" y="7088"/>
                    </a:lnTo>
                    <a:lnTo>
                      <a:pt x="4092" y="7088"/>
                    </a:lnTo>
                    <a:lnTo>
                      <a:pt x="4262" y="7502"/>
                    </a:lnTo>
                    <a:lnTo>
                      <a:pt x="4481" y="7867"/>
                    </a:lnTo>
                    <a:lnTo>
                      <a:pt x="4701" y="8232"/>
                    </a:lnTo>
                    <a:lnTo>
                      <a:pt x="4969" y="8573"/>
                    </a:lnTo>
                    <a:lnTo>
                      <a:pt x="5236" y="8866"/>
                    </a:lnTo>
                    <a:lnTo>
                      <a:pt x="5529" y="9133"/>
                    </a:lnTo>
                    <a:lnTo>
                      <a:pt x="5845" y="9377"/>
                    </a:lnTo>
                    <a:lnTo>
                      <a:pt x="6162" y="9596"/>
                    </a:lnTo>
                    <a:lnTo>
                      <a:pt x="6162" y="10668"/>
                    </a:lnTo>
                    <a:lnTo>
                      <a:pt x="6162" y="10668"/>
                    </a:lnTo>
                    <a:lnTo>
                      <a:pt x="5650" y="10717"/>
                    </a:lnTo>
                    <a:lnTo>
                      <a:pt x="5650" y="10717"/>
                    </a:lnTo>
                    <a:lnTo>
                      <a:pt x="5066" y="10814"/>
                    </a:lnTo>
                    <a:lnTo>
                      <a:pt x="4506" y="10936"/>
                    </a:lnTo>
                    <a:lnTo>
                      <a:pt x="3946" y="11058"/>
                    </a:lnTo>
                    <a:lnTo>
                      <a:pt x="3410" y="11228"/>
                    </a:lnTo>
                    <a:lnTo>
                      <a:pt x="2923" y="11423"/>
                    </a:lnTo>
                    <a:lnTo>
                      <a:pt x="2460" y="11642"/>
                    </a:lnTo>
                    <a:lnTo>
                      <a:pt x="2022" y="11886"/>
                    </a:lnTo>
                    <a:lnTo>
                      <a:pt x="1632" y="12153"/>
                    </a:lnTo>
                    <a:lnTo>
                      <a:pt x="1267" y="12421"/>
                    </a:lnTo>
                    <a:lnTo>
                      <a:pt x="950" y="12738"/>
                    </a:lnTo>
                    <a:lnTo>
                      <a:pt x="682" y="13079"/>
                    </a:lnTo>
                    <a:lnTo>
                      <a:pt x="439" y="13420"/>
                    </a:lnTo>
                    <a:lnTo>
                      <a:pt x="268" y="13810"/>
                    </a:lnTo>
                    <a:lnTo>
                      <a:pt x="122" y="14199"/>
                    </a:lnTo>
                    <a:lnTo>
                      <a:pt x="49" y="14638"/>
                    </a:lnTo>
                    <a:lnTo>
                      <a:pt x="0" y="15076"/>
                    </a:lnTo>
                    <a:lnTo>
                      <a:pt x="0" y="15076"/>
                    </a:lnTo>
                    <a:lnTo>
                      <a:pt x="49" y="15125"/>
                    </a:lnTo>
                    <a:lnTo>
                      <a:pt x="244" y="15222"/>
                    </a:lnTo>
                    <a:lnTo>
                      <a:pt x="414" y="15295"/>
                    </a:lnTo>
                    <a:lnTo>
                      <a:pt x="633" y="15393"/>
                    </a:lnTo>
                    <a:lnTo>
                      <a:pt x="901" y="15490"/>
                    </a:lnTo>
                    <a:lnTo>
                      <a:pt x="1267" y="15563"/>
                    </a:lnTo>
                    <a:lnTo>
                      <a:pt x="1705" y="15661"/>
                    </a:lnTo>
                    <a:lnTo>
                      <a:pt x="2216" y="15758"/>
                    </a:lnTo>
                    <a:lnTo>
                      <a:pt x="2825" y="15831"/>
                    </a:lnTo>
                    <a:lnTo>
                      <a:pt x="3556" y="15928"/>
                    </a:lnTo>
                    <a:lnTo>
                      <a:pt x="4384" y="15977"/>
                    </a:lnTo>
                    <a:lnTo>
                      <a:pt x="5309" y="16026"/>
                    </a:lnTo>
                    <a:lnTo>
                      <a:pt x="6381" y="16050"/>
                    </a:lnTo>
                    <a:lnTo>
                      <a:pt x="7599" y="16075"/>
                    </a:lnTo>
                    <a:lnTo>
                      <a:pt x="7599" y="16075"/>
                    </a:lnTo>
                    <a:lnTo>
                      <a:pt x="8792" y="16050"/>
                    </a:lnTo>
                    <a:lnTo>
                      <a:pt x="9864" y="16026"/>
                    </a:lnTo>
                    <a:lnTo>
                      <a:pt x="10814" y="15977"/>
                    </a:lnTo>
                    <a:lnTo>
                      <a:pt x="11642" y="15928"/>
                    </a:lnTo>
                    <a:lnTo>
                      <a:pt x="12372" y="15831"/>
                    </a:lnTo>
                    <a:lnTo>
                      <a:pt x="12981" y="15758"/>
                    </a:lnTo>
                    <a:lnTo>
                      <a:pt x="13517" y="15661"/>
                    </a:lnTo>
                    <a:lnTo>
                      <a:pt x="13955" y="15563"/>
                    </a:lnTo>
                    <a:lnTo>
                      <a:pt x="14321" y="15490"/>
                    </a:lnTo>
                    <a:lnTo>
                      <a:pt x="14613" y="15393"/>
                    </a:lnTo>
                    <a:lnTo>
                      <a:pt x="14832" y="15295"/>
                    </a:lnTo>
                    <a:lnTo>
                      <a:pt x="15003" y="15222"/>
                    </a:lnTo>
                    <a:lnTo>
                      <a:pt x="15173" y="15125"/>
                    </a:lnTo>
                    <a:lnTo>
                      <a:pt x="15246" y="15076"/>
                    </a:lnTo>
                    <a:lnTo>
                      <a:pt x="15246" y="15076"/>
                    </a:lnTo>
                    <a:lnTo>
                      <a:pt x="15198" y="14613"/>
                    </a:lnTo>
                    <a:lnTo>
                      <a:pt x="15125" y="14175"/>
                    </a:lnTo>
                    <a:lnTo>
                      <a:pt x="15003" y="13761"/>
                    </a:lnTo>
                    <a:lnTo>
                      <a:pt x="14832" y="13371"/>
                    </a:lnTo>
                    <a:lnTo>
                      <a:pt x="14589" y="13006"/>
                    </a:lnTo>
                    <a:lnTo>
                      <a:pt x="14321" y="12665"/>
                    </a:lnTo>
                    <a:lnTo>
                      <a:pt x="14004" y="12373"/>
                    </a:lnTo>
                    <a:lnTo>
                      <a:pt x="13639" y="12080"/>
                    </a:lnTo>
                    <a:lnTo>
                      <a:pt x="13249" y="11813"/>
                    </a:lnTo>
                    <a:lnTo>
                      <a:pt x="12811" y="11593"/>
                    </a:lnTo>
                    <a:lnTo>
                      <a:pt x="12324" y="11374"/>
                    </a:lnTo>
                    <a:lnTo>
                      <a:pt x="11812" y="11204"/>
                    </a:lnTo>
                    <a:lnTo>
                      <a:pt x="11252" y="11033"/>
                    </a:lnTo>
                    <a:lnTo>
                      <a:pt x="10668" y="10911"/>
                    </a:lnTo>
                    <a:lnTo>
                      <a:pt x="10034" y="10790"/>
                    </a:lnTo>
                    <a:lnTo>
                      <a:pt x="9401" y="10717"/>
                    </a:lnTo>
                    <a:lnTo>
                      <a:pt x="9401" y="10717"/>
                    </a:lnTo>
                    <a:close/>
                  </a:path>
                </a:pathLst>
              </a:custGeom>
              <a:grpFill/>
              <a:ln w="9525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ern="0">
                  <a:latin typeface="+mn-lt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5" name="Freeform 16"/>
            <p:cNvSpPr>
              <a:spLocks noChangeAspect="1"/>
            </p:cNvSpPr>
            <p:nvPr/>
          </p:nvSpPr>
          <p:spPr bwMode="auto">
            <a:xfrm>
              <a:off x="1941069" y="1902635"/>
              <a:ext cx="179147" cy="176375"/>
            </a:xfrm>
            <a:custGeom>
              <a:avLst/>
              <a:gdLst>
                <a:gd name="T0" fmla="*/ 3168 w 3293"/>
                <a:gd name="T1" fmla="*/ 0 h 3241"/>
                <a:gd name="T2" fmla="*/ 3226 w 3293"/>
                <a:gd name="T3" fmla="*/ 21 h 3241"/>
                <a:gd name="T4" fmla="*/ 3271 w 3293"/>
                <a:gd name="T5" fmla="*/ 66 h 3241"/>
                <a:gd name="T6" fmla="*/ 3293 w 3293"/>
                <a:gd name="T7" fmla="*/ 124 h 3241"/>
                <a:gd name="T8" fmla="*/ 3287 w 3293"/>
                <a:gd name="T9" fmla="*/ 186 h 3241"/>
                <a:gd name="T10" fmla="*/ 2348 w 3293"/>
                <a:gd name="T11" fmla="*/ 3159 h 3241"/>
                <a:gd name="T12" fmla="*/ 2312 w 3293"/>
                <a:gd name="T13" fmla="*/ 3201 h 3241"/>
                <a:gd name="T14" fmla="*/ 2261 w 3293"/>
                <a:gd name="T15" fmla="*/ 3227 h 3241"/>
                <a:gd name="T16" fmla="*/ 2221 w 3293"/>
                <a:gd name="T17" fmla="*/ 3233 h 3241"/>
                <a:gd name="T18" fmla="*/ 2159 w 3293"/>
                <a:gd name="T19" fmla="*/ 3218 h 3241"/>
                <a:gd name="T20" fmla="*/ 2109 w 3293"/>
                <a:gd name="T21" fmla="*/ 3179 h 3241"/>
                <a:gd name="T22" fmla="*/ 1508 w 3293"/>
                <a:gd name="T23" fmla="*/ 1940 h 3241"/>
                <a:gd name="T24" fmla="*/ 222 w 3293"/>
                <a:gd name="T25" fmla="*/ 3218 h 3241"/>
                <a:gd name="T26" fmla="*/ 171 w 3293"/>
                <a:gd name="T27" fmla="*/ 3240 h 3241"/>
                <a:gd name="T28" fmla="*/ 116 w 3293"/>
                <a:gd name="T29" fmla="*/ 3240 h 3241"/>
                <a:gd name="T30" fmla="*/ 65 w 3293"/>
                <a:gd name="T31" fmla="*/ 3218 h 3241"/>
                <a:gd name="T32" fmla="*/ 21 w 3293"/>
                <a:gd name="T33" fmla="*/ 3174 h 3241"/>
                <a:gd name="T34" fmla="*/ 0 w 3293"/>
                <a:gd name="T35" fmla="*/ 3113 h 3241"/>
                <a:gd name="T36" fmla="*/ 6 w 3293"/>
                <a:gd name="T37" fmla="*/ 3051 h 3241"/>
                <a:gd name="T38" fmla="*/ 41 w 3293"/>
                <a:gd name="T39" fmla="*/ 2996 h 3241"/>
                <a:gd name="T40" fmla="*/ 1425 w 3293"/>
                <a:gd name="T41" fmla="*/ 1617 h 3241"/>
                <a:gd name="T42" fmla="*/ 1448 w 3293"/>
                <a:gd name="T43" fmla="*/ 1593 h 3241"/>
                <a:gd name="T44" fmla="*/ 1487 w 3293"/>
                <a:gd name="T45" fmla="*/ 1566 h 3241"/>
                <a:gd name="T46" fmla="*/ 1551 w 3293"/>
                <a:gd name="T47" fmla="*/ 1552 h 3241"/>
                <a:gd name="T48" fmla="*/ 1613 w 3293"/>
                <a:gd name="T49" fmla="*/ 1566 h 3241"/>
                <a:gd name="T50" fmla="*/ 1662 w 3293"/>
                <a:gd name="T51" fmla="*/ 1606 h 3241"/>
                <a:gd name="T52" fmla="*/ 2194 w 3293"/>
                <a:gd name="T53" fmla="*/ 2698 h 3241"/>
                <a:gd name="T54" fmla="*/ 624 w 3293"/>
                <a:gd name="T55" fmla="*/ 1119 h 3241"/>
                <a:gd name="T56" fmla="*/ 1250 w 3293"/>
                <a:gd name="T57" fmla="*/ 1407 h 3241"/>
                <a:gd name="T58" fmla="*/ 1289 w 3293"/>
                <a:gd name="T59" fmla="*/ 1454 h 3241"/>
                <a:gd name="T60" fmla="*/ 1305 w 3293"/>
                <a:gd name="T61" fmla="*/ 1516 h 3241"/>
                <a:gd name="T62" fmla="*/ 1292 w 3293"/>
                <a:gd name="T63" fmla="*/ 1579 h 3241"/>
                <a:gd name="T64" fmla="*/ 1253 w 3293"/>
                <a:gd name="T65" fmla="*/ 1630 h 3241"/>
                <a:gd name="T66" fmla="*/ 1198 w 3293"/>
                <a:gd name="T67" fmla="*/ 1659 h 3241"/>
                <a:gd name="T68" fmla="*/ 1134 w 3293"/>
                <a:gd name="T69" fmla="*/ 1661 h 3241"/>
                <a:gd name="T70" fmla="*/ 166 w 3293"/>
                <a:gd name="T71" fmla="*/ 1228 h 3241"/>
                <a:gd name="T72" fmla="*/ 120 w 3293"/>
                <a:gd name="T73" fmla="*/ 1194 h 3241"/>
                <a:gd name="T74" fmla="*/ 91 w 3293"/>
                <a:gd name="T75" fmla="*/ 1147 h 3241"/>
                <a:gd name="T76" fmla="*/ 82 w 3293"/>
                <a:gd name="T77" fmla="*/ 1090 h 3241"/>
                <a:gd name="T78" fmla="*/ 97 w 3293"/>
                <a:gd name="T79" fmla="*/ 1035 h 3241"/>
                <a:gd name="T80" fmla="*/ 132 w 3293"/>
                <a:gd name="T81" fmla="*/ 990 h 3241"/>
                <a:gd name="T82" fmla="*/ 181 w 3293"/>
                <a:gd name="T83" fmla="*/ 961 h 3241"/>
                <a:gd name="T84" fmla="*/ 3136 w 3293"/>
                <a:gd name="T85" fmla="*/ 0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93" h="3241">
                  <a:moveTo>
                    <a:pt x="3136" y="0"/>
                  </a:moveTo>
                  <a:lnTo>
                    <a:pt x="3168" y="0"/>
                  </a:lnTo>
                  <a:lnTo>
                    <a:pt x="3197" y="8"/>
                  </a:lnTo>
                  <a:lnTo>
                    <a:pt x="3226" y="21"/>
                  </a:lnTo>
                  <a:lnTo>
                    <a:pt x="3251" y="41"/>
                  </a:lnTo>
                  <a:lnTo>
                    <a:pt x="3271" y="66"/>
                  </a:lnTo>
                  <a:lnTo>
                    <a:pt x="3285" y="93"/>
                  </a:lnTo>
                  <a:lnTo>
                    <a:pt x="3293" y="124"/>
                  </a:lnTo>
                  <a:lnTo>
                    <a:pt x="3293" y="156"/>
                  </a:lnTo>
                  <a:lnTo>
                    <a:pt x="3287" y="186"/>
                  </a:lnTo>
                  <a:lnTo>
                    <a:pt x="2360" y="3131"/>
                  </a:lnTo>
                  <a:lnTo>
                    <a:pt x="2348" y="3159"/>
                  </a:lnTo>
                  <a:lnTo>
                    <a:pt x="2332" y="3182"/>
                  </a:lnTo>
                  <a:lnTo>
                    <a:pt x="2312" y="3201"/>
                  </a:lnTo>
                  <a:lnTo>
                    <a:pt x="2287" y="3217"/>
                  </a:lnTo>
                  <a:lnTo>
                    <a:pt x="2261" y="3227"/>
                  </a:lnTo>
                  <a:lnTo>
                    <a:pt x="2233" y="3231"/>
                  </a:lnTo>
                  <a:lnTo>
                    <a:pt x="2221" y="3233"/>
                  </a:lnTo>
                  <a:lnTo>
                    <a:pt x="2189" y="3228"/>
                  </a:lnTo>
                  <a:lnTo>
                    <a:pt x="2159" y="3218"/>
                  </a:lnTo>
                  <a:lnTo>
                    <a:pt x="2133" y="3201"/>
                  </a:lnTo>
                  <a:lnTo>
                    <a:pt x="2109" y="3179"/>
                  </a:lnTo>
                  <a:lnTo>
                    <a:pt x="2092" y="3150"/>
                  </a:lnTo>
                  <a:lnTo>
                    <a:pt x="1508" y="1940"/>
                  </a:lnTo>
                  <a:lnTo>
                    <a:pt x="245" y="3199"/>
                  </a:lnTo>
                  <a:lnTo>
                    <a:pt x="222" y="3218"/>
                  </a:lnTo>
                  <a:lnTo>
                    <a:pt x="197" y="3231"/>
                  </a:lnTo>
                  <a:lnTo>
                    <a:pt x="171" y="3240"/>
                  </a:lnTo>
                  <a:lnTo>
                    <a:pt x="143" y="3241"/>
                  </a:lnTo>
                  <a:lnTo>
                    <a:pt x="116" y="3240"/>
                  </a:lnTo>
                  <a:lnTo>
                    <a:pt x="89" y="3231"/>
                  </a:lnTo>
                  <a:lnTo>
                    <a:pt x="65" y="3218"/>
                  </a:lnTo>
                  <a:lnTo>
                    <a:pt x="41" y="3199"/>
                  </a:lnTo>
                  <a:lnTo>
                    <a:pt x="21" y="3174"/>
                  </a:lnTo>
                  <a:lnTo>
                    <a:pt x="6" y="3145"/>
                  </a:lnTo>
                  <a:lnTo>
                    <a:pt x="0" y="3113"/>
                  </a:lnTo>
                  <a:lnTo>
                    <a:pt x="0" y="3083"/>
                  </a:lnTo>
                  <a:lnTo>
                    <a:pt x="6" y="3051"/>
                  </a:lnTo>
                  <a:lnTo>
                    <a:pt x="21" y="3022"/>
                  </a:lnTo>
                  <a:lnTo>
                    <a:pt x="41" y="2996"/>
                  </a:lnTo>
                  <a:lnTo>
                    <a:pt x="1416" y="1626"/>
                  </a:lnTo>
                  <a:lnTo>
                    <a:pt x="1425" y="1617"/>
                  </a:lnTo>
                  <a:lnTo>
                    <a:pt x="1434" y="1610"/>
                  </a:lnTo>
                  <a:lnTo>
                    <a:pt x="1448" y="1593"/>
                  </a:lnTo>
                  <a:lnTo>
                    <a:pt x="1467" y="1578"/>
                  </a:lnTo>
                  <a:lnTo>
                    <a:pt x="1487" y="1566"/>
                  </a:lnTo>
                  <a:lnTo>
                    <a:pt x="1519" y="1555"/>
                  </a:lnTo>
                  <a:lnTo>
                    <a:pt x="1551" y="1552"/>
                  </a:lnTo>
                  <a:lnTo>
                    <a:pt x="1582" y="1555"/>
                  </a:lnTo>
                  <a:lnTo>
                    <a:pt x="1613" y="1566"/>
                  </a:lnTo>
                  <a:lnTo>
                    <a:pt x="1639" y="1582"/>
                  </a:lnTo>
                  <a:lnTo>
                    <a:pt x="1662" y="1606"/>
                  </a:lnTo>
                  <a:lnTo>
                    <a:pt x="1680" y="1633"/>
                  </a:lnTo>
                  <a:lnTo>
                    <a:pt x="2194" y="2698"/>
                  </a:lnTo>
                  <a:lnTo>
                    <a:pt x="2928" y="366"/>
                  </a:lnTo>
                  <a:lnTo>
                    <a:pt x="624" y="1119"/>
                  </a:lnTo>
                  <a:lnTo>
                    <a:pt x="1221" y="1389"/>
                  </a:lnTo>
                  <a:lnTo>
                    <a:pt x="1250" y="1407"/>
                  </a:lnTo>
                  <a:lnTo>
                    <a:pt x="1273" y="1428"/>
                  </a:lnTo>
                  <a:lnTo>
                    <a:pt x="1289" y="1454"/>
                  </a:lnTo>
                  <a:lnTo>
                    <a:pt x="1301" y="1485"/>
                  </a:lnTo>
                  <a:lnTo>
                    <a:pt x="1305" y="1516"/>
                  </a:lnTo>
                  <a:lnTo>
                    <a:pt x="1302" y="1547"/>
                  </a:lnTo>
                  <a:lnTo>
                    <a:pt x="1292" y="1579"/>
                  </a:lnTo>
                  <a:lnTo>
                    <a:pt x="1276" y="1608"/>
                  </a:lnTo>
                  <a:lnTo>
                    <a:pt x="1253" y="1630"/>
                  </a:lnTo>
                  <a:lnTo>
                    <a:pt x="1227" y="1648"/>
                  </a:lnTo>
                  <a:lnTo>
                    <a:pt x="1198" y="1659"/>
                  </a:lnTo>
                  <a:lnTo>
                    <a:pt x="1166" y="1664"/>
                  </a:lnTo>
                  <a:lnTo>
                    <a:pt x="1134" y="1661"/>
                  </a:lnTo>
                  <a:lnTo>
                    <a:pt x="1101" y="1651"/>
                  </a:lnTo>
                  <a:lnTo>
                    <a:pt x="166" y="1228"/>
                  </a:lnTo>
                  <a:lnTo>
                    <a:pt x="142" y="1213"/>
                  </a:lnTo>
                  <a:lnTo>
                    <a:pt x="120" y="1194"/>
                  </a:lnTo>
                  <a:lnTo>
                    <a:pt x="104" y="1173"/>
                  </a:lnTo>
                  <a:lnTo>
                    <a:pt x="91" y="1147"/>
                  </a:lnTo>
                  <a:lnTo>
                    <a:pt x="83" y="1119"/>
                  </a:lnTo>
                  <a:lnTo>
                    <a:pt x="82" y="1090"/>
                  </a:lnTo>
                  <a:lnTo>
                    <a:pt x="86" y="1061"/>
                  </a:lnTo>
                  <a:lnTo>
                    <a:pt x="97" y="1035"/>
                  </a:lnTo>
                  <a:lnTo>
                    <a:pt x="113" y="1010"/>
                  </a:lnTo>
                  <a:lnTo>
                    <a:pt x="132" y="990"/>
                  </a:lnTo>
                  <a:lnTo>
                    <a:pt x="155" y="972"/>
                  </a:lnTo>
                  <a:lnTo>
                    <a:pt x="181" y="961"/>
                  </a:lnTo>
                  <a:lnTo>
                    <a:pt x="3105" y="6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roup 4"/>
          <p:cNvGrpSpPr>
            <a:grpSpLocks noChangeAspect="1"/>
          </p:cNvGrpSpPr>
          <p:nvPr/>
        </p:nvGrpSpPr>
        <p:grpSpPr bwMode="auto">
          <a:xfrm>
            <a:off x="958040" y="1094722"/>
            <a:ext cx="447635" cy="419659"/>
            <a:chOff x="1152" y="0"/>
            <a:chExt cx="3456" cy="3240"/>
          </a:xfrm>
          <a:solidFill>
            <a:schemeClr val="tx1"/>
          </a:solidFill>
        </p:grpSpPr>
        <p:sp>
          <p:nvSpPr>
            <p:cNvPr id="284" name="Freeform 5"/>
            <p:cNvSpPr>
              <a:spLocks noEditPoints="1"/>
            </p:cNvSpPr>
            <p:nvPr/>
          </p:nvSpPr>
          <p:spPr bwMode="auto">
            <a:xfrm>
              <a:off x="1152" y="0"/>
              <a:ext cx="3456" cy="3240"/>
            </a:xfrm>
            <a:custGeom>
              <a:avLst/>
              <a:gdLst>
                <a:gd name="T0" fmla="*/ 1560 w 1635"/>
                <a:gd name="T1" fmla="*/ 0 h 1533"/>
                <a:gd name="T2" fmla="*/ 75 w 1635"/>
                <a:gd name="T3" fmla="*/ 0 h 1533"/>
                <a:gd name="T4" fmla="*/ 0 w 1635"/>
                <a:gd name="T5" fmla="*/ 75 h 1533"/>
                <a:gd name="T6" fmla="*/ 0 w 1635"/>
                <a:gd name="T7" fmla="*/ 1458 h 1533"/>
                <a:gd name="T8" fmla="*/ 75 w 1635"/>
                <a:gd name="T9" fmla="*/ 1533 h 1533"/>
                <a:gd name="T10" fmla="*/ 1560 w 1635"/>
                <a:gd name="T11" fmla="*/ 1533 h 1533"/>
                <a:gd name="T12" fmla="*/ 1635 w 1635"/>
                <a:gd name="T13" fmla="*/ 1458 h 1533"/>
                <a:gd name="T14" fmla="*/ 1635 w 1635"/>
                <a:gd name="T15" fmla="*/ 75 h 1533"/>
                <a:gd name="T16" fmla="*/ 1560 w 1635"/>
                <a:gd name="T17" fmla="*/ 0 h 1533"/>
                <a:gd name="T18" fmla="*/ 75 w 1635"/>
                <a:gd name="T19" fmla="*/ 48 h 1533"/>
                <a:gd name="T20" fmla="*/ 1560 w 1635"/>
                <a:gd name="T21" fmla="*/ 48 h 1533"/>
                <a:gd name="T22" fmla="*/ 1587 w 1635"/>
                <a:gd name="T23" fmla="*/ 75 h 1533"/>
                <a:gd name="T24" fmla="*/ 1587 w 1635"/>
                <a:gd name="T25" fmla="*/ 205 h 1533"/>
                <a:gd name="T26" fmla="*/ 48 w 1635"/>
                <a:gd name="T27" fmla="*/ 205 h 1533"/>
                <a:gd name="T28" fmla="*/ 48 w 1635"/>
                <a:gd name="T29" fmla="*/ 75 h 1533"/>
                <a:gd name="T30" fmla="*/ 75 w 1635"/>
                <a:gd name="T31" fmla="*/ 48 h 1533"/>
                <a:gd name="T32" fmla="*/ 1560 w 1635"/>
                <a:gd name="T33" fmla="*/ 1485 h 1533"/>
                <a:gd name="T34" fmla="*/ 75 w 1635"/>
                <a:gd name="T35" fmla="*/ 1485 h 1533"/>
                <a:gd name="T36" fmla="*/ 48 w 1635"/>
                <a:gd name="T37" fmla="*/ 1458 h 1533"/>
                <a:gd name="T38" fmla="*/ 48 w 1635"/>
                <a:gd name="T39" fmla="*/ 253 h 1533"/>
                <a:gd name="T40" fmla="*/ 1587 w 1635"/>
                <a:gd name="T41" fmla="*/ 253 h 1533"/>
                <a:gd name="T42" fmla="*/ 1587 w 1635"/>
                <a:gd name="T43" fmla="*/ 1458 h 1533"/>
                <a:gd name="T44" fmla="*/ 1560 w 1635"/>
                <a:gd name="T45" fmla="*/ 1485 h 1533"/>
                <a:gd name="T46" fmla="*/ 1560 w 1635"/>
                <a:gd name="T47" fmla="*/ 1485 h 1533"/>
                <a:gd name="T48" fmla="*/ 1560 w 1635"/>
                <a:gd name="T49" fmla="*/ 1485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35" h="1533">
                  <a:moveTo>
                    <a:pt x="1560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458"/>
                    <a:pt x="0" y="1458"/>
                    <a:pt x="0" y="1458"/>
                  </a:cubicBezTo>
                  <a:cubicBezTo>
                    <a:pt x="0" y="1499"/>
                    <a:pt x="34" y="1533"/>
                    <a:pt x="75" y="1533"/>
                  </a:cubicBezTo>
                  <a:cubicBezTo>
                    <a:pt x="1560" y="1533"/>
                    <a:pt x="1560" y="1533"/>
                    <a:pt x="1560" y="1533"/>
                  </a:cubicBezTo>
                  <a:cubicBezTo>
                    <a:pt x="1601" y="1533"/>
                    <a:pt x="1635" y="1499"/>
                    <a:pt x="1635" y="1458"/>
                  </a:cubicBezTo>
                  <a:cubicBezTo>
                    <a:pt x="1635" y="75"/>
                    <a:pt x="1635" y="75"/>
                    <a:pt x="1635" y="75"/>
                  </a:cubicBezTo>
                  <a:cubicBezTo>
                    <a:pt x="1635" y="34"/>
                    <a:pt x="1601" y="0"/>
                    <a:pt x="1560" y="0"/>
                  </a:cubicBezTo>
                  <a:close/>
                  <a:moveTo>
                    <a:pt x="75" y="48"/>
                  </a:moveTo>
                  <a:cubicBezTo>
                    <a:pt x="1560" y="48"/>
                    <a:pt x="1560" y="48"/>
                    <a:pt x="1560" y="48"/>
                  </a:cubicBezTo>
                  <a:cubicBezTo>
                    <a:pt x="1575" y="48"/>
                    <a:pt x="1587" y="60"/>
                    <a:pt x="1587" y="75"/>
                  </a:cubicBezTo>
                  <a:cubicBezTo>
                    <a:pt x="1587" y="205"/>
                    <a:pt x="1587" y="205"/>
                    <a:pt x="1587" y="205"/>
                  </a:cubicBezTo>
                  <a:cubicBezTo>
                    <a:pt x="48" y="205"/>
                    <a:pt x="48" y="205"/>
                    <a:pt x="48" y="20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8" y="60"/>
                    <a:pt x="60" y="48"/>
                    <a:pt x="75" y="48"/>
                  </a:cubicBezTo>
                  <a:close/>
                  <a:moveTo>
                    <a:pt x="1560" y="1485"/>
                  </a:moveTo>
                  <a:cubicBezTo>
                    <a:pt x="75" y="1485"/>
                    <a:pt x="75" y="1485"/>
                    <a:pt x="75" y="1485"/>
                  </a:cubicBezTo>
                  <a:cubicBezTo>
                    <a:pt x="60" y="1485"/>
                    <a:pt x="48" y="1473"/>
                    <a:pt x="48" y="1458"/>
                  </a:cubicBezTo>
                  <a:cubicBezTo>
                    <a:pt x="48" y="253"/>
                    <a:pt x="48" y="253"/>
                    <a:pt x="48" y="253"/>
                  </a:cubicBezTo>
                  <a:cubicBezTo>
                    <a:pt x="1587" y="253"/>
                    <a:pt x="1587" y="253"/>
                    <a:pt x="1587" y="253"/>
                  </a:cubicBezTo>
                  <a:cubicBezTo>
                    <a:pt x="1587" y="1458"/>
                    <a:pt x="1587" y="1458"/>
                    <a:pt x="1587" y="1458"/>
                  </a:cubicBezTo>
                  <a:cubicBezTo>
                    <a:pt x="1587" y="1473"/>
                    <a:pt x="1575" y="1485"/>
                    <a:pt x="1560" y="1485"/>
                  </a:cubicBezTo>
                  <a:close/>
                  <a:moveTo>
                    <a:pt x="1560" y="1485"/>
                  </a:moveTo>
                  <a:cubicBezTo>
                    <a:pt x="1560" y="1485"/>
                    <a:pt x="1560" y="1485"/>
                    <a:pt x="1560" y="148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Freeform 6"/>
            <p:cNvSpPr>
              <a:spLocks noEditPoints="1"/>
            </p:cNvSpPr>
            <p:nvPr/>
          </p:nvSpPr>
          <p:spPr bwMode="auto">
            <a:xfrm>
              <a:off x="1368" y="216"/>
              <a:ext cx="101" cy="101"/>
            </a:xfrm>
            <a:custGeom>
              <a:avLst/>
              <a:gdLst>
                <a:gd name="T0" fmla="*/ 24 w 48"/>
                <a:gd name="T1" fmla="*/ 48 h 48"/>
                <a:gd name="T2" fmla="*/ 41 w 48"/>
                <a:gd name="T3" fmla="*/ 41 h 48"/>
                <a:gd name="T4" fmla="*/ 48 w 48"/>
                <a:gd name="T5" fmla="*/ 24 h 48"/>
                <a:gd name="T6" fmla="*/ 41 w 48"/>
                <a:gd name="T7" fmla="*/ 7 h 48"/>
                <a:gd name="T8" fmla="*/ 24 w 48"/>
                <a:gd name="T9" fmla="*/ 0 h 48"/>
                <a:gd name="T10" fmla="*/ 7 w 48"/>
                <a:gd name="T11" fmla="*/ 7 h 48"/>
                <a:gd name="T12" fmla="*/ 0 w 48"/>
                <a:gd name="T13" fmla="*/ 24 h 48"/>
                <a:gd name="T14" fmla="*/ 7 w 48"/>
                <a:gd name="T15" fmla="*/ 41 h 48"/>
                <a:gd name="T16" fmla="*/ 24 w 48"/>
                <a:gd name="T17" fmla="*/ 48 h 48"/>
                <a:gd name="T18" fmla="*/ 24 w 48"/>
                <a:gd name="T19" fmla="*/ 48 h 48"/>
                <a:gd name="T20" fmla="*/ 24 w 48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1" y="48"/>
                    <a:pt x="37" y="46"/>
                    <a:pt x="41" y="41"/>
                  </a:cubicBezTo>
                  <a:cubicBezTo>
                    <a:pt x="46" y="37"/>
                    <a:pt x="48" y="31"/>
                    <a:pt x="48" y="24"/>
                  </a:cubicBezTo>
                  <a:cubicBezTo>
                    <a:pt x="48" y="18"/>
                    <a:pt x="46" y="12"/>
                    <a:pt x="41" y="7"/>
                  </a:cubicBezTo>
                  <a:cubicBezTo>
                    <a:pt x="37" y="3"/>
                    <a:pt x="31" y="0"/>
                    <a:pt x="24" y="0"/>
                  </a:cubicBezTo>
                  <a:cubicBezTo>
                    <a:pt x="18" y="0"/>
                    <a:pt x="12" y="3"/>
                    <a:pt x="7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7" y="41"/>
                  </a:cubicBezTo>
                  <a:cubicBezTo>
                    <a:pt x="12" y="46"/>
                    <a:pt x="18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Freeform 7"/>
            <p:cNvSpPr>
              <a:spLocks noEditPoints="1"/>
            </p:cNvSpPr>
            <p:nvPr/>
          </p:nvSpPr>
          <p:spPr bwMode="auto">
            <a:xfrm>
              <a:off x="1530" y="216"/>
              <a:ext cx="102" cy="101"/>
            </a:xfrm>
            <a:custGeom>
              <a:avLst/>
              <a:gdLst>
                <a:gd name="T0" fmla="*/ 24 w 48"/>
                <a:gd name="T1" fmla="*/ 48 h 48"/>
                <a:gd name="T2" fmla="*/ 41 w 48"/>
                <a:gd name="T3" fmla="*/ 41 h 48"/>
                <a:gd name="T4" fmla="*/ 48 w 48"/>
                <a:gd name="T5" fmla="*/ 24 h 48"/>
                <a:gd name="T6" fmla="*/ 41 w 48"/>
                <a:gd name="T7" fmla="*/ 7 h 48"/>
                <a:gd name="T8" fmla="*/ 24 w 48"/>
                <a:gd name="T9" fmla="*/ 0 h 48"/>
                <a:gd name="T10" fmla="*/ 7 w 48"/>
                <a:gd name="T11" fmla="*/ 7 h 48"/>
                <a:gd name="T12" fmla="*/ 0 w 48"/>
                <a:gd name="T13" fmla="*/ 24 h 48"/>
                <a:gd name="T14" fmla="*/ 7 w 48"/>
                <a:gd name="T15" fmla="*/ 41 h 48"/>
                <a:gd name="T16" fmla="*/ 24 w 48"/>
                <a:gd name="T17" fmla="*/ 48 h 48"/>
                <a:gd name="T18" fmla="*/ 24 w 48"/>
                <a:gd name="T19" fmla="*/ 48 h 48"/>
                <a:gd name="T20" fmla="*/ 24 w 48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0" y="48"/>
                    <a:pt x="37" y="46"/>
                    <a:pt x="41" y="41"/>
                  </a:cubicBezTo>
                  <a:cubicBezTo>
                    <a:pt x="46" y="37"/>
                    <a:pt x="48" y="31"/>
                    <a:pt x="48" y="24"/>
                  </a:cubicBezTo>
                  <a:cubicBezTo>
                    <a:pt x="48" y="18"/>
                    <a:pt x="46" y="12"/>
                    <a:pt x="41" y="7"/>
                  </a:cubicBezTo>
                  <a:cubicBezTo>
                    <a:pt x="37" y="3"/>
                    <a:pt x="31" y="0"/>
                    <a:pt x="24" y="0"/>
                  </a:cubicBezTo>
                  <a:cubicBezTo>
                    <a:pt x="18" y="0"/>
                    <a:pt x="12" y="3"/>
                    <a:pt x="7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7" y="41"/>
                  </a:cubicBezTo>
                  <a:cubicBezTo>
                    <a:pt x="12" y="46"/>
                    <a:pt x="18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Freeform 8"/>
            <p:cNvSpPr>
              <a:spLocks noEditPoints="1"/>
            </p:cNvSpPr>
            <p:nvPr/>
          </p:nvSpPr>
          <p:spPr bwMode="auto">
            <a:xfrm>
              <a:off x="1693" y="216"/>
              <a:ext cx="102" cy="101"/>
            </a:xfrm>
            <a:custGeom>
              <a:avLst/>
              <a:gdLst>
                <a:gd name="T0" fmla="*/ 24 w 48"/>
                <a:gd name="T1" fmla="*/ 48 h 48"/>
                <a:gd name="T2" fmla="*/ 41 w 48"/>
                <a:gd name="T3" fmla="*/ 41 h 48"/>
                <a:gd name="T4" fmla="*/ 48 w 48"/>
                <a:gd name="T5" fmla="*/ 24 h 48"/>
                <a:gd name="T6" fmla="*/ 41 w 48"/>
                <a:gd name="T7" fmla="*/ 7 h 48"/>
                <a:gd name="T8" fmla="*/ 24 w 48"/>
                <a:gd name="T9" fmla="*/ 0 h 48"/>
                <a:gd name="T10" fmla="*/ 7 w 48"/>
                <a:gd name="T11" fmla="*/ 7 h 48"/>
                <a:gd name="T12" fmla="*/ 0 w 48"/>
                <a:gd name="T13" fmla="*/ 24 h 48"/>
                <a:gd name="T14" fmla="*/ 7 w 48"/>
                <a:gd name="T15" fmla="*/ 41 h 48"/>
                <a:gd name="T16" fmla="*/ 24 w 48"/>
                <a:gd name="T17" fmla="*/ 48 h 48"/>
                <a:gd name="T18" fmla="*/ 24 w 48"/>
                <a:gd name="T19" fmla="*/ 48 h 48"/>
                <a:gd name="T20" fmla="*/ 24 w 48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0" y="48"/>
                    <a:pt x="37" y="46"/>
                    <a:pt x="41" y="41"/>
                  </a:cubicBezTo>
                  <a:cubicBezTo>
                    <a:pt x="45" y="37"/>
                    <a:pt x="48" y="31"/>
                    <a:pt x="48" y="24"/>
                  </a:cubicBezTo>
                  <a:cubicBezTo>
                    <a:pt x="48" y="18"/>
                    <a:pt x="45" y="12"/>
                    <a:pt x="41" y="7"/>
                  </a:cubicBezTo>
                  <a:cubicBezTo>
                    <a:pt x="37" y="3"/>
                    <a:pt x="30" y="0"/>
                    <a:pt x="24" y="0"/>
                  </a:cubicBezTo>
                  <a:cubicBezTo>
                    <a:pt x="18" y="0"/>
                    <a:pt x="11" y="3"/>
                    <a:pt x="7" y="7"/>
                  </a:cubicBezTo>
                  <a:cubicBezTo>
                    <a:pt x="3" y="12"/>
                    <a:pt x="0" y="18"/>
                    <a:pt x="0" y="24"/>
                  </a:cubicBezTo>
                  <a:cubicBezTo>
                    <a:pt x="0" y="31"/>
                    <a:pt x="3" y="37"/>
                    <a:pt x="7" y="41"/>
                  </a:cubicBezTo>
                  <a:cubicBezTo>
                    <a:pt x="11" y="46"/>
                    <a:pt x="18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Freeform 9"/>
            <p:cNvSpPr>
              <a:spLocks noEditPoints="1"/>
            </p:cNvSpPr>
            <p:nvPr/>
          </p:nvSpPr>
          <p:spPr bwMode="auto">
            <a:xfrm>
              <a:off x="1478" y="757"/>
              <a:ext cx="1128" cy="1130"/>
            </a:xfrm>
            <a:custGeom>
              <a:avLst/>
              <a:gdLst>
                <a:gd name="T0" fmla="*/ 534 w 534"/>
                <a:gd name="T1" fmla="*/ 460 h 535"/>
                <a:gd name="T2" fmla="*/ 459 w 534"/>
                <a:gd name="T3" fmla="*/ 384 h 535"/>
                <a:gd name="T4" fmla="*/ 388 w 534"/>
                <a:gd name="T5" fmla="*/ 436 h 535"/>
                <a:gd name="T6" fmla="*/ 248 w 534"/>
                <a:gd name="T7" fmla="*/ 436 h 535"/>
                <a:gd name="T8" fmla="*/ 232 w 534"/>
                <a:gd name="T9" fmla="*/ 408 h 535"/>
                <a:gd name="T10" fmla="*/ 267 w 534"/>
                <a:gd name="T11" fmla="*/ 355 h 535"/>
                <a:gd name="T12" fmla="*/ 278 w 534"/>
                <a:gd name="T13" fmla="*/ 356 h 535"/>
                <a:gd name="T14" fmla="*/ 433 w 534"/>
                <a:gd name="T15" fmla="*/ 356 h 535"/>
                <a:gd name="T16" fmla="*/ 534 w 534"/>
                <a:gd name="T17" fmla="*/ 255 h 535"/>
                <a:gd name="T18" fmla="*/ 534 w 534"/>
                <a:gd name="T19" fmla="*/ 76 h 535"/>
                <a:gd name="T20" fmla="*/ 510 w 534"/>
                <a:gd name="T21" fmla="*/ 52 h 535"/>
                <a:gd name="T22" fmla="*/ 115 w 534"/>
                <a:gd name="T23" fmla="*/ 52 h 535"/>
                <a:gd name="T24" fmla="*/ 103 w 534"/>
                <a:gd name="T25" fmla="*/ 29 h 535"/>
                <a:gd name="T26" fmla="*/ 58 w 534"/>
                <a:gd name="T27" fmla="*/ 0 h 535"/>
                <a:gd name="T28" fmla="*/ 24 w 534"/>
                <a:gd name="T29" fmla="*/ 0 h 535"/>
                <a:gd name="T30" fmla="*/ 0 w 534"/>
                <a:gd name="T31" fmla="*/ 24 h 535"/>
                <a:gd name="T32" fmla="*/ 24 w 534"/>
                <a:gd name="T33" fmla="*/ 48 h 535"/>
                <a:gd name="T34" fmla="*/ 58 w 534"/>
                <a:gd name="T35" fmla="*/ 48 h 535"/>
                <a:gd name="T36" fmla="*/ 60 w 534"/>
                <a:gd name="T37" fmla="*/ 49 h 535"/>
                <a:gd name="T38" fmla="*/ 60 w 534"/>
                <a:gd name="T39" fmla="*/ 50 h 535"/>
                <a:gd name="T40" fmla="*/ 186 w 534"/>
                <a:gd name="T41" fmla="*/ 297 h 535"/>
                <a:gd name="T42" fmla="*/ 221 w 534"/>
                <a:gd name="T43" fmla="*/ 338 h 535"/>
                <a:gd name="T44" fmla="*/ 189 w 534"/>
                <a:gd name="T45" fmla="*/ 385 h 535"/>
                <a:gd name="T46" fmla="*/ 177 w 534"/>
                <a:gd name="T47" fmla="*/ 384 h 535"/>
                <a:gd name="T48" fmla="*/ 102 w 534"/>
                <a:gd name="T49" fmla="*/ 460 h 535"/>
                <a:gd name="T50" fmla="*/ 177 w 534"/>
                <a:gd name="T51" fmla="*/ 535 h 535"/>
                <a:gd name="T52" fmla="*/ 248 w 534"/>
                <a:gd name="T53" fmla="*/ 484 h 535"/>
                <a:gd name="T54" fmla="*/ 388 w 534"/>
                <a:gd name="T55" fmla="*/ 484 h 535"/>
                <a:gd name="T56" fmla="*/ 459 w 534"/>
                <a:gd name="T57" fmla="*/ 535 h 535"/>
                <a:gd name="T58" fmla="*/ 534 w 534"/>
                <a:gd name="T59" fmla="*/ 460 h 535"/>
                <a:gd name="T60" fmla="*/ 139 w 534"/>
                <a:gd name="T61" fmla="*/ 100 h 535"/>
                <a:gd name="T62" fmla="*/ 486 w 534"/>
                <a:gd name="T63" fmla="*/ 100 h 535"/>
                <a:gd name="T64" fmla="*/ 486 w 534"/>
                <a:gd name="T65" fmla="*/ 255 h 535"/>
                <a:gd name="T66" fmla="*/ 433 w 534"/>
                <a:gd name="T67" fmla="*/ 308 h 535"/>
                <a:gd name="T68" fmla="*/ 278 w 534"/>
                <a:gd name="T69" fmla="*/ 308 h 535"/>
                <a:gd name="T70" fmla="*/ 230 w 534"/>
                <a:gd name="T71" fmla="*/ 277 h 535"/>
                <a:gd name="T72" fmla="*/ 229 w 534"/>
                <a:gd name="T73" fmla="*/ 276 h 535"/>
                <a:gd name="T74" fmla="*/ 139 w 534"/>
                <a:gd name="T75" fmla="*/ 100 h 535"/>
                <a:gd name="T76" fmla="*/ 177 w 534"/>
                <a:gd name="T77" fmla="*/ 487 h 535"/>
                <a:gd name="T78" fmla="*/ 150 w 534"/>
                <a:gd name="T79" fmla="*/ 460 h 535"/>
                <a:gd name="T80" fmla="*/ 177 w 534"/>
                <a:gd name="T81" fmla="*/ 432 h 535"/>
                <a:gd name="T82" fmla="*/ 204 w 534"/>
                <a:gd name="T83" fmla="*/ 460 h 535"/>
                <a:gd name="T84" fmla="*/ 177 w 534"/>
                <a:gd name="T85" fmla="*/ 487 h 535"/>
                <a:gd name="T86" fmla="*/ 459 w 534"/>
                <a:gd name="T87" fmla="*/ 487 h 535"/>
                <a:gd name="T88" fmla="*/ 432 w 534"/>
                <a:gd name="T89" fmla="*/ 460 h 535"/>
                <a:gd name="T90" fmla="*/ 459 w 534"/>
                <a:gd name="T91" fmla="*/ 432 h 535"/>
                <a:gd name="T92" fmla="*/ 486 w 534"/>
                <a:gd name="T93" fmla="*/ 460 h 535"/>
                <a:gd name="T94" fmla="*/ 459 w 534"/>
                <a:gd name="T95" fmla="*/ 487 h 535"/>
                <a:gd name="T96" fmla="*/ 459 w 534"/>
                <a:gd name="T97" fmla="*/ 487 h 535"/>
                <a:gd name="T98" fmla="*/ 459 w 534"/>
                <a:gd name="T99" fmla="*/ 48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4" h="535">
                  <a:moveTo>
                    <a:pt x="534" y="460"/>
                  </a:moveTo>
                  <a:cubicBezTo>
                    <a:pt x="534" y="418"/>
                    <a:pt x="500" y="384"/>
                    <a:pt x="459" y="384"/>
                  </a:cubicBezTo>
                  <a:cubicBezTo>
                    <a:pt x="426" y="384"/>
                    <a:pt x="398" y="406"/>
                    <a:pt x="388" y="436"/>
                  </a:cubicBezTo>
                  <a:cubicBezTo>
                    <a:pt x="248" y="436"/>
                    <a:pt x="248" y="436"/>
                    <a:pt x="248" y="436"/>
                  </a:cubicBezTo>
                  <a:cubicBezTo>
                    <a:pt x="245" y="425"/>
                    <a:pt x="239" y="416"/>
                    <a:pt x="232" y="408"/>
                  </a:cubicBezTo>
                  <a:cubicBezTo>
                    <a:pt x="267" y="355"/>
                    <a:pt x="267" y="355"/>
                    <a:pt x="267" y="355"/>
                  </a:cubicBezTo>
                  <a:cubicBezTo>
                    <a:pt x="271" y="355"/>
                    <a:pt x="274" y="356"/>
                    <a:pt x="278" y="356"/>
                  </a:cubicBezTo>
                  <a:cubicBezTo>
                    <a:pt x="433" y="356"/>
                    <a:pt x="433" y="356"/>
                    <a:pt x="433" y="356"/>
                  </a:cubicBezTo>
                  <a:cubicBezTo>
                    <a:pt x="489" y="356"/>
                    <a:pt x="534" y="310"/>
                    <a:pt x="534" y="255"/>
                  </a:cubicBezTo>
                  <a:cubicBezTo>
                    <a:pt x="534" y="76"/>
                    <a:pt x="534" y="76"/>
                    <a:pt x="534" y="76"/>
                  </a:cubicBezTo>
                  <a:cubicBezTo>
                    <a:pt x="534" y="62"/>
                    <a:pt x="523" y="52"/>
                    <a:pt x="510" y="52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95" y="11"/>
                    <a:pt x="78" y="0"/>
                    <a:pt x="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8"/>
                    <a:pt x="10" y="48"/>
                    <a:pt x="24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9" y="48"/>
                    <a:pt x="60" y="49"/>
                    <a:pt x="60" y="49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186" y="297"/>
                    <a:pt x="186" y="297"/>
                    <a:pt x="186" y="297"/>
                  </a:cubicBezTo>
                  <a:cubicBezTo>
                    <a:pt x="194" y="314"/>
                    <a:pt x="206" y="328"/>
                    <a:pt x="221" y="338"/>
                  </a:cubicBezTo>
                  <a:cubicBezTo>
                    <a:pt x="189" y="385"/>
                    <a:pt x="189" y="385"/>
                    <a:pt x="189" y="385"/>
                  </a:cubicBezTo>
                  <a:cubicBezTo>
                    <a:pt x="185" y="385"/>
                    <a:pt x="181" y="384"/>
                    <a:pt x="177" y="384"/>
                  </a:cubicBezTo>
                  <a:cubicBezTo>
                    <a:pt x="136" y="384"/>
                    <a:pt x="102" y="418"/>
                    <a:pt x="102" y="460"/>
                  </a:cubicBezTo>
                  <a:cubicBezTo>
                    <a:pt x="102" y="501"/>
                    <a:pt x="136" y="535"/>
                    <a:pt x="177" y="535"/>
                  </a:cubicBezTo>
                  <a:cubicBezTo>
                    <a:pt x="210" y="535"/>
                    <a:pt x="238" y="513"/>
                    <a:pt x="248" y="484"/>
                  </a:cubicBezTo>
                  <a:cubicBezTo>
                    <a:pt x="388" y="484"/>
                    <a:pt x="388" y="484"/>
                    <a:pt x="388" y="484"/>
                  </a:cubicBezTo>
                  <a:cubicBezTo>
                    <a:pt x="398" y="513"/>
                    <a:pt x="426" y="535"/>
                    <a:pt x="459" y="535"/>
                  </a:cubicBezTo>
                  <a:cubicBezTo>
                    <a:pt x="500" y="535"/>
                    <a:pt x="534" y="501"/>
                    <a:pt x="534" y="460"/>
                  </a:cubicBezTo>
                  <a:close/>
                  <a:moveTo>
                    <a:pt x="139" y="100"/>
                  </a:moveTo>
                  <a:cubicBezTo>
                    <a:pt x="486" y="100"/>
                    <a:pt x="486" y="100"/>
                    <a:pt x="486" y="100"/>
                  </a:cubicBezTo>
                  <a:cubicBezTo>
                    <a:pt x="486" y="255"/>
                    <a:pt x="486" y="255"/>
                    <a:pt x="486" y="255"/>
                  </a:cubicBezTo>
                  <a:cubicBezTo>
                    <a:pt x="486" y="284"/>
                    <a:pt x="462" y="308"/>
                    <a:pt x="433" y="308"/>
                  </a:cubicBezTo>
                  <a:cubicBezTo>
                    <a:pt x="278" y="308"/>
                    <a:pt x="278" y="308"/>
                    <a:pt x="278" y="308"/>
                  </a:cubicBezTo>
                  <a:cubicBezTo>
                    <a:pt x="257" y="308"/>
                    <a:pt x="238" y="296"/>
                    <a:pt x="230" y="277"/>
                  </a:cubicBezTo>
                  <a:cubicBezTo>
                    <a:pt x="229" y="277"/>
                    <a:pt x="229" y="276"/>
                    <a:pt x="229" y="276"/>
                  </a:cubicBezTo>
                  <a:lnTo>
                    <a:pt x="139" y="100"/>
                  </a:lnTo>
                  <a:close/>
                  <a:moveTo>
                    <a:pt x="177" y="487"/>
                  </a:moveTo>
                  <a:cubicBezTo>
                    <a:pt x="162" y="487"/>
                    <a:pt x="150" y="475"/>
                    <a:pt x="150" y="460"/>
                  </a:cubicBezTo>
                  <a:cubicBezTo>
                    <a:pt x="150" y="445"/>
                    <a:pt x="162" y="432"/>
                    <a:pt x="177" y="432"/>
                  </a:cubicBezTo>
                  <a:cubicBezTo>
                    <a:pt x="192" y="432"/>
                    <a:pt x="204" y="445"/>
                    <a:pt x="204" y="460"/>
                  </a:cubicBezTo>
                  <a:cubicBezTo>
                    <a:pt x="204" y="475"/>
                    <a:pt x="192" y="487"/>
                    <a:pt x="177" y="487"/>
                  </a:cubicBezTo>
                  <a:close/>
                  <a:moveTo>
                    <a:pt x="459" y="487"/>
                  </a:moveTo>
                  <a:cubicBezTo>
                    <a:pt x="444" y="487"/>
                    <a:pt x="432" y="475"/>
                    <a:pt x="432" y="460"/>
                  </a:cubicBezTo>
                  <a:cubicBezTo>
                    <a:pt x="432" y="445"/>
                    <a:pt x="444" y="432"/>
                    <a:pt x="459" y="432"/>
                  </a:cubicBezTo>
                  <a:cubicBezTo>
                    <a:pt x="474" y="432"/>
                    <a:pt x="486" y="445"/>
                    <a:pt x="486" y="460"/>
                  </a:cubicBezTo>
                  <a:cubicBezTo>
                    <a:pt x="486" y="475"/>
                    <a:pt x="474" y="487"/>
                    <a:pt x="459" y="487"/>
                  </a:cubicBezTo>
                  <a:close/>
                  <a:moveTo>
                    <a:pt x="459" y="487"/>
                  </a:moveTo>
                  <a:cubicBezTo>
                    <a:pt x="459" y="487"/>
                    <a:pt x="459" y="487"/>
                    <a:pt x="459" y="48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Freeform 10"/>
            <p:cNvSpPr>
              <a:spLocks noEditPoints="1"/>
            </p:cNvSpPr>
            <p:nvPr/>
          </p:nvSpPr>
          <p:spPr bwMode="auto">
            <a:xfrm>
              <a:off x="2450" y="2056"/>
              <a:ext cx="860" cy="535"/>
            </a:xfrm>
            <a:custGeom>
              <a:avLst/>
              <a:gdLst>
                <a:gd name="T0" fmla="*/ 357 w 407"/>
                <a:gd name="T1" fmla="*/ 0 h 253"/>
                <a:gd name="T2" fmla="*/ 50 w 407"/>
                <a:gd name="T3" fmla="*/ 0 h 253"/>
                <a:gd name="T4" fmla="*/ 0 w 407"/>
                <a:gd name="T5" fmla="*/ 49 h 253"/>
                <a:gd name="T6" fmla="*/ 0 w 407"/>
                <a:gd name="T7" fmla="*/ 203 h 253"/>
                <a:gd name="T8" fmla="*/ 50 w 407"/>
                <a:gd name="T9" fmla="*/ 253 h 253"/>
                <a:gd name="T10" fmla="*/ 357 w 407"/>
                <a:gd name="T11" fmla="*/ 253 h 253"/>
                <a:gd name="T12" fmla="*/ 407 w 407"/>
                <a:gd name="T13" fmla="*/ 203 h 253"/>
                <a:gd name="T14" fmla="*/ 407 w 407"/>
                <a:gd name="T15" fmla="*/ 49 h 253"/>
                <a:gd name="T16" fmla="*/ 357 w 407"/>
                <a:gd name="T17" fmla="*/ 0 h 253"/>
                <a:gd name="T18" fmla="*/ 359 w 407"/>
                <a:gd name="T19" fmla="*/ 203 h 253"/>
                <a:gd name="T20" fmla="*/ 357 w 407"/>
                <a:gd name="T21" fmla="*/ 205 h 253"/>
                <a:gd name="T22" fmla="*/ 50 w 407"/>
                <a:gd name="T23" fmla="*/ 205 h 253"/>
                <a:gd name="T24" fmla="*/ 48 w 407"/>
                <a:gd name="T25" fmla="*/ 203 h 253"/>
                <a:gd name="T26" fmla="*/ 48 w 407"/>
                <a:gd name="T27" fmla="*/ 49 h 253"/>
                <a:gd name="T28" fmla="*/ 50 w 407"/>
                <a:gd name="T29" fmla="*/ 48 h 253"/>
                <a:gd name="T30" fmla="*/ 357 w 407"/>
                <a:gd name="T31" fmla="*/ 48 h 253"/>
                <a:gd name="T32" fmla="*/ 359 w 407"/>
                <a:gd name="T33" fmla="*/ 49 h 253"/>
                <a:gd name="T34" fmla="*/ 359 w 407"/>
                <a:gd name="T35" fmla="*/ 203 h 253"/>
                <a:gd name="T36" fmla="*/ 359 w 407"/>
                <a:gd name="T37" fmla="*/ 203 h 253"/>
                <a:gd name="T38" fmla="*/ 359 w 407"/>
                <a:gd name="T39" fmla="*/ 20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7" h="253">
                  <a:moveTo>
                    <a:pt x="357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3" y="0"/>
                    <a:pt x="0" y="22"/>
                    <a:pt x="0" y="49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0"/>
                    <a:pt x="23" y="253"/>
                    <a:pt x="50" y="253"/>
                  </a:cubicBezTo>
                  <a:cubicBezTo>
                    <a:pt x="357" y="253"/>
                    <a:pt x="357" y="253"/>
                    <a:pt x="357" y="253"/>
                  </a:cubicBezTo>
                  <a:cubicBezTo>
                    <a:pt x="385" y="253"/>
                    <a:pt x="407" y="230"/>
                    <a:pt x="407" y="203"/>
                  </a:cubicBezTo>
                  <a:cubicBezTo>
                    <a:pt x="407" y="49"/>
                    <a:pt x="407" y="49"/>
                    <a:pt x="407" y="49"/>
                  </a:cubicBezTo>
                  <a:cubicBezTo>
                    <a:pt x="407" y="22"/>
                    <a:pt x="385" y="0"/>
                    <a:pt x="357" y="0"/>
                  </a:cubicBezTo>
                  <a:close/>
                  <a:moveTo>
                    <a:pt x="359" y="203"/>
                  </a:moveTo>
                  <a:cubicBezTo>
                    <a:pt x="359" y="204"/>
                    <a:pt x="358" y="205"/>
                    <a:pt x="357" y="205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9" y="205"/>
                    <a:pt x="48" y="204"/>
                    <a:pt x="48" y="203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9" y="48"/>
                    <a:pt x="50" y="48"/>
                  </a:cubicBezTo>
                  <a:cubicBezTo>
                    <a:pt x="357" y="48"/>
                    <a:pt x="357" y="48"/>
                    <a:pt x="357" y="48"/>
                  </a:cubicBezTo>
                  <a:cubicBezTo>
                    <a:pt x="358" y="48"/>
                    <a:pt x="359" y="49"/>
                    <a:pt x="359" y="49"/>
                  </a:cubicBezTo>
                  <a:lnTo>
                    <a:pt x="359" y="203"/>
                  </a:lnTo>
                  <a:close/>
                  <a:moveTo>
                    <a:pt x="359" y="203"/>
                  </a:moveTo>
                  <a:cubicBezTo>
                    <a:pt x="359" y="203"/>
                    <a:pt x="359" y="203"/>
                    <a:pt x="359" y="20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Freeform 11"/>
            <p:cNvSpPr>
              <a:spLocks noEditPoints="1"/>
            </p:cNvSpPr>
            <p:nvPr/>
          </p:nvSpPr>
          <p:spPr bwMode="auto">
            <a:xfrm>
              <a:off x="1478" y="2056"/>
              <a:ext cx="858" cy="535"/>
            </a:xfrm>
            <a:custGeom>
              <a:avLst/>
              <a:gdLst>
                <a:gd name="T0" fmla="*/ 356 w 406"/>
                <a:gd name="T1" fmla="*/ 0 h 253"/>
                <a:gd name="T2" fmla="*/ 49 w 406"/>
                <a:gd name="T3" fmla="*/ 0 h 253"/>
                <a:gd name="T4" fmla="*/ 0 w 406"/>
                <a:gd name="T5" fmla="*/ 49 h 253"/>
                <a:gd name="T6" fmla="*/ 0 w 406"/>
                <a:gd name="T7" fmla="*/ 203 h 253"/>
                <a:gd name="T8" fmla="*/ 49 w 406"/>
                <a:gd name="T9" fmla="*/ 253 h 253"/>
                <a:gd name="T10" fmla="*/ 356 w 406"/>
                <a:gd name="T11" fmla="*/ 253 h 253"/>
                <a:gd name="T12" fmla="*/ 406 w 406"/>
                <a:gd name="T13" fmla="*/ 203 h 253"/>
                <a:gd name="T14" fmla="*/ 406 w 406"/>
                <a:gd name="T15" fmla="*/ 49 h 253"/>
                <a:gd name="T16" fmla="*/ 356 w 406"/>
                <a:gd name="T17" fmla="*/ 0 h 253"/>
                <a:gd name="T18" fmla="*/ 358 w 406"/>
                <a:gd name="T19" fmla="*/ 203 h 253"/>
                <a:gd name="T20" fmla="*/ 356 w 406"/>
                <a:gd name="T21" fmla="*/ 205 h 253"/>
                <a:gd name="T22" fmla="*/ 49 w 406"/>
                <a:gd name="T23" fmla="*/ 205 h 253"/>
                <a:gd name="T24" fmla="*/ 48 w 406"/>
                <a:gd name="T25" fmla="*/ 203 h 253"/>
                <a:gd name="T26" fmla="*/ 48 w 406"/>
                <a:gd name="T27" fmla="*/ 49 h 253"/>
                <a:gd name="T28" fmla="*/ 49 w 406"/>
                <a:gd name="T29" fmla="*/ 48 h 253"/>
                <a:gd name="T30" fmla="*/ 356 w 406"/>
                <a:gd name="T31" fmla="*/ 48 h 253"/>
                <a:gd name="T32" fmla="*/ 358 w 406"/>
                <a:gd name="T33" fmla="*/ 49 h 253"/>
                <a:gd name="T34" fmla="*/ 358 w 406"/>
                <a:gd name="T35" fmla="*/ 203 h 253"/>
                <a:gd name="T36" fmla="*/ 358 w 406"/>
                <a:gd name="T37" fmla="*/ 203 h 253"/>
                <a:gd name="T38" fmla="*/ 358 w 406"/>
                <a:gd name="T39" fmla="*/ 20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253">
                  <a:moveTo>
                    <a:pt x="356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0"/>
                    <a:pt x="22" y="253"/>
                    <a:pt x="49" y="253"/>
                  </a:cubicBezTo>
                  <a:cubicBezTo>
                    <a:pt x="356" y="253"/>
                    <a:pt x="356" y="253"/>
                    <a:pt x="356" y="253"/>
                  </a:cubicBezTo>
                  <a:cubicBezTo>
                    <a:pt x="384" y="253"/>
                    <a:pt x="406" y="230"/>
                    <a:pt x="406" y="203"/>
                  </a:cubicBezTo>
                  <a:cubicBezTo>
                    <a:pt x="406" y="49"/>
                    <a:pt x="406" y="49"/>
                    <a:pt x="406" y="49"/>
                  </a:cubicBezTo>
                  <a:cubicBezTo>
                    <a:pt x="406" y="22"/>
                    <a:pt x="384" y="0"/>
                    <a:pt x="356" y="0"/>
                  </a:cubicBezTo>
                  <a:close/>
                  <a:moveTo>
                    <a:pt x="358" y="203"/>
                  </a:moveTo>
                  <a:cubicBezTo>
                    <a:pt x="358" y="204"/>
                    <a:pt x="357" y="205"/>
                    <a:pt x="356" y="205"/>
                  </a:cubicBezTo>
                  <a:cubicBezTo>
                    <a:pt x="49" y="205"/>
                    <a:pt x="49" y="205"/>
                    <a:pt x="49" y="205"/>
                  </a:cubicBezTo>
                  <a:cubicBezTo>
                    <a:pt x="48" y="205"/>
                    <a:pt x="48" y="204"/>
                    <a:pt x="48" y="203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8"/>
                    <a:pt x="49" y="48"/>
                  </a:cubicBezTo>
                  <a:cubicBezTo>
                    <a:pt x="356" y="48"/>
                    <a:pt x="356" y="48"/>
                    <a:pt x="356" y="48"/>
                  </a:cubicBezTo>
                  <a:cubicBezTo>
                    <a:pt x="357" y="48"/>
                    <a:pt x="358" y="49"/>
                    <a:pt x="358" y="49"/>
                  </a:cubicBezTo>
                  <a:lnTo>
                    <a:pt x="358" y="203"/>
                  </a:lnTo>
                  <a:close/>
                  <a:moveTo>
                    <a:pt x="358" y="203"/>
                  </a:moveTo>
                  <a:cubicBezTo>
                    <a:pt x="358" y="203"/>
                    <a:pt x="358" y="203"/>
                    <a:pt x="358" y="20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Freeform 12"/>
            <p:cNvSpPr>
              <a:spLocks noEditPoints="1"/>
            </p:cNvSpPr>
            <p:nvPr/>
          </p:nvSpPr>
          <p:spPr bwMode="auto">
            <a:xfrm>
              <a:off x="3424" y="2056"/>
              <a:ext cx="861" cy="535"/>
            </a:xfrm>
            <a:custGeom>
              <a:avLst/>
              <a:gdLst>
                <a:gd name="T0" fmla="*/ 357 w 407"/>
                <a:gd name="T1" fmla="*/ 0 h 253"/>
                <a:gd name="T2" fmla="*/ 50 w 407"/>
                <a:gd name="T3" fmla="*/ 0 h 253"/>
                <a:gd name="T4" fmla="*/ 0 w 407"/>
                <a:gd name="T5" fmla="*/ 49 h 253"/>
                <a:gd name="T6" fmla="*/ 0 w 407"/>
                <a:gd name="T7" fmla="*/ 203 h 253"/>
                <a:gd name="T8" fmla="*/ 50 w 407"/>
                <a:gd name="T9" fmla="*/ 253 h 253"/>
                <a:gd name="T10" fmla="*/ 357 w 407"/>
                <a:gd name="T11" fmla="*/ 253 h 253"/>
                <a:gd name="T12" fmla="*/ 407 w 407"/>
                <a:gd name="T13" fmla="*/ 203 h 253"/>
                <a:gd name="T14" fmla="*/ 407 w 407"/>
                <a:gd name="T15" fmla="*/ 49 h 253"/>
                <a:gd name="T16" fmla="*/ 357 w 407"/>
                <a:gd name="T17" fmla="*/ 0 h 253"/>
                <a:gd name="T18" fmla="*/ 359 w 407"/>
                <a:gd name="T19" fmla="*/ 203 h 253"/>
                <a:gd name="T20" fmla="*/ 357 w 407"/>
                <a:gd name="T21" fmla="*/ 205 h 253"/>
                <a:gd name="T22" fmla="*/ 50 w 407"/>
                <a:gd name="T23" fmla="*/ 205 h 253"/>
                <a:gd name="T24" fmla="*/ 48 w 407"/>
                <a:gd name="T25" fmla="*/ 203 h 253"/>
                <a:gd name="T26" fmla="*/ 48 w 407"/>
                <a:gd name="T27" fmla="*/ 49 h 253"/>
                <a:gd name="T28" fmla="*/ 50 w 407"/>
                <a:gd name="T29" fmla="*/ 48 h 253"/>
                <a:gd name="T30" fmla="*/ 357 w 407"/>
                <a:gd name="T31" fmla="*/ 48 h 253"/>
                <a:gd name="T32" fmla="*/ 359 w 407"/>
                <a:gd name="T33" fmla="*/ 49 h 253"/>
                <a:gd name="T34" fmla="*/ 359 w 407"/>
                <a:gd name="T35" fmla="*/ 203 h 253"/>
                <a:gd name="T36" fmla="*/ 359 w 407"/>
                <a:gd name="T37" fmla="*/ 203 h 253"/>
                <a:gd name="T38" fmla="*/ 359 w 407"/>
                <a:gd name="T39" fmla="*/ 20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7" h="253">
                  <a:moveTo>
                    <a:pt x="357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0"/>
                    <a:pt x="22" y="253"/>
                    <a:pt x="50" y="253"/>
                  </a:cubicBezTo>
                  <a:cubicBezTo>
                    <a:pt x="357" y="253"/>
                    <a:pt x="357" y="253"/>
                    <a:pt x="357" y="253"/>
                  </a:cubicBezTo>
                  <a:cubicBezTo>
                    <a:pt x="384" y="253"/>
                    <a:pt x="407" y="230"/>
                    <a:pt x="407" y="203"/>
                  </a:cubicBezTo>
                  <a:cubicBezTo>
                    <a:pt x="407" y="49"/>
                    <a:pt x="407" y="49"/>
                    <a:pt x="407" y="49"/>
                  </a:cubicBezTo>
                  <a:cubicBezTo>
                    <a:pt x="407" y="22"/>
                    <a:pt x="384" y="0"/>
                    <a:pt x="357" y="0"/>
                  </a:cubicBezTo>
                  <a:close/>
                  <a:moveTo>
                    <a:pt x="359" y="203"/>
                  </a:moveTo>
                  <a:cubicBezTo>
                    <a:pt x="359" y="204"/>
                    <a:pt x="358" y="205"/>
                    <a:pt x="357" y="205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9" y="205"/>
                    <a:pt x="48" y="204"/>
                    <a:pt x="48" y="203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9" y="48"/>
                    <a:pt x="50" y="48"/>
                  </a:cubicBezTo>
                  <a:cubicBezTo>
                    <a:pt x="357" y="48"/>
                    <a:pt x="357" y="48"/>
                    <a:pt x="357" y="48"/>
                  </a:cubicBezTo>
                  <a:cubicBezTo>
                    <a:pt x="358" y="48"/>
                    <a:pt x="359" y="49"/>
                    <a:pt x="359" y="49"/>
                  </a:cubicBezTo>
                  <a:lnTo>
                    <a:pt x="359" y="203"/>
                  </a:lnTo>
                  <a:close/>
                  <a:moveTo>
                    <a:pt x="359" y="203"/>
                  </a:moveTo>
                  <a:cubicBezTo>
                    <a:pt x="359" y="203"/>
                    <a:pt x="359" y="203"/>
                    <a:pt x="359" y="20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Freeform 13"/>
            <p:cNvSpPr>
              <a:spLocks noEditPoints="1"/>
            </p:cNvSpPr>
            <p:nvPr/>
          </p:nvSpPr>
          <p:spPr bwMode="auto">
            <a:xfrm>
              <a:off x="1478" y="2705"/>
              <a:ext cx="858" cy="102"/>
            </a:xfrm>
            <a:custGeom>
              <a:avLst/>
              <a:gdLst>
                <a:gd name="T0" fmla="*/ 382 w 406"/>
                <a:gd name="T1" fmla="*/ 0 h 48"/>
                <a:gd name="T2" fmla="*/ 24 w 406"/>
                <a:gd name="T3" fmla="*/ 0 h 48"/>
                <a:gd name="T4" fmla="*/ 0 w 406"/>
                <a:gd name="T5" fmla="*/ 24 h 48"/>
                <a:gd name="T6" fmla="*/ 24 w 406"/>
                <a:gd name="T7" fmla="*/ 48 h 48"/>
                <a:gd name="T8" fmla="*/ 382 w 406"/>
                <a:gd name="T9" fmla="*/ 48 h 48"/>
                <a:gd name="T10" fmla="*/ 406 w 406"/>
                <a:gd name="T11" fmla="*/ 24 h 48"/>
                <a:gd name="T12" fmla="*/ 382 w 406"/>
                <a:gd name="T13" fmla="*/ 0 h 48"/>
                <a:gd name="T14" fmla="*/ 382 w 406"/>
                <a:gd name="T15" fmla="*/ 0 h 48"/>
                <a:gd name="T16" fmla="*/ 382 w 406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6" h="48">
                  <a:moveTo>
                    <a:pt x="382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8"/>
                    <a:pt x="24" y="48"/>
                  </a:cubicBezTo>
                  <a:cubicBezTo>
                    <a:pt x="382" y="48"/>
                    <a:pt x="382" y="48"/>
                    <a:pt x="382" y="48"/>
                  </a:cubicBezTo>
                  <a:cubicBezTo>
                    <a:pt x="395" y="48"/>
                    <a:pt x="406" y="37"/>
                    <a:pt x="406" y="24"/>
                  </a:cubicBezTo>
                  <a:cubicBezTo>
                    <a:pt x="406" y="11"/>
                    <a:pt x="395" y="0"/>
                    <a:pt x="382" y="0"/>
                  </a:cubicBezTo>
                  <a:close/>
                  <a:moveTo>
                    <a:pt x="382" y="0"/>
                  </a:moveTo>
                  <a:cubicBezTo>
                    <a:pt x="382" y="0"/>
                    <a:pt x="382" y="0"/>
                    <a:pt x="38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Freeform 14"/>
            <p:cNvSpPr>
              <a:spLocks noEditPoints="1"/>
            </p:cNvSpPr>
            <p:nvPr/>
          </p:nvSpPr>
          <p:spPr bwMode="auto">
            <a:xfrm>
              <a:off x="2450" y="2705"/>
              <a:ext cx="860" cy="102"/>
            </a:xfrm>
            <a:custGeom>
              <a:avLst/>
              <a:gdLst>
                <a:gd name="T0" fmla="*/ 383 w 407"/>
                <a:gd name="T1" fmla="*/ 0 h 48"/>
                <a:gd name="T2" fmla="*/ 24 w 407"/>
                <a:gd name="T3" fmla="*/ 0 h 48"/>
                <a:gd name="T4" fmla="*/ 0 w 407"/>
                <a:gd name="T5" fmla="*/ 24 h 48"/>
                <a:gd name="T6" fmla="*/ 24 w 407"/>
                <a:gd name="T7" fmla="*/ 48 h 48"/>
                <a:gd name="T8" fmla="*/ 383 w 407"/>
                <a:gd name="T9" fmla="*/ 48 h 48"/>
                <a:gd name="T10" fmla="*/ 407 w 407"/>
                <a:gd name="T11" fmla="*/ 24 h 48"/>
                <a:gd name="T12" fmla="*/ 383 w 407"/>
                <a:gd name="T13" fmla="*/ 0 h 48"/>
                <a:gd name="T14" fmla="*/ 383 w 407"/>
                <a:gd name="T15" fmla="*/ 0 h 48"/>
                <a:gd name="T16" fmla="*/ 383 w 407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8">
                  <a:moveTo>
                    <a:pt x="3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83" y="48"/>
                    <a:pt x="383" y="48"/>
                    <a:pt x="383" y="48"/>
                  </a:cubicBezTo>
                  <a:cubicBezTo>
                    <a:pt x="396" y="48"/>
                    <a:pt x="407" y="37"/>
                    <a:pt x="407" y="24"/>
                  </a:cubicBezTo>
                  <a:cubicBezTo>
                    <a:pt x="407" y="11"/>
                    <a:pt x="396" y="0"/>
                    <a:pt x="383" y="0"/>
                  </a:cubicBezTo>
                  <a:close/>
                  <a:moveTo>
                    <a:pt x="383" y="0"/>
                  </a:moveTo>
                  <a:cubicBezTo>
                    <a:pt x="383" y="0"/>
                    <a:pt x="383" y="0"/>
                    <a:pt x="38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Freeform 15"/>
            <p:cNvSpPr>
              <a:spLocks noEditPoints="1"/>
            </p:cNvSpPr>
            <p:nvPr/>
          </p:nvSpPr>
          <p:spPr bwMode="auto">
            <a:xfrm>
              <a:off x="3424" y="2705"/>
              <a:ext cx="861" cy="102"/>
            </a:xfrm>
            <a:custGeom>
              <a:avLst/>
              <a:gdLst>
                <a:gd name="T0" fmla="*/ 383 w 407"/>
                <a:gd name="T1" fmla="*/ 0 h 48"/>
                <a:gd name="T2" fmla="*/ 24 w 407"/>
                <a:gd name="T3" fmla="*/ 0 h 48"/>
                <a:gd name="T4" fmla="*/ 0 w 407"/>
                <a:gd name="T5" fmla="*/ 24 h 48"/>
                <a:gd name="T6" fmla="*/ 24 w 407"/>
                <a:gd name="T7" fmla="*/ 48 h 48"/>
                <a:gd name="T8" fmla="*/ 383 w 407"/>
                <a:gd name="T9" fmla="*/ 48 h 48"/>
                <a:gd name="T10" fmla="*/ 407 w 407"/>
                <a:gd name="T11" fmla="*/ 24 h 48"/>
                <a:gd name="T12" fmla="*/ 383 w 407"/>
                <a:gd name="T13" fmla="*/ 0 h 48"/>
                <a:gd name="T14" fmla="*/ 383 w 407"/>
                <a:gd name="T15" fmla="*/ 0 h 48"/>
                <a:gd name="T16" fmla="*/ 383 w 407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8">
                  <a:moveTo>
                    <a:pt x="38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83" y="48"/>
                    <a:pt x="383" y="48"/>
                    <a:pt x="383" y="48"/>
                  </a:cubicBezTo>
                  <a:cubicBezTo>
                    <a:pt x="396" y="48"/>
                    <a:pt x="407" y="37"/>
                    <a:pt x="407" y="24"/>
                  </a:cubicBezTo>
                  <a:cubicBezTo>
                    <a:pt x="407" y="11"/>
                    <a:pt x="396" y="0"/>
                    <a:pt x="383" y="0"/>
                  </a:cubicBezTo>
                  <a:close/>
                  <a:moveTo>
                    <a:pt x="383" y="0"/>
                  </a:moveTo>
                  <a:cubicBezTo>
                    <a:pt x="383" y="0"/>
                    <a:pt x="383" y="0"/>
                    <a:pt x="38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Freeform 16"/>
            <p:cNvSpPr>
              <a:spLocks noEditPoints="1"/>
            </p:cNvSpPr>
            <p:nvPr/>
          </p:nvSpPr>
          <p:spPr bwMode="auto">
            <a:xfrm>
              <a:off x="3424" y="2921"/>
              <a:ext cx="480" cy="101"/>
            </a:xfrm>
            <a:custGeom>
              <a:avLst/>
              <a:gdLst>
                <a:gd name="T0" fmla="*/ 203 w 227"/>
                <a:gd name="T1" fmla="*/ 0 h 48"/>
                <a:gd name="T2" fmla="*/ 24 w 227"/>
                <a:gd name="T3" fmla="*/ 0 h 48"/>
                <a:gd name="T4" fmla="*/ 0 w 227"/>
                <a:gd name="T5" fmla="*/ 24 h 48"/>
                <a:gd name="T6" fmla="*/ 24 w 227"/>
                <a:gd name="T7" fmla="*/ 48 h 48"/>
                <a:gd name="T8" fmla="*/ 203 w 227"/>
                <a:gd name="T9" fmla="*/ 48 h 48"/>
                <a:gd name="T10" fmla="*/ 227 w 227"/>
                <a:gd name="T11" fmla="*/ 24 h 48"/>
                <a:gd name="T12" fmla="*/ 203 w 227"/>
                <a:gd name="T13" fmla="*/ 0 h 48"/>
                <a:gd name="T14" fmla="*/ 203 w 227"/>
                <a:gd name="T15" fmla="*/ 0 h 48"/>
                <a:gd name="T16" fmla="*/ 203 w 227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8">
                  <a:moveTo>
                    <a:pt x="20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17" y="48"/>
                    <a:pt x="227" y="38"/>
                    <a:pt x="227" y="24"/>
                  </a:cubicBezTo>
                  <a:cubicBezTo>
                    <a:pt x="227" y="11"/>
                    <a:pt x="217" y="0"/>
                    <a:pt x="203" y="0"/>
                  </a:cubicBezTo>
                  <a:close/>
                  <a:moveTo>
                    <a:pt x="203" y="0"/>
                  </a:move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Freeform 17"/>
            <p:cNvSpPr>
              <a:spLocks noEditPoints="1"/>
            </p:cNvSpPr>
            <p:nvPr/>
          </p:nvSpPr>
          <p:spPr bwMode="auto">
            <a:xfrm>
              <a:off x="2450" y="2921"/>
              <a:ext cx="482" cy="101"/>
            </a:xfrm>
            <a:custGeom>
              <a:avLst/>
              <a:gdLst>
                <a:gd name="T0" fmla="*/ 204 w 228"/>
                <a:gd name="T1" fmla="*/ 0 h 48"/>
                <a:gd name="T2" fmla="*/ 24 w 228"/>
                <a:gd name="T3" fmla="*/ 0 h 48"/>
                <a:gd name="T4" fmla="*/ 0 w 228"/>
                <a:gd name="T5" fmla="*/ 24 h 48"/>
                <a:gd name="T6" fmla="*/ 24 w 228"/>
                <a:gd name="T7" fmla="*/ 48 h 48"/>
                <a:gd name="T8" fmla="*/ 204 w 228"/>
                <a:gd name="T9" fmla="*/ 48 h 48"/>
                <a:gd name="T10" fmla="*/ 228 w 228"/>
                <a:gd name="T11" fmla="*/ 24 h 48"/>
                <a:gd name="T12" fmla="*/ 204 w 228"/>
                <a:gd name="T13" fmla="*/ 0 h 48"/>
                <a:gd name="T14" fmla="*/ 204 w 228"/>
                <a:gd name="T15" fmla="*/ 0 h 48"/>
                <a:gd name="T16" fmla="*/ 204 w 228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48">
                  <a:moveTo>
                    <a:pt x="2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204" y="48"/>
                    <a:pt x="204" y="48"/>
                    <a:pt x="204" y="48"/>
                  </a:cubicBezTo>
                  <a:cubicBezTo>
                    <a:pt x="217" y="48"/>
                    <a:pt x="228" y="38"/>
                    <a:pt x="228" y="24"/>
                  </a:cubicBezTo>
                  <a:cubicBezTo>
                    <a:pt x="228" y="11"/>
                    <a:pt x="217" y="0"/>
                    <a:pt x="204" y="0"/>
                  </a:cubicBezTo>
                  <a:close/>
                  <a:moveTo>
                    <a:pt x="204" y="0"/>
                  </a:move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Freeform 18"/>
            <p:cNvSpPr>
              <a:spLocks noEditPoints="1"/>
            </p:cNvSpPr>
            <p:nvPr/>
          </p:nvSpPr>
          <p:spPr bwMode="auto">
            <a:xfrm>
              <a:off x="1478" y="2921"/>
              <a:ext cx="479" cy="101"/>
            </a:xfrm>
            <a:custGeom>
              <a:avLst/>
              <a:gdLst>
                <a:gd name="T0" fmla="*/ 203 w 227"/>
                <a:gd name="T1" fmla="*/ 0 h 48"/>
                <a:gd name="T2" fmla="*/ 24 w 227"/>
                <a:gd name="T3" fmla="*/ 0 h 48"/>
                <a:gd name="T4" fmla="*/ 0 w 227"/>
                <a:gd name="T5" fmla="*/ 24 h 48"/>
                <a:gd name="T6" fmla="*/ 24 w 227"/>
                <a:gd name="T7" fmla="*/ 48 h 48"/>
                <a:gd name="T8" fmla="*/ 203 w 227"/>
                <a:gd name="T9" fmla="*/ 48 h 48"/>
                <a:gd name="T10" fmla="*/ 227 w 227"/>
                <a:gd name="T11" fmla="*/ 24 h 48"/>
                <a:gd name="T12" fmla="*/ 203 w 227"/>
                <a:gd name="T13" fmla="*/ 0 h 48"/>
                <a:gd name="T14" fmla="*/ 203 w 227"/>
                <a:gd name="T15" fmla="*/ 0 h 48"/>
                <a:gd name="T16" fmla="*/ 203 w 227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48">
                  <a:moveTo>
                    <a:pt x="20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8"/>
                    <a:pt x="10" y="48"/>
                    <a:pt x="24" y="48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216" y="48"/>
                    <a:pt x="227" y="38"/>
                    <a:pt x="227" y="24"/>
                  </a:cubicBezTo>
                  <a:cubicBezTo>
                    <a:pt x="227" y="11"/>
                    <a:pt x="216" y="0"/>
                    <a:pt x="203" y="0"/>
                  </a:cubicBezTo>
                  <a:close/>
                  <a:moveTo>
                    <a:pt x="203" y="0"/>
                  </a:move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Freeform 19"/>
            <p:cNvSpPr>
              <a:spLocks noEditPoints="1"/>
            </p:cNvSpPr>
            <p:nvPr/>
          </p:nvSpPr>
          <p:spPr bwMode="auto">
            <a:xfrm>
              <a:off x="2883" y="757"/>
              <a:ext cx="590" cy="101"/>
            </a:xfrm>
            <a:custGeom>
              <a:avLst/>
              <a:gdLst>
                <a:gd name="T0" fmla="*/ 24 w 279"/>
                <a:gd name="T1" fmla="*/ 48 h 48"/>
                <a:gd name="T2" fmla="*/ 255 w 279"/>
                <a:gd name="T3" fmla="*/ 48 h 48"/>
                <a:gd name="T4" fmla="*/ 279 w 279"/>
                <a:gd name="T5" fmla="*/ 24 h 48"/>
                <a:gd name="T6" fmla="*/ 255 w 279"/>
                <a:gd name="T7" fmla="*/ 0 h 48"/>
                <a:gd name="T8" fmla="*/ 24 w 279"/>
                <a:gd name="T9" fmla="*/ 0 h 48"/>
                <a:gd name="T10" fmla="*/ 0 w 279"/>
                <a:gd name="T11" fmla="*/ 24 h 48"/>
                <a:gd name="T12" fmla="*/ 24 w 279"/>
                <a:gd name="T13" fmla="*/ 48 h 48"/>
                <a:gd name="T14" fmla="*/ 24 w 279"/>
                <a:gd name="T15" fmla="*/ 48 h 48"/>
                <a:gd name="T16" fmla="*/ 24 w 279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48">
                  <a:moveTo>
                    <a:pt x="24" y="48"/>
                  </a:moveTo>
                  <a:cubicBezTo>
                    <a:pt x="255" y="48"/>
                    <a:pt x="255" y="48"/>
                    <a:pt x="255" y="48"/>
                  </a:cubicBezTo>
                  <a:cubicBezTo>
                    <a:pt x="268" y="48"/>
                    <a:pt x="279" y="38"/>
                    <a:pt x="279" y="24"/>
                  </a:cubicBezTo>
                  <a:cubicBezTo>
                    <a:pt x="279" y="11"/>
                    <a:pt x="268" y="0"/>
                    <a:pt x="25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Freeform 20"/>
            <p:cNvSpPr>
              <a:spLocks noEditPoints="1"/>
            </p:cNvSpPr>
            <p:nvPr/>
          </p:nvSpPr>
          <p:spPr bwMode="auto">
            <a:xfrm>
              <a:off x="2883" y="974"/>
              <a:ext cx="1402" cy="102"/>
            </a:xfrm>
            <a:custGeom>
              <a:avLst/>
              <a:gdLst>
                <a:gd name="T0" fmla="*/ 639 w 663"/>
                <a:gd name="T1" fmla="*/ 0 h 48"/>
                <a:gd name="T2" fmla="*/ 24 w 663"/>
                <a:gd name="T3" fmla="*/ 0 h 48"/>
                <a:gd name="T4" fmla="*/ 0 w 663"/>
                <a:gd name="T5" fmla="*/ 24 h 48"/>
                <a:gd name="T6" fmla="*/ 24 w 663"/>
                <a:gd name="T7" fmla="*/ 48 h 48"/>
                <a:gd name="T8" fmla="*/ 639 w 663"/>
                <a:gd name="T9" fmla="*/ 48 h 48"/>
                <a:gd name="T10" fmla="*/ 663 w 663"/>
                <a:gd name="T11" fmla="*/ 24 h 48"/>
                <a:gd name="T12" fmla="*/ 639 w 663"/>
                <a:gd name="T13" fmla="*/ 0 h 48"/>
                <a:gd name="T14" fmla="*/ 639 w 663"/>
                <a:gd name="T15" fmla="*/ 0 h 48"/>
                <a:gd name="T16" fmla="*/ 639 w 66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3" h="48">
                  <a:moveTo>
                    <a:pt x="63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639" y="48"/>
                    <a:pt x="639" y="48"/>
                    <a:pt x="639" y="48"/>
                  </a:cubicBezTo>
                  <a:cubicBezTo>
                    <a:pt x="652" y="48"/>
                    <a:pt x="663" y="37"/>
                    <a:pt x="663" y="24"/>
                  </a:cubicBezTo>
                  <a:cubicBezTo>
                    <a:pt x="663" y="11"/>
                    <a:pt x="652" y="0"/>
                    <a:pt x="639" y="0"/>
                  </a:cubicBezTo>
                  <a:close/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Freeform 21"/>
            <p:cNvSpPr>
              <a:spLocks noEditPoints="1"/>
            </p:cNvSpPr>
            <p:nvPr/>
          </p:nvSpPr>
          <p:spPr bwMode="auto">
            <a:xfrm>
              <a:off x="3154" y="1298"/>
              <a:ext cx="1131" cy="101"/>
            </a:xfrm>
            <a:custGeom>
              <a:avLst/>
              <a:gdLst>
                <a:gd name="T0" fmla="*/ 511 w 535"/>
                <a:gd name="T1" fmla="*/ 0 h 48"/>
                <a:gd name="T2" fmla="*/ 24 w 535"/>
                <a:gd name="T3" fmla="*/ 0 h 48"/>
                <a:gd name="T4" fmla="*/ 0 w 535"/>
                <a:gd name="T5" fmla="*/ 24 h 48"/>
                <a:gd name="T6" fmla="*/ 24 w 535"/>
                <a:gd name="T7" fmla="*/ 48 h 48"/>
                <a:gd name="T8" fmla="*/ 511 w 535"/>
                <a:gd name="T9" fmla="*/ 48 h 48"/>
                <a:gd name="T10" fmla="*/ 535 w 535"/>
                <a:gd name="T11" fmla="*/ 24 h 48"/>
                <a:gd name="T12" fmla="*/ 511 w 535"/>
                <a:gd name="T13" fmla="*/ 0 h 48"/>
                <a:gd name="T14" fmla="*/ 511 w 535"/>
                <a:gd name="T15" fmla="*/ 0 h 48"/>
                <a:gd name="T16" fmla="*/ 511 w 53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5" h="48">
                  <a:moveTo>
                    <a:pt x="511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511" y="48"/>
                    <a:pt x="511" y="48"/>
                    <a:pt x="511" y="48"/>
                  </a:cubicBezTo>
                  <a:cubicBezTo>
                    <a:pt x="524" y="48"/>
                    <a:pt x="535" y="38"/>
                    <a:pt x="535" y="24"/>
                  </a:cubicBezTo>
                  <a:cubicBezTo>
                    <a:pt x="535" y="11"/>
                    <a:pt x="524" y="0"/>
                    <a:pt x="511" y="0"/>
                  </a:cubicBezTo>
                  <a:close/>
                  <a:moveTo>
                    <a:pt x="511" y="0"/>
                  </a:moveTo>
                  <a:cubicBezTo>
                    <a:pt x="511" y="0"/>
                    <a:pt x="511" y="0"/>
                    <a:pt x="5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Freeform 22"/>
            <p:cNvSpPr>
              <a:spLocks noEditPoints="1"/>
            </p:cNvSpPr>
            <p:nvPr/>
          </p:nvSpPr>
          <p:spPr bwMode="auto">
            <a:xfrm>
              <a:off x="3154" y="1515"/>
              <a:ext cx="1131" cy="102"/>
            </a:xfrm>
            <a:custGeom>
              <a:avLst/>
              <a:gdLst>
                <a:gd name="T0" fmla="*/ 511 w 535"/>
                <a:gd name="T1" fmla="*/ 0 h 48"/>
                <a:gd name="T2" fmla="*/ 24 w 535"/>
                <a:gd name="T3" fmla="*/ 0 h 48"/>
                <a:gd name="T4" fmla="*/ 0 w 535"/>
                <a:gd name="T5" fmla="*/ 24 h 48"/>
                <a:gd name="T6" fmla="*/ 24 w 535"/>
                <a:gd name="T7" fmla="*/ 48 h 48"/>
                <a:gd name="T8" fmla="*/ 511 w 535"/>
                <a:gd name="T9" fmla="*/ 48 h 48"/>
                <a:gd name="T10" fmla="*/ 535 w 535"/>
                <a:gd name="T11" fmla="*/ 24 h 48"/>
                <a:gd name="T12" fmla="*/ 511 w 535"/>
                <a:gd name="T13" fmla="*/ 0 h 48"/>
                <a:gd name="T14" fmla="*/ 511 w 535"/>
                <a:gd name="T15" fmla="*/ 0 h 48"/>
                <a:gd name="T16" fmla="*/ 511 w 53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5" h="48">
                  <a:moveTo>
                    <a:pt x="511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1" y="48"/>
                    <a:pt x="511" y="48"/>
                    <a:pt x="511" y="48"/>
                  </a:cubicBezTo>
                  <a:cubicBezTo>
                    <a:pt x="524" y="48"/>
                    <a:pt x="535" y="37"/>
                    <a:pt x="535" y="24"/>
                  </a:cubicBezTo>
                  <a:cubicBezTo>
                    <a:pt x="535" y="11"/>
                    <a:pt x="524" y="0"/>
                    <a:pt x="511" y="0"/>
                  </a:cubicBezTo>
                  <a:close/>
                  <a:moveTo>
                    <a:pt x="511" y="0"/>
                  </a:moveTo>
                  <a:cubicBezTo>
                    <a:pt x="511" y="0"/>
                    <a:pt x="511" y="0"/>
                    <a:pt x="5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Freeform 23"/>
            <p:cNvSpPr>
              <a:spLocks noEditPoints="1"/>
            </p:cNvSpPr>
            <p:nvPr/>
          </p:nvSpPr>
          <p:spPr bwMode="auto">
            <a:xfrm>
              <a:off x="3154" y="1731"/>
              <a:ext cx="1131" cy="101"/>
            </a:xfrm>
            <a:custGeom>
              <a:avLst/>
              <a:gdLst>
                <a:gd name="T0" fmla="*/ 511 w 535"/>
                <a:gd name="T1" fmla="*/ 0 h 48"/>
                <a:gd name="T2" fmla="*/ 24 w 535"/>
                <a:gd name="T3" fmla="*/ 0 h 48"/>
                <a:gd name="T4" fmla="*/ 0 w 535"/>
                <a:gd name="T5" fmla="*/ 24 h 48"/>
                <a:gd name="T6" fmla="*/ 24 w 535"/>
                <a:gd name="T7" fmla="*/ 48 h 48"/>
                <a:gd name="T8" fmla="*/ 511 w 535"/>
                <a:gd name="T9" fmla="*/ 48 h 48"/>
                <a:gd name="T10" fmla="*/ 535 w 535"/>
                <a:gd name="T11" fmla="*/ 24 h 48"/>
                <a:gd name="T12" fmla="*/ 511 w 535"/>
                <a:gd name="T13" fmla="*/ 0 h 48"/>
                <a:gd name="T14" fmla="*/ 511 w 535"/>
                <a:gd name="T15" fmla="*/ 0 h 48"/>
                <a:gd name="T16" fmla="*/ 511 w 535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5" h="48">
                  <a:moveTo>
                    <a:pt x="511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511" y="48"/>
                    <a:pt x="511" y="48"/>
                    <a:pt x="511" y="48"/>
                  </a:cubicBezTo>
                  <a:cubicBezTo>
                    <a:pt x="524" y="48"/>
                    <a:pt x="535" y="37"/>
                    <a:pt x="535" y="24"/>
                  </a:cubicBezTo>
                  <a:cubicBezTo>
                    <a:pt x="535" y="11"/>
                    <a:pt x="524" y="0"/>
                    <a:pt x="511" y="0"/>
                  </a:cubicBezTo>
                  <a:close/>
                  <a:moveTo>
                    <a:pt x="511" y="0"/>
                  </a:moveTo>
                  <a:cubicBezTo>
                    <a:pt x="511" y="0"/>
                    <a:pt x="511" y="0"/>
                    <a:pt x="51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Freeform 24"/>
            <p:cNvSpPr>
              <a:spLocks noEditPoints="1"/>
            </p:cNvSpPr>
            <p:nvPr/>
          </p:nvSpPr>
          <p:spPr bwMode="auto">
            <a:xfrm>
              <a:off x="2883" y="1298"/>
              <a:ext cx="157" cy="101"/>
            </a:xfrm>
            <a:custGeom>
              <a:avLst/>
              <a:gdLst>
                <a:gd name="T0" fmla="*/ 24 w 74"/>
                <a:gd name="T1" fmla="*/ 48 h 48"/>
                <a:gd name="T2" fmla="*/ 50 w 74"/>
                <a:gd name="T3" fmla="*/ 48 h 48"/>
                <a:gd name="T4" fmla="*/ 74 w 74"/>
                <a:gd name="T5" fmla="*/ 24 h 48"/>
                <a:gd name="T6" fmla="*/ 50 w 74"/>
                <a:gd name="T7" fmla="*/ 0 h 48"/>
                <a:gd name="T8" fmla="*/ 24 w 74"/>
                <a:gd name="T9" fmla="*/ 0 h 48"/>
                <a:gd name="T10" fmla="*/ 0 w 74"/>
                <a:gd name="T11" fmla="*/ 24 h 48"/>
                <a:gd name="T12" fmla="*/ 24 w 74"/>
                <a:gd name="T13" fmla="*/ 48 h 48"/>
                <a:gd name="T14" fmla="*/ 24 w 74"/>
                <a:gd name="T15" fmla="*/ 48 h 48"/>
                <a:gd name="T16" fmla="*/ 24 w 7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8">
                  <a:moveTo>
                    <a:pt x="24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63" y="48"/>
                    <a:pt x="74" y="38"/>
                    <a:pt x="74" y="24"/>
                  </a:cubicBezTo>
                  <a:cubicBezTo>
                    <a:pt x="74" y="11"/>
                    <a:pt x="63" y="0"/>
                    <a:pt x="5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Freeform 25"/>
            <p:cNvSpPr>
              <a:spLocks noEditPoints="1"/>
            </p:cNvSpPr>
            <p:nvPr/>
          </p:nvSpPr>
          <p:spPr bwMode="auto">
            <a:xfrm>
              <a:off x="2883" y="1515"/>
              <a:ext cx="157" cy="102"/>
            </a:xfrm>
            <a:custGeom>
              <a:avLst/>
              <a:gdLst>
                <a:gd name="T0" fmla="*/ 24 w 74"/>
                <a:gd name="T1" fmla="*/ 48 h 48"/>
                <a:gd name="T2" fmla="*/ 50 w 74"/>
                <a:gd name="T3" fmla="*/ 48 h 48"/>
                <a:gd name="T4" fmla="*/ 74 w 74"/>
                <a:gd name="T5" fmla="*/ 24 h 48"/>
                <a:gd name="T6" fmla="*/ 50 w 74"/>
                <a:gd name="T7" fmla="*/ 0 h 48"/>
                <a:gd name="T8" fmla="*/ 24 w 74"/>
                <a:gd name="T9" fmla="*/ 0 h 48"/>
                <a:gd name="T10" fmla="*/ 0 w 74"/>
                <a:gd name="T11" fmla="*/ 24 h 48"/>
                <a:gd name="T12" fmla="*/ 24 w 74"/>
                <a:gd name="T13" fmla="*/ 48 h 48"/>
                <a:gd name="T14" fmla="*/ 24 w 74"/>
                <a:gd name="T15" fmla="*/ 48 h 48"/>
                <a:gd name="T16" fmla="*/ 24 w 7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8">
                  <a:moveTo>
                    <a:pt x="24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63" y="48"/>
                    <a:pt x="74" y="37"/>
                    <a:pt x="74" y="24"/>
                  </a:cubicBezTo>
                  <a:cubicBezTo>
                    <a:pt x="74" y="11"/>
                    <a:pt x="63" y="0"/>
                    <a:pt x="5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Freeform 26"/>
            <p:cNvSpPr>
              <a:spLocks noEditPoints="1"/>
            </p:cNvSpPr>
            <p:nvPr/>
          </p:nvSpPr>
          <p:spPr bwMode="auto">
            <a:xfrm>
              <a:off x="2883" y="1731"/>
              <a:ext cx="157" cy="101"/>
            </a:xfrm>
            <a:custGeom>
              <a:avLst/>
              <a:gdLst>
                <a:gd name="T0" fmla="*/ 24 w 74"/>
                <a:gd name="T1" fmla="*/ 48 h 48"/>
                <a:gd name="T2" fmla="*/ 50 w 74"/>
                <a:gd name="T3" fmla="*/ 48 h 48"/>
                <a:gd name="T4" fmla="*/ 74 w 74"/>
                <a:gd name="T5" fmla="*/ 24 h 48"/>
                <a:gd name="T6" fmla="*/ 50 w 74"/>
                <a:gd name="T7" fmla="*/ 0 h 48"/>
                <a:gd name="T8" fmla="*/ 24 w 74"/>
                <a:gd name="T9" fmla="*/ 0 h 48"/>
                <a:gd name="T10" fmla="*/ 0 w 74"/>
                <a:gd name="T11" fmla="*/ 24 h 48"/>
                <a:gd name="T12" fmla="*/ 24 w 74"/>
                <a:gd name="T13" fmla="*/ 48 h 48"/>
                <a:gd name="T14" fmla="*/ 24 w 74"/>
                <a:gd name="T15" fmla="*/ 48 h 48"/>
                <a:gd name="T16" fmla="*/ 24 w 74"/>
                <a:gd name="T1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48">
                  <a:moveTo>
                    <a:pt x="24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63" y="48"/>
                    <a:pt x="74" y="37"/>
                    <a:pt x="74" y="24"/>
                  </a:cubicBezTo>
                  <a:cubicBezTo>
                    <a:pt x="74" y="11"/>
                    <a:pt x="63" y="0"/>
                    <a:pt x="5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roup 432"/>
          <p:cNvGrpSpPr>
            <a:grpSpLocks noChangeAspect="1"/>
          </p:cNvGrpSpPr>
          <p:nvPr/>
        </p:nvGrpSpPr>
        <p:grpSpPr bwMode="auto">
          <a:xfrm>
            <a:off x="5612694" y="1108635"/>
            <a:ext cx="441325" cy="439738"/>
            <a:chOff x="3073400" y="2808288"/>
            <a:chExt cx="3938588" cy="3937000"/>
          </a:xfrm>
          <a:noFill/>
        </p:grpSpPr>
        <p:sp>
          <p:nvSpPr>
            <p:cNvPr id="307" name="Freeform 4"/>
            <p:cNvSpPr>
              <a:spLocks noChangeArrowheads="1"/>
            </p:cNvSpPr>
            <p:nvPr/>
          </p:nvSpPr>
          <p:spPr bwMode="auto">
            <a:xfrm>
              <a:off x="5042698" y="2950418"/>
              <a:ext cx="1969290" cy="3794870"/>
            </a:xfrm>
            <a:custGeom>
              <a:avLst/>
              <a:gdLst>
                <a:gd name="T0" fmla="*/ 1218 w 5469"/>
                <a:gd name="T1" fmla="*/ 1438 h 10532"/>
                <a:gd name="T2" fmla="*/ 1218 w 5469"/>
                <a:gd name="T3" fmla="*/ 1438 h 10532"/>
                <a:gd name="T4" fmla="*/ 2061 w 5469"/>
                <a:gd name="T5" fmla="*/ 0 h 10532"/>
                <a:gd name="T6" fmla="*/ 5468 w 5469"/>
                <a:gd name="T7" fmla="*/ 5062 h 10532"/>
                <a:gd name="T8" fmla="*/ 0 w 5469"/>
                <a:gd name="T9" fmla="*/ 10531 h 10532"/>
                <a:gd name="T10" fmla="*/ 0 w 5469"/>
                <a:gd name="T11" fmla="*/ 8749 h 10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69" h="10532">
                  <a:moveTo>
                    <a:pt x="1218" y="1438"/>
                  </a:moveTo>
                  <a:lnTo>
                    <a:pt x="1218" y="1438"/>
                  </a:lnTo>
                  <a:cubicBezTo>
                    <a:pt x="2061" y="0"/>
                    <a:pt x="2061" y="0"/>
                    <a:pt x="2061" y="0"/>
                  </a:cubicBezTo>
                  <a:cubicBezTo>
                    <a:pt x="4061" y="813"/>
                    <a:pt x="5468" y="2781"/>
                    <a:pt x="5468" y="5062"/>
                  </a:cubicBezTo>
                  <a:cubicBezTo>
                    <a:pt x="5468" y="8093"/>
                    <a:pt x="3030" y="10531"/>
                    <a:pt x="0" y="10531"/>
                  </a:cubicBezTo>
                  <a:cubicBezTo>
                    <a:pt x="0" y="8749"/>
                    <a:pt x="0" y="8749"/>
                    <a:pt x="0" y="8749"/>
                  </a:cubicBezTo>
                </a:path>
              </a:pathLst>
            </a:custGeom>
            <a:grpFill/>
            <a:ln w="9525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Freeform 5"/>
            <p:cNvSpPr>
              <a:spLocks noChangeArrowheads="1"/>
            </p:cNvSpPr>
            <p:nvPr/>
          </p:nvSpPr>
          <p:spPr bwMode="auto">
            <a:xfrm>
              <a:off x="4036796" y="2808288"/>
              <a:ext cx="1005903" cy="767501"/>
            </a:xfrm>
            <a:custGeom>
              <a:avLst/>
              <a:gdLst>
                <a:gd name="T0" fmla="*/ 2781 w 2782"/>
                <a:gd name="T1" fmla="*/ 0 h 2126"/>
                <a:gd name="T2" fmla="*/ 2781 w 2782"/>
                <a:gd name="T3" fmla="*/ 0 h 2126"/>
                <a:gd name="T4" fmla="*/ 1156 w 2782"/>
                <a:gd name="T5" fmla="*/ 250 h 2126"/>
                <a:gd name="T6" fmla="*/ 0 w 2782"/>
                <a:gd name="T7" fmla="*/ 750 h 2126"/>
                <a:gd name="T8" fmla="*/ 1062 w 2782"/>
                <a:gd name="T9" fmla="*/ 2125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2" h="2126">
                  <a:moveTo>
                    <a:pt x="2781" y="0"/>
                  </a:moveTo>
                  <a:lnTo>
                    <a:pt x="2781" y="0"/>
                  </a:lnTo>
                  <a:cubicBezTo>
                    <a:pt x="2218" y="0"/>
                    <a:pt x="1656" y="94"/>
                    <a:pt x="1156" y="250"/>
                  </a:cubicBezTo>
                  <a:cubicBezTo>
                    <a:pt x="750" y="375"/>
                    <a:pt x="343" y="563"/>
                    <a:pt x="0" y="750"/>
                  </a:cubicBezTo>
                  <a:cubicBezTo>
                    <a:pt x="1062" y="2125"/>
                    <a:pt x="1062" y="2125"/>
                    <a:pt x="1062" y="2125"/>
                  </a:cubicBezTo>
                </a:path>
              </a:pathLst>
            </a:custGeom>
            <a:grpFill/>
            <a:ln w="9525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Freeform 6"/>
            <p:cNvSpPr>
              <a:spLocks noChangeArrowheads="1"/>
            </p:cNvSpPr>
            <p:nvPr/>
          </p:nvSpPr>
          <p:spPr bwMode="auto">
            <a:xfrm>
              <a:off x="3073400" y="3476303"/>
              <a:ext cx="1289254" cy="3155282"/>
            </a:xfrm>
            <a:custGeom>
              <a:avLst/>
              <a:gdLst>
                <a:gd name="T0" fmla="*/ 3594 w 3595"/>
                <a:gd name="T1" fmla="*/ 8780 h 8781"/>
                <a:gd name="T2" fmla="*/ 3594 w 3595"/>
                <a:gd name="T3" fmla="*/ 8780 h 8781"/>
                <a:gd name="T4" fmla="*/ 0 w 3595"/>
                <a:gd name="T5" fmla="*/ 3624 h 8781"/>
                <a:gd name="T6" fmla="*/ 1375 w 3595"/>
                <a:gd name="T7" fmla="*/ 0 h 8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95" h="8781">
                  <a:moveTo>
                    <a:pt x="3594" y="8780"/>
                  </a:moveTo>
                  <a:lnTo>
                    <a:pt x="3594" y="8780"/>
                  </a:lnTo>
                  <a:cubicBezTo>
                    <a:pt x="1500" y="7999"/>
                    <a:pt x="0" y="5999"/>
                    <a:pt x="0" y="3624"/>
                  </a:cubicBezTo>
                  <a:cubicBezTo>
                    <a:pt x="0" y="2249"/>
                    <a:pt x="500" y="968"/>
                    <a:pt x="1375" y="0"/>
                  </a:cubicBezTo>
                </a:path>
              </a:pathLst>
            </a:custGeom>
            <a:grpFill/>
            <a:ln w="9525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Freeform 7"/>
            <p:cNvSpPr>
              <a:spLocks noChangeArrowheads="1"/>
            </p:cNvSpPr>
            <p:nvPr/>
          </p:nvSpPr>
          <p:spPr bwMode="auto">
            <a:xfrm>
              <a:off x="4419325" y="4016396"/>
              <a:ext cx="1246747" cy="1449724"/>
            </a:xfrm>
            <a:custGeom>
              <a:avLst/>
              <a:gdLst>
                <a:gd name="T0" fmla="*/ 3437 w 3438"/>
                <a:gd name="T1" fmla="*/ 0 h 4032"/>
                <a:gd name="T2" fmla="*/ 3437 w 3438"/>
                <a:gd name="T3" fmla="*/ 0 h 4032"/>
                <a:gd name="T4" fmla="*/ 1125 w 3438"/>
                <a:gd name="T5" fmla="*/ 0 h 4032"/>
                <a:gd name="T6" fmla="*/ 0 w 3438"/>
                <a:gd name="T7" fmla="*/ 1000 h 4032"/>
                <a:gd name="T8" fmla="*/ 1125 w 3438"/>
                <a:gd name="T9" fmla="*/ 2000 h 4032"/>
                <a:gd name="T10" fmla="*/ 2312 w 3438"/>
                <a:gd name="T11" fmla="*/ 2000 h 4032"/>
                <a:gd name="T12" fmla="*/ 3437 w 3438"/>
                <a:gd name="T13" fmla="*/ 3031 h 4032"/>
                <a:gd name="T14" fmla="*/ 2312 w 3438"/>
                <a:gd name="T15" fmla="*/ 4031 h 4032"/>
                <a:gd name="T16" fmla="*/ 0 w 3438"/>
                <a:gd name="T17" fmla="*/ 4031 h 4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8" h="4032">
                  <a:moveTo>
                    <a:pt x="3437" y="0"/>
                  </a:moveTo>
                  <a:lnTo>
                    <a:pt x="3437" y="0"/>
                  </a:lnTo>
                  <a:cubicBezTo>
                    <a:pt x="1125" y="0"/>
                    <a:pt x="1125" y="0"/>
                    <a:pt x="1125" y="0"/>
                  </a:cubicBezTo>
                  <a:cubicBezTo>
                    <a:pt x="531" y="0"/>
                    <a:pt x="0" y="437"/>
                    <a:pt x="0" y="1000"/>
                  </a:cubicBezTo>
                  <a:cubicBezTo>
                    <a:pt x="0" y="1562"/>
                    <a:pt x="531" y="2000"/>
                    <a:pt x="1125" y="2000"/>
                  </a:cubicBezTo>
                  <a:cubicBezTo>
                    <a:pt x="2312" y="2000"/>
                    <a:pt x="2312" y="2000"/>
                    <a:pt x="2312" y="2000"/>
                  </a:cubicBezTo>
                  <a:cubicBezTo>
                    <a:pt x="2905" y="2000"/>
                    <a:pt x="3437" y="2469"/>
                    <a:pt x="3437" y="3031"/>
                  </a:cubicBezTo>
                  <a:cubicBezTo>
                    <a:pt x="3437" y="3562"/>
                    <a:pt x="2905" y="4031"/>
                    <a:pt x="2312" y="4031"/>
                  </a:cubicBezTo>
                  <a:cubicBezTo>
                    <a:pt x="0" y="4031"/>
                    <a:pt x="0" y="4031"/>
                    <a:pt x="0" y="4031"/>
                  </a:cubicBezTo>
                </a:path>
              </a:pathLst>
            </a:custGeom>
            <a:grpFill/>
            <a:ln w="9525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Line 8"/>
            <p:cNvSpPr>
              <a:spLocks noChangeShapeType="1"/>
            </p:cNvSpPr>
            <p:nvPr/>
          </p:nvSpPr>
          <p:spPr bwMode="auto">
            <a:xfrm>
              <a:off x="5042698" y="3703710"/>
              <a:ext cx="0" cy="2089304"/>
            </a:xfrm>
            <a:prstGeom prst="line">
              <a:avLst/>
            </a:prstGeom>
            <a:grpFill/>
            <a:ln w="9525" cap="rnd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roup 438"/>
          <p:cNvGrpSpPr>
            <a:grpSpLocks/>
          </p:cNvGrpSpPr>
          <p:nvPr/>
        </p:nvGrpSpPr>
        <p:grpSpPr bwMode="auto">
          <a:xfrm>
            <a:off x="4982249" y="1073710"/>
            <a:ext cx="412750" cy="396875"/>
            <a:chOff x="1473200" y="349250"/>
            <a:chExt cx="7205663" cy="6907213"/>
          </a:xfrm>
          <a:noFill/>
        </p:grpSpPr>
        <p:sp>
          <p:nvSpPr>
            <p:cNvPr id="313" name="Freeform 1"/>
            <p:cNvSpPr>
              <a:spLocks noChangeArrowheads="1"/>
            </p:cNvSpPr>
            <p:nvPr/>
          </p:nvSpPr>
          <p:spPr bwMode="auto">
            <a:xfrm>
              <a:off x="1473200" y="4272547"/>
              <a:ext cx="554282" cy="2210308"/>
            </a:xfrm>
            <a:custGeom>
              <a:avLst/>
              <a:gdLst>
                <a:gd name="T0" fmla="*/ 0 w 1538"/>
                <a:gd name="T1" fmla="*/ 0 h 6150"/>
                <a:gd name="T2" fmla="*/ 1537 w 1538"/>
                <a:gd name="T3" fmla="*/ 0 h 6150"/>
                <a:gd name="T4" fmla="*/ 1537 w 1538"/>
                <a:gd name="T5" fmla="*/ 6149 h 6150"/>
                <a:gd name="T6" fmla="*/ 0 w 1538"/>
                <a:gd name="T7" fmla="*/ 6149 h 6150"/>
                <a:gd name="T8" fmla="*/ 0 w 1538"/>
                <a:gd name="T9" fmla="*/ 0 h 6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8" h="6150">
                  <a:moveTo>
                    <a:pt x="0" y="0"/>
                  </a:moveTo>
                  <a:lnTo>
                    <a:pt x="1537" y="0"/>
                  </a:lnTo>
                  <a:lnTo>
                    <a:pt x="1537" y="6149"/>
                  </a:lnTo>
                  <a:lnTo>
                    <a:pt x="0" y="6149"/>
                  </a:lnTo>
                  <a:lnTo>
                    <a:pt x="0" y="0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Freeform 2"/>
            <p:cNvSpPr>
              <a:spLocks noChangeArrowheads="1"/>
            </p:cNvSpPr>
            <p:nvPr/>
          </p:nvSpPr>
          <p:spPr bwMode="auto">
            <a:xfrm>
              <a:off x="2526335" y="4355442"/>
              <a:ext cx="6152528" cy="2901021"/>
            </a:xfrm>
            <a:custGeom>
              <a:avLst/>
              <a:gdLst>
                <a:gd name="T0" fmla="*/ 16263 w 17064"/>
                <a:gd name="T1" fmla="*/ 3290 h 8087"/>
                <a:gd name="T2" fmla="*/ 16263 w 17064"/>
                <a:gd name="T3" fmla="*/ 3290 h 8087"/>
                <a:gd name="T4" fmla="*/ 14603 w 17064"/>
                <a:gd name="T5" fmla="*/ 4028 h 8087"/>
                <a:gd name="T6" fmla="*/ 12143 w 17064"/>
                <a:gd name="T7" fmla="*/ 5042 h 8087"/>
                <a:gd name="T8" fmla="*/ 8791 w 17064"/>
                <a:gd name="T9" fmla="*/ 4919 h 8087"/>
                <a:gd name="T10" fmla="*/ 7255 w 17064"/>
                <a:gd name="T11" fmla="*/ 4336 h 8087"/>
                <a:gd name="T12" fmla="*/ 5718 w 17064"/>
                <a:gd name="T13" fmla="*/ 3967 h 8087"/>
                <a:gd name="T14" fmla="*/ 5933 w 17064"/>
                <a:gd name="T15" fmla="*/ 3536 h 8087"/>
                <a:gd name="T16" fmla="*/ 7255 w 17064"/>
                <a:gd name="T17" fmla="*/ 3536 h 8087"/>
                <a:gd name="T18" fmla="*/ 8853 w 17064"/>
                <a:gd name="T19" fmla="*/ 3475 h 8087"/>
                <a:gd name="T20" fmla="*/ 12204 w 17064"/>
                <a:gd name="T21" fmla="*/ 3967 h 8087"/>
                <a:gd name="T22" fmla="*/ 13096 w 17064"/>
                <a:gd name="T23" fmla="*/ 2552 h 8087"/>
                <a:gd name="T24" fmla="*/ 10698 w 17064"/>
                <a:gd name="T25" fmla="*/ 1753 h 8087"/>
                <a:gd name="T26" fmla="*/ 8239 w 17064"/>
                <a:gd name="T27" fmla="*/ 1507 h 8087"/>
                <a:gd name="T28" fmla="*/ 4458 w 17064"/>
                <a:gd name="T29" fmla="*/ 185 h 8087"/>
                <a:gd name="T30" fmla="*/ 0 w 17064"/>
                <a:gd name="T31" fmla="*/ 800 h 8087"/>
                <a:gd name="T32" fmla="*/ 0 w 17064"/>
                <a:gd name="T33" fmla="*/ 4951 h 8087"/>
                <a:gd name="T34" fmla="*/ 799 w 17064"/>
                <a:gd name="T35" fmla="*/ 5074 h 8087"/>
                <a:gd name="T36" fmla="*/ 7624 w 17064"/>
                <a:gd name="T37" fmla="*/ 7994 h 8087"/>
                <a:gd name="T38" fmla="*/ 12819 w 17064"/>
                <a:gd name="T39" fmla="*/ 7348 h 8087"/>
                <a:gd name="T40" fmla="*/ 14694 w 17064"/>
                <a:gd name="T41" fmla="*/ 6395 h 8087"/>
                <a:gd name="T42" fmla="*/ 16539 w 17064"/>
                <a:gd name="T43" fmla="*/ 5074 h 8087"/>
                <a:gd name="T44" fmla="*/ 16386 w 17064"/>
                <a:gd name="T45" fmla="*/ 4181 h 8087"/>
                <a:gd name="T46" fmla="*/ 16785 w 17064"/>
                <a:gd name="T47" fmla="*/ 3536 h 8087"/>
                <a:gd name="T48" fmla="*/ 16263 w 17064"/>
                <a:gd name="T49" fmla="*/ 3290 h 8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064" h="8087">
                  <a:moveTo>
                    <a:pt x="16263" y="3290"/>
                  </a:moveTo>
                  <a:lnTo>
                    <a:pt x="16263" y="3290"/>
                  </a:lnTo>
                  <a:cubicBezTo>
                    <a:pt x="15678" y="3259"/>
                    <a:pt x="14940" y="3721"/>
                    <a:pt x="14603" y="4028"/>
                  </a:cubicBezTo>
                  <a:cubicBezTo>
                    <a:pt x="13896" y="4705"/>
                    <a:pt x="13096" y="4919"/>
                    <a:pt x="12143" y="5042"/>
                  </a:cubicBezTo>
                  <a:cubicBezTo>
                    <a:pt x="11005" y="5165"/>
                    <a:pt x="9898" y="5288"/>
                    <a:pt x="8791" y="4919"/>
                  </a:cubicBezTo>
                  <a:cubicBezTo>
                    <a:pt x="8392" y="4796"/>
                    <a:pt x="7470" y="4336"/>
                    <a:pt x="7255" y="4336"/>
                  </a:cubicBezTo>
                  <a:cubicBezTo>
                    <a:pt x="7101" y="4336"/>
                    <a:pt x="5718" y="3967"/>
                    <a:pt x="5718" y="3967"/>
                  </a:cubicBezTo>
                  <a:cubicBezTo>
                    <a:pt x="5933" y="3536"/>
                    <a:pt x="5933" y="3536"/>
                    <a:pt x="5933" y="3536"/>
                  </a:cubicBezTo>
                  <a:cubicBezTo>
                    <a:pt x="5933" y="3536"/>
                    <a:pt x="6948" y="3566"/>
                    <a:pt x="7255" y="3536"/>
                  </a:cubicBezTo>
                  <a:cubicBezTo>
                    <a:pt x="7531" y="3505"/>
                    <a:pt x="8208" y="3382"/>
                    <a:pt x="8853" y="3475"/>
                  </a:cubicBezTo>
                  <a:cubicBezTo>
                    <a:pt x="9468" y="3536"/>
                    <a:pt x="11374" y="3812"/>
                    <a:pt x="12204" y="3967"/>
                  </a:cubicBezTo>
                  <a:cubicBezTo>
                    <a:pt x="13004" y="4090"/>
                    <a:pt x="13373" y="2952"/>
                    <a:pt x="13096" y="2552"/>
                  </a:cubicBezTo>
                  <a:cubicBezTo>
                    <a:pt x="12789" y="2122"/>
                    <a:pt x="11620" y="1907"/>
                    <a:pt x="10698" y="1753"/>
                  </a:cubicBezTo>
                  <a:cubicBezTo>
                    <a:pt x="9775" y="1599"/>
                    <a:pt x="9037" y="1630"/>
                    <a:pt x="8239" y="1507"/>
                  </a:cubicBezTo>
                  <a:cubicBezTo>
                    <a:pt x="7470" y="1353"/>
                    <a:pt x="6456" y="369"/>
                    <a:pt x="4458" y="185"/>
                  </a:cubicBezTo>
                  <a:cubicBezTo>
                    <a:pt x="2460" y="0"/>
                    <a:pt x="0" y="800"/>
                    <a:pt x="0" y="800"/>
                  </a:cubicBezTo>
                  <a:cubicBezTo>
                    <a:pt x="0" y="4951"/>
                    <a:pt x="0" y="4951"/>
                    <a:pt x="0" y="4951"/>
                  </a:cubicBezTo>
                  <a:cubicBezTo>
                    <a:pt x="0" y="4951"/>
                    <a:pt x="0" y="4951"/>
                    <a:pt x="799" y="5074"/>
                  </a:cubicBezTo>
                  <a:cubicBezTo>
                    <a:pt x="1629" y="5165"/>
                    <a:pt x="6641" y="7933"/>
                    <a:pt x="7624" y="7994"/>
                  </a:cubicBezTo>
                  <a:cubicBezTo>
                    <a:pt x="8577" y="8086"/>
                    <a:pt x="12051" y="7379"/>
                    <a:pt x="12819" y="7348"/>
                  </a:cubicBezTo>
                  <a:cubicBezTo>
                    <a:pt x="13465" y="7318"/>
                    <a:pt x="14172" y="6733"/>
                    <a:pt x="14694" y="6395"/>
                  </a:cubicBezTo>
                  <a:cubicBezTo>
                    <a:pt x="15309" y="5996"/>
                    <a:pt x="15986" y="5566"/>
                    <a:pt x="16539" y="5074"/>
                  </a:cubicBezTo>
                  <a:cubicBezTo>
                    <a:pt x="16817" y="4796"/>
                    <a:pt x="16970" y="4274"/>
                    <a:pt x="16386" y="4181"/>
                  </a:cubicBezTo>
                  <a:cubicBezTo>
                    <a:pt x="16601" y="4058"/>
                    <a:pt x="17063" y="3844"/>
                    <a:pt x="16785" y="3536"/>
                  </a:cubicBezTo>
                  <a:cubicBezTo>
                    <a:pt x="16632" y="3382"/>
                    <a:pt x="16448" y="3320"/>
                    <a:pt x="16263" y="3290"/>
                  </a:cubicBezTo>
                </a:path>
              </a:pathLst>
            </a:custGeom>
            <a:grp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Freeform 3"/>
            <p:cNvSpPr>
              <a:spLocks noChangeArrowheads="1"/>
            </p:cNvSpPr>
            <p:nvPr/>
          </p:nvSpPr>
          <p:spPr bwMode="auto">
            <a:xfrm>
              <a:off x="4909747" y="763691"/>
              <a:ext cx="2494268" cy="3260205"/>
            </a:xfrm>
            <a:custGeom>
              <a:avLst/>
              <a:gdLst>
                <a:gd name="T0" fmla="*/ 6117 w 6887"/>
                <a:gd name="T1" fmla="*/ 553 h 9069"/>
                <a:gd name="T2" fmla="*/ 6117 w 6887"/>
                <a:gd name="T3" fmla="*/ 553 h 9069"/>
                <a:gd name="T4" fmla="*/ 2427 w 6887"/>
                <a:gd name="T5" fmla="*/ 277 h 9069"/>
                <a:gd name="T6" fmla="*/ 307 w 6887"/>
                <a:gd name="T7" fmla="*/ 1845 h 9069"/>
                <a:gd name="T8" fmla="*/ 1290 w 6887"/>
                <a:gd name="T9" fmla="*/ 4150 h 9069"/>
                <a:gd name="T10" fmla="*/ 4272 w 6887"/>
                <a:gd name="T11" fmla="*/ 4581 h 9069"/>
                <a:gd name="T12" fmla="*/ 5533 w 6887"/>
                <a:gd name="T13" fmla="*/ 4857 h 9069"/>
                <a:gd name="T14" fmla="*/ 6486 w 6887"/>
                <a:gd name="T15" fmla="*/ 7317 h 9069"/>
                <a:gd name="T16" fmla="*/ 4119 w 6887"/>
                <a:gd name="T17" fmla="*/ 8915 h 9069"/>
                <a:gd name="T18" fmla="*/ 277 w 6887"/>
                <a:gd name="T19" fmla="*/ 8515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87" h="9069">
                  <a:moveTo>
                    <a:pt x="6117" y="553"/>
                  </a:moveTo>
                  <a:lnTo>
                    <a:pt x="6117" y="553"/>
                  </a:lnTo>
                  <a:cubicBezTo>
                    <a:pt x="4703" y="215"/>
                    <a:pt x="3750" y="0"/>
                    <a:pt x="2427" y="277"/>
                  </a:cubicBezTo>
                  <a:cubicBezTo>
                    <a:pt x="1536" y="430"/>
                    <a:pt x="614" y="952"/>
                    <a:pt x="307" y="1845"/>
                  </a:cubicBezTo>
                  <a:cubicBezTo>
                    <a:pt x="0" y="2706"/>
                    <a:pt x="399" y="3813"/>
                    <a:pt x="1290" y="4150"/>
                  </a:cubicBezTo>
                  <a:cubicBezTo>
                    <a:pt x="1997" y="4488"/>
                    <a:pt x="3197" y="4488"/>
                    <a:pt x="4272" y="4581"/>
                  </a:cubicBezTo>
                  <a:cubicBezTo>
                    <a:pt x="4826" y="4611"/>
                    <a:pt x="5164" y="4734"/>
                    <a:pt x="5533" y="4857"/>
                  </a:cubicBezTo>
                  <a:cubicBezTo>
                    <a:pt x="6240" y="5134"/>
                    <a:pt x="6886" y="6149"/>
                    <a:pt x="6486" y="7317"/>
                  </a:cubicBezTo>
                  <a:cubicBezTo>
                    <a:pt x="6056" y="8208"/>
                    <a:pt x="5072" y="8761"/>
                    <a:pt x="4119" y="8915"/>
                  </a:cubicBezTo>
                  <a:cubicBezTo>
                    <a:pt x="2858" y="9068"/>
                    <a:pt x="1506" y="8945"/>
                    <a:pt x="277" y="8515"/>
                  </a:cubicBezTo>
                </a:path>
              </a:pathLst>
            </a:custGeom>
            <a:grp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Freeform 4"/>
            <p:cNvSpPr>
              <a:spLocks noChangeArrowheads="1"/>
            </p:cNvSpPr>
            <p:nvPr/>
          </p:nvSpPr>
          <p:spPr bwMode="auto">
            <a:xfrm>
              <a:off x="6156890" y="349250"/>
              <a:ext cx="0" cy="4116708"/>
            </a:xfrm>
            <a:custGeom>
              <a:avLst/>
              <a:gdLst>
                <a:gd name="T0" fmla="*/ 0 w 1"/>
                <a:gd name="T1" fmla="*/ 0 h 11468"/>
                <a:gd name="T2" fmla="*/ 0 w 1"/>
                <a:gd name="T3" fmla="*/ 0 h 11468"/>
                <a:gd name="T4" fmla="*/ 0 w 1"/>
                <a:gd name="T5" fmla="*/ 11467 h 11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1468">
                  <a:moveTo>
                    <a:pt x="0" y="0"/>
                  </a:moveTo>
                  <a:lnTo>
                    <a:pt x="0" y="0"/>
                  </a:lnTo>
                  <a:cubicBezTo>
                    <a:pt x="0" y="11344"/>
                    <a:pt x="0" y="11467"/>
                    <a:pt x="0" y="11467"/>
                  </a:cubicBezTo>
                </a:path>
              </a:pathLst>
            </a:custGeom>
            <a:grp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roup 316"/>
          <p:cNvGrpSpPr/>
          <p:nvPr/>
        </p:nvGrpSpPr>
        <p:grpSpPr>
          <a:xfrm>
            <a:off x="3076539" y="1109893"/>
            <a:ext cx="347750" cy="359861"/>
            <a:chOff x="2682875" y="1146175"/>
            <a:chExt cx="5014913" cy="5189538"/>
          </a:xfrm>
          <a:solidFill>
            <a:schemeClr val="tx1"/>
          </a:solidFill>
        </p:grpSpPr>
        <p:sp>
          <p:nvSpPr>
            <p:cNvPr id="318" name="Freeform 1"/>
            <p:cNvSpPr>
              <a:spLocks noChangeArrowheads="1"/>
            </p:cNvSpPr>
            <p:nvPr/>
          </p:nvSpPr>
          <p:spPr bwMode="auto">
            <a:xfrm>
              <a:off x="2682875" y="1146175"/>
              <a:ext cx="1593850" cy="1593850"/>
            </a:xfrm>
            <a:custGeom>
              <a:avLst/>
              <a:gdLst>
                <a:gd name="T0" fmla="*/ 953 w 4428"/>
                <a:gd name="T1" fmla="*/ 4366 h 4428"/>
                <a:gd name="T2" fmla="*/ 953 w 4428"/>
                <a:gd name="T3" fmla="*/ 4366 h 4428"/>
                <a:gd name="T4" fmla="*/ 2275 w 4428"/>
                <a:gd name="T5" fmla="*/ 2460 h 4428"/>
                <a:gd name="T6" fmla="*/ 4151 w 4428"/>
                <a:gd name="T7" fmla="*/ 3751 h 4428"/>
                <a:gd name="T8" fmla="*/ 4242 w 4428"/>
                <a:gd name="T9" fmla="*/ 3782 h 4428"/>
                <a:gd name="T10" fmla="*/ 4397 w 4428"/>
                <a:gd name="T11" fmla="*/ 3720 h 4428"/>
                <a:gd name="T12" fmla="*/ 4335 w 4428"/>
                <a:gd name="T13" fmla="*/ 3474 h 4428"/>
                <a:gd name="T14" fmla="*/ 2459 w 4428"/>
                <a:gd name="T15" fmla="*/ 2183 h 4428"/>
                <a:gd name="T16" fmla="*/ 3750 w 4428"/>
                <a:gd name="T17" fmla="*/ 308 h 4428"/>
                <a:gd name="T18" fmla="*/ 3689 w 4428"/>
                <a:gd name="T19" fmla="*/ 62 h 4428"/>
                <a:gd name="T20" fmla="*/ 3474 w 4428"/>
                <a:gd name="T21" fmla="*/ 123 h 4428"/>
                <a:gd name="T22" fmla="*/ 2183 w 4428"/>
                <a:gd name="T23" fmla="*/ 1998 h 4428"/>
                <a:gd name="T24" fmla="*/ 276 w 4428"/>
                <a:gd name="T25" fmla="*/ 707 h 4428"/>
                <a:gd name="T26" fmla="*/ 61 w 4428"/>
                <a:gd name="T27" fmla="*/ 738 h 4428"/>
                <a:gd name="T28" fmla="*/ 92 w 4428"/>
                <a:gd name="T29" fmla="*/ 984 h 4428"/>
                <a:gd name="T30" fmla="*/ 1998 w 4428"/>
                <a:gd name="T31" fmla="*/ 2276 h 4428"/>
                <a:gd name="T32" fmla="*/ 707 w 4428"/>
                <a:gd name="T33" fmla="*/ 4181 h 4428"/>
                <a:gd name="T34" fmla="*/ 738 w 4428"/>
                <a:gd name="T35" fmla="*/ 4397 h 4428"/>
                <a:gd name="T36" fmla="*/ 830 w 4428"/>
                <a:gd name="T37" fmla="*/ 4427 h 4428"/>
                <a:gd name="T38" fmla="*/ 953 w 4428"/>
                <a:gd name="T39" fmla="*/ 4366 h 4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28" h="4428">
                  <a:moveTo>
                    <a:pt x="953" y="4366"/>
                  </a:moveTo>
                  <a:lnTo>
                    <a:pt x="953" y="4366"/>
                  </a:lnTo>
                  <a:cubicBezTo>
                    <a:pt x="2275" y="2460"/>
                    <a:pt x="2275" y="2460"/>
                    <a:pt x="2275" y="2460"/>
                  </a:cubicBezTo>
                  <a:cubicBezTo>
                    <a:pt x="4151" y="3751"/>
                    <a:pt x="4151" y="3751"/>
                    <a:pt x="4151" y="3751"/>
                  </a:cubicBezTo>
                  <a:cubicBezTo>
                    <a:pt x="4181" y="3782"/>
                    <a:pt x="4212" y="3782"/>
                    <a:pt x="4242" y="3782"/>
                  </a:cubicBezTo>
                  <a:cubicBezTo>
                    <a:pt x="4304" y="3782"/>
                    <a:pt x="4365" y="3751"/>
                    <a:pt x="4397" y="3720"/>
                  </a:cubicBezTo>
                  <a:cubicBezTo>
                    <a:pt x="4427" y="3628"/>
                    <a:pt x="4427" y="3536"/>
                    <a:pt x="4335" y="3474"/>
                  </a:cubicBezTo>
                  <a:cubicBezTo>
                    <a:pt x="2459" y="2183"/>
                    <a:pt x="2459" y="2183"/>
                    <a:pt x="2459" y="2183"/>
                  </a:cubicBezTo>
                  <a:cubicBezTo>
                    <a:pt x="3750" y="308"/>
                    <a:pt x="3750" y="308"/>
                    <a:pt x="3750" y="308"/>
                  </a:cubicBezTo>
                  <a:cubicBezTo>
                    <a:pt x="3782" y="215"/>
                    <a:pt x="3782" y="123"/>
                    <a:pt x="3689" y="62"/>
                  </a:cubicBezTo>
                  <a:cubicBezTo>
                    <a:pt x="3627" y="0"/>
                    <a:pt x="3536" y="30"/>
                    <a:pt x="3474" y="123"/>
                  </a:cubicBezTo>
                  <a:cubicBezTo>
                    <a:pt x="2183" y="1998"/>
                    <a:pt x="2183" y="1998"/>
                    <a:pt x="2183" y="1998"/>
                  </a:cubicBezTo>
                  <a:cubicBezTo>
                    <a:pt x="276" y="707"/>
                    <a:pt x="276" y="707"/>
                    <a:pt x="276" y="707"/>
                  </a:cubicBezTo>
                  <a:cubicBezTo>
                    <a:pt x="215" y="645"/>
                    <a:pt x="92" y="677"/>
                    <a:pt x="61" y="738"/>
                  </a:cubicBezTo>
                  <a:cubicBezTo>
                    <a:pt x="0" y="830"/>
                    <a:pt x="30" y="923"/>
                    <a:pt x="92" y="984"/>
                  </a:cubicBezTo>
                  <a:cubicBezTo>
                    <a:pt x="1998" y="2276"/>
                    <a:pt x="1998" y="2276"/>
                    <a:pt x="1998" y="2276"/>
                  </a:cubicBezTo>
                  <a:cubicBezTo>
                    <a:pt x="707" y="4181"/>
                    <a:pt x="707" y="4181"/>
                    <a:pt x="707" y="4181"/>
                  </a:cubicBezTo>
                  <a:cubicBezTo>
                    <a:pt x="645" y="4243"/>
                    <a:pt x="676" y="4335"/>
                    <a:pt x="738" y="4397"/>
                  </a:cubicBezTo>
                  <a:cubicBezTo>
                    <a:pt x="768" y="4427"/>
                    <a:pt x="799" y="4427"/>
                    <a:pt x="830" y="4427"/>
                  </a:cubicBezTo>
                  <a:cubicBezTo>
                    <a:pt x="891" y="4427"/>
                    <a:pt x="922" y="4397"/>
                    <a:pt x="953" y="4366"/>
                  </a:cubicBezTo>
                </a:path>
              </a:pathLst>
            </a:custGeom>
            <a:grpFill/>
            <a:ln w="3175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Freeform 2"/>
            <p:cNvSpPr>
              <a:spLocks noChangeArrowheads="1"/>
            </p:cNvSpPr>
            <p:nvPr/>
          </p:nvSpPr>
          <p:spPr bwMode="auto">
            <a:xfrm>
              <a:off x="5594350" y="4244975"/>
              <a:ext cx="1649413" cy="1638300"/>
            </a:xfrm>
            <a:custGeom>
              <a:avLst/>
              <a:gdLst>
                <a:gd name="T0" fmla="*/ 4304 w 4582"/>
                <a:gd name="T1" fmla="*/ 860 h 4551"/>
                <a:gd name="T2" fmla="*/ 4304 w 4582"/>
                <a:gd name="T3" fmla="*/ 860 h 4551"/>
                <a:gd name="T4" fmla="*/ 2367 w 4582"/>
                <a:gd name="T5" fmla="*/ 2060 h 4551"/>
                <a:gd name="T6" fmla="*/ 1168 w 4582"/>
                <a:gd name="T7" fmla="*/ 92 h 4551"/>
                <a:gd name="T8" fmla="*/ 922 w 4582"/>
                <a:gd name="T9" fmla="*/ 30 h 4551"/>
                <a:gd name="T10" fmla="*/ 891 w 4582"/>
                <a:gd name="T11" fmla="*/ 246 h 4551"/>
                <a:gd name="T12" fmla="*/ 2059 w 4582"/>
                <a:gd name="T13" fmla="*/ 2213 h 4551"/>
                <a:gd name="T14" fmla="*/ 123 w 4582"/>
                <a:gd name="T15" fmla="*/ 3412 h 4551"/>
                <a:gd name="T16" fmla="*/ 61 w 4582"/>
                <a:gd name="T17" fmla="*/ 3628 h 4551"/>
                <a:gd name="T18" fmla="*/ 184 w 4582"/>
                <a:gd name="T19" fmla="*/ 3719 h 4551"/>
                <a:gd name="T20" fmla="*/ 276 w 4582"/>
                <a:gd name="T21" fmla="*/ 3689 h 4551"/>
                <a:gd name="T22" fmla="*/ 2244 w 4582"/>
                <a:gd name="T23" fmla="*/ 2490 h 4551"/>
                <a:gd name="T24" fmla="*/ 3443 w 4582"/>
                <a:gd name="T25" fmla="*/ 4457 h 4551"/>
                <a:gd name="T26" fmla="*/ 3566 w 4582"/>
                <a:gd name="T27" fmla="*/ 4550 h 4551"/>
                <a:gd name="T28" fmla="*/ 3658 w 4582"/>
                <a:gd name="T29" fmla="*/ 4519 h 4551"/>
                <a:gd name="T30" fmla="*/ 3720 w 4582"/>
                <a:gd name="T31" fmla="*/ 4304 h 4551"/>
                <a:gd name="T32" fmla="*/ 2521 w 4582"/>
                <a:gd name="T33" fmla="*/ 2336 h 4551"/>
                <a:gd name="T34" fmla="*/ 4488 w 4582"/>
                <a:gd name="T35" fmla="*/ 1137 h 4551"/>
                <a:gd name="T36" fmla="*/ 4550 w 4582"/>
                <a:gd name="T37" fmla="*/ 922 h 4551"/>
                <a:gd name="T38" fmla="*/ 4304 w 4582"/>
                <a:gd name="T39" fmla="*/ 860 h 4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82" h="4551">
                  <a:moveTo>
                    <a:pt x="4304" y="860"/>
                  </a:moveTo>
                  <a:lnTo>
                    <a:pt x="4304" y="860"/>
                  </a:lnTo>
                  <a:cubicBezTo>
                    <a:pt x="2367" y="2060"/>
                    <a:pt x="2367" y="2060"/>
                    <a:pt x="2367" y="2060"/>
                  </a:cubicBezTo>
                  <a:cubicBezTo>
                    <a:pt x="1168" y="92"/>
                    <a:pt x="1168" y="92"/>
                    <a:pt x="1168" y="92"/>
                  </a:cubicBezTo>
                  <a:cubicBezTo>
                    <a:pt x="1107" y="0"/>
                    <a:pt x="1014" y="0"/>
                    <a:pt x="922" y="30"/>
                  </a:cubicBezTo>
                  <a:cubicBezTo>
                    <a:pt x="861" y="92"/>
                    <a:pt x="829" y="185"/>
                    <a:pt x="891" y="246"/>
                  </a:cubicBezTo>
                  <a:cubicBezTo>
                    <a:pt x="2059" y="2213"/>
                    <a:pt x="2059" y="2213"/>
                    <a:pt x="2059" y="2213"/>
                  </a:cubicBezTo>
                  <a:cubicBezTo>
                    <a:pt x="123" y="3412"/>
                    <a:pt x="123" y="3412"/>
                    <a:pt x="123" y="3412"/>
                  </a:cubicBezTo>
                  <a:cubicBezTo>
                    <a:pt x="31" y="3473"/>
                    <a:pt x="0" y="3566"/>
                    <a:pt x="61" y="3628"/>
                  </a:cubicBezTo>
                  <a:cubicBezTo>
                    <a:pt x="92" y="3689"/>
                    <a:pt x="154" y="3719"/>
                    <a:pt x="184" y="3719"/>
                  </a:cubicBezTo>
                  <a:cubicBezTo>
                    <a:pt x="215" y="3719"/>
                    <a:pt x="246" y="3719"/>
                    <a:pt x="276" y="3689"/>
                  </a:cubicBezTo>
                  <a:cubicBezTo>
                    <a:pt x="2244" y="2490"/>
                    <a:pt x="2244" y="2490"/>
                    <a:pt x="2244" y="2490"/>
                  </a:cubicBezTo>
                  <a:cubicBezTo>
                    <a:pt x="3443" y="4457"/>
                    <a:pt x="3443" y="4457"/>
                    <a:pt x="3443" y="4457"/>
                  </a:cubicBezTo>
                  <a:cubicBezTo>
                    <a:pt x="3474" y="4519"/>
                    <a:pt x="3504" y="4550"/>
                    <a:pt x="3566" y="4550"/>
                  </a:cubicBezTo>
                  <a:cubicBezTo>
                    <a:pt x="3597" y="4550"/>
                    <a:pt x="3627" y="4550"/>
                    <a:pt x="3658" y="4519"/>
                  </a:cubicBezTo>
                  <a:cubicBezTo>
                    <a:pt x="3750" y="4457"/>
                    <a:pt x="3750" y="4366"/>
                    <a:pt x="3720" y="4304"/>
                  </a:cubicBezTo>
                  <a:cubicBezTo>
                    <a:pt x="2521" y="2336"/>
                    <a:pt x="2521" y="2336"/>
                    <a:pt x="2521" y="2336"/>
                  </a:cubicBezTo>
                  <a:cubicBezTo>
                    <a:pt x="4488" y="1137"/>
                    <a:pt x="4488" y="1137"/>
                    <a:pt x="4488" y="1137"/>
                  </a:cubicBezTo>
                  <a:cubicBezTo>
                    <a:pt x="4550" y="1106"/>
                    <a:pt x="4581" y="983"/>
                    <a:pt x="4550" y="922"/>
                  </a:cubicBezTo>
                  <a:cubicBezTo>
                    <a:pt x="4488" y="830"/>
                    <a:pt x="4396" y="799"/>
                    <a:pt x="4304" y="860"/>
                  </a:cubicBezTo>
                </a:path>
              </a:pathLst>
            </a:custGeom>
            <a:grpFill/>
            <a:ln w="3175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Freeform 3"/>
            <p:cNvSpPr>
              <a:spLocks noChangeArrowheads="1"/>
            </p:cNvSpPr>
            <p:nvPr/>
          </p:nvSpPr>
          <p:spPr bwMode="auto">
            <a:xfrm>
              <a:off x="6280150" y="1976438"/>
              <a:ext cx="1417638" cy="1417637"/>
            </a:xfrm>
            <a:custGeom>
              <a:avLst/>
              <a:gdLst>
                <a:gd name="T0" fmla="*/ 1967 w 3936"/>
                <a:gd name="T1" fmla="*/ 3597 h 3936"/>
                <a:gd name="T2" fmla="*/ 1967 w 3936"/>
                <a:gd name="T3" fmla="*/ 3597 h 3936"/>
                <a:gd name="T4" fmla="*/ 338 w 3936"/>
                <a:gd name="T5" fmla="*/ 1968 h 3936"/>
                <a:gd name="T6" fmla="*/ 1967 w 3936"/>
                <a:gd name="T7" fmla="*/ 307 h 3936"/>
                <a:gd name="T8" fmla="*/ 3597 w 3936"/>
                <a:gd name="T9" fmla="*/ 1968 h 3936"/>
                <a:gd name="T10" fmla="*/ 1967 w 3936"/>
                <a:gd name="T11" fmla="*/ 3597 h 3936"/>
                <a:gd name="T12" fmla="*/ 1967 w 3936"/>
                <a:gd name="T13" fmla="*/ 0 h 3936"/>
                <a:gd name="T14" fmla="*/ 1967 w 3936"/>
                <a:gd name="T15" fmla="*/ 0 h 3936"/>
                <a:gd name="T16" fmla="*/ 0 w 3936"/>
                <a:gd name="T17" fmla="*/ 1968 h 3936"/>
                <a:gd name="T18" fmla="*/ 1967 w 3936"/>
                <a:gd name="T19" fmla="*/ 3935 h 3936"/>
                <a:gd name="T20" fmla="*/ 3935 w 3936"/>
                <a:gd name="T21" fmla="*/ 1968 h 3936"/>
                <a:gd name="T22" fmla="*/ 1967 w 3936"/>
                <a:gd name="T23" fmla="*/ 0 h 3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36" h="3936">
                  <a:moveTo>
                    <a:pt x="1967" y="3597"/>
                  </a:moveTo>
                  <a:lnTo>
                    <a:pt x="1967" y="3597"/>
                  </a:lnTo>
                  <a:cubicBezTo>
                    <a:pt x="1076" y="3597"/>
                    <a:pt x="338" y="2859"/>
                    <a:pt x="338" y="1968"/>
                  </a:cubicBezTo>
                  <a:cubicBezTo>
                    <a:pt x="338" y="1045"/>
                    <a:pt x="1076" y="307"/>
                    <a:pt x="1967" y="307"/>
                  </a:cubicBezTo>
                  <a:cubicBezTo>
                    <a:pt x="2859" y="307"/>
                    <a:pt x="3597" y="1045"/>
                    <a:pt x="3597" y="1968"/>
                  </a:cubicBezTo>
                  <a:cubicBezTo>
                    <a:pt x="3597" y="2859"/>
                    <a:pt x="2859" y="3597"/>
                    <a:pt x="1967" y="3597"/>
                  </a:cubicBezTo>
                  <a:close/>
                  <a:moveTo>
                    <a:pt x="1967" y="0"/>
                  </a:moveTo>
                  <a:lnTo>
                    <a:pt x="1967" y="0"/>
                  </a:lnTo>
                  <a:cubicBezTo>
                    <a:pt x="891" y="0"/>
                    <a:pt x="0" y="861"/>
                    <a:pt x="0" y="1968"/>
                  </a:cubicBezTo>
                  <a:cubicBezTo>
                    <a:pt x="0" y="3044"/>
                    <a:pt x="891" y="3935"/>
                    <a:pt x="1967" y="3935"/>
                  </a:cubicBezTo>
                  <a:cubicBezTo>
                    <a:pt x="3044" y="3935"/>
                    <a:pt x="3935" y="3044"/>
                    <a:pt x="3935" y="1968"/>
                  </a:cubicBezTo>
                  <a:cubicBezTo>
                    <a:pt x="3935" y="861"/>
                    <a:pt x="3044" y="0"/>
                    <a:pt x="1967" y="0"/>
                  </a:cubicBezTo>
                  <a:close/>
                </a:path>
              </a:pathLst>
            </a:custGeom>
            <a:grpFill/>
            <a:ln w="3175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Freeform 4"/>
            <p:cNvSpPr>
              <a:spLocks noChangeArrowheads="1"/>
            </p:cNvSpPr>
            <p:nvPr/>
          </p:nvSpPr>
          <p:spPr bwMode="auto">
            <a:xfrm>
              <a:off x="2971800" y="2208213"/>
              <a:ext cx="3043238" cy="4127500"/>
            </a:xfrm>
            <a:custGeom>
              <a:avLst/>
              <a:gdLst>
                <a:gd name="T0" fmla="*/ 3628 w 8455"/>
                <a:gd name="T1" fmla="*/ 9498 h 11467"/>
                <a:gd name="T2" fmla="*/ 3628 w 8455"/>
                <a:gd name="T3" fmla="*/ 9498 h 11467"/>
                <a:gd name="T4" fmla="*/ 1967 w 8455"/>
                <a:gd name="T5" fmla="*/ 11159 h 11467"/>
                <a:gd name="T6" fmla="*/ 338 w 8455"/>
                <a:gd name="T7" fmla="*/ 9498 h 11467"/>
                <a:gd name="T8" fmla="*/ 1967 w 8455"/>
                <a:gd name="T9" fmla="*/ 7869 h 11467"/>
                <a:gd name="T10" fmla="*/ 3628 w 8455"/>
                <a:gd name="T11" fmla="*/ 9498 h 11467"/>
                <a:gd name="T12" fmla="*/ 8393 w 8455"/>
                <a:gd name="T13" fmla="*/ 1445 h 11467"/>
                <a:gd name="T14" fmla="*/ 8393 w 8455"/>
                <a:gd name="T15" fmla="*/ 1445 h 11467"/>
                <a:gd name="T16" fmla="*/ 8423 w 8455"/>
                <a:gd name="T17" fmla="*/ 1414 h 11467"/>
                <a:gd name="T18" fmla="*/ 8423 w 8455"/>
                <a:gd name="T19" fmla="*/ 1383 h 11467"/>
                <a:gd name="T20" fmla="*/ 8454 w 8455"/>
                <a:gd name="T21" fmla="*/ 1352 h 11467"/>
                <a:gd name="T22" fmla="*/ 8454 w 8455"/>
                <a:gd name="T23" fmla="*/ 1322 h 11467"/>
                <a:gd name="T24" fmla="*/ 8454 w 8455"/>
                <a:gd name="T25" fmla="*/ 1291 h 11467"/>
                <a:gd name="T26" fmla="*/ 8454 w 8455"/>
                <a:gd name="T27" fmla="*/ 1260 h 11467"/>
                <a:gd name="T28" fmla="*/ 8454 w 8455"/>
                <a:gd name="T29" fmla="*/ 1260 h 11467"/>
                <a:gd name="T30" fmla="*/ 8423 w 8455"/>
                <a:gd name="T31" fmla="*/ 1229 h 11467"/>
                <a:gd name="T32" fmla="*/ 8423 w 8455"/>
                <a:gd name="T33" fmla="*/ 1229 h 11467"/>
                <a:gd name="T34" fmla="*/ 8393 w 8455"/>
                <a:gd name="T35" fmla="*/ 1168 h 11467"/>
                <a:gd name="T36" fmla="*/ 8393 w 8455"/>
                <a:gd name="T37" fmla="*/ 1168 h 11467"/>
                <a:gd name="T38" fmla="*/ 6609 w 8455"/>
                <a:gd name="T39" fmla="*/ 61 h 11467"/>
                <a:gd name="T40" fmla="*/ 6394 w 8455"/>
                <a:gd name="T41" fmla="*/ 122 h 11467"/>
                <a:gd name="T42" fmla="*/ 6425 w 8455"/>
                <a:gd name="T43" fmla="*/ 338 h 11467"/>
                <a:gd name="T44" fmla="*/ 7746 w 8455"/>
                <a:gd name="T45" fmla="*/ 1168 h 11467"/>
                <a:gd name="T46" fmla="*/ 3443 w 8455"/>
                <a:gd name="T47" fmla="*/ 2951 h 11467"/>
                <a:gd name="T48" fmla="*/ 1814 w 8455"/>
                <a:gd name="T49" fmla="*/ 7562 h 11467"/>
                <a:gd name="T50" fmla="*/ 0 w 8455"/>
                <a:gd name="T51" fmla="*/ 9498 h 11467"/>
                <a:gd name="T52" fmla="*/ 1967 w 8455"/>
                <a:gd name="T53" fmla="*/ 11466 h 11467"/>
                <a:gd name="T54" fmla="*/ 3935 w 8455"/>
                <a:gd name="T55" fmla="*/ 9498 h 11467"/>
                <a:gd name="T56" fmla="*/ 2152 w 8455"/>
                <a:gd name="T57" fmla="*/ 7562 h 11467"/>
                <a:gd name="T58" fmla="*/ 3659 w 8455"/>
                <a:gd name="T59" fmla="*/ 3197 h 11467"/>
                <a:gd name="T60" fmla="*/ 7839 w 8455"/>
                <a:gd name="T61" fmla="*/ 1475 h 11467"/>
                <a:gd name="T62" fmla="*/ 6456 w 8455"/>
                <a:gd name="T63" fmla="*/ 2675 h 11467"/>
                <a:gd name="T64" fmla="*/ 6456 w 8455"/>
                <a:gd name="T65" fmla="*/ 2890 h 11467"/>
                <a:gd name="T66" fmla="*/ 6671 w 8455"/>
                <a:gd name="T67" fmla="*/ 2921 h 11467"/>
                <a:gd name="T68" fmla="*/ 8393 w 8455"/>
                <a:gd name="T69" fmla="*/ 1445 h 1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55" h="11467">
                  <a:moveTo>
                    <a:pt x="3628" y="9498"/>
                  </a:moveTo>
                  <a:lnTo>
                    <a:pt x="3628" y="9498"/>
                  </a:lnTo>
                  <a:cubicBezTo>
                    <a:pt x="3628" y="10421"/>
                    <a:pt x="2890" y="11159"/>
                    <a:pt x="1967" y="11159"/>
                  </a:cubicBezTo>
                  <a:cubicBezTo>
                    <a:pt x="1076" y="11159"/>
                    <a:pt x="338" y="10421"/>
                    <a:pt x="338" y="9498"/>
                  </a:cubicBezTo>
                  <a:cubicBezTo>
                    <a:pt x="338" y="8607"/>
                    <a:pt x="1076" y="7869"/>
                    <a:pt x="1967" y="7869"/>
                  </a:cubicBezTo>
                  <a:cubicBezTo>
                    <a:pt x="2890" y="7869"/>
                    <a:pt x="3628" y="8607"/>
                    <a:pt x="3628" y="9498"/>
                  </a:cubicBezTo>
                  <a:close/>
                  <a:moveTo>
                    <a:pt x="8393" y="1445"/>
                  </a:moveTo>
                  <a:lnTo>
                    <a:pt x="8393" y="1445"/>
                  </a:lnTo>
                  <a:cubicBezTo>
                    <a:pt x="8423" y="1414"/>
                    <a:pt x="8423" y="1414"/>
                    <a:pt x="8423" y="1414"/>
                  </a:cubicBezTo>
                  <a:lnTo>
                    <a:pt x="8423" y="1383"/>
                  </a:lnTo>
                  <a:cubicBezTo>
                    <a:pt x="8454" y="1383"/>
                    <a:pt x="8454" y="1352"/>
                    <a:pt x="8454" y="1352"/>
                  </a:cubicBezTo>
                  <a:lnTo>
                    <a:pt x="8454" y="1322"/>
                  </a:lnTo>
                  <a:lnTo>
                    <a:pt x="8454" y="1291"/>
                  </a:lnTo>
                  <a:lnTo>
                    <a:pt x="8454" y="1260"/>
                  </a:lnTo>
                  <a:lnTo>
                    <a:pt x="8454" y="1260"/>
                  </a:lnTo>
                  <a:lnTo>
                    <a:pt x="8423" y="1229"/>
                  </a:lnTo>
                  <a:lnTo>
                    <a:pt x="8423" y="1229"/>
                  </a:lnTo>
                  <a:cubicBezTo>
                    <a:pt x="8423" y="1199"/>
                    <a:pt x="8393" y="1199"/>
                    <a:pt x="8393" y="1168"/>
                  </a:cubicBezTo>
                  <a:lnTo>
                    <a:pt x="8393" y="1168"/>
                  </a:lnTo>
                  <a:cubicBezTo>
                    <a:pt x="6609" y="61"/>
                    <a:pt x="6609" y="61"/>
                    <a:pt x="6609" y="61"/>
                  </a:cubicBezTo>
                  <a:cubicBezTo>
                    <a:pt x="6548" y="0"/>
                    <a:pt x="6425" y="30"/>
                    <a:pt x="6394" y="122"/>
                  </a:cubicBezTo>
                  <a:cubicBezTo>
                    <a:pt x="6333" y="184"/>
                    <a:pt x="6363" y="276"/>
                    <a:pt x="6425" y="338"/>
                  </a:cubicBezTo>
                  <a:cubicBezTo>
                    <a:pt x="7746" y="1168"/>
                    <a:pt x="7746" y="1168"/>
                    <a:pt x="7746" y="1168"/>
                  </a:cubicBezTo>
                  <a:cubicBezTo>
                    <a:pt x="5903" y="1260"/>
                    <a:pt x="4458" y="1875"/>
                    <a:pt x="3443" y="2951"/>
                  </a:cubicBezTo>
                  <a:cubicBezTo>
                    <a:pt x="1876" y="4641"/>
                    <a:pt x="1783" y="6916"/>
                    <a:pt x="1814" y="7562"/>
                  </a:cubicBezTo>
                  <a:cubicBezTo>
                    <a:pt x="800" y="7623"/>
                    <a:pt x="0" y="8484"/>
                    <a:pt x="0" y="9498"/>
                  </a:cubicBezTo>
                  <a:cubicBezTo>
                    <a:pt x="0" y="10605"/>
                    <a:pt x="892" y="11466"/>
                    <a:pt x="1967" y="11466"/>
                  </a:cubicBezTo>
                  <a:cubicBezTo>
                    <a:pt x="3074" y="11466"/>
                    <a:pt x="3935" y="10605"/>
                    <a:pt x="3935" y="9498"/>
                  </a:cubicBezTo>
                  <a:cubicBezTo>
                    <a:pt x="3935" y="8484"/>
                    <a:pt x="3136" y="7623"/>
                    <a:pt x="2152" y="7562"/>
                  </a:cubicBezTo>
                  <a:cubicBezTo>
                    <a:pt x="2122" y="6978"/>
                    <a:pt x="2213" y="4764"/>
                    <a:pt x="3659" y="3197"/>
                  </a:cubicBezTo>
                  <a:cubicBezTo>
                    <a:pt x="4642" y="2152"/>
                    <a:pt x="6056" y="1568"/>
                    <a:pt x="7839" y="1475"/>
                  </a:cubicBezTo>
                  <a:cubicBezTo>
                    <a:pt x="6456" y="2675"/>
                    <a:pt x="6456" y="2675"/>
                    <a:pt x="6456" y="2675"/>
                  </a:cubicBezTo>
                  <a:cubicBezTo>
                    <a:pt x="6394" y="2736"/>
                    <a:pt x="6394" y="2828"/>
                    <a:pt x="6456" y="2890"/>
                  </a:cubicBezTo>
                  <a:cubicBezTo>
                    <a:pt x="6517" y="2951"/>
                    <a:pt x="6609" y="2982"/>
                    <a:pt x="6671" y="2921"/>
                  </a:cubicBezTo>
                  <a:cubicBezTo>
                    <a:pt x="8393" y="1445"/>
                    <a:pt x="8393" y="1445"/>
                    <a:pt x="8393" y="1445"/>
                  </a:cubicBezTo>
                  <a:close/>
                </a:path>
              </a:pathLst>
            </a:custGeom>
            <a:grpFill/>
            <a:ln w="3175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roup 463"/>
          <p:cNvGrpSpPr>
            <a:grpSpLocks/>
          </p:cNvGrpSpPr>
          <p:nvPr/>
        </p:nvGrpSpPr>
        <p:grpSpPr bwMode="auto">
          <a:xfrm>
            <a:off x="3641984" y="981075"/>
            <a:ext cx="542925" cy="452438"/>
            <a:chOff x="4027423" y="3780006"/>
            <a:chExt cx="596657" cy="497859"/>
          </a:xfrm>
          <a:solidFill>
            <a:schemeClr val="tx1"/>
          </a:solidFill>
        </p:grpSpPr>
        <p:sp>
          <p:nvSpPr>
            <p:cNvPr id="323" name="Freeform 1"/>
            <p:cNvSpPr>
              <a:spLocks noChangeArrowheads="1"/>
            </p:cNvSpPr>
            <p:nvPr/>
          </p:nvSpPr>
          <p:spPr bwMode="auto">
            <a:xfrm>
              <a:off x="4137334" y="3780006"/>
              <a:ext cx="486746" cy="314437"/>
            </a:xfrm>
            <a:custGeom>
              <a:avLst/>
              <a:gdLst>
                <a:gd name="T0" fmla="*/ 13250 w 13312"/>
                <a:gd name="T1" fmla="*/ 6456 h 8608"/>
                <a:gd name="T2" fmla="*/ 13250 w 13312"/>
                <a:gd name="T3" fmla="*/ 6456 h 8608"/>
                <a:gd name="T4" fmla="*/ 13004 w 13312"/>
                <a:gd name="T5" fmla="*/ 6456 h 8608"/>
                <a:gd name="T6" fmla="*/ 11375 w 13312"/>
                <a:gd name="T7" fmla="*/ 8054 h 8608"/>
                <a:gd name="T8" fmla="*/ 11436 w 13312"/>
                <a:gd name="T9" fmla="*/ 6764 h 8608"/>
                <a:gd name="T10" fmla="*/ 8485 w 13312"/>
                <a:gd name="T11" fmla="*/ 1722 h 8608"/>
                <a:gd name="T12" fmla="*/ 123 w 13312"/>
                <a:gd name="T13" fmla="*/ 3381 h 8608"/>
                <a:gd name="T14" fmla="*/ 62 w 13312"/>
                <a:gd name="T15" fmla="*/ 3504 h 8608"/>
                <a:gd name="T16" fmla="*/ 93 w 13312"/>
                <a:gd name="T17" fmla="*/ 3720 h 8608"/>
                <a:gd name="T18" fmla="*/ 308 w 13312"/>
                <a:gd name="T19" fmla="*/ 3689 h 8608"/>
                <a:gd name="T20" fmla="*/ 369 w 13312"/>
                <a:gd name="T21" fmla="*/ 3597 h 8608"/>
                <a:gd name="T22" fmla="*/ 8301 w 13312"/>
                <a:gd name="T23" fmla="*/ 1998 h 8608"/>
                <a:gd name="T24" fmla="*/ 11129 w 13312"/>
                <a:gd name="T25" fmla="*/ 6794 h 8608"/>
                <a:gd name="T26" fmla="*/ 11037 w 13312"/>
                <a:gd name="T27" fmla="*/ 7961 h 8608"/>
                <a:gd name="T28" fmla="*/ 9684 w 13312"/>
                <a:gd name="T29" fmla="*/ 6149 h 8608"/>
                <a:gd name="T30" fmla="*/ 9469 w 13312"/>
                <a:gd name="T31" fmla="*/ 6117 h 8608"/>
                <a:gd name="T32" fmla="*/ 9438 w 13312"/>
                <a:gd name="T33" fmla="*/ 6363 h 8608"/>
                <a:gd name="T34" fmla="*/ 11067 w 13312"/>
                <a:gd name="T35" fmla="*/ 8546 h 8608"/>
                <a:gd name="T36" fmla="*/ 11067 w 13312"/>
                <a:gd name="T37" fmla="*/ 8546 h 8608"/>
                <a:gd name="T38" fmla="*/ 11067 w 13312"/>
                <a:gd name="T39" fmla="*/ 8546 h 8608"/>
                <a:gd name="T40" fmla="*/ 11098 w 13312"/>
                <a:gd name="T41" fmla="*/ 8576 h 8608"/>
                <a:gd name="T42" fmla="*/ 11129 w 13312"/>
                <a:gd name="T43" fmla="*/ 8576 h 8608"/>
                <a:gd name="T44" fmla="*/ 11190 w 13312"/>
                <a:gd name="T45" fmla="*/ 8607 h 8608"/>
                <a:gd name="T46" fmla="*/ 11190 w 13312"/>
                <a:gd name="T47" fmla="*/ 8607 h 8608"/>
                <a:gd name="T48" fmla="*/ 11190 w 13312"/>
                <a:gd name="T49" fmla="*/ 8607 h 8608"/>
                <a:gd name="T50" fmla="*/ 11252 w 13312"/>
                <a:gd name="T51" fmla="*/ 8576 h 8608"/>
                <a:gd name="T52" fmla="*/ 11252 w 13312"/>
                <a:gd name="T53" fmla="*/ 8576 h 8608"/>
                <a:gd name="T54" fmla="*/ 11283 w 13312"/>
                <a:gd name="T55" fmla="*/ 8576 h 8608"/>
                <a:gd name="T56" fmla="*/ 11313 w 13312"/>
                <a:gd name="T57" fmla="*/ 8576 h 8608"/>
                <a:gd name="T58" fmla="*/ 11313 w 13312"/>
                <a:gd name="T59" fmla="*/ 8546 h 8608"/>
                <a:gd name="T60" fmla="*/ 13220 w 13312"/>
                <a:gd name="T61" fmla="*/ 6702 h 8608"/>
                <a:gd name="T62" fmla="*/ 13250 w 13312"/>
                <a:gd name="T63" fmla="*/ 6456 h 8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312" h="8608">
                  <a:moveTo>
                    <a:pt x="13250" y="6456"/>
                  </a:moveTo>
                  <a:lnTo>
                    <a:pt x="13250" y="6456"/>
                  </a:lnTo>
                  <a:cubicBezTo>
                    <a:pt x="13158" y="6395"/>
                    <a:pt x="13065" y="6395"/>
                    <a:pt x="13004" y="6456"/>
                  </a:cubicBezTo>
                  <a:cubicBezTo>
                    <a:pt x="11375" y="8054"/>
                    <a:pt x="11375" y="8054"/>
                    <a:pt x="11375" y="8054"/>
                  </a:cubicBezTo>
                  <a:cubicBezTo>
                    <a:pt x="11436" y="7624"/>
                    <a:pt x="11467" y="7193"/>
                    <a:pt x="11436" y="6764"/>
                  </a:cubicBezTo>
                  <a:cubicBezTo>
                    <a:pt x="11375" y="4704"/>
                    <a:pt x="10268" y="2797"/>
                    <a:pt x="8485" y="1722"/>
                  </a:cubicBezTo>
                  <a:cubicBezTo>
                    <a:pt x="5687" y="0"/>
                    <a:pt x="2030" y="738"/>
                    <a:pt x="123" y="3381"/>
                  </a:cubicBezTo>
                  <a:cubicBezTo>
                    <a:pt x="93" y="3443"/>
                    <a:pt x="62" y="3474"/>
                    <a:pt x="62" y="3504"/>
                  </a:cubicBezTo>
                  <a:cubicBezTo>
                    <a:pt x="0" y="3566"/>
                    <a:pt x="0" y="3658"/>
                    <a:pt x="93" y="3720"/>
                  </a:cubicBezTo>
                  <a:cubicBezTo>
                    <a:pt x="154" y="3781"/>
                    <a:pt x="277" y="3750"/>
                    <a:pt x="308" y="3689"/>
                  </a:cubicBezTo>
                  <a:cubicBezTo>
                    <a:pt x="339" y="3658"/>
                    <a:pt x="369" y="3627"/>
                    <a:pt x="369" y="3597"/>
                  </a:cubicBezTo>
                  <a:cubicBezTo>
                    <a:pt x="2183" y="1045"/>
                    <a:pt x="5656" y="369"/>
                    <a:pt x="8301" y="1998"/>
                  </a:cubicBezTo>
                  <a:cubicBezTo>
                    <a:pt x="9991" y="3012"/>
                    <a:pt x="11037" y="4827"/>
                    <a:pt x="11129" y="6794"/>
                  </a:cubicBezTo>
                  <a:cubicBezTo>
                    <a:pt x="11129" y="7193"/>
                    <a:pt x="11098" y="7592"/>
                    <a:pt x="11037" y="7961"/>
                  </a:cubicBezTo>
                  <a:cubicBezTo>
                    <a:pt x="9684" y="6149"/>
                    <a:pt x="9684" y="6149"/>
                    <a:pt x="9684" y="6149"/>
                  </a:cubicBezTo>
                  <a:cubicBezTo>
                    <a:pt x="9622" y="6087"/>
                    <a:pt x="9531" y="6087"/>
                    <a:pt x="9469" y="6117"/>
                  </a:cubicBezTo>
                  <a:cubicBezTo>
                    <a:pt x="9376" y="6179"/>
                    <a:pt x="9376" y="6272"/>
                    <a:pt x="9438" y="6363"/>
                  </a:cubicBezTo>
                  <a:cubicBezTo>
                    <a:pt x="11067" y="8546"/>
                    <a:pt x="11067" y="8546"/>
                    <a:pt x="11067" y="8546"/>
                  </a:cubicBezTo>
                  <a:lnTo>
                    <a:pt x="11067" y="8546"/>
                  </a:lnTo>
                  <a:lnTo>
                    <a:pt x="11067" y="8546"/>
                  </a:lnTo>
                  <a:cubicBezTo>
                    <a:pt x="11098" y="8576"/>
                    <a:pt x="11098" y="8576"/>
                    <a:pt x="11098" y="8576"/>
                  </a:cubicBezTo>
                  <a:cubicBezTo>
                    <a:pt x="11129" y="8576"/>
                    <a:pt x="11129" y="8576"/>
                    <a:pt x="11129" y="8576"/>
                  </a:cubicBezTo>
                  <a:cubicBezTo>
                    <a:pt x="11160" y="8607"/>
                    <a:pt x="11160" y="8607"/>
                    <a:pt x="11190" y="8607"/>
                  </a:cubicBezTo>
                  <a:lnTo>
                    <a:pt x="11190" y="8607"/>
                  </a:lnTo>
                  <a:lnTo>
                    <a:pt x="11190" y="8607"/>
                  </a:lnTo>
                  <a:cubicBezTo>
                    <a:pt x="11221" y="8607"/>
                    <a:pt x="11221" y="8607"/>
                    <a:pt x="11252" y="8576"/>
                  </a:cubicBezTo>
                  <a:lnTo>
                    <a:pt x="11252" y="8576"/>
                  </a:lnTo>
                  <a:cubicBezTo>
                    <a:pt x="11283" y="8576"/>
                    <a:pt x="11283" y="8576"/>
                    <a:pt x="11283" y="8576"/>
                  </a:cubicBezTo>
                  <a:cubicBezTo>
                    <a:pt x="11283" y="8576"/>
                    <a:pt x="11283" y="8576"/>
                    <a:pt x="11313" y="8576"/>
                  </a:cubicBezTo>
                  <a:cubicBezTo>
                    <a:pt x="11313" y="8546"/>
                    <a:pt x="11313" y="8546"/>
                    <a:pt x="11313" y="8546"/>
                  </a:cubicBezTo>
                  <a:cubicBezTo>
                    <a:pt x="13220" y="6702"/>
                    <a:pt x="13220" y="6702"/>
                    <a:pt x="13220" y="6702"/>
                  </a:cubicBezTo>
                  <a:cubicBezTo>
                    <a:pt x="13281" y="6641"/>
                    <a:pt x="13311" y="6548"/>
                    <a:pt x="13250" y="64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Freeform 2"/>
            <p:cNvSpPr>
              <a:spLocks noChangeArrowheads="1"/>
            </p:cNvSpPr>
            <p:nvPr/>
          </p:nvSpPr>
          <p:spPr bwMode="auto">
            <a:xfrm>
              <a:off x="4027423" y="3979149"/>
              <a:ext cx="478023" cy="298716"/>
            </a:xfrm>
            <a:custGeom>
              <a:avLst/>
              <a:gdLst>
                <a:gd name="T0" fmla="*/ 12757 w 13066"/>
                <a:gd name="T1" fmla="*/ 5380 h 8147"/>
                <a:gd name="T2" fmla="*/ 12757 w 13066"/>
                <a:gd name="T3" fmla="*/ 5380 h 8147"/>
                <a:gd name="T4" fmla="*/ 5103 w 13066"/>
                <a:gd name="T5" fmla="*/ 6609 h 8147"/>
                <a:gd name="T6" fmla="*/ 2367 w 13066"/>
                <a:gd name="T7" fmla="*/ 707 h 8147"/>
                <a:gd name="T8" fmla="*/ 3627 w 13066"/>
                <a:gd name="T9" fmla="*/ 2797 h 8147"/>
                <a:gd name="T10" fmla="*/ 3750 w 13066"/>
                <a:gd name="T11" fmla="*/ 2890 h 8147"/>
                <a:gd name="T12" fmla="*/ 3843 w 13066"/>
                <a:gd name="T13" fmla="*/ 2858 h 8147"/>
                <a:gd name="T14" fmla="*/ 3904 w 13066"/>
                <a:gd name="T15" fmla="*/ 2644 h 8147"/>
                <a:gd name="T16" fmla="*/ 2367 w 13066"/>
                <a:gd name="T17" fmla="*/ 92 h 8147"/>
                <a:gd name="T18" fmla="*/ 2367 w 13066"/>
                <a:gd name="T19" fmla="*/ 62 h 8147"/>
                <a:gd name="T20" fmla="*/ 2336 w 13066"/>
                <a:gd name="T21" fmla="*/ 62 h 8147"/>
                <a:gd name="T22" fmla="*/ 2336 w 13066"/>
                <a:gd name="T23" fmla="*/ 62 h 8147"/>
                <a:gd name="T24" fmla="*/ 2305 w 13066"/>
                <a:gd name="T25" fmla="*/ 31 h 8147"/>
                <a:gd name="T26" fmla="*/ 2274 w 13066"/>
                <a:gd name="T27" fmla="*/ 31 h 8147"/>
                <a:gd name="T28" fmla="*/ 2244 w 13066"/>
                <a:gd name="T29" fmla="*/ 31 h 8147"/>
                <a:gd name="T30" fmla="*/ 2213 w 13066"/>
                <a:gd name="T31" fmla="*/ 0 h 8147"/>
                <a:gd name="T32" fmla="*/ 2182 w 13066"/>
                <a:gd name="T33" fmla="*/ 31 h 8147"/>
                <a:gd name="T34" fmla="*/ 2151 w 13066"/>
                <a:gd name="T35" fmla="*/ 31 h 8147"/>
                <a:gd name="T36" fmla="*/ 2151 w 13066"/>
                <a:gd name="T37" fmla="*/ 31 h 8147"/>
                <a:gd name="T38" fmla="*/ 2121 w 13066"/>
                <a:gd name="T39" fmla="*/ 62 h 8147"/>
                <a:gd name="T40" fmla="*/ 2121 w 13066"/>
                <a:gd name="T41" fmla="*/ 62 h 8147"/>
                <a:gd name="T42" fmla="*/ 61 w 13066"/>
                <a:gd name="T43" fmla="*/ 2336 h 8147"/>
                <a:gd name="T44" fmla="*/ 91 w 13066"/>
                <a:gd name="T45" fmla="*/ 2551 h 8147"/>
                <a:gd name="T46" fmla="*/ 184 w 13066"/>
                <a:gd name="T47" fmla="*/ 2612 h 8147"/>
                <a:gd name="T48" fmla="*/ 307 w 13066"/>
                <a:gd name="T49" fmla="*/ 2551 h 8147"/>
                <a:gd name="T50" fmla="*/ 2028 w 13066"/>
                <a:gd name="T51" fmla="*/ 645 h 8147"/>
                <a:gd name="T52" fmla="*/ 4919 w 13066"/>
                <a:gd name="T53" fmla="*/ 6886 h 8147"/>
                <a:gd name="T54" fmla="*/ 8208 w 13066"/>
                <a:gd name="T55" fmla="*/ 7809 h 8147"/>
                <a:gd name="T56" fmla="*/ 13003 w 13066"/>
                <a:gd name="T57" fmla="*/ 5564 h 8147"/>
                <a:gd name="T58" fmla="*/ 12972 w 13066"/>
                <a:gd name="T59" fmla="*/ 5349 h 8147"/>
                <a:gd name="T60" fmla="*/ 12757 w 13066"/>
                <a:gd name="T61" fmla="*/ 5380 h 8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066" h="8147">
                  <a:moveTo>
                    <a:pt x="12757" y="5380"/>
                  </a:moveTo>
                  <a:lnTo>
                    <a:pt x="12757" y="5380"/>
                  </a:lnTo>
                  <a:cubicBezTo>
                    <a:pt x="10882" y="7593"/>
                    <a:pt x="7593" y="8146"/>
                    <a:pt x="5103" y="6609"/>
                  </a:cubicBezTo>
                  <a:cubicBezTo>
                    <a:pt x="3074" y="5349"/>
                    <a:pt x="1998" y="3043"/>
                    <a:pt x="2367" y="707"/>
                  </a:cubicBezTo>
                  <a:cubicBezTo>
                    <a:pt x="3627" y="2797"/>
                    <a:pt x="3627" y="2797"/>
                    <a:pt x="3627" y="2797"/>
                  </a:cubicBezTo>
                  <a:cubicBezTo>
                    <a:pt x="3658" y="2858"/>
                    <a:pt x="3689" y="2890"/>
                    <a:pt x="3750" y="2890"/>
                  </a:cubicBezTo>
                  <a:cubicBezTo>
                    <a:pt x="3781" y="2890"/>
                    <a:pt x="3812" y="2890"/>
                    <a:pt x="3843" y="2858"/>
                  </a:cubicBezTo>
                  <a:cubicBezTo>
                    <a:pt x="3904" y="2828"/>
                    <a:pt x="3935" y="2705"/>
                    <a:pt x="3904" y="2644"/>
                  </a:cubicBezTo>
                  <a:cubicBezTo>
                    <a:pt x="2367" y="92"/>
                    <a:pt x="2367" y="92"/>
                    <a:pt x="2367" y="92"/>
                  </a:cubicBezTo>
                  <a:cubicBezTo>
                    <a:pt x="2367" y="92"/>
                    <a:pt x="2367" y="92"/>
                    <a:pt x="2367" y="62"/>
                  </a:cubicBezTo>
                  <a:lnTo>
                    <a:pt x="2336" y="62"/>
                  </a:lnTo>
                  <a:lnTo>
                    <a:pt x="2336" y="62"/>
                  </a:lnTo>
                  <a:cubicBezTo>
                    <a:pt x="2336" y="31"/>
                    <a:pt x="2305" y="31"/>
                    <a:pt x="2305" y="31"/>
                  </a:cubicBezTo>
                  <a:lnTo>
                    <a:pt x="2274" y="31"/>
                  </a:lnTo>
                  <a:lnTo>
                    <a:pt x="2244" y="31"/>
                  </a:lnTo>
                  <a:cubicBezTo>
                    <a:pt x="2244" y="31"/>
                    <a:pt x="2244" y="0"/>
                    <a:pt x="2213" y="0"/>
                  </a:cubicBezTo>
                  <a:cubicBezTo>
                    <a:pt x="2213" y="31"/>
                    <a:pt x="2213" y="31"/>
                    <a:pt x="2182" y="31"/>
                  </a:cubicBezTo>
                  <a:cubicBezTo>
                    <a:pt x="2182" y="31"/>
                    <a:pt x="2182" y="31"/>
                    <a:pt x="2151" y="31"/>
                  </a:cubicBezTo>
                  <a:lnTo>
                    <a:pt x="2151" y="31"/>
                  </a:lnTo>
                  <a:cubicBezTo>
                    <a:pt x="2151" y="31"/>
                    <a:pt x="2151" y="62"/>
                    <a:pt x="2121" y="62"/>
                  </a:cubicBezTo>
                  <a:lnTo>
                    <a:pt x="2121" y="62"/>
                  </a:lnTo>
                  <a:cubicBezTo>
                    <a:pt x="61" y="2336"/>
                    <a:pt x="61" y="2336"/>
                    <a:pt x="61" y="2336"/>
                  </a:cubicBezTo>
                  <a:cubicBezTo>
                    <a:pt x="0" y="2398"/>
                    <a:pt x="30" y="2489"/>
                    <a:pt x="91" y="2551"/>
                  </a:cubicBezTo>
                  <a:cubicBezTo>
                    <a:pt x="123" y="2582"/>
                    <a:pt x="153" y="2612"/>
                    <a:pt x="184" y="2612"/>
                  </a:cubicBezTo>
                  <a:cubicBezTo>
                    <a:pt x="246" y="2612"/>
                    <a:pt x="276" y="2582"/>
                    <a:pt x="307" y="2551"/>
                  </a:cubicBezTo>
                  <a:cubicBezTo>
                    <a:pt x="2028" y="645"/>
                    <a:pt x="2028" y="645"/>
                    <a:pt x="2028" y="645"/>
                  </a:cubicBezTo>
                  <a:cubicBezTo>
                    <a:pt x="1659" y="3135"/>
                    <a:pt x="2797" y="5564"/>
                    <a:pt x="4919" y="6886"/>
                  </a:cubicBezTo>
                  <a:cubicBezTo>
                    <a:pt x="5933" y="7501"/>
                    <a:pt x="7070" y="7809"/>
                    <a:pt x="8208" y="7809"/>
                  </a:cubicBezTo>
                  <a:cubicBezTo>
                    <a:pt x="9990" y="7809"/>
                    <a:pt x="11773" y="7039"/>
                    <a:pt x="13003" y="5564"/>
                  </a:cubicBezTo>
                  <a:cubicBezTo>
                    <a:pt x="13065" y="5503"/>
                    <a:pt x="13065" y="5410"/>
                    <a:pt x="12972" y="5349"/>
                  </a:cubicBezTo>
                  <a:cubicBezTo>
                    <a:pt x="12911" y="5287"/>
                    <a:pt x="12819" y="5287"/>
                    <a:pt x="12757" y="53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Freeform 3"/>
            <p:cNvSpPr>
              <a:spLocks noChangeArrowheads="1"/>
            </p:cNvSpPr>
            <p:nvPr/>
          </p:nvSpPr>
          <p:spPr bwMode="auto">
            <a:xfrm>
              <a:off x="4259457" y="3881325"/>
              <a:ext cx="144802" cy="310943"/>
            </a:xfrm>
            <a:custGeom>
              <a:avLst/>
              <a:gdLst>
                <a:gd name="T0" fmla="*/ 1937 w 3967"/>
                <a:gd name="T1" fmla="*/ 0 h 8517"/>
                <a:gd name="T2" fmla="*/ 1937 w 3967"/>
                <a:gd name="T3" fmla="*/ 0 h 8517"/>
                <a:gd name="T4" fmla="*/ 1784 w 3967"/>
                <a:gd name="T5" fmla="*/ 154 h 8517"/>
                <a:gd name="T6" fmla="*/ 1784 w 3967"/>
                <a:gd name="T7" fmla="*/ 615 h 8517"/>
                <a:gd name="T8" fmla="*/ 1076 w 3967"/>
                <a:gd name="T9" fmla="*/ 769 h 8517"/>
                <a:gd name="T10" fmla="*/ 462 w 3967"/>
                <a:gd name="T11" fmla="*/ 1169 h 8517"/>
                <a:gd name="T12" fmla="*/ 123 w 3967"/>
                <a:gd name="T13" fmla="*/ 1753 h 8517"/>
                <a:gd name="T14" fmla="*/ 0 w 3967"/>
                <a:gd name="T15" fmla="*/ 2430 h 8517"/>
                <a:gd name="T16" fmla="*/ 123 w 3967"/>
                <a:gd name="T17" fmla="*/ 3228 h 8517"/>
                <a:gd name="T18" fmla="*/ 523 w 3967"/>
                <a:gd name="T19" fmla="*/ 3752 h 8517"/>
                <a:gd name="T20" fmla="*/ 1076 w 3967"/>
                <a:gd name="T21" fmla="*/ 4089 h 8517"/>
                <a:gd name="T22" fmla="*/ 1753 w 3967"/>
                <a:gd name="T23" fmla="*/ 4304 h 8517"/>
                <a:gd name="T24" fmla="*/ 2428 w 3967"/>
                <a:gd name="T25" fmla="*/ 4489 h 8517"/>
                <a:gd name="T26" fmla="*/ 3013 w 3967"/>
                <a:gd name="T27" fmla="*/ 4765 h 8517"/>
                <a:gd name="T28" fmla="*/ 3443 w 3967"/>
                <a:gd name="T29" fmla="*/ 5227 h 8517"/>
                <a:gd name="T30" fmla="*/ 3627 w 3967"/>
                <a:gd name="T31" fmla="*/ 5964 h 8517"/>
                <a:gd name="T32" fmla="*/ 3535 w 3967"/>
                <a:gd name="T33" fmla="*/ 6610 h 8517"/>
                <a:gd name="T34" fmla="*/ 3259 w 3967"/>
                <a:gd name="T35" fmla="*/ 7102 h 8517"/>
                <a:gd name="T36" fmla="*/ 2736 w 3967"/>
                <a:gd name="T37" fmla="*/ 7440 h 8517"/>
                <a:gd name="T38" fmla="*/ 2059 w 3967"/>
                <a:gd name="T39" fmla="*/ 7563 h 8517"/>
                <a:gd name="T40" fmla="*/ 1415 w 3967"/>
                <a:gd name="T41" fmla="*/ 7471 h 8517"/>
                <a:gd name="T42" fmla="*/ 861 w 3967"/>
                <a:gd name="T43" fmla="*/ 7163 h 8517"/>
                <a:gd name="T44" fmla="*/ 462 w 3967"/>
                <a:gd name="T45" fmla="*/ 6579 h 8517"/>
                <a:gd name="T46" fmla="*/ 246 w 3967"/>
                <a:gd name="T47" fmla="*/ 6487 h 8517"/>
                <a:gd name="T48" fmla="*/ 155 w 3967"/>
                <a:gd name="T49" fmla="*/ 6702 h 8517"/>
                <a:gd name="T50" fmla="*/ 646 w 3967"/>
                <a:gd name="T51" fmla="*/ 7409 h 8517"/>
                <a:gd name="T52" fmla="*/ 1292 w 3967"/>
                <a:gd name="T53" fmla="*/ 7778 h 8517"/>
                <a:gd name="T54" fmla="*/ 1784 w 3967"/>
                <a:gd name="T55" fmla="*/ 7901 h 8517"/>
                <a:gd name="T56" fmla="*/ 1784 w 3967"/>
                <a:gd name="T57" fmla="*/ 8362 h 8517"/>
                <a:gd name="T58" fmla="*/ 1937 w 3967"/>
                <a:gd name="T59" fmla="*/ 8516 h 8517"/>
                <a:gd name="T60" fmla="*/ 2121 w 3967"/>
                <a:gd name="T61" fmla="*/ 8362 h 8517"/>
                <a:gd name="T62" fmla="*/ 2121 w 3967"/>
                <a:gd name="T63" fmla="*/ 7901 h 8517"/>
                <a:gd name="T64" fmla="*/ 2890 w 3967"/>
                <a:gd name="T65" fmla="*/ 7747 h 8517"/>
                <a:gd name="T66" fmla="*/ 3505 w 3967"/>
                <a:gd name="T67" fmla="*/ 7317 h 8517"/>
                <a:gd name="T68" fmla="*/ 3843 w 3967"/>
                <a:gd name="T69" fmla="*/ 6702 h 8517"/>
                <a:gd name="T70" fmla="*/ 3966 w 3967"/>
                <a:gd name="T71" fmla="*/ 5964 h 8517"/>
                <a:gd name="T72" fmla="*/ 3750 w 3967"/>
                <a:gd name="T73" fmla="*/ 5042 h 8517"/>
                <a:gd name="T74" fmla="*/ 3197 w 3967"/>
                <a:gd name="T75" fmla="*/ 4489 h 8517"/>
                <a:gd name="T76" fmla="*/ 2521 w 3967"/>
                <a:gd name="T77" fmla="*/ 4182 h 8517"/>
                <a:gd name="T78" fmla="*/ 1845 w 3967"/>
                <a:gd name="T79" fmla="*/ 3998 h 8517"/>
                <a:gd name="T80" fmla="*/ 1199 w 3967"/>
                <a:gd name="T81" fmla="*/ 3782 h 8517"/>
                <a:gd name="T82" fmla="*/ 738 w 3967"/>
                <a:gd name="T83" fmla="*/ 3506 h 8517"/>
                <a:gd name="T84" fmla="*/ 431 w 3967"/>
                <a:gd name="T85" fmla="*/ 3075 h 8517"/>
                <a:gd name="T86" fmla="*/ 308 w 3967"/>
                <a:gd name="T87" fmla="*/ 2430 h 8517"/>
                <a:gd name="T88" fmla="*/ 431 w 3967"/>
                <a:gd name="T89" fmla="*/ 1876 h 8517"/>
                <a:gd name="T90" fmla="*/ 707 w 3967"/>
                <a:gd name="T91" fmla="*/ 1415 h 8517"/>
                <a:gd name="T92" fmla="*/ 1199 w 3967"/>
                <a:gd name="T93" fmla="*/ 1077 h 8517"/>
                <a:gd name="T94" fmla="*/ 1937 w 3967"/>
                <a:gd name="T95" fmla="*/ 923 h 8517"/>
                <a:gd name="T96" fmla="*/ 2674 w 3967"/>
                <a:gd name="T97" fmla="*/ 1077 h 8517"/>
                <a:gd name="T98" fmla="*/ 3166 w 3967"/>
                <a:gd name="T99" fmla="*/ 1415 h 8517"/>
                <a:gd name="T100" fmla="*/ 3474 w 3967"/>
                <a:gd name="T101" fmla="*/ 1968 h 8517"/>
                <a:gd name="T102" fmla="*/ 3658 w 3967"/>
                <a:gd name="T103" fmla="*/ 2061 h 8517"/>
                <a:gd name="T104" fmla="*/ 3781 w 3967"/>
                <a:gd name="T105" fmla="*/ 1845 h 8517"/>
                <a:gd name="T106" fmla="*/ 3412 w 3967"/>
                <a:gd name="T107" fmla="*/ 1230 h 8517"/>
                <a:gd name="T108" fmla="*/ 2828 w 3967"/>
                <a:gd name="T109" fmla="*/ 769 h 8517"/>
                <a:gd name="T110" fmla="*/ 2121 w 3967"/>
                <a:gd name="T111" fmla="*/ 615 h 8517"/>
                <a:gd name="T112" fmla="*/ 2121 w 3967"/>
                <a:gd name="T113" fmla="*/ 154 h 8517"/>
                <a:gd name="T114" fmla="*/ 1937 w 3967"/>
                <a:gd name="T115" fmla="*/ 0 h 8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67" h="8517">
                  <a:moveTo>
                    <a:pt x="1937" y="0"/>
                  </a:moveTo>
                  <a:lnTo>
                    <a:pt x="1937" y="0"/>
                  </a:lnTo>
                  <a:cubicBezTo>
                    <a:pt x="1876" y="0"/>
                    <a:pt x="1784" y="62"/>
                    <a:pt x="1784" y="154"/>
                  </a:cubicBezTo>
                  <a:cubicBezTo>
                    <a:pt x="1784" y="615"/>
                    <a:pt x="1784" y="615"/>
                    <a:pt x="1784" y="615"/>
                  </a:cubicBezTo>
                  <a:cubicBezTo>
                    <a:pt x="1538" y="615"/>
                    <a:pt x="1292" y="677"/>
                    <a:pt x="1076" y="769"/>
                  </a:cubicBezTo>
                  <a:cubicBezTo>
                    <a:pt x="830" y="861"/>
                    <a:pt x="615" y="1015"/>
                    <a:pt x="462" y="1169"/>
                  </a:cubicBezTo>
                  <a:cubicBezTo>
                    <a:pt x="308" y="1353"/>
                    <a:pt x="185" y="1538"/>
                    <a:pt x="123" y="1753"/>
                  </a:cubicBezTo>
                  <a:cubicBezTo>
                    <a:pt x="32" y="1968"/>
                    <a:pt x="0" y="2184"/>
                    <a:pt x="0" y="2430"/>
                  </a:cubicBezTo>
                  <a:cubicBezTo>
                    <a:pt x="0" y="2737"/>
                    <a:pt x="32" y="3014"/>
                    <a:pt x="123" y="3228"/>
                  </a:cubicBezTo>
                  <a:cubicBezTo>
                    <a:pt x="246" y="3444"/>
                    <a:pt x="369" y="3597"/>
                    <a:pt x="523" y="3752"/>
                  </a:cubicBezTo>
                  <a:cubicBezTo>
                    <a:pt x="677" y="3875"/>
                    <a:pt x="861" y="3998"/>
                    <a:pt x="1076" y="4089"/>
                  </a:cubicBezTo>
                  <a:cubicBezTo>
                    <a:pt x="1292" y="4182"/>
                    <a:pt x="1538" y="4244"/>
                    <a:pt x="1753" y="4304"/>
                  </a:cubicBezTo>
                  <a:cubicBezTo>
                    <a:pt x="1998" y="4366"/>
                    <a:pt x="2213" y="4427"/>
                    <a:pt x="2428" y="4489"/>
                  </a:cubicBezTo>
                  <a:cubicBezTo>
                    <a:pt x="2644" y="4580"/>
                    <a:pt x="2859" y="4673"/>
                    <a:pt x="3013" y="4765"/>
                  </a:cubicBezTo>
                  <a:cubicBezTo>
                    <a:pt x="3197" y="4888"/>
                    <a:pt x="3351" y="5042"/>
                    <a:pt x="3443" y="5227"/>
                  </a:cubicBezTo>
                  <a:cubicBezTo>
                    <a:pt x="3566" y="5411"/>
                    <a:pt x="3627" y="5657"/>
                    <a:pt x="3627" y="5964"/>
                  </a:cubicBezTo>
                  <a:cubicBezTo>
                    <a:pt x="3627" y="6179"/>
                    <a:pt x="3597" y="6394"/>
                    <a:pt x="3535" y="6610"/>
                  </a:cubicBezTo>
                  <a:cubicBezTo>
                    <a:pt x="3474" y="6794"/>
                    <a:pt x="3382" y="6979"/>
                    <a:pt x="3259" y="7102"/>
                  </a:cubicBezTo>
                  <a:cubicBezTo>
                    <a:pt x="3105" y="7255"/>
                    <a:pt x="2951" y="7378"/>
                    <a:pt x="2736" y="7440"/>
                  </a:cubicBezTo>
                  <a:cubicBezTo>
                    <a:pt x="2551" y="7532"/>
                    <a:pt x="2305" y="7563"/>
                    <a:pt x="2059" y="7563"/>
                  </a:cubicBezTo>
                  <a:cubicBezTo>
                    <a:pt x="1814" y="7563"/>
                    <a:pt x="1599" y="7532"/>
                    <a:pt x="1415" y="7471"/>
                  </a:cubicBezTo>
                  <a:cubicBezTo>
                    <a:pt x="1199" y="7409"/>
                    <a:pt x="1015" y="7317"/>
                    <a:pt x="861" y="7163"/>
                  </a:cubicBezTo>
                  <a:cubicBezTo>
                    <a:pt x="707" y="7009"/>
                    <a:pt x="554" y="6825"/>
                    <a:pt x="462" y="6579"/>
                  </a:cubicBezTo>
                  <a:cubicBezTo>
                    <a:pt x="431" y="6487"/>
                    <a:pt x="339" y="6456"/>
                    <a:pt x="246" y="6487"/>
                  </a:cubicBezTo>
                  <a:cubicBezTo>
                    <a:pt x="155" y="6548"/>
                    <a:pt x="123" y="6640"/>
                    <a:pt x="155" y="6702"/>
                  </a:cubicBezTo>
                  <a:cubicBezTo>
                    <a:pt x="278" y="6979"/>
                    <a:pt x="431" y="7225"/>
                    <a:pt x="646" y="7409"/>
                  </a:cubicBezTo>
                  <a:cubicBezTo>
                    <a:pt x="830" y="7594"/>
                    <a:pt x="1046" y="7717"/>
                    <a:pt x="1292" y="7778"/>
                  </a:cubicBezTo>
                  <a:cubicBezTo>
                    <a:pt x="1445" y="7840"/>
                    <a:pt x="1630" y="7870"/>
                    <a:pt x="1784" y="7901"/>
                  </a:cubicBezTo>
                  <a:cubicBezTo>
                    <a:pt x="1784" y="8362"/>
                    <a:pt x="1784" y="8362"/>
                    <a:pt x="1784" y="8362"/>
                  </a:cubicBezTo>
                  <a:cubicBezTo>
                    <a:pt x="1784" y="8455"/>
                    <a:pt x="1845" y="8516"/>
                    <a:pt x="1937" y="8516"/>
                  </a:cubicBezTo>
                  <a:cubicBezTo>
                    <a:pt x="2029" y="8516"/>
                    <a:pt x="2121" y="8455"/>
                    <a:pt x="2121" y="8362"/>
                  </a:cubicBezTo>
                  <a:cubicBezTo>
                    <a:pt x="2121" y="7901"/>
                    <a:pt x="2121" y="7901"/>
                    <a:pt x="2121" y="7901"/>
                  </a:cubicBezTo>
                  <a:cubicBezTo>
                    <a:pt x="2398" y="7901"/>
                    <a:pt x="2644" y="7840"/>
                    <a:pt x="2890" y="7747"/>
                  </a:cubicBezTo>
                  <a:cubicBezTo>
                    <a:pt x="3136" y="7655"/>
                    <a:pt x="3320" y="7501"/>
                    <a:pt x="3505" y="7317"/>
                  </a:cubicBezTo>
                  <a:cubicBezTo>
                    <a:pt x="3658" y="7163"/>
                    <a:pt x="3781" y="6948"/>
                    <a:pt x="3843" y="6702"/>
                  </a:cubicBezTo>
                  <a:cubicBezTo>
                    <a:pt x="3934" y="6456"/>
                    <a:pt x="3966" y="6241"/>
                    <a:pt x="3966" y="5964"/>
                  </a:cubicBezTo>
                  <a:cubicBezTo>
                    <a:pt x="3966" y="5626"/>
                    <a:pt x="3873" y="5288"/>
                    <a:pt x="3750" y="5042"/>
                  </a:cubicBezTo>
                  <a:cubicBezTo>
                    <a:pt x="3597" y="4826"/>
                    <a:pt x="3412" y="4642"/>
                    <a:pt x="3197" y="4489"/>
                  </a:cubicBezTo>
                  <a:cubicBezTo>
                    <a:pt x="3013" y="4366"/>
                    <a:pt x="2767" y="4273"/>
                    <a:pt x="2521" y="4182"/>
                  </a:cubicBezTo>
                  <a:cubicBezTo>
                    <a:pt x="2305" y="4121"/>
                    <a:pt x="2059" y="4059"/>
                    <a:pt x="1845" y="3998"/>
                  </a:cubicBezTo>
                  <a:cubicBezTo>
                    <a:pt x="1630" y="3936"/>
                    <a:pt x="1415" y="3875"/>
                    <a:pt x="1199" y="3782"/>
                  </a:cubicBezTo>
                  <a:cubicBezTo>
                    <a:pt x="1015" y="3720"/>
                    <a:pt x="861" y="3629"/>
                    <a:pt x="738" y="3506"/>
                  </a:cubicBezTo>
                  <a:cubicBezTo>
                    <a:pt x="615" y="3383"/>
                    <a:pt x="523" y="3260"/>
                    <a:pt x="431" y="3075"/>
                  </a:cubicBezTo>
                  <a:cubicBezTo>
                    <a:pt x="369" y="2921"/>
                    <a:pt x="308" y="2706"/>
                    <a:pt x="308" y="2430"/>
                  </a:cubicBezTo>
                  <a:cubicBezTo>
                    <a:pt x="308" y="2214"/>
                    <a:pt x="339" y="2030"/>
                    <a:pt x="431" y="1876"/>
                  </a:cubicBezTo>
                  <a:cubicBezTo>
                    <a:pt x="492" y="1692"/>
                    <a:pt x="584" y="1538"/>
                    <a:pt x="707" y="1415"/>
                  </a:cubicBezTo>
                  <a:cubicBezTo>
                    <a:pt x="830" y="1261"/>
                    <a:pt x="1015" y="1138"/>
                    <a:pt x="1199" y="1077"/>
                  </a:cubicBezTo>
                  <a:cubicBezTo>
                    <a:pt x="1415" y="984"/>
                    <a:pt x="1661" y="923"/>
                    <a:pt x="1937" y="923"/>
                  </a:cubicBezTo>
                  <a:cubicBezTo>
                    <a:pt x="2244" y="923"/>
                    <a:pt x="2490" y="984"/>
                    <a:pt x="2674" y="1077"/>
                  </a:cubicBezTo>
                  <a:cubicBezTo>
                    <a:pt x="2890" y="1169"/>
                    <a:pt x="3043" y="1292"/>
                    <a:pt x="3166" y="1415"/>
                  </a:cubicBezTo>
                  <a:cubicBezTo>
                    <a:pt x="3289" y="1569"/>
                    <a:pt x="3412" y="1753"/>
                    <a:pt x="3474" y="1968"/>
                  </a:cubicBezTo>
                  <a:cubicBezTo>
                    <a:pt x="3505" y="2030"/>
                    <a:pt x="3597" y="2091"/>
                    <a:pt x="3658" y="2061"/>
                  </a:cubicBezTo>
                  <a:cubicBezTo>
                    <a:pt x="3750" y="2030"/>
                    <a:pt x="3811" y="1938"/>
                    <a:pt x="3781" y="1845"/>
                  </a:cubicBezTo>
                  <a:cubicBezTo>
                    <a:pt x="3688" y="1630"/>
                    <a:pt x="3566" y="1415"/>
                    <a:pt x="3412" y="1230"/>
                  </a:cubicBezTo>
                  <a:cubicBezTo>
                    <a:pt x="3259" y="1015"/>
                    <a:pt x="3074" y="892"/>
                    <a:pt x="2828" y="769"/>
                  </a:cubicBezTo>
                  <a:cubicBezTo>
                    <a:pt x="2613" y="677"/>
                    <a:pt x="2367" y="615"/>
                    <a:pt x="2121" y="615"/>
                  </a:cubicBezTo>
                  <a:cubicBezTo>
                    <a:pt x="2121" y="154"/>
                    <a:pt x="2121" y="154"/>
                    <a:pt x="2121" y="154"/>
                  </a:cubicBezTo>
                  <a:cubicBezTo>
                    <a:pt x="2121" y="62"/>
                    <a:pt x="2029" y="0"/>
                    <a:pt x="19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roup 467"/>
          <p:cNvGrpSpPr>
            <a:grpSpLocks/>
          </p:cNvGrpSpPr>
          <p:nvPr/>
        </p:nvGrpSpPr>
        <p:grpSpPr bwMode="auto">
          <a:xfrm>
            <a:off x="4402604" y="1083235"/>
            <a:ext cx="361950" cy="406400"/>
            <a:chOff x="1941513" y="271463"/>
            <a:chExt cx="6308725" cy="7094537"/>
          </a:xfrm>
          <a:noFill/>
        </p:grpSpPr>
        <p:sp>
          <p:nvSpPr>
            <p:cNvPr id="327" name="Freeform 1"/>
            <p:cNvSpPr>
              <a:spLocks noChangeArrowheads="1"/>
            </p:cNvSpPr>
            <p:nvPr/>
          </p:nvSpPr>
          <p:spPr bwMode="auto">
            <a:xfrm>
              <a:off x="1941513" y="1047428"/>
              <a:ext cx="6308725" cy="775965"/>
            </a:xfrm>
            <a:custGeom>
              <a:avLst/>
              <a:gdLst>
                <a:gd name="T0" fmla="*/ 17524 w 17525"/>
                <a:gd name="T1" fmla="*/ 0 h 2122"/>
                <a:gd name="T2" fmla="*/ 17524 w 17525"/>
                <a:gd name="T3" fmla="*/ 0 h 2122"/>
                <a:gd name="T4" fmla="*/ 8762 w 17525"/>
                <a:gd name="T5" fmla="*/ 2121 h 2122"/>
                <a:gd name="T6" fmla="*/ 0 w 17525"/>
                <a:gd name="T7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25" h="2122">
                  <a:moveTo>
                    <a:pt x="17524" y="0"/>
                  </a:moveTo>
                  <a:lnTo>
                    <a:pt x="17524" y="0"/>
                  </a:lnTo>
                  <a:cubicBezTo>
                    <a:pt x="17524" y="1167"/>
                    <a:pt x="13619" y="2121"/>
                    <a:pt x="8762" y="2121"/>
                  </a:cubicBezTo>
                  <a:cubicBezTo>
                    <a:pt x="3935" y="2121"/>
                    <a:pt x="0" y="1167"/>
                    <a:pt x="0" y="0"/>
                  </a:cubicBezTo>
                </a:path>
              </a:pathLst>
            </a:custGeom>
            <a:grpFill/>
            <a:ln w="127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Freeform 2"/>
            <p:cNvSpPr>
              <a:spLocks noChangeArrowheads="1"/>
            </p:cNvSpPr>
            <p:nvPr/>
          </p:nvSpPr>
          <p:spPr bwMode="auto">
            <a:xfrm>
              <a:off x="1941513" y="271463"/>
              <a:ext cx="6308725" cy="7094537"/>
            </a:xfrm>
            <a:custGeom>
              <a:avLst/>
              <a:gdLst>
                <a:gd name="T0" fmla="*/ 17524 w 17525"/>
                <a:gd name="T1" fmla="*/ 2153 h 19708"/>
                <a:gd name="T2" fmla="*/ 17524 w 17525"/>
                <a:gd name="T3" fmla="*/ 2153 h 19708"/>
                <a:gd name="T4" fmla="*/ 8762 w 17525"/>
                <a:gd name="T5" fmla="*/ 0 h 19708"/>
                <a:gd name="T6" fmla="*/ 0 w 17525"/>
                <a:gd name="T7" fmla="*/ 2153 h 19708"/>
                <a:gd name="T8" fmla="*/ 185 w 17525"/>
                <a:gd name="T9" fmla="*/ 2552 h 19708"/>
                <a:gd name="T10" fmla="*/ 185 w 17525"/>
                <a:gd name="T11" fmla="*/ 2552 h 19708"/>
                <a:gd name="T12" fmla="*/ 6703 w 17525"/>
                <a:gd name="T13" fmla="*/ 12512 h 19708"/>
                <a:gd name="T14" fmla="*/ 6703 w 17525"/>
                <a:gd name="T15" fmla="*/ 19707 h 19708"/>
                <a:gd name="T16" fmla="*/ 10883 w 17525"/>
                <a:gd name="T17" fmla="*/ 16786 h 19708"/>
                <a:gd name="T18" fmla="*/ 10883 w 17525"/>
                <a:gd name="T19" fmla="*/ 12512 h 19708"/>
                <a:gd name="T20" fmla="*/ 17369 w 17525"/>
                <a:gd name="T21" fmla="*/ 2552 h 19708"/>
                <a:gd name="T22" fmla="*/ 17369 w 17525"/>
                <a:gd name="T23" fmla="*/ 2552 h 19708"/>
                <a:gd name="T24" fmla="*/ 17524 w 17525"/>
                <a:gd name="T25" fmla="*/ 2153 h 19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25" h="19708">
                  <a:moveTo>
                    <a:pt x="17524" y="2153"/>
                  </a:moveTo>
                  <a:lnTo>
                    <a:pt x="17524" y="2153"/>
                  </a:lnTo>
                  <a:cubicBezTo>
                    <a:pt x="17524" y="953"/>
                    <a:pt x="13619" y="0"/>
                    <a:pt x="8762" y="0"/>
                  </a:cubicBezTo>
                  <a:cubicBezTo>
                    <a:pt x="3935" y="0"/>
                    <a:pt x="0" y="953"/>
                    <a:pt x="0" y="2153"/>
                  </a:cubicBezTo>
                  <a:cubicBezTo>
                    <a:pt x="0" y="2276"/>
                    <a:pt x="62" y="2429"/>
                    <a:pt x="185" y="2552"/>
                  </a:cubicBezTo>
                  <a:lnTo>
                    <a:pt x="185" y="2552"/>
                  </a:lnTo>
                  <a:cubicBezTo>
                    <a:pt x="6703" y="12512"/>
                    <a:pt x="6703" y="12512"/>
                    <a:pt x="6703" y="12512"/>
                  </a:cubicBezTo>
                  <a:cubicBezTo>
                    <a:pt x="6703" y="19707"/>
                    <a:pt x="6703" y="19707"/>
                    <a:pt x="6703" y="19707"/>
                  </a:cubicBezTo>
                  <a:cubicBezTo>
                    <a:pt x="10883" y="16786"/>
                    <a:pt x="10883" y="16786"/>
                    <a:pt x="10883" y="16786"/>
                  </a:cubicBezTo>
                  <a:cubicBezTo>
                    <a:pt x="10883" y="12512"/>
                    <a:pt x="10883" y="12512"/>
                    <a:pt x="10883" y="12512"/>
                  </a:cubicBezTo>
                  <a:cubicBezTo>
                    <a:pt x="17369" y="2552"/>
                    <a:pt x="17369" y="2552"/>
                    <a:pt x="17369" y="2552"/>
                  </a:cubicBezTo>
                  <a:lnTo>
                    <a:pt x="17369" y="2552"/>
                  </a:lnTo>
                  <a:cubicBezTo>
                    <a:pt x="17462" y="2429"/>
                    <a:pt x="17524" y="2276"/>
                    <a:pt x="17524" y="2153"/>
                  </a:cubicBezTo>
                </a:path>
              </a:pathLst>
            </a:custGeom>
            <a:grpFill/>
            <a:ln w="127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9" name="Group 22"/>
          <p:cNvGrpSpPr>
            <a:grpSpLocks noChangeAspect="1"/>
          </p:cNvGrpSpPr>
          <p:nvPr/>
        </p:nvGrpSpPr>
        <p:grpSpPr bwMode="auto">
          <a:xfrm>
            <a:off x="1772409" y="2547636"/>
            <a:ext cx="280526" cy="490918"/>
            <a:chOff x="2048" y="169"/>
            <a:chExt cx="1656" cy="2898"/>
          </a:xfrm>
          <a:solidFill>
            <a:schemeClr val="tx1"/>
          </a:solidFill>
        </p:grpSpPr>
        <p:sp>
          <p:nvSpPr>
            <p:cNvPr id="330" name="Freeform 24"/>
            <p:cNvSpPr>
              <a:spLocks noEditPoints="1"/>
            </p:cNvSpPr>
            <p:nvPr/>
          </p:nvSpPr>
          <p:spPr bwMode="auto">
            <a:xfrm>
              <a:off x="2048" y="572"/>
              <a:ext cx="1656" cy="2495"/>
            </a:xfrm>
            <a:custGeom>
              <a:avLst/>
              <a:gdLst>
                <a:gd name="T0" fmla="*/ 383 w 3312"/>
                <a:gd name="T1" fmla="*/ 3599 h 4989"/>
                <a:gd name="T2" fmla="*/ 2150 w 3312"/>
                <a:gd name="T3" fmla="*/ 2550 h 4989"/>
                <a:gd name="T4" fmla="*/ 1252 w 3312"/>
                <a:gd name="T5" fmla="*/ 1430 h 4989"/>
                <a:gd name="T6" fmla="*/ 2691 w 3312"/>
                <a:gd name="T7" fmla="*/ 2294 h 4989"/>
                <a:gd name="T8" fmla="*/ 1252 w 3312"/>
                <a:gd name="T9" fmla="*/ 1430 h 4989"/>
                <a:gd name="T10" fmla="*/ 967 w 3312"/>
                <a:gd name="T11" fmla="*/ 1174 h 4989"/>
                <a:gd name="T12" fmla="*/ 1656 w 3312"/>
                <a:gd name="T13" fmla="*/ 330 h 4989"/>
                <a:gd name="T14" fmla="*/ 1684 w 3312"/>
                <a:gd name="T15" fmla="*/ 2 h 4989"/>
                <a:gd name="T16" fmla="*/ 1735 w 3312"/>
                <a:gd name="T17" fmla="*/ 26 h 4989"/>
                <a:gd name="T18" fmla="*/ 2714 w 3312"/>
                <a:gd name="T19" fmla="*/ 1222 h 4989"/>
                <a:gd name="T20" fmla="*/ 2739 w 3312"/>
                <a:gd name="T21" fmla="*/ 1273 h 4989"/>
                <a:gd name="T22" fmla="*/ 2739 w 3312"/>
                <a:gd name="T23" fmla="*/ 1330 h 4989"/>
                <a:gd name="T24" fmla="*/ 2714 w 3312"/>
                <a:gd name="T25" fmla="*/ 1382 h 4989"/>
                <a:gd name="T26" fmla="*/ 2670 w 3312"/>
                <a:gd name="T27" fmla="*/ 1418 h 4989"/>
                <a:gd name="T28" fmla="*/ 2615 w 3312"/>
                <a:gd name="T29" fmla="*/ 1430 h 4989"/>
                <a:gd name="T30" fmla="*/ 3047 w 3312"/>
                <a:gd name="T31" fmla="*/ 2347 h 4989"/>
                <a:gd name="T32" fmla="*/ 3072 w 3312"/>
                <a:gd name="T33" fmla="*/ 2412 h 4989"/>
                <a:gd name="T34" fmla="*/ 3058 w 3312"/>
                <a:gd name="T35" fmla="*/ 2479 h 4989"/>
                <a:gd name="T36" fmla="*/ 3023 w 3312"/>
                <a:gd name="T37" fmla="*/ 2524 h 4989"/>
                <a:gd name="T38" fmla="*/ 2972 w 3312"/>
                <a:gd name="T39" fmla="*/ 2546 h 4989"/>
                <a:gd name="T40" fmla="*/ 2469 w 3312"/>
                <a:gd name="T41" fmla="*/ 2550 h 4989"/>
                <a:gd name="T42" fmla="*/ 3303 w 3312"/>
                <a:gd name="T43" fmla="*/ 3682 h 4989"/>
                <a:gd name="T44" fmla="*/ 3310 w 3312"/>
                <a:gd name="T45" fmla="*/ 3751 h 4989"/>
                <a:gd name="T46" fmla="*/ 3284 w 3312"/>
                <a:gd name="T47" fmla="*/ 3809 h 4989"/>
                <a:gd name="T48" fmla="*/ 3240 w 3312"/>
                <a:gd name="T49" fmla="*/ 3843 h 4989"/>
                <a:gd name="T50" fmla="*/ 3185 w 3312"/>
                <a:gd name="T51" fmla="*/ 3855 h 4989"/>
                <a:gd name="T52" fmla="*/ 1785 w 3312"/>
                <a:gd name="T53" fmla="*/ 4860 h 4989"/>
                <a:gd name="T54" fmla="*/ 1767 w 3312"/>
                <a:gd name="T55" fmla="*/ 4926 h 4989"/>
                <a:gd name="T56" fmla="*/ 1721 w 3312"/>
                <a:gd name="T57" fmla="*/ 4971 h 4989"/>
                <a:gd name="T58" fmla="*/ 1656 w 3312"/>
                <a:gd name="T59" fmla="*/ 4989 h 4989"/>
                <a:gd name="T60" fmla="*/ 1593 w 3312"/>
                <a:gd name="T61" fmla="*/ 4971 h 4989"/>
                <a:gd name="T62" fmla="*/ 1547 w 3312"/>
                <a:gd name="T63" fmla="*/ 4926 h 4989"/>
                <a:gd name="T64" fmla="*/ 1529 w 3312"/>
                <a:gd name="T65" fmla="*/ 4860 h 4989"/>
                <a:gd name="T66" fmla="*/ 129 w 3312"/>
                <a:gd name="T67" fmla="*/ 3855 h 4989"/>
                <a:gd name="T68" fmla="*/ 74 w 3312"/>
                <a:gd name="T69" fmla="*/ 3843 h 4989"/>
                <a:gd name="T70" fmla="*/ 30 w 3312"/>
                <a:gd name="T71" fmla="*/ 3809 h 4989"/>
                <a:gd name="T72" fmla="*/ 2 w 3312"/>
                <a:gd name="T73" fmla="*/ 3751 h 4989"/>
                <a:gd name="T74" fmla="*/ 9 w 3312"/>
                <a:gd name="T75" fmla="*/ 3682 h 4989"/>
                <a:gd name="T76" fmla="*/ 843 w 3312"/>
                <a:gd name="T77" fmla="*/ 2550 h 4989"/>
                <a:gd name="T78" fmla="*/ 341 w 3312"/>
                <a:gd name="T79" fmla="*/ 2546 h 4989"/>
                <a:gd name="T80" fmla="*/ 291 w 3312"/>
                <a:gd name="T81" fmla="*/ 2524 h 4989"/>
                <a:gd name="T82" fmla="*/ 254 w 3312"/>
                <a:gd name="T83" fmla="*/ 2479 h 4989"/>
                <a:gd name="T84" fmla="*/ 242 w 3312"/>
                <a:gd name="T85" fmla="*/ 2412 h 4989"/>
                <a:gd name="T86" fmla="*/ 265 w 3312"/>
                <a:gd name="T87" fmla="*/ 2347 h 4989"/>
                <a:gd name="T88" fmla="*/ 699 w 3312"/>
                <a:gd name="T89" fmla="*/ 1430 h 4989"/>
                <a:gd name="T90" fmla="*/ 642 w 3312"/>
                <a:gd name="T91" fmla="*/ 1418 h 4989"/>
                <a:gd name="T92" fmla="*/ 598 w 3312"/>
                <a:gd name="T93" fmla="*/ 1382 h 4989"/>
                <a:gd name="T94" fmla="*/ 573 w 3312"/>
                <a:gd name="T95" fmla="*/ 1330 h 4989"/>
                <a:gd name="T96" fmla="*/ 573 w 3312"/>
                <a:gd name="T97" fmla="*/ 1273 h 4989"/>
                <a:gd name="T98" fmla="*/ 598 w 3312"/>
                <a:gd name="T99" fmla="*/ 1222 h 4989"/>
                <a:gd name="T100" fmla="*/ 1577 w 3312"/>
                <a:gd name="T101" fmla="*/ 26 h 4989"/>
                <a:gd name="T102" fmla="*/ 1628 w 3312"/>
                <a:gd name="T103" fmla="*/ 2 h 4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12" h="4989">
                  <a:moveTo>
                    <a:pt x="1162" y="2550"/>
                  </a:moveTo>
                  <a:lnTo>
                    <a:pt x="383" y="3599"/>
                  </a:lnTo>
                  <a:lnTo>
                    <a:pt x="2929" y="3599"/>
                  </a:lnTo>
                  <a:lnTo>
                    <a:pt x="2150" y="2550"/>
                  </a:lnTo>
                  <a:lnTo>
                    <a:pt x="1162" y="2550"/>
                  </a:lnTo>
                  <a:close/>
                  <a:moveTo>
                    <a:pt x="1252" y="1430"/>
                  </a:moveTo>
                  <a:lnTo>
                    <a:pt x="621" y="2294"/>
                  </a:lnTo>
                  <a:lnTo>
                    <a:pt x="2691" y="2294"/>
                  </a:lnTo>
                  <a:lnTo>
                    <a:pt x="2062" y="1430"/>
                  </a:lnTo>
                  <a:lnTo>
                    <a:pt x="1252" y="1430"/>
                  </a:lnTo>
                  <a:close/>
                  <a:moveTo>
                    <a:pt x="1656" y="330"/>
                  </a:moveTo>
                  <a:lnTo>
                    <a:pt x="967" y="1174"/>
                  </a:lnTo>
                  <a:lnTo>
                    <a:pt x="2346" y="1174"/>
                  </a:lnTo>
                  <a:lnTo>
                    <a:pt x="1656" y="330"/>
                  </a:lnTo>
                  <a:close/>
                  <a:moveTo>
                    <a:pt x="1656" y="0"/>
                  </a:moveTo>
                  <a:lnTo>
                    <a:pt x="1684" y="2"/>
                  </a:lnTo>
                  <a:lnTo>
                    <a:pt x="1711" y="12"/>
                  </a:lnTo>
                  <a:lnTo>
                    <a:pt x="1735" y="26"/>
                  </a:lnTo>
                  <a:lnTo>
                    <a:pt x="1755" y="46"/>
                  </a:lnTo>
                  <a:lnTo>
                    <a:pt x="2714" y="1222"/>
                  </a:lnTo>
                  <a:lnTo>
                    <a:pt x="2730" y="1247"/>
                  </a:lnTo>
                  <a:lnTo>
                    <a:pt x="2739" y="1273"/>
                  </a:lnTo>
                  <a:lnTo>
                    <a:pt x="2742" y="1301"/>
                  </a:lnTo>
                  <a:lnTo>
                    <a:pt x="2739" y="1330"/>
                  </a:lnTo>
                  <a:lnTo>
                    <a:pt x="2730" y="1358"/>
                  </a:lnTo>
                  <a:lnTo>
                    <a:pt x="2714" y="1382"/>
                  </a:lnTo>
                  <a:lnTo>
                    <a:pt x="2695" y="1402"/>
                  </a:lnTo>
                  <a:lnTo>
                    <a:pt x="2670" y="1418"/>
                  </a:lnTo>
                  <a:lnTo>
                    <a:pt x="2644" y="1428"/>
                  </a:lnTo>
                  <a:lnTo>
                    <a:pt x="2615" y="1430"/>
                  </a:lnTo>
                  <a:lnTo>
                    <a:pt x="2377" y="1430"/>
                  </a:lnTo>
                  <a:lnTo>
                    <a:pt x="3047" y="2347"/>
                  </a:lnTo>
                  <a:lnTo>
                    <a:pt x="3063" y="2377"/>
                  </a:lnTo>
                  <a:lnTo>
                    <a:pt x="3072" y="2412"/>
                  </a:lnTo>
                  <a:lnTo>
                    <a:pt x="3070" y="2446"/>
                  </a:lnTo>
                  <a:lnTo>
                    <a:pt x="3058" y="2479"/>
                  </a:lnTo>
                  <a:lnTo>
                    <a:pt x="3042" y="2504"/>
                  </a:lnTo>
                  <a:lnTo>
                    <a:pt x="3023" y="2524"/>
                  </a:lnTo>
                  <a:lnTo>
                    <a:pt x="2998" y="2538"/>
                  </a:lnTo>
                  <a:lnTo>
                    <a:pt x="2972" y="2546"/>
                  </a:lnTo>
                  <a:lnTo>
                    <a:pt x="2943" y="2550"/>
                  </a:lnTo>
                  <a:lnTo>
                    <a:pt x="2469" y="2550"/>
                  </a:lnTo>
                  <a:lnTo>
                    <a:pt x="3287" y="3651"/>
                  </a:lnTo>
                  <a:lnTo>
                    <a:pt x="3303" y="3682"/>
                  </a:lnTo>
                  <a:lnTo>
                    <a:pt x="3312" y="3716"/>
                  </a:lnTo>
                  <a:lnTo>
                    <a:pt x="3310" y="3751"/>
                  </a:lnTo>
                  <a:lnTo>
                    <a:pt x="3298" y="3785"/>
                  </a:lnTo>
                  <a:lnTo>
                    <a:pt x="3284" y="3809"/>
                  </a:lnTo>
                  <a:lnTo>
                    <a:pt x="3263" y="3829"/>
                  </a:lnTo>
                  <a:lnTo>
                    <a:pt x="3240" y="3843"/>
                  </a:lnTo>
                  <a:lnTo>
                    <a:pt x="3213" y="3852"/>
                  </a:lnTo>
                  <a:lnTo>
                    <a:pt x="3185" y="3855"/>
                  </a:lnTo>
                  <a:lnTo>
                    <a:pt x="1785" y="3855"/>
                  </a:lnTo>
                  <a:lnTo>
                    <a:pt x="1785" y="4860"/>
                  </a:lnTo>
                  <a:lnTo>
                    <a:pt x="1780" y="4896"/>
                  </a:lnTo>
                  <a:lnTo>
                    <a:pt x="1767" y="4926"/>
                  </a:lnTo>
                  <a:lnTo>
                    <a:pt x="1746" y="4952"/>
                  </a:lnTo>
                  <a:lnTo>
                    <a:pt x="1721" y="4971"/>
                  </a:lnTo>
                  <a:lnTo>
                    <a:pt x="1690" y="4984"/>
                  </a:lnTo>
                  <a:lnTo>
                    <a:pt x="1656" y="4989"/>
                  </a:lnTo>
                  <a:lnTo>
                    <a:pt x="1623" y="4984"/>
                  </a:lnTo>
                  <a:lnTo>
                    <a:pt x="1593" y="4971"/>
                  </a:lnTo>
                  <a:lnTo>
                    <a:pt x="1566" y="4952"/>
                  </a:lnTo>
                  <a:lnTo>
                    <a:pt x="1547" y="4926"/>
                  </a:lnTo>
                  <a:lnTo>
                    <a:pt x="1533" y="4896"/>
                  </a:lnTo>
                  <a:lnTo>
                    <a:pt x="1529" y="4860"/>
                  </a:lnTo>
                  <a:lnTo>
                    <a:pt x="1529" y="3855"/>
                  </a:lnTo>
                  <a:lnTo>
                    <a:pt x="129" y="3855"/>
                  </a:lnTo>
                  <a:lnTo>
                    <a:pt x="101" y="3852"/>
                  </a:lnTo>
                  <a:lnTo>
                    <a:pt x="74" y="3843"/>
                  </a:lnTo>
                  <a:lnTo>
                    <a:pt x="50" y="3829"/>
                  </a:lnTo>
                  <a:lnTo>
                    <a:pt x="30" y="3809"/>
                  </a:lnTo>
                  <a:lnTo>
                    <a:pt x="14" y="3785"/>
                  </a:lnTo>
                  <a:lnTo>
                    <a:pt x="2" y="3751"/>
                  </a:lnTo>
                  <a:lnTo>
                    <a:pt x="0" y="3716"/>
                  </a:lnTo>
                  <a:lnTo>
                    <a:pt x="9" y="3682"/>
                  </a:lnTo>
                  <a:lnTo>
                    <a:pt x="25" y="3651"/>
                  </a:lnTo>
                  <a:lnTo>
                    <a:pt x="843" y="2550"/>
                  </a:lnTo>
                  <a:lnTo>
                    <a:pt x="369" y="2550"/>
                  </a:lnTo>
                  <a:lnTo>
                    <a:pt x="341" y="2546"/>
                  </a:lnTo>
                  <a:lnTo>
                    <a:pt x="314" y="2538"/>
                  </a:lnTo>
                  <a:lnTo>
                    <a:pt x="291" y="2524"/>
                  </a:lnTo>
                  <a:lnTo>
                    <a:pt x="270" y="2504"/>
                  </a:lnTo>
                  <a:lnTo>
                    <a:pt x="254" y="2479"/>
                  </a:lnTo>
                  <a:lnTo>
                    <a:pt x="244" y="2446"/>
                  </a:lnTo>
                  <a:lnTo>
                    <a:pt x="242" y="2412"/>
                  </a:lnTo>
                  <a:lnTo>
                    <a:pt x="249" y="2377"/>
                  </a:lnTo>
                  <a:lnTo>
                    <a:pt x="265" y="2347"/>
                  </a:lnTo>
                  <a:lnTo>
                    <a:pt x="935" y="1430"/>
                  </a:lnTo>
                  <a:lnTo>
                    <a:pt x="699" y="1430"/>
                  </a:lnTo>
                  <a:lnTo>
                    <a:pt x="669" y="1428"/>
                  </a:lnTo>
                  <a:lnTo>
                    <a:pt x="642" y="1418"/>
                  </a:lnTo>
                  <a:lnTo>
                    <a:pt x="617" y="1402"/>
                  </a:lnTo>
                  <a:lnTo>
                    <a:pt x="598" y="1382"/>
                  </a:lnTo>
                  <a:lnTo>
                    <a:pt x="582" y="1358"/>
                  </a:lnTo>
                  <a:lnTo>
                    <a:pt x="573" y="1330"/>
                  </a:lnTo>
                  <a:lnTo>
                    <a:pt x="570" y="1301"/>
                  </a:lnTo>
                  <a:lnTo>
                    <a:pt x="573" y="1273"/>
                  </a:lnTo>
                  <a:lnTo>
                    <a:pt x="584" y="1247"/>
                  </a:lnTo>
                  <a:lnTo>
                    <a:pt x="598" y="1222"/>
                  </a:lnTo>
                  <a:lnTo>
                    <a:pt x="1557" y="46"/>
                  </a:lnTo>
                  <a:lnTo>
                    <a:pt x="1577" y="26"/>
                  </a:lnTo>
                  <a:lnTo>
                    <a:pt x="1601" y="12"/>
                  </a:lnTo>
                  <a:lnTo>
                    <a:pt x="1628" y="2"/>
                  </a:lnTo>
                  <a:lnTo>
                    <a:pt x="16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Freeform 25"/>
            <p:cNvSpPr>
              <a:spLocks noEditPoints="1"/>
            </p:cNvSpPr>
            <p:nvPr/>
          </p:nvSpPr>
          <p:spPr bwMode="auto">
            <a:xfrm>
              <a:off x="2669" y="169"/>
              <a:ext cx="415" cy="397"/>
            </a:xfrm>
            <a:custGeom>
              <a:avLst/>
              <a:gdLst>
                <a:gd name="T0" fmla="*/ 354 w 830"/>
                <a:gd name="T1" fmla="*/ 307 h 795"/>
                <a:gd name="T2" fmla="*/ 329 w 830"/>
                <a:gd name="T3" fmla="*/ 333 h 795"/>
                <a:gd name="T4" fmla="*/ 180 w 830"/>
                <a:gd name="T5" fmla="*/ 358 h 795"/>
                <a:gd name="T6" fmla="*/ 287 w 830"/>
                <a:gd name="T7" fmla="*/ 466 h 795"/>
                <a:gd name="T8" fmla="*/ 292 w 830"/>
                <a:gd name="T9" fmla="*/ 501 h 795"/>
                <a:gd name="T10" fmla="*/ 388 w 830"/>
                <a:gd name="T11" fmla="*/ 571 h 795"/>
                <a:gd name="T12" fmla="*/ 405 w 830"/>
                <a:gd name="T13" fmla="*/ 566 h 795"/>
                <a:gd name="T14" fmla="*/ 423 w 830"/>
                <a:gd name="T15" fmla="*/ 566 h 795"/>
                <a:gd name="T16" fmla="*/ 441 w 830"/>
                <a:gd name="T17" fmla="*/ 571 h 795"/>
                <a:gd name="T18" fmla="*/ 538 w 830"/>
                <a:gd name="T19" fmla="*/ 501 h 795"/>
                <a:gd name="T20" fmla="*/ 543 w 830"/>
                <a:gd name="T21" fmla="*/ 466 h 795"/>
                <a:gd name="T22" fmla="*/ 649 w 830"/>
                <a:gd name="T23" fmla="*/ 358 h 795"/>
                <a:gd name="T24" fmla="*/ 499 w 830"/>
                <a:gd name="T25" fmla="*/ 333 h 795"/>
                <a:gd name="T26" fmla="*/ 474 w 830"/>
                <a:gd name="T27" fmla="*/ 307 h 795"/>
                <a:gd name="T28" fmla="*/ 414 w 830"/>
                <a:gd name="T29" fmla="*/ 0 h 795"/>
                <a:gd name="T30" fmla="*/ 435 w 830"/>
                <a:gd name="T31" fmla="*/ 4 h 795"/>
                <a:gd name="T32" fmla="*/ 465 w 830"/>
                <a:gd name="T33" fmla="*/ 32 h 795"/>
                <a:gd name="T34" fmla="*/ 781 w 830"/>
                <a:gd name="T35" fmla="*/ 261 h 795"/>
                <a:gd name="T36" fmla="*/ 816 w 830"/>
                <a:gd name="T37" fmla="*/ 280 h 795"/>
                <a:gd name="T38" fmla="*/ 830 w 830"/>
                <a:gd name="T39" fmla="*/ 321 h 795"/>
                <a:gd name="T40" fmla="*/ 813 w 830"/>
                <a:gd name="T41" fmla="*/ 358 h 795"/>
                <a:gd name="T42" fmla="*/ 691 w 830"/>
                <a:gd name="T43" fmla="*/ 723 h 795"/>
                <a:gd name="T44" fmla="*/ 693 w 830"/>
                <a:gd name="T45" fmla="*/ 739 h 795"/>
                <a:gd name="T46" fmla="*/ 677 w 830"/>
                <a:gd name="T47" fmla="*/ 780 h 795"/>
                <a:gd name="T48" fmla="*/ 636 w 830"/>
                <a:gd name="T49" fmla="*/ 795 h 795"/>
                <a:gd name="T50" fmla="*/ 626 w 830"/>
                <a:gd name="T51" fmla="*/ 795 h 795"/>
                <a:gd name="T52" fmla="*/ 608 w 830"/>
                <a:gd name="T53" fmla="*/ 788 h 795"/>
                <a:gd name="T54" fmla="*/ 220 w 830"/>
                <a:gd name="T55" fmla="*/ 788 h 795"/>
                <a:gd name="T56" fmla="*/ 178 w 830"/>
                <a:gd name="T57" fmla="*/ 794 h 795"/>
                <a:gd name="T58" fmla="*/ 144 w 830"/>
                <a:gd name="T59" fmla="*/ 769 h 795"/>
                <a:gd name="T60" fmla="*/ 137 w 830"/>
                <a:gd name="T61" fmla="*/ 728 h 795"/>
                <a:gd name="T62" fmla="*/ 17 w 830"/>
                <a:gd name="T63" fmla="*/ 358 h 795"/>
                <a:gd name="T64" fmla="*/ 0 w 830"/>
                <a:gd name="T65" fmla="*/ 321 h 795"/>
                <a:gd name="T66" fmla="*/ 12 w 830"/>
                <a:gd name="T67" fmla="*/ 280 h 795"/>
                <a:gd name="T68" fmla="*/ 47 w 830"/>
                <a:gd name="T69" fmla="*/ 261 h 795"/>
                <a:gd name="T70" fmla="*/ 363 w 830"/>
                <a:gd name="T71" fmla="*/ 32 h 795"/>
                <a:gd name="T72" fmla="*/ 393 w 830"/>
                <a:gd name="T73" fmla="*/ 4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0" h="795">
                  <a:moveTo>
                    <a:pt x="414" y="187"/>
                  </a:moveTo>
                  <a:lnTo>
                    <a:pt x="354" y="307"/>
                  </a:lnTo>
                  <a:lnTo>
                    <a:pt x="344" y="321"/>
                  </a:lnTo>
                  <a:lnTo>
                    <a:pt x="329" y="333"/>
                  </a:lnTo>
                  <a:lnTo>
                    <a:pt x="312" y="339"/>
                  </a:lnTo>
                  <a:lnTo>
                    <a:pt x="180" y="358"/>
                  </a:lnTo>
                  <a:lnTo>
                    <a:pt x="275" y="452"/>
                  </a:lnTo>
                  <a:lnTo>
                    <a:pt x="287" y="466"/>
                  </a:lnTo>
                  <a:lnTo>
                    <a:pt x="292" y="483"/>
                  </a:lnTo>
                  <a:lnTo>
                    <a:pt x="292" y="501"/>
                  </a:lnTo>
                  <a:lnTo>
                    <a:pt x="269" y="633"/>
                  </a:lnTo>
                  <a:lnTo>
                    <a:pt x="388" y="571"/>
                  </a:lnTo>
                  <a:lnTo>
                    <a:pt x="396" y="568"/>
                  </a:lnTo>
                  <a:lnTo>
                    <a:pt x="405" y="566"/>
                  </a:lnTo>
                  <a:lnTo>
                    <a:pt x="414" y="564"/>
                  </a:lnTo>
                  <a:lnTo>
                    <a:pt x="423" y="566"/>
                  </a:lnTo>
                  <a:lnTo>
                    <a:pt x="432" y="568"/>
                  </a:lnTo>
                  <a:lnTo>
                    <a:pt x="441" y="571"/>
                  </a:lnTo>
                  <a:lnTo>
                    <a:pt x="559" y="633"/>
                  </a:lnTo>
                  <a:lnTo>
                    <a:pt x="538" y="501"/>
                  </a:lnTo>
                  <a:lnTo>
                    <a:pt x="538" y="483"/>
                  </a:lnTo>
                  <a:lnTo>
                    <a:pt x="543" y="466"/>
                  </a:lnTo>
                  <a:lnTo>
                    <a:pt x="553" y="452"/>
                  </a:lnTo>
                  <a:lnTo>
                    <a:pt x="649" y="358"/>
                  </a:lnTo>
                  <a:lnTo>
                    <a:pt x="516" y="339"/>
                  </a:lnTo>
                  <a:lnTo>
                    <a:pt x="499" y="333"/>
                  </a:lnTo>
                  <a:lnTo>
                    <a:pt x="485" y="321"/>
                  </a:lnTo>
                  <a:lnTo>
                    <a:pt x="474" y="307"/>
                  </a:lnTo>
                  <a:lnTo>
                    <a:pt x="414" y="187"/>
                  </a:lnTo>
                  <a:close/>
                  <a:moveTo>
                    <a:pt x="414" y="0"/>
                  </a:moveTo>
                  <a:lnTo>
                    <a:pt x="414" y="0"/>
                  </a:lnTo>
                  <a:lnTo>
                    <a:pt x="435" y="4"/>
                  </a:lnTo>
                  <a:lnTo>
                    <a:pt x="453" y="14"/>
                  </a:lnTo>
                  <a:lnTo>
                    <a:pt x="465" y="32"/>
                  </a:lnTo>
                  <a:lnTo>
                    <a:pt x="562" y="229"/>
                  </a:lnTo>
                  <a:lnTo>
                    <a:pt x="781" y="261"/>
                  </a:lnTo>
                  <a:lnTo>
                    <a:pt x="800" y="268"/>
                  </a:lnTo>
                  <a:lnTo>
                    <a:pt x="816" y="280"/>
                  </a:lnTo>
                  <a:lnTo>
                    <a:pt x="827" y="300"/>
                  </a:lnTo>
                  <a:lnTo>
                    <a:pt x="830" y="321"/>
                  </a:lnTo>
                  <a:lnTo>
                    <a:pt x="825" y="340"/>
                  </a:lnTo>
                  <a:lnTo>
                    <a:pt x="813" y="358"/>
                  </a:lnTo>
                  <a:lnTo>
                    <a:pt x="654" y="512"/>
                  </a:lnTo>
                  <a:lnTo>
                    <a:pt x="691" y="723"/>
                  </a:lnTo>
                  <a:lnTo>
                    <a:pt x="693" y="730"/>
                  </a:lnTo>
                  <a:lnTo>
                    <a:pt x="693" y="739"/>
                  </a:lnTo>
                  <a:lnTo>
                    <a:pt x="689" y="760"/>
                  </a:lnTo>
                  <a:lnTo>
                    <a:pt x="677" y="780"/>
                  </a:lnTo>
                  <a:lnTo>
                    <a:pt x="657" y="790"/>
                  </a:lnTo>
                  <a:lnTo>
                    <a:pt x="636" y="795"/>
                  </a:lnTo>
                  <a:lnTo>
                    <a:pt x="636" y="795"/>
                  </a:lnTo>
                  <a:lnTo>
                    <a:pt x="626" y="795"/>
                  </a:lnTo>
                  <a:lnTo>
                    <a:pt x="617" y="792"/>
                  </a:lnTo>
                  <a:lnTo>
                    <a:pt x="608" y="788"/>
                  </a:lnTo>
                  <a:lnTo>
                    <a:pt x="414" y="686"/>
                  </a:lnTo>
                  <a:lnTo>
                    <a:pt x="220" y="788"/>
                  </a:lnTo>
                  <a:lnTo>
                    <a:pt x="199" y="795"/>
                  </a:lnTo>
                  <a:lnTo>
                    <a:pt x="178" y="794"/>
                  </a:lnTo>
                  <a:lnTo>
                    <a:pt x="160" y="785"/>
                  </a:lnTo>
                  <a:lnTo>
                    <a:pt x="144" y="769"/>
                  </a:lnTo>
                  <a:lnTo>
                    <a:pt x="137" y="750"/>
                  </a:lnTo>
                  <a:lnTo>
                    <a:pt x="137" y="728"/>
                  </a:lnTo>
                  <a:lnTo>
                    <a:pt x="174" y="512"/>
                  </a:lnTo>
                  <a:lnTo>
                    <a:pt x="17" y="358"/>
                  </a:lnTo>
                  <a:lnTo>
                    <a:pt x="5" y="340"/>
                  </a:lnTo>
                  <a:lnTo>
                    <a:pt x="0" y="321"/>
                  </a:lnTo>
                  <a:lnTo>
                    <a:pt x="1" y="300"/>
                  </a:lnTo>
                  <a:lnTo>
                    <a:pt x="12" y="280"/>
                  </a:lnTo>
                  <a:lnTo>
                    <a:pt x="28" y="268"/>
                  </a:lnTo>
                  <a:lnTo>
                    <a:pt x="47" y="261"/>
                  </a:lnTo>
                  <a:lnTo>
                    <a:pt x="266" y="229"/>
                  </a:lnTo>
                  <a:lnTo>
                    <a:pt x="363" y="32"/>
                  </a:lnTo>
                  <a:lnTo>
                    <a:pt x="375" y="14"/>
                  </a:lnTo>
                  <a:lnTo>
                    <a:pt x="393" y="4"/>
                  </a:lnTo>
                  <a:lnTo>
                    <a:pt x="4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roup 28"/>
          <p:cNvGrpSpPr>
            <a:grpSpLocks noChangeAspect="1"/>
          </p:cNvGrpSpPr>
          <p:nvPr/>
        </p:nvGrpSpPr>
        <p:grpSpPr bwMode="auto">
          <a:xfrm>
            <a:off x="2299849" y="2525901"/>
            <a:ext cx="571199" cy="424827"/>
            <a:chOff x="1440" y="549"/>
            <a:chExt cx="2880" cy="2142"/>
          </a:xfrm>
          <a:solidFill>
            <a:schemeClr val="tx1"/>
          </a:solidFill>
        </p:grpSpPr>
        <p:sp>
          <p:nvSpPr>
            <p:cNvPr id="333" name="Freeform 30"/>
            <p:cNvSpPr>
              <a:spLocks noEditPoints="1"/>
            </p:cNvSpPr>
            <p:nvPr/>
          </p:nvSpPr>
          <p:spPr bwMode="auto">
            <a:xfrm>
              <a:off x="1440" y="549"/>
              <a:ext cx="2880" cy="2142"/>
            </a:xfrm>
            <a:custGeom>
              <a:avLst/>
              <a:gdLst>
                <a:gd name="T0" fmla="*/ 4125 w 5760"/>
                <a:gd name="T1" fmla="*/ 3208 h 4284"/>
                <a:gd name="T2" fmla="*/ 3973 w 5760"/>
                <a:gd name="T3" fmla="*/ 3455 h 4284"/>
                <a:gd name="T4" fmla="*/ 4042 w 5760"/>
                <a:gd name="T5" fmla="*/ 3743 h 4284"/>
                <a:gd name="T6" fmla="*/ 4290 w 5760"/>
                <a:gd name="T7" fmla="*/ 3895 h 4284"/>
                <a:gd name="T8" fmla="*/ 4578 w 5760"/>
                <a:gd name="T9" fmla="*/ 3827 h 4284"/>
                <a:gd name="T10" fmla="*/ 4730 w 5760"/>
                <a:gd name="T11" fmla="*/ 3579 h 4284"/>
                <a:gd name="T12" fmla="*/ 4662 w 5760"/>
                <a:gd name="T13" fmla="*/ 3290 h 4284"/>
                <a:gd name="T14" fmla="*/ 4414 w 5760"/>
                <a:gd name="T15" fmla="*/ 3138 h 4284"/>
                <a:gd name="T16" fmla="*/ 1232 w 5760"/>
                <a:gd name="T17" fmla="*/ 3176 h 4284"/>
                <a:gd name="T18" fmla="*/ 1044 w 5760"/>
                <a:gd name="T19" fmla="*/ 3396 h 4284"/>
                <a:gd name="T20" fmla="*/ 1066 w 5760"/>
                <a:gd name="T21" fmla="*/ 3693 h 4284"/>
                <a:gd name="T22" fmla="*/ 1286 w 5760"/>
                <a:gd name="T23" fmla="*/ 3881 h 4284"/>
                <a:gd name="T24" fmla="*/ 1585 w 5760"/>
                <a:gd name="T25" fmla="*/ 3858 h 4284"/>
                <a:gd name="T26" fmla="*/ 1772 w 5760"/>
                <a:gd name="T27" fmla="*/ 3639 h 4284"/>
                <a:gd name="T28" fmla="*/ 1749 w 5760"/>
                <a:gd name="T29" fmla="*/ 3340 h 4284"/>
                <a:gd name="T30" fmla="*/ 1529 w 5760"/>
                <a:gd name="T31" fmla="*/ 3154 h 4284"/>
                <a:gd name="T32" fmla="*/ 4358 w 5760"/>
                <a:gd name="T33" fmla="*/ 1982 h 4284"/>
                <a:gd name="T34" fmla="*/ 543 w 5760"/>
                <a:gd name="T35" fmla="*/ 427 h 4284"/>
                <a:gd name="T36" fmla="*/ 389 w 5760"/>
                <a:gd name="T37" fmla="*/ 645 h 4284"/>
                <a:gd name="T38" fmla="*/ 422 w 5760"/>
                <a:gd name="T39" fmla="*/ 3155 h 4284"/>
                <a:gd name="T40" fmla="*/ 614 w 5760"/>
                <a:gd name="T41" fmla="*/ 3312 h 4284"/>
                <a:gd name="T42" fmla="*/ 817 w 5760"/>
                <a:gd name="T43" fmla="*/ 3028 h 4284"/>
                <a:gd name="T44" fmla="*/ 1154 w 5760"/>
                <a:gd name="T45" fmla="*/ 2793 h 4284"/>
                <a:gd name="T46" fmla="*/ 1581 w 5760"/>
                <a:gd name="T47" fmla="*/ 2770 h 4284"/>
                <a:gd name="T48" fmla="*/ 1944 w 5760"/>
                <a:gd name="T49" fmla="*/ 2969 h 4284"/>
                <a:gd name="T50" fmla="*/ 2152 w 5760"/>
                <a:gd name="T51" fmla="*/ 3325 h 4284"/>
                <a:gd name="T52" fmla="*/ 3760 w 5760"/>
                <a:gd name="T53" fmla="*/ 3030 h 4284"/>
                <a:gd name="T54" fmla="*/ 4097 w 5760"/>
                <a:gd name="T55" fmla="*/ 2793 h 4284"/>
                <a:gd name="T56" fmla="*/ 4526 w 5760"/>
                <a:gd name="T57" fmla="*/ 2770 h 4284"/>
                <a:gd name="T58" fmla="*/ 4887 w 5760"/>
                <a:gd name="T59" fmla="*/ 2969 h 4284"/>
                <a:gd name="T60" fmla="*/ 5095 w 5760"/>
                <a:gd name="T61" fmla="*/ 3325 h 4284"/>
                <a:gd name="T62" fmla="*/ 3456 w 5760"/>
                <a:gd name="T63" fmla="*/ 1406 h 4284"/>
                <a:gd name="T64" fmla="*/ 4987 w 5760"/>
                <a:gd name="T65" fmla="*/ 645 h 4284"/>
                <a:gd name="T66" fmla="*/ 4833 w 5760"/>
                <a:gd name="T67" fmla="*/ 427 h 4284"/>
                <a:gd name="T68" fmla="*/ 4673 w 5760"/>
                <a:gd name="T69" fmla="*/ 0 h 4284"/>
                <a:gd name="T70" fmla="*/ 5074 w 5760"/>
                <a:gd name="T71" fmla="*/ 126 h 4284"/>
                <a:gd name="T72" fmla="*/ 5329 w 5760"/>
                <a:gd name="T73" fmla="*/ 448 h 4284"/>
                <a:gd name="T74" fmla="*/ 5373 w 5760"/>
                <a:gd name="T75" fmla="*/ 1406 h 4284"/>
                <a:gd name="T76" fmla="*/ 5760 w 5760"/>
                <a:gd name="T77" fmla="*/ 3708 h 4284"/>
                <a:gd name="T78" fmla="*/ 4945 w 5760"/>
                <a:gd name="T79" fmla="*/ 4005 h 4284"/>
                <a:gd name="T80" fmla="*/ 4606 w 5760"/>
                <a:gd name="T81" fmla="*/ 4240 h 4284"/>
                <a:gd name="T82" fmla="*/ 4179 w 5760"/>
                <a:gd name="T83" fmla="*/ 4265 h 4284"/>
                <a:gd name="T84" fmla="*/ 3816 w 5760"/>
                <a:gd name="T85" fmla="*/ 4066 h 4284"/>
                <a:gd name="T86" fmla="*/ 3608 w 5760"/>
                <a:gd name="T87" fmla="*/ 3708 h 4284"/>
                <a:gd name="T88" fmla="*/ 2000 w 5760"/>
                <a:gd name="T89" fmla="*/ 4005 h 4284"/>
                <a:gd name="T90" fmla="*/ 1663 w 5760"/>
                <a:gd name="T91" fmla="*/ 4240 h 4284"/>
                <a:gd name="T92" fmla="*/ 1234 w 5760"/>
                <a:gd name="T93" fmla="*/ 4265 h 4284"/>
                <a:gd name="T94" fmla="*/ 871 w 5760"/>
                <a:gd name="T95" fmla="*/ 4066 h 4284"/>
                <a:gd name="T96" fmla="*/ 663 w 5760"/>
                <a:gd name="T97" fmla="*/ 3708 h 4284"/>
                <a:gd name="T98" fmla="*/ 283 w 5760"/>
                <a:gd name="T99" fmla="*/ 3569 h 4284"/>
                <a:gd name="T100" fmla="*/ 44 w 5760"/>
                <a:gd name="T101" fmla="*/ 3251 h 4284"/>
                <a:gd name="T102" fmla="*/ 5 w 5760"/>
                <a:gd name="T103" fmla="*/ 614 h 4284"/>
                <a:gd name="T104" fmla="*/ 178 w 5760"/>
                <a:gd name="T105" fmla="*/ 235 h 4284"/>
                <a:gd name="T106" fmla="*/ 531 w 5760"/>
                <a:gd name="T107" fmla="*/ 21 h 4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760" h="4284">
                  <a:moveTo>
                    <a:pt x="4351" y="3133"/>
                  </a:moveTo>
                  <a:lnTo>
                    <a:pt x="4290" y="3138"/>
                  </a:lnTo>
                  <a:lnTo>
                    <a:pt x="4231" y="3154"/>
                  </a:lnTo>
                  <a:lnTo>
                    <a:pt x="4175" y="3176"/>
                  </a:lnTo>
                  <a:lnTo>
                    <a:pt x="4125" y="3208"/>
                  </a:lnTo>
                  <a:lnTo>
                    <a:pt x="4081" y="3246"/>
                  </a:lnTo>
                  <a:lnTo>
                    <a:pt x="4042" y="3290"/>
                  </a:lnTo>
                  <a:lnTo>
                    <a:pt x="4011" y="3340"/>
                  </a:lnTo>
                  <a:lnTo>
                    <a:pt x="3988" y="3396"/>
                  </a:lnTo>
                  <a:lnTo>
                    <a:pt x="3973" y="3455"/>
                  </a:lnTo>
                  <a:lnTo>
                    <a:pt x="3967" y="3517"/>
                  </a:lnTo>
                  <a:lnTo>
                    <a:pt x="3973" y="3579"/>
                  </a:lnTo>
                  <a:lnTo>
                    <a:pt x="3988" y="3639"/>
                  </a:lnTo>
                  <a:lnTo>
                    <a:pt x="4011" y="3693"/>
                  </a:lnTo>
                  <a:lnTo>
                    <a:pt x="4042" y="3743"/>
                  </a:lnTo>
                  <a:lnTo>
                    <a:pt x="4081" y="3789"/>
                  </a:lnTo>
                  <a:lnTo>
                    <a:pt x="4125" y="3827"/>
                  </a:lnTo>
                  <a:lnTo>
                    <a:pt x="4175" y="3858"/>
                  </a:lnTo>
                  <a:lnTo>
                    <a:pt x="4231" y="3881"/>
                  </a:lnTo>
                  <a:lnTo>
                    <a:pt x="4290" y="3895"/>
                  </a:lnTo>
                  <a:lnTo>
                    <a:pt x="4351" y="3900"/>
                  </a:lnTo>
                  <a:lnTo>
                    <a:pt x="4414" y="3895"/>
                  </a:lnTo>
                  <a:lnTo>
                    <a:pt x="4474" y="3881"/>
                  </a:lnTo>
                  <a:lnTo>
                    <a:pt x="4528" y="3858"/>
                  </a:lnTo>
                  <a:lnTo>
                    <a:pt x="4578" y="3827"/>
                  </a:lnTo>
                  <a:lnTo>
                    <a:pt x="4624" y="3789"/>
                  </a:lnTo>
                  <a:lnTo>
                    <a:pt x="4662" y="3743"/>
                  </a:lnTo>
                  <a:lnTo>
                    <a:pt x="4694" y="3693"/>
                  </a:lnTo>
                  <a:lnTo>
                    <a:pt x="4716" y="3639"/>
                  </a:lnTo>
                  <a:lnTo>
                    <a:pt x="4730" y="3579"/>
                  </a:lnTo>
                  <a:lnTo>
                    <a:pt x="4735" y="3517"/>
                  </a:lnTo>
                  <a:lnTo>
                    <a:pt x="4730" y="3455"/>
                  </a:lnTo>
                  <a:lnTo>
                    <a:pt x="4716" y="3396"/>
                  </a:lnTo>
                  <a:lnTo>
                    <a:pt x="4694" y="3340"/>
                  </a:lnTo>
                  <a:lnTo>
                    <a:pt x="4662" y="3290"/>
                  </a:lnTo>
                  <a:lnTo>
                    <a:pt x="4624" y="3246"/>
                  </a:lnTo>
                  <a:lnTo>
                    <a:pt x="4578" y="3208"/>
                  </a:lnTo>
                  <a:lnTo>
                    <a:pt x="4528" y="3176"/>
                  </a:lnTo>
                  <a:lnTo>
                    <a:pt x="4474" y="3154"/>
                  </a:lnTo>
                  <a:lnTo>
                    <a:pt x="4414" y="3138"/>
                  </a:lnTo>
                  <a:lnTo>
                    <a:pt x="4351" y="3133"/>
                  </a:lnTo>
                  <a:close/>
                  <a:moveTo>
                    <a:pt x="1409" y="3133"/>
                  </a:moveTo>
                  <a:lnTo>
                    <a:pt x="1346" y="3138"/>
                  </a:lnTo>
                  <a:lnTo>
                    <a:pt x="1286" y="3154"/>
                  </a:lnTo>
                  <a:lnTo>
                    <a:pt x="1232" y="3176"/>
                  </a:lnTo>
                  <a:lnTo>
                    <a:pt x="1182" y="3208"/>
                  </a:lnTo>
                  <a:lnTo>
                    <a:pt x="1136" y="3246"/>
                  </a:lnTo>
                  <a:lnTo>
                    <a:pt x="1098" y="3290"/>
                  </a:lnTo>
                  <a:lnTo>
                    <a:pt x="1066" y="3340"/>
                  </a:lnTo>
                  <a:lnTo>
                    <a:pt x="1044" y="3396"/>
                  </a:lnTo>
                  <a:lnTo>
                    <a:pt x="1030" y="3455"/>
                  </a:lnTo>
                  <a:lnTo>
                    <a:pt x="1025" y="3517"/>
                  </a:lnTo>
                  <a:lnTo>
                    <a:pt x="1030" y="3579"/>
                  </a:lnTo>
                  <a:lnTo>
                    <a:pt x="1044" y="3639"/>
                  </a:lnTo>
                  <a:lnTo>
                    <a:pt x="1066" y="3693"/>
                  </a:lnTo>
                  <a:lnTo>
                    <a:pt x="1098" y="3743"/>
                  </a:lnTo>
                  <a:lnTo>
                    <a:pt x="1136" y="3789"/>
                  </a:lnTo>
                  <a:lnTo>
                    <a:pt x="1182" y="3827"/>
                  </a:lnTo>
                  <a:lnTo>
                    <a:pt x="1232" y="3858"/>
                  </a:lnTo>
                  <a:lnTo>
                    <a:pt x="1286" y="3881"/>
                  </a:lnTo>
                  <a:lnTo>
                    <a:pt x="1346" y="3895"/>
                  </a:lnTo>
                  <a:lnTo>
                    <a:pt x="1409" y="3900"/>
                  </a:lnTo>
                  <a:lnTo>
                    <a:pt x="1470" y="3895"/>
                  </a:lnTo>
                  <a:lnTo>
                    <a:pt x="1529" y="3881"/>
                  </a:lnTo>
                  <a:lnTo>
                    <a:pt x="1585" y="3858"/>
                  </a:lnTo>
                  <a:lnTo>
                    <a:pt x="1635" y="3827"/>
                  </a:lnTo>
                  <a:lnTo>
                    <a:pt x="1679" y="3789"/>
                  </a:lnTo>
                  <a:lnTo>
                    <a:pt x="1718" y="3743"/>
                  </a:lnTo>
                  <a:lnTo>
                    <a:pt x="1749" y="3693"/>
                  </a:lnTo>
                  <a:lnTo>
                    <a:pt x="1772" y="3639"/>
                  </a:lnTo>
                  <a:lnTo>
                    <a:pt x="1787" y="3579"/>
                  </a:lnTo>
                  <a:lnTo>
                    <a:pt x="1793" y="3517"/>
                  </a:lnTo>
                  <a:lnTo>
                    <a:pt x="1787" y="3455"/>
                  </a:lnTo>
                  <a:lnTo>
                    <a:pt x="1772" y="3396"/>
                  </a:lnTo>
                  <a:lnTo>
                    <a:pt x="1749" y="3340"/>
                  </a:lnTo>
                  <a:lnTo>
                    <a:pt x="1718" y="3290"/>
                  </a:lnTo>
                  <a:lnTo>
                    <a:pt x="1679" y="3246"/>
                  </a:lnTo>
                  <a:lnTo>
                    <a:pt x="1635" y="3208"/>
                  </a:lnTo>
                  <a:lnTo>
                    <a:pt x="1585" y="3176"/>
                  </a:lnTo>
                  <a:lnTo>
                    <a:pt x="1529" y="3154"/>
                  </a:lnTo>
                  <a:lnTo>
                    <a:pt x="1470" y="3138"/>
                  </a:lnTo>
                  <a:lnTo>
                    <a:pt x="1409" y="3133"/>
                  </a:lnTo>
                  <a:close/>
                  <a:moveTo>
                    <a:pt x="3840" y="1427"/>
                  </a:moveTo>
                  <a:lnTo>
                    <a:pt x="3840" y="1982"/>
                  </a:lnTo>
                  <a:lnTo>
                    <a:pt x="4358" y="1982"/>
                  </a:lnTo>
                  <a:lnTo>
                    <a:pt x="3840" y="1427"/>
                  </a:lnTo>
                  <a:close/>
                  <a:moveTo>
                    <a:pt x="703" y="384"/>
                  </a:moveTo>
                  <a:lnTo>
                    <a:pt x="646" y="389"/>
                  </a:lnTo>
                  <a:lnTo>
                    <a:pt x="592" y="403"/>
                  </a:lnTo>
                  <a:lnTo>
                    <a:pt x="543" y="427"/>
                  </a:lnTo>
                  <a:lnTo>
                    <a:pt x="497" y="459"/>
                  </a:lnTo>
                  <a:lnTo>
                    <a:pt x="459" y="497"/>
                  </a:lnTo>
                  <a:lnTo>
                    <a:pt x="428" y="542"/>
                  </a:lnTo>
                  <a:lnTo>
                    <a:pt x="403" y="591"/>
                  </a:lnTo>
                  <a:lnTo>
                    <a:pt x="389" y="645"/>
                  </a:lnTo>
                  <a:lnTo>
                    <a:pt x="384" y="703"/>
                  </a:lnTo>
                  <a:lnTo>
                    <a:pt x="384" y="3005"/>
                  </a:lnTo>
                  <a:lnTo>
                    <a:pt x="389" y="3060"/>
                  </a:lnTo>
                  <a:lnTo>
                    <a:pt x="401" y="3108"/>
                  </a:lnTo>
                  <a:lnTo>
                    <a:pt x="422" y="3155"/>
                  </a:lnTo>
                  <a:lnTo>
                    <a:pt x="449" y="3199"/>
                  </a:lnTo>
                  <a:lnTo>
                    <a:pt x="483" y="3236"/>
                  </a:lnTo>
                  <a:lnTo>
                    <a:pt x="522" y="3269"/>
                  </a:lnTo>
                  <a:lnTo>
                    <a:pt x="566" y="3293"/>
                  </a:lnTo>
                  <a:lnTo>
                    <a:pt x="614" y="3312"/>
                  </a:lnTo>
                  <a:lnTo>
                    <a:pt x="665" y="3323"/>
                  </a:lnTo>
                  <a:lnTo>
                    <a:pt x="691" y="3243"/>
                  </a:lnTo>
                  <a:lnTo>
                    <a:pt x="726" y="3166"/>
                  </a:lnTo>
                  <a:lnTo>
                    <a:pt x="768" y="3094"/>
                  </a:lnTo>
                  <a:lnTo>
                    <a:pt x="817" y="3028"/>
                  </a:lnTo>
                  <a:lnTo>
                    <a:pt x="873" y="2967"/>
                  </a:lnTo>
                  <a:lnTo>
                    <a:pt x="936" y="2913"/>
                  </a:lnTo>
                  <a:lnTo>
                    <a:pt x="1004" y="2866"/>
                  </a:lnTo>
                  <a:lnTo>
                    <a:pt x="1077" y="2826"/>
                  </a:lnTo>
                  <a:lnTo>
                    <a:pt x="1154" y="2793"/>
                  </a:lnTo>
                  <a:lnTo>
                    <a:pt x="1236" y="2770"/>
                  </a:lnTo>
                  <a:lnTo>
                    <a:pt x="1320" y="2754"/>
                  </a:lnTo>
                  <a:lnTo>
                    <a:pt x="1409" y="2749"/>
                  </a:lnTo>
                  <a:lnTo>
                    <a:pt x="1496" y="2754"/>
                  </a:lnTo>
                  <a:lnTo>
                    <a:pt x="1581" y="2770"/>
                  </a:lnTo>
                  <a:lnTo>
                    <a:pt x="1663" y="2793"/>
                  </a:lnTo>
                  <a:lnTo>
                    <a:pt x="1740" y="2826"/>
                  </a:lnTo>
                  <a:lnTo>
                    <a:pt x="1814" y="2866"/>
                  </a:lnTo>
                  <a:lnTo>
                    <a:pt x="1882" y="2913"/>
                  </a:lnTo>
                  <a:lnTo>
                    <a:pt x="1944" y="2969"/>
                  </a:lnTo>
                  <a:lnTo>
                    <a:pt x="2000" y="3030"/>
                  </a:lnTo>
                  <a:lnTo>
                    <a:pt x="2049" y="3096"/>
                  </a:lnTo>
                  <a:lnTo>
                    <a:pt x="2091" y="3168"/>
                  </a:lnTo>
                  <a:lnTo>
                    <a:pt x="2126" y="3244"/>
                  </a:lnTo>
                  <a:lnTo>
                    <a:pt x="2152" y="3325"/>
                  </a:lnTo>
                  <a:lnTo>
                    <a:pt x="3608" y="3325"/>
                  </a:lnTo>
                  <a:lnTo>
                    <a:pt x="3634" y="3244"/>
                  </a:lnTo>
                  <a:lnTo>
                    <a:pt x="3669" y="3168"/>
                  </a:lnTo>
                  <a:lnTo>
                    <a:pt x="3711" y="3096"/>
                  </a:lnTo>
                  <a:lnTo>
                    <a:pt x="3760" y="3030"/>
                  </a:lnTo>
                  <a:lnTo>
                    <a:pt x="3816" y="2969"/>
                  </a:lnTo>
                  <a:lnTo>
                    <a:pt x="3878" y="2913"/>
                  </a:lnTo>
                  <a:lnTo>
                    <a:pt x="3946" y="2866"/>
                  </a:lnTo>
                  <a:lnTo>
                    <a:pt x="4020" y="2826"/>
                  </a:lnTo>
                  <a:lnTo>
                    <a:pt x="4097" y="2793"/>
                  </a:lnTo>
                  <a:lnTo>
                    <a:pt x="4179" y="2770"/>
                  </a:lnTo>
                  <a:lnTo>
                    <a:pt x="4264" y="2754"/>
                  </a:lnTo>
                  <a:lnTo>
                    <a:pt x="4351" y="2749"/>
                  </a:lnTo>
                  <a:lnTo>
                    <a:pt x="4440" y="2754"/>
                  </a:lnTo>
                  <a:lnTo>
                    <a:pt x="4526" y="2770"/>
                  </a:lnTo>
                  <a:lnTo>
                    <a:pt x="4606" y="2793"/>
                  </a:lnTo>
                  <a:lnTo>
                    <a:pt x="4685" y="2826"/>
                  </a:lnTo>
                  <a:lnTo>
                    <a:pt x="4758" y="2866"/>
                  </a:lnTo>
                  <a:lnTo>
                    <a:pt x="4826" y="2913"/>
                  </a:lnTo>
                  <a:lnTo>
                    <a:pt x="4887" y="2969"/>
                  </a:lnTo>
                  <a:lnTo>
                    <a:pt x="4945" y="3030"/>
                  </a:lnTo>
                  <a:lnTo>
                    <a:pt x="4994" y="3096"/>
                  </a:lnTo>
                  <a:lnTo>
                    <a:pt x="5036" y="3168"/>
                  </a:lnTo>
                  <a:lnTo>
                    <a:pt x="5071" y="3244"/>
                  </a:lnTo>
                  <a:lnTo>
                    <a:pt x="5095" y="3325"/>
                  </a:lnTo>
                  <a:lnTo>
                    <a:pt x="5376" y="3325"/>
                  </a:lnTo>
                  <a:lnTo>
                    <a:pt x="5376" y="2622"/>
                  </a:lnTo>
                  <a:lnTo>
                    <a:pt x="4762" y="2365"/>
                  </a:lnTo>
                  <a:lnTo>
                    <a:pt x="3456" y="2365"/>
                  </a:lnTo>
                  <a:lnTo>
                    <a:pt x="3456" y="1406"/>
                  </a:lnTo>
                  <a:lnTo>
                    <a:pt x="2880" y="1406"/>
                  </a:lnTo>
                  <a:lnTo>
                    <a:pt x="2880" y="1022"/>
                  </a:lnTo>
                  <a:lnTo>
                    <a:pt x="4992" y="1022"/>
                  </a:lnTo>
                  <a:lnTo>
                    <a:pt x="4992" y="703"/>
                  </a:lnTo>
                  <a:lnTo>
                    <a:pt x="4987" y="645"/>
                  </a:lnTo>
                  <a:lnTo>
                    <a:pt x="4973" y="591"/>
                  </a:lnTo>
                  <a:lnTo>
                    <a:pt x="4948" y="542"/>
                  </a:lnTo>
                  <a:lnTo>
                    <a:pt x="4917" y="497"/>
                  </a:lnTo>
                  <a:lnTo>
                    <a:pt x="4879" y="459"/>
                  </a:lnTo>
                  <a:lnTo>
                    <a:pt x="4833" y="427"/>
                  </a:lnTo>
                  <a:lnTo>
                    <a:pt x="4784" y="403"/>
                  </a:lnTo>
                  <a:lnTo>
                    <a:pt x="4730" y="389"/>
                  </a:lnTo>
                  <a:lnTo>
                    <a:pt x="4673" y="384"/>
                  </a:lnTo>
                  <a:lnTo>
                    <a:pt x="703" y="384"/>
                  </a:lnTo>
                  <a:close/>
                  <a:moveTo>
                    <a:pt x="4673" y="0"/>
                  </a:moveTo>
                  <a:lnTo>
                    <a:pt x="4760" y="5"/>
                  </a:lnTo>
                  <a:lnTo>
                    <a:pt x="4845" y="21"/>
                  </a:lnTo>
                  <a:lnTo>
                    <a:pt x="4926" y="47"/>
                  </a:lnTo>
                  <a:lnTo>
                    <a:pt x="5002" y="82"/>
                  </a:lnTo>
                  <a:lnTo>
                    <a:pt x="5074" y="126"/>
                  </a:lnTo>
                  <a:lnTo>
                    <a:pt x="5139" y="178"/>
                  </a:lnTo>
                  <a:lnTo>
                    <a:pt x="5198" y="235"/>
                  </a:lnTo>
                  <a:lnTo>
                    <a:pt x="5250" y="302"/>
                  </a:lnTo>
                  <a:lnTo>
                    <a:pt x="5294" y="373"/>
                  </a:lnTo>
                  <a:lnTo>
                    <a:pt x="5329" y="448"/>
                  </a:lnTo>
                  <a:lnTo>
                    <a:pt x="5355" y="530"/>
                  </a:lnTo>
                  <a:lnTo>
                    <a:pt x="5371" y="614"/>
                  </a:lnTo>
                  <a:lnTo>
                    <a:pt x="5376" y="703"/>
                  </a:lnTo>
                  <a:lnTo>
                    <a:pt x="5376" y="1406"/>
                  </a:lnTo>
                  <a:lnTo>
                    <a:pt x="5373" y="1406"/>
                  </a:lnTo>
                  <a:lnTo>
                    <a:pt x="5373" y="1408"/>
                  </a:lnTo>
                  <a:lnTo>
                    <a:pt x="4346" y="1408"/>
                  </a:lnTo>
                  <a:lnTo>
                    <a:pt x="4912" y="2013"/>
                  </a:lnTo>
                  <a:lnTo>
                    <a:pt x="5760" y="2365"/>
                  </a:lnTo>
                  <a:lnTo>
                    <a:pt x="5760" y="3708"/>
                  </a:lnTo>
                  <a:lnTo>
                    <a:pt x="5095" y="3708"/>
                  </a:lnTo>
                  <a:lnTo>
                    <a:pt x="5071" y="3790"/>
                  </a:lnTo>
                  <a:lnTo>
                    <a:pt x="5036" y="3867"/>
                  </a:lnTo>
                  <a:lnTo>
                    <a:pt x="4994" y="3939"/>
                  </a:lnTo>
                  <a:lnTo>
                    <a:pt x="4945" y="4005"/>
                  </a:lnTo>
                  <a:lnTo>
                    <a:pt x="4887" y="4066"/>
                  </a:lnTo>
                  <a:lnTo>
                    <a:pt x="4826" y="4120"/>
                  </a:lnTo>
                  <a:lnTo>
                    <a:pt x="4758" y="4169"/>
                  </a:lnTo>
                  <a:lnTo>
                    <a:pt x="4685" y="4209"/>
                  </a:lnTo>
                  <a:lnTo>
                    <a:pt x="4606" y="4240"/>
                  </a:lnTo>
                  <a:lnTo>
                    <a:pt x="4526" y="4265"/>
                  </a:lnTo>
                  <a:lnTo>
                    <a:pt x="4440" y="4279"/>
                  </a:lnTo>
                  <a:lnTo>
                    <a:pt x="4351" y="4284"/>
                  </a:lnTo>
                  <a:lnTo>
                    <a:pt x="4264" y="4279"/>
                  </a:lnTo>
                  <a:lnTo>
                    <a:pt x="4179" y="4265"/>
                  </a:lnTo>
                  <a:lnTo>
                    <a:pt x="4097" y="4240"/>
                  </a:lnTo>
                  <a:lnTo>
                    <a:pt x="4020" y="4209"/>
                  </a:lnTo>
                  <a:lnTo>
                    <a:pt x="3946" y="4169"/>
                  </a:lnTo>
                  <a:lnTo>
                    <a:pt x="3878" y="4120"/>
                  </a:lnTo>
                  <a:lnTo>
                    <a:pt x="3816" y="4066"/>
                  </a:lnTo>
                  <a:lnTo>
                    <a:pt x="3760" y="4005"/>
                  </a:lnTo>
                  <a:lnTo>
                    <a:pt x="3711" y="3939"/>
                  </a:lnTo>
                  <a:lnTo>
                    <a:pt x="3669" y="3867"/>
                  </a:lnTo>
                  <a:lnTo>
                    <a:pt x="3634" y="3790"/>
                  </a:lnTo>
                  <a:lnTo>
                    <a:pt x="3608" y="3708"/>
                  </a:lnTo>
                  <a:lnTo>
                    <a:pt x="2152" y="3708"/>
                  </a:lnTo>
                  <a:lnTo>
                    <a:pt x="2126" y="3790"/>
                  </a:lnTo>
                  <a:lnTo>
                    <a:pt x="2091" y="3867"/>
                  </a:lnTo>
                  <a:lnTo>
                    <a:pt x="2049" y="3939"/>
                  </a:lnTo>
                  <a:lnTo>
                    <a:pt x="2000" y="4005"/>
                  </a:lnTo>
                  <a:lnTo>
                    <a:pt x="1944" y="4066"/>
                  </a:lnTo>
                  <a:lnTo>
                    <a:pt x="1882" y="4120"/>
                  </a:lnTo>
                  <a:lnTo>
                    <a:pt x="1814" y="4169"/>
                  </a:lnTo>
                  <a:lnTo>
                    <a:pt x="1740" y="4209"/>
                  </a:lnTo>
                  <a:lnTo>
                    <a:pt x="1663" y="4240"/>
                  </a:lnTo>
                  <a:lnTo>
                    <a:pt x="1581" y="4265"/>
                  </a:lnTo>
                  <a:lnTo>
                    <a:pt x="1496" y="4279"/>
                  </a:lnTo>
                  <a:lnTo>
                    <a:pt x="1409" y="4284"/>
                  </a:lnTo>
                  <a:lnTo>
                    <a:pt x="1320" y="4279"/>
                  </a:lnTo>
                  <a:lnTo>
                    <a:pt x="1234" y="4265"/>
                  </a:lnTo>
                  <a:lnTo>
                    <a:pt x="1152" y="4240"/>
                  </a:lnTo>
                  <a:lnTo>
                    <a:pt x="1075" y="4209"/>
                  </a:lnTo>
                  <a:lnTo>
                    <a:pt x="1002" y="4169"/>
                  </a:lnTo>
                  <a:lnTo>
                    <a:pt x="934" y="4120"/>
                  </a:lnTo>
                  <a:lnTo>
                    <a:pt x="871" y="4066"/>
                  </a:lnTo>
                  <a:lnTo>
                    <a:pt x="815" y="4005"/>
                  </a:lnTo>
                  <a:lnTo>
                    <a:pt x="766" y="3937"/>
                  </a:lnTo>
                  <a:lnTo>
                    <a:pt x="724" y="3865"/>
                  </a:lnTo>
                  <a:lnTo>
                    <a:pt x="689" y="3789"/>
                  </a:lnTo>
                  <a:lnTo>
                    <a:pt x="663" y="3708"/>
                  </a:lnTo>
                  <a:lnTo>
                    <a:pt x="579" y="3698"/>
                  </a:lnTo>
                  <a:lnTo>
                    <a:pt x="499" y="3679"/>
                  </a:lnTo>
                  <a:lnTo>
                    <a:pt x="422" y="3651"/>
                  </a:lnTo>
                  <a:lnTo>
                    <a:pt x="351" y="3614"/>
                  </a:lnTo>
                  <a:lnTo>
                    <a:pt x="283" y="3569"/>
                  </a:lnTo>
                  <a:lnTo>
                    <a:pt x="222" y="3518"/>
                  </a:lnTo>
                  <a:lnTo>
                    <a:pt x="166" y="3459"/>
                  </a:lnTo>
                  <a:lnTo>
                    <a:pt x="119" y="3394"/>
                  </a:lnTo>
                  <a:lnTo>
                    <a:pt x="77" y="3326"/>
                  </a:lnTo>
                  <a:lnTo>
                    <a:pt x="44" y="3251"/>
                  </a:lnTo>
                  <a:lnTo>
                    <a:pt x="21" y="3173"/>
                  </a:lnTo>
                  <a:lnTo>
                    <a:pt x="5" y="3091"/>
                  </a:lnTo>
                  <a:lnTo>
                    <a:pt x="0" y="3005"/>
                  </a:lnTo>
                  <a:lnTo>
                    <a:pt x="0" y="703"/>
                  </a:lnTo>
                  <a:lnTo>
                    <a:pt x="5" y="614"/>
                  </a:lnTo>
                  <a:lnTo>
                    <a:pt x="21" y="530"/>
                  </a:lnTo>
                  <a:lnTo>
                    <a:pt x="47" y="448"/>
                  </a:lnTo>
                  <a:lnTo>
                    <a:pt x="82" y="373"/>
                  </a:lnTo>
                  <a:lnTo>
                    <a:pt x="126" y="302"/>
                  </a:lnTo>
                  <a:lnTo>
                    <a:pt x="178" y="235"/>
                  </a:lnTo>
                  <a:lnTo>
                    <a:pt x="237" y="178"/>
                  </a:lnTo>
                  <a:lnTo>
                    <a:pt x="302" y="126"/>
                  </a:lnTo>
                  <a:lnTo>
                    <a:pt x="374" y="82"/>
                  </a:lnTo>
                  <a:lnTo>
                    <a:pt x="450" y="47"/>
                  </a:lnTo>
                  <a:lnTo>
                    <a:pt x="531" y="21"/>
                  </a:lnTo>
                  <a:lnTo>
                    <a:pt x="616" y="5"/>
                  </a:lnTo>
                  <a:lnTo>
                    <a:pt x="703" y="0"/>
                  </a:lnTo>
                  <a:lnTo>
                    <a:pt x="4673" y="0"/>
                  </a:lnTo>
                  <a:close/>
                </a:path>
              </a:pathLst>
            </a:custGeom>
            <a:grpFill/>
            <a:ln w="19050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Freeform 31"/>
            <p:cNvSpPr>
              <a:spLocks noEditPoints="1"/>
            </p:cNvSpPr>
            <p:nvPr/>
          </p:nvSpPr>
          <p:spPr bwMode="auto">
            <a:xfrm>
              <a:off x="1984" y="1092"/>
              <a:ext cx="576" cy="640"/>
            </a:xfrm>
            <a:custGeom>
              <a:avLst/>
              <a:gdLst>
                <a:gd name="T0" fmla="*/ 384 w 1152"/>
                <a:gd name="T1" fmla="*/ 383 h 1278"/>
                <a:gd name="T2" fmla="*/ 384 w 1152"/>
                <a:gd name="T3" fmla="*/ 895 h 1278"/>
                <a:gd name="T4" fmla="*/ 768 w 1152"/>
                <a:gd name="T5" fmla="*/ 895 h 1278"/>
                <a:gd name="T6" fmla="*/ 768 w 1152"/>
                <a:gd name="T7" fmla="*/ 383 h 1278"/>
                <a:gd name="T8" fmla="*/ 384 w 1152"/>
                <a:gd name="T9" fmla="*/ 383 h 1278"/>
                <a:gd name="T10" fmla="*/ 0 w 1152"/>
                <a:gd name="T11" fmla="*/ 0 h 1278"/>
                <a:gd name="T12" fmla="*/ 1152 w 1152"/>
                <a:gd name="T13" fmla="*/ 0 h 1278"/>
                <a:gd name="T14" fmla="*/ 1152 w 1152"/>
                <a:gd name="T15" fmla="*/ 1278 h 1278"/>
                <a:gd name="T16" fmla="*/ 0 w 1152"/>
                <a:gd name="T17" fmla="*/ 1278 h 1278"/>
                <a:gd name="T18" fmla="*/ 0 w 1152"/>
                <a:gd name="T19" fmla="*/ 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2" h="1278">
                  <a:moveTo>
                    <a:pt x="384" y="383"/>
                  </a:moveTo>
                  <a:lnTo>
                    <a:pt x="384" y="895"/>
                  </a:lnTo>
                  <a:lnTo>
                    <a:pt x="768" y="895"/>
                  </a:lnTo>
                  <a:lnTo>
                    <a:pt x="768" y="383"/>
                  </a:lnTo>
                  <a:lnTo>
                    <a:pt x="384" y="383"/>
                  </a:lnTo>
                  <a:close/>
                  <a:moveTo>
                    <a:pt x="0" y="0"/>
                  </a:moveTo>
                  <a:lnTo>
                    <a:pt x="1152" y="0"/>
                  </a:lnTo>
                  <a:lnTo>
                    <a:pt x="1152" y="1278"/>
                  </a:lnTo>
                  <a:lnTo>
                    <a:pt x="0" y="1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7375530" y="1145338"/>
            <a:ext cx="489442" cy="411770"/>
            <a:chOff x="2590800" y="1890713"/>
            <a:chExt cx="4927600" cy="3768725"/>
          </a:xfrm>
          <a:solidFill>
            <a:schemeClr val="tx1"/>
          </a:solidFill>
        </p:grpSpPr>
        <p:sp>
          <p:nvSpPr>
            <p:cNvPr id="336" name="Freeform 1"/>
            <p:cNvSpPr>
              <a:spLocks noChangeArrowheads="1"/>
            </p:cNvSpPr>
            <p:nvPr/>
          </p:nvSpPr>
          <p:spPr bwMode="auto">
            <a:xfrm>
              <a:off x="2590800" y="1890713"/>
              <a:ext cx="4927600" cy="3768725"/>
            </a:xfrm>
            <a:custGeom>
              <a:avLst/>
              <a:gdLst>
                <a:gd name="T0" fmla="*/ 3438 w 13688"/>
                <a:gd name="T1" fmla="*/ 7343 h 10469"/>
                <a:gd name="T2" fmla="*/ 3438 w 13688"/>
                <a:gd name="T3" fmla="*/ 7343 h 10469"/>
                <a:gd name="T4" fmla="*/ 4344 w 13688"/>
                <a:gd name="T5" fmla="*/ 8218 h 10469"/>
                <a:gd name="T6" fmla="*/ 4469 w 13688"/>
                <a:gd name="T7" fmla="*/ 8218 h 10469"/>
                <a:gd name="T8" fmla="*/ 5094 w 13688"/>
                <a:gd name="T9" fmla="*/ 7593 h 10469"/>
                <a:gd name="T10" fmla="*/ 5125 w 13688"/>
                <a:gd name="T11" fmla="*/ 7406 h 10469"/>
                <a:gd name="T12" fmla="*/ 4938 w 13688"/>
                <a:gd name="T13" fmla="*/ 7374 h 10469"/>
                <a:gd name="T14" fmla="*/ 4344 w 13688"/>
                <a:gd name="T15" fmla="*/ 7406 h 10469"/>
                <a:gd name="T16" fmla="*/ 3438 w 13688"/>
                <a:gd name="T17" fmla="*/ 7343 h 10469"/>
                <a:gd name="T18" fmla="*/ 563 w 13688"/>
                <a:gd name="T19" fmla="*/ 2313 h 10469"/>
                <a:gd name="T20" fmla="*/ 563 w 13688"/>
                <a:gd name="T21" fmla="*/ 2313 h 10469"/>
                <a:gd name="T22" fmla="*/ 563 w 13688"/>
                <a:gd name="T23" fmla="*/ 2407 h 10469"/>
                <a:gd name="T24" fmla="*/ 844 w 13688"/>
                <a:gd name="T25" fmla="*/ 5656 h 10469"/>
                <a:gd name="T26" fmla="*/ 1719 w 13688"/>
                <a:gd name="T27" fmla="*/ 7906 h 10469"/>
                <a:gd name="T28" fmla="*/ 3782 w 13688"/>
                <a:gd name="T29" fmla="*/ 9624 h 10469"/>
                <a:gd name="T30" fmla="*/ 5032 w 13688"/>
                <a:gd name="T31" fmla="*/ 9593 h 10469"/>
                <a:gd name="T32" fmla="*/ 6157 w 13688"/>
                <a:gd name="T33" fmla="*/ 8749 h 10469"/>
                <a:gd name="T34" fmla="*/ 5532 w 13688"/>
                <a:gd name="T35" fmla="*/ 8031 h 10469"/>
                <a:gd name="T36" fmla="*/ 4875 w 13688"/>
                <a:gd name="T37" fmla="*/ 8593 h 10469"/>
                <a:gd name="T38" fmla="*/ 3938 w 13688"/>
                <a:gd name="T39" fmla="*/ 8624 h 10469"/>
                <a:gd name="T40" fmla="*/ 2688 w 13688"/>
                <a:gd name="T41" fmla="*/ 7062 h 10469"/>
                <a:gd name="T42" fmla="*/ 2750 w 13688"/>
                <a:gd name="T43" fmla="*/ 6718 h 10469"/>
                <a:gd name="T44" fmla="*/ 3094 w 13688"/>
                <a:gd name="T45" fmla="*/ 6687 h 10469"/>
                <a:gd name="T46" fmla="*/ 3657 w 13688"/>
                <a:gd name="T47" fmla="*/ 6874 h 10469"/>
                <a:gd name="T48" fmla="*/ 4875 w 13688"/>
                <a:gd name="T49" fmla="*/ 6843 h 10469"/>
                <a:gd name="T50" fmla="*/ 4563 w 13688"/>
                <a:gd name="T51" fmla="*/ 2813 h 10469"/>
                <a:gd name="T52" fmla="*/ 563 w 13688"/>
                <a:gd name="T53" fmla="*/ 2313 h 10469"/>
                <a:gd name="T54" fmla="*/ 5594 w 13688"/>
                <a:gd name="T55" fmla="*/ 750 h 10469"/>
                <a:gd name="T56" fmla="*/ 5594 w 13688"/>
                <a:gd name="T57" fmla="*/ 750 h 10469"/>
                <a:gd name="T58" fmla="*/ 5563 w 13688"/>
                <a:gd name="T59" fmla="*/ 844 h 10469"/>
                <a:gd name="T60" fmla="*/ 5000 w 13688"/>
                <a:gd name="T61" fmla="*/ 3938 h 10469"/>
                <a:gd name="T62" fmla="*/ 5188 w 13688"/>
                <a:gd name="T63" fmla="*/ 6187 h 10469"/>
                <a:gd name="T64" fmla="*/ 6874 w 13688"/>
                <a:gd name="T65" fmla="*/ 8655 h 10469"/>
                <a:gd name="T66" fmla="*/ 7906 w 13688"/>
                <a:gd name="T67" fmla="*/ 8937 h 10469"/>
                <a:gd name="T68" fmla="*/ 10312 w 13688"/>
                <a:gd name="T69" fmla="*/ 7906 h 10469"/>
                <a:gd name="T70" fmla="*/ 11687 w 13688"/>
                <a:gd name="T71" fmla="*/ 6124 h 10469"/>
                <a:gd name="T72" fmla="*/ 12843 w 13688"/>
                <a:gd name="T73" fmla="*/ 3282 h 10469"/>
                <a:gd name="T74" fmla="*/ 12999 w 13688"/>
                <a:gd name="T75" fmla="*/ 2719 h 10469"/>
                <a:gd name="T76" fmla="*/ 5594 w 13688"/>
                <a:gd name="T77" fmla="*/ 750 h 10469"/>
                <a:gd name="T78" fmla="*/ 6594 w 13688"/>
                <a:gd name="T79" fmla="*/ 9124 h 10469"/>
                <a:gd name="T80" fmla="*/ 6594 w 13688"/>
                <a:gd name="T81" fmla="*/ 9124 h 10469"/>
                <a:gd name="T82" fmla="*/ 5532 w 13688"/>
                <a:gd name="T83" fmla="*/ 9906 h 10469"/>
                <a:gd name="T84" fmla="*/ 4563 w 13688"/>
                <a:gd name="T85" fmla="*/ 10437 h 10469"/>
                <a:gd name="T86" fmla="*/ 4282 w 13688"/>
                <a:gd name="T87" fmla="*/ 10437 h 10469"/>
                <a:gd name="T88" fmla="*/ 1594 w 13688"/>
                <a:gd name="T89" fmla="*/ 8624 h 10469"/>
                <a:gd name="T90" fmla="*/ 344 w 13688"/>
                <a:gd name="T91" fmla="*/ 5874 h 10469"/>
                <a:gd name="T92" fmla="*/ 0 w 13688"/>
                <a:gd name="T93" fmla="*/ 2000 h 10469"/>
                <a:gd name="T94" fmla="*/ 375 w 13688"/>
                <a:gd name="T95" fmla="*/ 1750 h 10469"/>
                <a:gd name="T96" fmla="*/ 4563 w 13688"/>
                <a:gd name="T97" fmla="*/ 2313 h 10469"/>
                <a:gd name="T98" fmla="*/ 4719 w 13688"/>
                <a:gd name="T99" fmla="*/ 2157 h 10469"/>
                <a:gd name="T100" fmla="*/ 5125 w 13688"/>
                <a:gd name="T101" fmla="*/ 313 h 10469"/>
                <a:gd name="T102" fmla="*/ 5594 w 13688"/>
                <a:gd name="T103" fmla="*/ 125 h 10469"/>
                <a:gd name="T104" fmla="*/ 8687 w 13688"/>
                <a:gd name="T105" fmla="*/ 1532 h 10469"/>
                <a:gd name="T106" fmla="*/ 12343 w 13688"/>
                <a:gd name="T107" fmla="*/ 2219 h 10469"/>
                <a:gd name="T108" fmla="*/ 13312 w 13688"/>
                <a:gd name="T109" fmla="*/ 2188 h 10469"/>
                <a:gd name="T110" fmla="*/ 13624 w 13688"/>
                <a:gd name="T111" fmla="*/ 2563 h 10469"/>
                <a:gd name="T112" fmla="*/ 12187 w 13688"/>
                <a:gd name="T113" fmla="*/ 6343 h 10469"/>
                <a:gd name="T114" fmla="*/ 10156 w 13688"/>
                <a:gd name="T115" fmla="*/ 8655 h 10469"/>
                <a:gd name="T116" fmla="*/ 7687 w 13688"/>
                <a:gd name="T117" fmla="*/ 9531 h 10469"/>
                <a:gd name="T118" fmla="*/ 6750 w 13688"/>
                <a:gd name="T119" fmla="*/ 9281 h 10469"/>
                <a:gd name="T120" fmla="*/ 6594 w 13688"/>
                <a:gd name="T121" fmla="*/ 9124 h 10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88" h="10469">
                  <a:moveTo>
                    <a:pt x="3438" y="7343"/>
                  </a:moveTo>
                  <a:lnTo>
                    <a:pt x="3438" y="7343"/>
                  </a:lnTo>
                  <a:cubicBezTo>
                    <a:pt x="3625" y="7749"/>
                    <a:pt x="3969" y="8031"/>
                    <a:pt x="4344" y="8218"/>
                  </a:cubicBezTo>
                  <a:cubicBezTo>
                    <a:pt x="4375" y="8249"/>
                    <a:pt x="4438" y="8218"/>
                    <a:pt x="4469" y="8218"/>
                  </a:cubicBezTo>
                  <a:cubicBezTo>
                    <a:pt x="4719" y="8062"/>
                    <a:pt x="4938" y="7843"/>
                    <a:pt x="5094" y="7593"/>
                  </a:cubicBezTo>
                  <a:cubicBezTo>
                    <a:pt x="5125" y="7562"/>
                    <a:pt x="5156" y="7468"/>
                    <a:pt x="5125" y="7406"/>
                  </a:cubicBezTo>
                  <a:cubicBezTo>
                    <a:pt x="5094" y="7374"/>
                    <a:pt x="5000" y="7343"/>
                    <a:pt x="4938" y="7374"/>
                  </a:cubicBezTo>
                  <a:cubicBezTo>
                    <a:pt x="4750" y="7374"/>
                    <a:pt x="4532" y="7406"/>
                    <a:pt x="4344" y="7406"/>
                  </a:cubicBezTo>
                  <a:cubicBezTo>
                    <a:pt x="4032" y="7406"/>
                    <a:pt x="3750" y="7374"/>
                    <a:pt x="3438" y="7343"/>
                  </a:cubicBezTo>
                  <a:close/>
                  <a:moveTo>
                    <a:pt x="563" y="2313"/>
                  </a:moveTo>
                  <a:lnTo>
                    <a:pt x="563" y="2313"/>
                  </a:lnTo>
                  <a:cubicBezTo>
                    <a:pt x="563" y="2375"/>
                    <a:pt x="563" y="2375"/>
                    <a:pt x="563" y="2407"/>
                  </a:cubicBezTo>
                  <a:cubicBezTo>
                    <a:pt x="563" y="3469"/>
                    <a:pt x="625" y="4563"/>
                    <a:pt x="844" y="5656"/>
                  </a:cubicBezTo>
                  <a:cubicBezTo>
                    <a:pt x="1000" y="6437"/>
                    <a:pt x="1250" y="7218"/>
                    <a:pt x="1719" y="7906"/>
                  </a:cubicBezTo>
                  <a:cubicBezTo>
                    <a:pt x="2219" y="8687"/>
                    <a:pt x="2969" y="9218"/>
                    <a:pt x="3782" y="9624"/>
                  </a:cubicBezTo>
                  <a:cubicBezTo>
                    <a:pt x="4407" y="9937"/>
                    <a:pt x="4407" y="9968"/>
                    <a:pt x="5032" y="9593"/>
                  </a:cubicBezTo>
                  <a:cubicBezTo>
                    <a:pt x="5438" y="9343"/>
                    <a:pt x="5813" y="9062"/>
                    <a:pt x="6157" y="8749"/>
                  </a:cubicBezTo>
                  <a:cubicBezTo>
                    <a:pt x="5938" y="8499"/>
                    <a:pt x="5719" y="8249"/>
                    <a:pt x="5532" y="8031"/>
                  </a:cubicBezTo>
                  <a:cubicBezTo>
                    <a:pt x="5282" y="8218"/>
                    <a:pt x="5094" y="8406"/>
                    <a:pt x="4875" y="8593"/>
                  </a:cubicBezTo>
                  <a:cubicBezTo>
                    <a:pt x="4563" y="8843"/>
                    <a:pt x="4282" y="8843"/>
                    <a:pt x="3938" y="8624"/>
                  </a:cubicBezTo>
                  <a:cubicBezTo>
                    <a:pt x="3344" y="8249"/>
                    <a:pt x="2907" y="7781"/>
                    <a:pt x="2688" y="7062"/>
                  </a:cubicBezTo>
                  <a:cubicBezTo>
                    <a:pt x="2657" y="6937"/>
                    <a:pt x="2657" y="6812"/>
                    <a:pt x="2750" y="6718"/>
                  </a:cubicBezTo>
                  <a:cubicBezTo>
                    <a:pt x="2875" y="6624"/>
                    <a:pt x="2969" y="6656"/>
                    <a:pt x="3094" y="6687"/>
                  </a:cubicBezTo>
                  <a:cubicBezTo>
                    <a:pt x="3282" y="6749"/>
                    <a:pt x="3469" y="6812"/>
                    <a:pt x="3657" y="6874"/>
                  </a:cubicBezTo>
                  <a:cubicBezTo>
                    <a:pt x="4063" y="6968"/>
                    <a:pt x="4469" y="6968"/>
                    <a:pt x="4875" y="6843"/>
                  </a:cubicBezTo>
                  <a:cubicBezTo>
                    <a:pt x="4313" y="5531"/>
                    <a:pt x="4407" y="4188"/>
                    <a:pt x="4563" y="2813"/>
                  </a:cubicBezTo>
                  <a:cubicBezTo>
                    <a:pt x="3219" y="2813"/>
                    <a:pt x="1875" y="2719"/>
                    <a:pt x="563" y="2313"/>
                  </a:cubicBezTo>
                  <a:close/>
                  <a:moveTo>
                    <a:pt x="5594" y="750"/>
                  </a:moveTo>
                  <a:lnTo>
                    <a:pt x="5594" y="750"/>
                  </a:lnTo>
                  <a:cubicBezTo>
                    <a:pt x="5594" y="782"/>
                    <a:pt x="5563" y="813"/>
                    <a:pt x="5563" y="844"/>
                  </a:cubicBezTo>
                  <a:cubicBezTo>
                    <a:pt x="5313" y="1875"/>
                    <a:pt x="5094" y="2907"/>
                    <a:pt x="5000" y="3938"/>
                  </a:cubicBezTo>
                  <a:cubicBezTo>
                    <a:pt x="4969" y="4688"/>
                    <a:pt x="4969" y="5437"/>
                    <a:pt x="5188" y="6187"/>
                  </a:cubicBezTo>
                  <a:cubicBezTo>
                    <a:pt x="5469" y="7187"/>
                    <a:pt x="6094" y="7968"/>
                    <a:pt x="6874" y="8655"/>
                  </a:cubicBezTo>
                  <a:cubicBezTo>
                    <a:pt x="7187" y="8968"/>
                    <a:pt x="7468" y="9062"/>
                    <a:pt x="7906" y="8937"/>
                  </a:cubicBezTo>
                  <a:cubicBezTo>
                    <a:pt x="8781" y="8718"/>
                    <a:pt x="9593" y="8468"/>
                    <a:pt x="10312" y="7906"/>
                  </a:cubicBezTo>
                  <a:cubicBezTo>
                    <a:pt x="10906" y="7406"/>
                    <a:pt x="11343" y="6812"/>
                    <a:pt x="11687" y="6124"/>
                  </a:cubicBezTo>
                  <a:cubicBezTo>
                    <a:pt x="12187" y="5219"/>
                    <a:pt x="12530" y="4250"/>
                    <a:pt x="12843" y="3282"/>
                  </a:cubicBezTo>
                  <a:cubicBezTo>
                    <a:pt x="12874" y="3094"/>
                    <a:pt x="12937" y="2907"/>
                    <a:pt x="12999" y="2719"/>
                  </a:cubicBezTo>
                  <a:cubicBezTo>
                    <a:pt x="10343" y="2719"/>
                    <a:pt x="7874" y="2063"/>
                    <a:pt x="5594" y="750"/>
                  </a:cubicBezTo>
                  <a:close/>
                  <a:moveTo>
                    <a:pt x="6594" y="9124"/>
                  </a:moveTo>
                  <a:lnTo>
                    <a:pt x="6594" y="9124"/>
                  </a:lnTo>
                  <a:cubicBezTo>
                    <a:pt x="6219" y="9406"/>
                    <a:pt x="5906" y="9656"/>
                    <a:pt x="5532" y="9906"/>
                  </a:cubicBezTo>
                  <a:cubicBezTo>
                    <a:pt x="5219" y="10093"/>
                    <a:pt x="4875" y="10281"/>
                    <a:pt x="4563" y="10437"/>
                  </a:cubicBezTo>
                  <a:cubicBezTo>
                    <a:pt x="4469" y="10468"/>
                    <a:pt x="4344" y="10468"/>
                    <a:pt x="4282" y="10437"/>
                  </a:cubicBezTo>
                  <a:cubicBezTo>
                    <a:pt x="3282" y="10031"/>
                    <a:pt x="2344" y="9499"/>
                    <a:pt x="1594" y="8624"/>
                  </a:cubicBezTo>
                  <a:cubicBezTo>
                    <a:pt x="938" y="7843"/>
                    <a:pt x="563" y="6906"/>
                    <a:pt x="344" y="5874"/>
                  </a:cubicBezTo>
                  <a:cubicBezTo>
                    <a:pt x="63" y="4625"/>
                    <a:pt x="0" y="3313"/>
                    <a:pt x="0" y="2000"/>
                  </a:cubicBezTo>
                  <a:cubicBezTo>
                    <a:pt x="0" y="1782"/>
                    <a:pt x="157" y="1657"/>
                    <a:pt x="375" y="1750"/>
                  </a:cubicBezTo>
                  <a:cubicBezTo>
                    <a:pt x="1750" y="2219"/>
                    <a:pt x="3157" y="2313"/>
                    <a:pt x="4563" y="2313"/>
                  </a:cubicBezTo>
                  <a:cubicBezTo>
                    <a:pt x="4657" y="2313"/>
                    <a:pt x="4688" y="2250"/>
                    <a:pt x="4719" y="2157"/>
                  </a:cubicBezTo>
                  <a:cubicBezTo>
                    <a:pt x="4844" y="1563"/>
                    <a:pt x="5000" y="938"/>
                    <a:pt x="5125" y="313"/>
                  </a:cubicBezTo>
                  <a:cubicBezTo>
                    <a:pt x="5188" y="63"/>
                    <a:pt x="5375" y="0"/>
                    <a:pt x="5594" y="125"/>
                  </a:cubicBezTo>
                  <a:cubicBezTo>
                    <a:pt x="6532" y="782"/>
                    <a:pt x="7593" y="1219"/>
                    <a:pt x="8687" y="1532"/>
                  </a:cubicBezTo>
                  <a:cubicBezTo>
                    <a:pt x="9874" y="1907"/>
                    <a:pt x="11093" y="2157"/>
                    <a:pt x="12343" y="2219"/>
                  </a:cubicBezTo>
                  <a:cubicBezTo>
                    <a:pt x="12656" y="2219"/>
                    <a:pt x="12968" y="2219"/>
                    <a:pt x="13312" y="2188"/>
                  </a:cubicBezTo>
                  <a:cubicBezTo>
                    <a:pt x="13530" y="2188"/>
                    <a:pt x="13687" y="2313"/>
                    <a:pt x="13624" y="2563"/>
                  </a:cubicBezTo>
                  <a:cubicBezTo>
                    <a:pt x="13249" y="3844"/>
                    <a:pt x="12843" y="5157"/>
                    <a:pt x="12187" y="6343"/>
                  </a:cubicBezTo>
                  <a:cubicBezTo>
                    <a:pt x="11687" y="7281"/>
                    <a:pt x="11062" y="8093"/>
                    <a:pt x="10156" y="8655"/>
                  </a:cubicBezTo>
                  <a:cubicBezTo>
                    <a:pt x="9374" y="9124"/>
                    <a:pt x="8531" y="9343"/>
                    <a:pt x="7687" y="9531"/>
                  </a:cubicBezTo>
                  <a:cubicBezTo>
                    <a:pt x="7281" y="9624"/>
                    <a:pt x="6999" y="9562"/>
                    <a:pt x="6750" y="9281"/>
                  </a:cubicBezTo>
                  <a:cubicBezTo>
                    <a:pt x="6719" y="9218"/>
                    <a:pt x="6625" y="9156"/>
                    <a:pt x="6594" y="9124"/>
                  </a:cubicBezTo>
                  <a:close/>
                </a:path>
              </a:pathLst>
            </a:custGeom>
            <a:grpFill/>
            <a:ln w="127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Freeform 2"/>
            <p:cNvSpPr>
              <a:spLocks noChangeArrowheads="1"/>
            </p:cNvSpPr>
            <p:nvPr/>
          </p:nvSpPr>
          <p:spPr bwMode="auto">
            <a:xfrm>
              <a:off x="4908550" y="3883025"/>
              <a:ext cx="1214438" cy="889000"/>
            </a:xfrm>
            <a:custGeom>
              <a:avLst/>
              <a:gdLst>
                <a:gd name="T0" fmla="*/ 624 w 3375"/>
                <a:gd name="T1" fmla="*/ 718 h 2469"/>
                <a:gd name="T2" fmla="*/ 624 w 3375"/>
                <a:gd name="T3" fmla="*/ 718 h 2469"/>
                <a:gd name="T4" fmla="*/ 1311 w 3375"/>
                <a:gd name="T5" fmla="*/ 1875 h 2469"/>
                <a:gd name="T6" fmla="*/ 1436 w 3375"/>
                <a:gd name="T7" fmla="*/ 1875 h 2469"/>
                <a:gd name="T8" fmla="*/ 2124 w 3375"/>
                <a:gd name="T9" fmla="*/ 1562 h 2469"/>
                <a:gd name="T10" fmla="*/ 2468 w 3375"/>
                <a:gd name="T11" fmla="*/ 1281 h 2469"/>
                <a:gd name="T12" fmla="*/ 624 w 3375"/>
                <a:gd name="T13" fmla="*/ 718 h 2469"/>
                <a:gd name="T14" fmla="*/ 0 w 3375"/>
                <a:gd name="T15" fmla="*/ 406 h 2469"/>
                <a:gd name="T16" fmla="*/ 0 w 3375"/>
                <a:gd name="T17" fmla="*/ 406 h 2469"/>
                <a:gd name="T18" fmla="*/ 0 w 3375"/>
                <a:gd name="T19" fmla="*/ 249 h 2469"/>
                <a:gd name="T20" fmla="*/ 156 w 3375"/>
                <a:gd name="T21" fmla="*/ 31 h 2469"/>
                <a:gd name="T22" fmla="*/ 436 w 3375"/>
                <a:gd name="T23" fmla="*/ 62 h 2469"/>
                <a:gd name="T24" fmla="*/ 1093 w 3375"/>
                <a:gd name="T25" fmla="*/ 437 h 2469"/>
                <a:gd name="T26" fmla="*/ 2936 w 3375"/>
                <a:gd name="T27" fmla="*/ 750 h 2469"/>
                <a:gd name="T28" fmla="*/ 3280 w 3375"/>
                <a:gd name="T29" fmla="*/ 874 h 2469"/>
                <a:gd name="T30" fmla="*/ 3218 w 3375"/>
                <a:gd name="T31" fmla="*/ 1218 h 2469"/>
                <a:gd name="T32" fmla="*/ 1311 w 3375"/>
                <a:gd name="T33" fmla="*/ 2468 h 2469"/>
                <a:gd name="T34" fmla="*/ 1061 w 3375"/>
                <a:gd name="T35" fmla="*/ 2406 h 2469"/>
                <a:gd name="T36" fmla="*/ 0 w 3375"/>
                <a:gd name="T37" fmla="*/ 406 h 2469"/>
                <a:gd name="T38" fmla="*/ 624 w 3375"/>
                <a:gd name="T39" fmla="*/ 718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75" h="2469">
                  <a:moveTo>
                    <a:pt x="624" y="718"/>
                  </a:moveTo>
                  <a:lnTo>
                    <a:pt x="624" y="718"/>
                  </a:lnTo>
                  <a:cubicBezTo>
                    <a:pt x="718" y="1218"/>
                    <a:pt x="968" y="1562"/>
                    <a:pt x="1311" y="1875"/>
                  </a:cubicBezTo>
                  <a:cubicBezTo>
                    <a:pt x="1311" y="1906"/>
                    <a:pt x="1405" y="1906"/>
                    <a:pt x="1436" y="1875"/>
                  </a:cubicBezTo>
                  <a:cubicBezTo>
                    <a:pt x="1686" y="1781"/>
                    <a:pt x="1905" y="1687"/>
                    <a:pt x="2124" y="1562"/>
                  </a:cubicBezTo>
                  <a:cubicBezTo>
                    <a:pt x="2280" y="1500"/>
                    <a:pt x="2374" y="1375"/>
                    <a:pt x="2468" y="1281"/>
                  </a:cubicBezTo>
                  <a:cubicBezTo>
                    <a:pt x="1811" y="1218"/>
                    <a:pt x="1218" y="1062"/>
                    <a:pt x="624" y="718"/>
                  </a:cubicBezTo>
                  <a:lnTo>
                    <a:pt x="0" y="406"/>
                  </a:lnTo>
                  <a:lnTo>
                    <a:pt x="0" y="406"/>
                  </a:lnTo>
                  <a:cubicBezTo>
                    <a:pt x="0" y="343"/>
                    <a:pt x="0" y="312"/>
                    <a:pt x="0" y="249"/>
                  </a:cubicBezTo>
                  <a:cubicBezTo>
                    <a:pt x="31" y="187"/>
                    <a:pt x="94" y="62"/>
                    <a:pt x="156" y="31"/>
                  </a:cubicBezTo>
                  <a:cubicBezTo>
                    <a:pt x="219" y="0"/>
                    <a:pt x="344" y="0"/>
                    <a:pt x="436" y="62"/>
                  </a:cubicBezTo>
                  <a:cubicBezTo>
                    <a:pt x="655" y="187"/>
                    <a:pt x="874" y="343"/>
                    <a:pt x="1093" y="437"/>
                  </a:cubicBezTo>
                  <a:cubicBezTo>
                    <a:pt x="1655" y="781"/>
                    <a:pt x="2280" y="812"/>
                    <a:pt x="2936" y="750"/>
                  </a:cubicBezTo>
                  <a:cubicBezTo>
                    <a:pt x="3061" y="750"/>
                    <a:pt x="3186" y="750"/>
                    <a:pt x="3280" y="874"/>
                  </a:cubicBezTo>
                  <a:cubicBezTo>
                    <a:pt x="3374" y="1000"/>
                    <a:pt x="3311" y="1125"/>
                    <a:pt x="3218" y="1218"/>
                  </a:cubicBezTo>
                  <a:cubicBezTo>
                    <a:pt x="2780" y="1937"/>
                    <a:pt x="2124" y="2312"/>
                    <a:pt x="1311" y="2468"/>
                  </a:cubicBezTo>
                  <a:cubicBezTo>
                    <a:pt x="1249" y="2468"/>
                    <a:pt x="1124" y="2468"/>
                    <a:pt x="1061" y="2406"/>
                  </a:cubicBezTo>
                  <a:cubicBezTo>
                    <a:pt x="436" y="1875"/>
                    <a:pt x="31" y="1250"/>
                    <a:pt x="0" y="406"/>
                  </a:cubicBezTo>
                  <a:lnTo>
                    <a:pt x="624" y="718"/>
                  </a:lnTo>
                </a:path>
              </a:pathLst>
            </a:custGeom>
            <a:grpFill/>
            <a:ln w="127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Freeform 3"/>
            <p:cNvSpPr>
              <a:spLocks noChangeArrowheads="1"/>
            </p:cNvSpPr>
            <p:nvPr/>
          </p:nvSpPr>
          <p:spPr bwMode="auto">
            <a:xfrm>
              <a:off x="4908550" y="3883025"/>
              <a:ext cx="1214438" cy="889000"/>
            </a:xfrm>
            <a:custGeom>
              <a:avLst/>
              <a:gdLst>
                <a:gd name="T0" fmla="*/ 624 w 3375"/>
                <a:gd name="T1" fmla="*/ 718 h 2469"/>
                <a:gd name="T2" fmla="*/ 624 w 3375"/>
                <a:gd name="T3" fmla="*/ 718 h 2469"/>
                <a:gd name="T4" fmla="*/ 1311 w 3375"/>
                <a:gd name="T5" fmla="*/ 1875 h 2469"/>
                <a:gd name="T6" fmla="*/ 1436 w 3375"/>
                <a:gd name="T7" fmla="*/ 1875 h 2469"/>
                <a:gd name="T8" fmla="*/ 2124 w 3375"/>
                <a:gd name="T9" fmla="*/ 1562 h 2469"/>
                <a:gd name="T10" fmla="*/ 2468 w 3375"/>
                <a:gd name="T11" fmla="*/ 1281 h 2469"/>
                <a:gd name="T12" fmla="*/ 624 w 3375"/>
                <a:gd name="T13" fmla="*/ 718 h 2469"/>
                <a:gd name="T14" fmla="*/ 0 w 3375"/>
                <a:gd name="T15" fmla="*/ 406 h 2469"/>
                <a:gd name="T16" fmla="*/ 0 w 3375"/>
                <a:gd name="T17" fmla="*/ 406 h 2469"/>
                <a:gd name="T18" fmla="*/ 0 w 3375"/>
                <a:gd name="T19" fmla="*/ 249 h 2469"/>
                <a:gd name="T20" fmla="*/ 156 w 3375"/>
                <a:gd name="T21" fmla="*/ 31 h 2469"/>
                <a:gd name="T22" fmla="*/ 436 w 3375"/>
                <a:gd name="T23" fmla="*/ 62 h 2469"/>
                <a:gd name="T24" fmla="*/ 1093 w 3375"/>
                <a:gd name="T25" fmla="*/ 437 h 2469"/>
                <a:gd name="T26" fmla="*/ 2936 w 3375"/>
                <a:gd name="T27" fmla="*/ 750 h 2469"/>
                <a:gd name="T28" fmla="*/ 3280 w 3375"/>
                <a:gd name="T29" fmla="*/ 874 h 2469"/>
                <a:gd name="T30" fmla="*/ 3218 w 3375"/>
                <a:gd name="T31" fmla="*/ 1218 h 2469"/>
                <a:gd name="T32" fmla="*/ 1311 w 3375"/>
                <a:gd name="T33" fmla="*/ 2468 h 2469"/>
                <a:gd name="T34" fmla="*/ 1061 w 3375"/>
                <a:gd name="T35" fmla="*/ 2406 h 2469"/>
                <a:gd name="T36" fmla="*/ 0 w 3375"/>
                <a:gd name="T37" fmla="*/ 406 h 2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75" h="2469">
                  <a:moveTo>
                    <a:pt x="624" y="718"/>
                  </a:moveTo>
                  <a:lnTo>
                    <a:pt x="624" y="718"/>
                  </a:lnTo>
                  <a:cubicBezTo>
                    <a:pt x="718" y="1218"/>
                    <a:pt x="968" y="1562"/>
                    <a:pt x="1311" y="1875"/>
                  </a:cubicBezTo>
                  <a:cubicBezTo>
                    <a:pt x="1311" y="1906"/>
                    <a:pt x="1405" y="1906"/>
                    <a:pt x="1436" y="1875"/>
                  </a:cubicBezTo>
                  <a:cubicBezTo>
                    <a:pt x="1686" y="1781"/>
                    <a:pt x="1905" y="1687"/>
                    <a:pt x="2124" y="1562"/>
                  </a:cubicBezTo>
                  <a:cubicBezTo>
                    <a:pt x="2280" y="1500"/>
                    <a:pt x="2374" y="1375"/>
                    <a:pt x="2468" y="1281"/>
                  </a:cubicBezTo>
                  <a:cubicBezTo>
                    <a:pt x="1811" y="1218"/>
                    <a:pt x="1218" y="1062"/>
                    <a:pt x="624" y="718"/>
                  </a:cubicBezTo>
                  <a:close/>
                  <a:moveTo>
                    <a:pt x="0" y="406"/>
                  </a:moveTo>
                  <a:lnTo>
                    <a:pt x="0" y="406"/>
                  </a:lnTo>
                  <a:cubicBezTo>
                    <a:pt x="0" y="343"/>
                    <a:pt x="0" y="312"/>
                    <a:pt x="0" y="249"/>
                  </a:cubicBezTo>
                  <a:cubicBezTo>
                    <a:pt x="31" y="187"/>
                    <a:pt x="94" y="62"/>
                    <a:pt x="156" y="31"/>
                  </a:cubicBezTo>
                  <a:cubicBezTo>
                    <a:pt x="219" y="0"/>
                    <a:pt x="344" y="0"/>
                    <a:pt x="436" y="62"/>
                  </a:cubicBezTo>
                  <a:cubicBezTo>
                    <a:pt x="655" y="187"/>
                    <a:pt x="874" y="343"/>
                    <a:pt x="1093" y="437"/>
                  </a:cubicBezTo>
                  <a:cubicBezTo>
                    <a:pt x="1655" y="781"/>
                    <a:pt x="2280" y="812"/>
                    <a:pt x="2936" y="750"/>
                  </a:cubicBezTo>
                  <a:cubicBezTo>
                    <a:pt x="3061" y="750"/>
                    <a:pt x="3186" y="750"/>
                    <a:pt x="3280" y="874"/>
                  </a:cubicBezTo>
                  <a:cubicBezTo>
                    <a:pt x="3374" y="1000"/>
                    <a:pt x="3311" y="1125"/>
                    <a:pt x="3218" y="1218"/>
                  </a:cubicBezTo>
                  <a:cubicBezTo>
                    <a:pt x="2780" y="1937"/>
                    <a:pt x="2124" y="2312"/>
                    <a:pt x="1311" y="2468"/>
                  </a:cubicBezTo>
                  <a:cubicBezTo>
                    <a:pt x="1249" y="2468"/>
                    <a:pt x="1124" y="2468"/>
                    <a:pt x="1061" y="2406"/>
                  </a:cubicBezTo>
                  <a:cubicBezTo>
                    <a:pt x="436" y="1875"/>
                    <a:pt x="31" y="1250"/>
                    <a:pt x="0" y="406"/>
                  </a:cubicBezTo>
                  <a:close/>
                </a:path>
              </a:pathLst>
            </a:custGeom>
            <a:grpFill/>
            <a:ln w="127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Freeform 4"/>
            <p:cNvSpPr>
              <a:spLocks noChangeArrowheads="1"/>
            </p:cNvSpPr>
            <p:nvPr/>
          </p:nvSpPr>
          <p:spPr bwMode="auto">
            <a:xfrm>
              <a:off x="4660900" y="2746375"/>
              <a:ext cx="957263" cy="539750"/>
            </a:xfrm>
            <a:custGeom>
              <a:avLst/>
              <a:gdLst>
                <a:gd name="T0" fmla="*/ 1874 w 2657"/>
                <a:gd name="T1" fmla="*/ 875 h 1501"/>
                <a:gd name="T2" fmla="*/ 1874 w 2657"/>
                <a:gd name="T3" fmla="*/ 875 h 1501"/>
                <a:gd name="T4" fmla="*/ 875 w 2657"/>
                <a:gd name="T5" fmla="*/ 594 h 1501"/>
                <a:gd name="T6" fmla="*/ 1874 w 2657"/>
                <a:gd name="T7" fmla="*/ 875 h 1501"/>
                <a:gd name="T8" fmla="*/ 1281 w 2657"/>
                <a:gd name="T9" fmla="*/ 32 h 1501"/>
                <a:gd name="T10" fmla="*/ 1281 w 2657"/>
                <a:gd name="T11" fmla="*/ 32 h 1501"/>
                <a:gd name="T12" fmla="*/ 1937 w 2657"/>
                <a:gd name="T13" fmla="*/ 219 h 1501"/>
                <a:gd name="T14" fmla="*/ 2562 w 2657"/>
                <a:gd name="T15" fmla="*/ 844 h 1501"/>
                <a:gd name="T16" fmla="*/ 2468 w 2657"/>
                <a:gd name="T17" fmla="*/ 1219 h 1501"/>
                <a:gd name="T18" fmla="*/ 1343 w 2657"/>
                <a:gd name="T19" fmla="*/ 1469 h 1501"/>
                <a:gd name="T20" fmla="*/ 1000 w 2657"/>
                <a:gd name="T21" fmla="*/ 1344 h 1501"/>
                <a:gd name="T22" fmla="*/ 188 w 2657"/>
                <a:gd name="T23" fmla="*/ 657 h 1501"/>
                <a:gd name="T24" fmla="*/ 313 w 2657"/>
                <a:gd name="T25" fmla="*/ 188 h 1501"/>
                <a:gd name="T26" fmla="*/ 1281 w 2657"/>
                <a:gd name="T27" fmla="*/ 0 h 1501"/>
                <a:gd name="T28" fmla="*/ 1281 w 2657"/>
                <a:gd name="T29" fmla="*/ 32 h 1501"/>
                <a:gd name="T30" fmla="*/ 1874 w 2657"/>
                <a:gd name="T31" fmla="*/ 8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57" h="1501">
                  <a:moveTo>
                    <a:pt x="1874" y="875"/>
                  </a:moveTo>
                  <a:lnTo>
                    <a:pt x="1874" y="875"/>
                  </a:lnTo>
                  <a:cubicBezTo>
                    <a:pt x="1499" y="532"/>
                    <a:pt x="1187" y="438"/>
                    <a:pt x="875" y="594"/>
                  </a:cubicBezTo>
                  <a:cubicBezTo>
                    <a:pt x="1218" y="938"/>
                    <a:pt x="1437" y="1000"/>
                    <a:pt x="1874" y="875"/>
                  </a:cubicBezTo>
                  <a:lnTo>
                    <a:pt x="1281" y="32"/>
                  </a:lnTo>
                  <a:lnTo>
                    <a:pt x="1281" y="32"/>
                  </a:lnTo>
                  <a:cubicBezTo>
                    <a:pt x="1531" y="0"/>
                    <a:pt x="1749" y="63"/>
                    <a:pt x="1937" y="219"/>
                  </a:cubicBezTo>
                  <a:cubicBezTo>
                    <a:pt x="2156" y="407"/>
                    <a:pt x="2343" y="625"/>
                    <a:pt x="2562" y="844"/>
                  </a:cubicBezTo>
                  <a:cubicBezTo>
                    <a:pt x="2656" y="969"/>
                    <a:pt x="2624" y="1157"/>
                    <a:pt x="2468" y="1219"/>
                  </a:cubicBezTo>
                  <a:cubicBezTo>
                    <a:pt x="2124" y="1375"/>
                    <a:pt x="1749" y="1500"/>
                    <a:pt x="1343" y="1469"/>
                  </a:cubicBezTo>
                  <a:cubicBezTo>
                    <a:pt x="1218" y="1438"/>
                    <a:pt x="1093" y="1407"/>
                    <a:pt x="1000" y="1344"/>
                  </a:cubicBezTo>
                  <a:cubicBezTo>
                    <a:pt x="719" y="1125"/>
                    <a:pt x="438" y="907"/>
                    <a:pt x="188" y="657"/>
                  </a:cubicBezTo>
                  <a:cubicBezTo>
                    <a:pt x="0" y="469"/>
                    <a:pt x="63" y="250"/>
                    <a:pt x="313" y="188"/>
                  </a:cubicBezTo>
                  <a:cubicBezTo>
                    <a:pt x="625" y="125"/>
                    <a:pt x="969" y="63"/>
                    <a:pt x="1281" y="0"/>
                  </a:cubicBezTo>
                  <a:cubicBezTo>
                    <a:pt x="1281" y="0"/>
                    <a:pt x="1281" y="0"/>
                    <a:pt x="1281" y="32"/>
                  </a:cubicBezTo>
                  <a:lnTo>
                    <a:pt x="1874" y="875"/>
                  </a:lnTo>
                </a:path>
              </a:pathLst>
            </a:custGeom>
            <a:grpFill/>
            <a:ln w="127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Freeform 5"/>
            <p:cNvSpPr>
              <a:spLocks noChangeArrowheads="1"/>
            </p:cNvSpPr>
            <p:nvPr/>
          </p:nvSpPr>
          <p:spPr bwMode="auto">
            <a:xfrm>
              <a:off x="4660900" y="2746375"/>
              <a:ext cx="957263" cy="539750"/>
            </a:xfrm>
            <a:custGeom>
              <a:avLst/>
              <a:gdLst>
                <a:gd name="T0" fmla="*/ 1874 w 2657"/>
                <a:gd name="T1" fmla="*/ 875 h 1501"/>
                <a:gd name="T2" fmla="*/ 1874 w 2657"/>
                <a:gd name="T3" fmla="*/ 875 h 1501"/>
                <a:gd name="T4" fmla="*/ 875 w 2657"/>
                <a:gd name="T5" fmla="*/ 594 h 1501"/>
                <a:gd name="T6" fmla="*/ 1874 w 2657"/>
                <a:gd name="T7" fmla="*/ 875 h 1501"/>
                <a:gd name="T8" fmla="*/ 1281 w 2657"/>
                <a:gd name="T9" fmla="*/ 32 h 1501"/>
                <a:gd name="T10" fmla="*/ 1281 w 2657"/>
                <a:gd name="T11" fmla="*/ 32 h 1501"/>
                <a:gd name="T12" fmla="*/ 1937 w 2657"/>
                <a:gd name="T13" fmla="*/ 219 h 1501"/>
                <a:gd name="T14" fmla="*/ 2562 w 2657"/>
                <a:gd name="T15" fmla="*/ 844 h 1501"/>
                <a:gd name="T16" fmla="*/ 2468 w 2657"/>
                <a:gd name="T17" fmla="*/ 1219 h 1501"/>
                <a:gd name="T18" fmla="*/ 1343 w 2657"/>
                <a:gd name="T19" fmla="*/ 1469 h 1501"/>
                <a:gd name="T20" fmla="*/ 1000 w 2657"/>
                <a:gd name="T21" fmla="*/ 1344 h 1501"/>
                <a:gd name="T22" fmla="*/ 188 w 2657"/>
                <a:gd name="T23" fmla="*/ 657 h 1501"/>
                <a:gd name="T24" fmla="*/ 313 w 2657"/>
                <a:gd name="T25" fmla="*/ 188 h 1501"/>
                <a:gd name="T26" fmla="*/ 1281 w 2657"/>
                <a:gd name="T27" fmla="*/ 0 h 1501"/>
                <a:gd name="T28" fmla="*/ 1281 w 2657"/>
                <a:gd name="T29" fmla="*/ 32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7" h="1501">
                  <a:moveTo>
                    <a:pt x="1874" y="875"/>
                  </a:moveTo>
                  <a:lnTo>
                    <a:pt x="1874" y="875"/>
                  </a:lnTo>
                  <a:cubicBezTo>
                    <a:pt x="1499" y="532"/>
                    <a:pt x="1187" y="438"/>
                    <a:pt x="875" y="594"/>
                  </a:cubicBezTo>
                  <a:cubicBezTo>
                    <a:pt x="1218" y="938"/>
                    <a:pt x="1437" y="1000"/>
                    <a:pt x="1874" y="875"/>
                  </a:cubicBezTo>
                  <a:close/>
                  <a:moveTo>
                    <a:pt x="1281" y="32"/>
                  </a:moveTo>
                  <a:lnTo>
                    <a:pt x="1281" y="32"/>
                  </a:lnTo>
                  <a:cubicBezTo>
                    <a:pt x="1531" y="0"/>
                    <a:pt x="1749" y="63"/>
                    <a:pt x="1937" y="219"/>
                  </a:cubicBezTo>
                  <a:cubicBezTo>
                    <a:pt x="2156" y="407"/>
                    <a:pt x="2343" y="625"/>
                    <a:pt x="2562" y="844"/>
                  </a:cubicBezTo>
                  <a:cubicBezTo>
                    <a:pt x="2656" y="969"/>
                    <a:pt x="2624" y="1157"/>
                    <a:pt x="2468" y="1219"/>
                  </a:cubicBezTo>
                  <a:cubicBezTo>
                    <a:pt x="2124" y="1375"/>
                    <a:pt x="1749" y="1500"/>
                    <a:pt x="1343" y="1469"/>
                  </a:cubicBezTo>
                  <a:cubicBezTo>
                    <a:pt x="1218" y="1438"/>
                    <a:pt x="1093" y="1407"/>
                    <a:pt x="1000" y="1344"/>
                  </a:cubicBezTo>
                  <a:cubicBezTo>
                    <a:pt x="719" y="1125"/>
                    <a:pt x="438" y="907"/>
                    <a:pt x="188" y="657"/>
                  </a:cubicBezTo>
                  <a:cubicBezTo>
                    <a:pt x="0" y="469"/>
                    <a:pt x="63" y="250"/>
                    <a:pt x="313" y="188"/>
                  </a:cubicBezTo>
                  <a:cubicBezTo>
                    <a:pt x="625" y="125"/>
                    <a:pt x="969" y="63"/>
                    <a:pt x="1281" y="0"/>
                  </a:cubicBezTo>
                  <a:cubicBezTo>
                    <a:pt x="1281" y="0"/>
                    <a:pt x="1281" y="0"/>
                    <a:pt x="1281" y="32"/>
                  </a:cubicBezTo>
                  <a:close/>
                </a:path>
              </a:pathLst>
            </a:custGeom>
            <a:grpFill/>
            <a:ln w="127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Freeform 6"/>
            <p:cNvSpPr>
              <a:spLocks noChangeArrowheads="1"/>
            </p:cNvSpPr>
            <p:nvPr/>
          </p:nvSpPr>
          <p:spPr bwMode="auto">
            <a:xfrm>
              <a:off x="5886450" y="3060700"/>
              <a:ext cx="957263" cy="552450"/>
            </a:xfrm>
            <a:custGeom>
              <a:avLst/>
              <a:gdLst>
                <a:gd name="T0" fmla="*/ 781 w 2657"/>
                <a:gd name="T1" fmla="*/ 625 h 1533"/>
                <a:gd name="T2" fmla="*/ 781 w 2657"/>
                <a:gd name="T3" fmla="*/ 625 h 1533"/>
                <a:gd name="T4" fmla="*/ 1937 w 2657"/>
                <a:gd name="T5" fmla="*/ 907 h 1533"/>
                <a:gd name="T6" fmla="*/ 781 w 2657"/>
                <a:gd name="T7" fmla="*/ 625 h 1533"/>
                <a:gd name="T8" fmla="*/ 1437 w 2657"/>
                <a:gd name="T9" fmla="*/ 1500 h 1533"/>
                <a:gd name="T10" fmla="*/ 1437 w 2657"/>
                <a:gd name="T11" fmla="*/ 1500 h 1533"/>
                <a:gd name="T12" fmla="*/ 843 w 2657"/>
                <a:gd name="T13" fmla="*/ 1344 h 1533"/>
                <a:gd name="T14" fmla="*/ 156 w 2657"/>
                <a:gd name="T15" fmla="*/ 688 h 1533"/>
                <a:gd name="T16" fmla="*/ 281 w 2657"/>
                <a:gd name="T17" fmla="*/ 250 h 1533"/>
                <a:gd name="T18" fmla="*/ 1218 w 2657"/>
                <a:gd name="T19" fmla="*/ 63 h 1533"/>
                <a:gd name="T20" fmla="*/ 2000 w 2657"/>
                <a:gd name="T21" fmla="*/ 313 h 1533"/>
                <a:gd name="T22" fmla="*/ 2531 w 2657"/>
                <a:gd name="T23" fmla="*/ 875 h 1533"/>
                <a:gd name="T24" fmla="*/ 2406 w 2657"/>
                <a:gd name="T25" fmla="*/ 1282 h 1533"/>
                <a:gd name="T26" fmla="*/ 1437 w 2657"/>
                <a:gd name="T27" fmla="*/ 1532 h 1533"/>
                <a:gd name="T28" fmla="*/ 1437 w 2657"/>
                <a:gd name="T29" fmla="*/ 1500 h 1533"/>
                <a:gd name="T30" fmla="*/ 781 w 2657"/>
                <a:gd name="T31" fmla="*/ 625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57" h="1533">
                  <a:moveTo>
                    <a:pt x="781" y="625"/>
                  </a:moveTo>
                  <a:lnTo>
                    <a:pt x="781" y="625"/>
                  </a:lnTo>
                  <a:cubicBezTo>
                    <a:pt x="1093" y="969"/>
                    <a:pt x="1468" y="1032"/>
                    <a:pt x="1937" y="907"/>
                  </a:cubicBezTo>
                  <a:cubicBezTo>
                    <a:pt x="1593" y="594"/>
                    <a:pt x="1218" y="500"/>
                    <a:pt x="781" y="625"/>
                  </a:cubicBezTo>
                  <a:lnTo>
                    <a:pt x="1437" y="1500"/>
                  </a:lnTo>
                  <a:lnTo>
                    <a:pt x="1437" y="1500"/>
                  </a:lnTo>
                  <a:cubicBezTo>
                    <a:pt x="1218" y="1532"/>
                    <a:pt x="1031" y="1469"/>
                    <a:pt x="843" y="1344"/>
                  </a:cubicBezTo>
                  <a:cubicBezTo>
                    <a:pt x="625" y="1125"/>
                    <a:pt x="375" y="907"/>
                    <a:pt x="156" y="688"/>
                  </a:cubicBezTo>
                  <a:cubicBezTo>
                    <a:pt x="0" y="532"/>
                    <a:pt x="62" y="313"/>
                    <a:pt x="281" y="250"/>
                  </a:cubicBezTo>
                  <a:cubicBezTo>
                    <a:pt x="593" y="157"/>
                    <a:pt x="906" y="94"/>
                    <a:pt x="1218" y="63"/>
                  </a:cubicBezTo>
                  <a:cubicBezTo>
                    <a:pt x="1531" y="0"/>
                    <a:pt x="1781" y="125"/>
                    <a:pt x="2000" y="313"/>
                  </a:cubicBezTo>
                  <a:cubicBezTo>
                    <a:pt x="2187" y="469"/>
                    <a:pt x="2375" y="657"/>
                    <a:pt x="2531" y="875"/>
                  </a:cubicBezTo>
                  <a:cubicBezTo>
                    <a:pt x="2656" y="1032"/>
                    <a:pt x="2625" y="1219"/>
                    <a:pt x="2406" y="1282"/>
                  </a:cubicBezTo>
                  <a:cubicBezTo>
                    <a:pt x="2093" y="1406"/>
                    <a:pt x="1781" y="1469"/>
                    <a:pt x="1437" y="1532"/>
                  </a:cubicBezTo>
                  <a:cubicBezTo>
                    <a:pt x="1437" y="1532"/>
                    <a:pt x="1437" y="1532"/>
                    <a:pt x="1437" y="1500"/>
                  </a:cubicBezTo>
                  <a:lnTo>
                    <a:pt x="781" y="625"/>
                  </a:lnTo>
                </a:path>
              </a:pathLst>
            </a:custGeom>
            <a:grpFill/>
            <a:ln w="127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Freeform 7"/>
            <p:cNvSpPr>
              <a:spLocks noChangeArrowheads="1"/>
            </p:cNvSpPr>
            <p:nvPr/>
          </p:nvSpPr>
          <p:spPr bwMode="auto">
            <a:xfrm>
              <a:off x="5886450" y="3060700"/>
              <a:ext cx="957263" cy="552450"/>
            </a:xfrm>
            <a:custGeom>
              <a:avLst/>
              <a:gdLst>
                <a:gd name="T0" fmla="*/ 781 w 2657"/>
                <a:gd name="T1" fmla="*/ 625 h 1533"/>
                <a:gd name="T2" fmla="*/ 781 w 2657"/>
                <a:gd name="T3" fmla="*/ 625 h 1533"/>
                <a:gd name="T4" fmla="*/ 1937 w 2657"/>
                <a:gd name="T5" fmla="*/ 907 h 1533"/>
                <a:gd name="T6" fmla="*/ 781 w 2657"/>
                <a:gd name="T7" fmla="*/ 625 h 1533"/>
                <a:gd name="T8" fmla="*/ 1437 w 2657"/>
                <a:gd name="T9" fmla="*/ 1500 h 1533"/>
                <a:gd name="T10" fmla="*/ 1437 w 2657"/>
                <a:gd name="T11" fmla="*/ 1500 h 1533"/>
                <a:gd name="T12" fmla="*/ 843 w 2657"/>
                <a:gd name="T13" fmla="*/ 1344 h 1533"/>
                <a:gd name="T14" fmla="*/ 156 w 2657"/>
                <a:gd name="T15" fmla="*/ 688 h 1533"/>
                <a:gd name="T16" fmla="*/ 281 w 2657"/>
                <a:gd name="T17" fmla="*/ 250 h 1533"/>
                <a:gd name="T18" fmla="*/ 1218 w 2657"/>
                <a:gd name="T19" fmla="*/ 63 h 1533"/>
                <a:gd name="T20" fmla="*/ 2000 w 2657"/>
                <a:gd name="T21" fmla="*/ 313 h 1533"/>
                <a:gd name="T22" fmla="*/ 2531 w 2657"/>
                <a:gd name="T23" fmla="*/ 875 h 1533"/>
                <a:gd name="T24" fmla="*/ 2406 w 2657"/>
                <a:gd name="T25" fmla="*/ 1282 h 1533"/>
                <a:gd name="T26" fmla="*/ 1437 w 2657"/>
                <a:gd name="T27" fmla="*/ 1532 h 1533"/>
                <a:gd name="T28" fmla="*/ 1437 w 2657"/>
                <a:gd name="T29" fmla="*/ 150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7" h="1533">
                  <a:moveTo>
                    <a:pt x="781" y="625"/>
                  </a:moveTo>
                  <a:lnTo>
                    <a:pt x="781" y="625"/>
                  </a:lnTo>
                  <a:cubicBezTo>
                    <a:pt x="1093" y="969"/>
                    <a:pt x="1468" y="1032"/>
                    <a:pt x="1937" y="907"/>
                  </a:cubicBezTo>
                  <a:cubicBezTo>
                    <a:pt x="1593" y="594"/>
                    <a:pt x="1218" y="500"/>
                    <a:pt x="781" y="625"/>
                  </a:cubicBezTo>
                  <a:close/>
                  <a:moveTo>
                    <a:pt x="1437" y="1500"/>
                  </a:moveTo>
                  <a:lnTo>
                    <a:pt x="1437" y="1500"/>
                  </a:lnTo>
                  <a:cubicBezTo>
                    <a:pt x="1218" y="1532"/>
                    <a:pt x="1031" y="1469"/>
                    <a:pt x="843" y="1344"/>
                  </a:cubicBezTo>
                  <a:cubicBezTo>
                    <a:pt x="625" y="1125"/>
                    <a:pt x="375" y="907"/>
                    <a:pt x="156" y="688"/>
                  </a:cubicBezTo>
                  <a:cubicBezTo>
                    <a:pt x="0" y="532"/>
                    <a:pt x="62" y="313"/>
                    <a:pt x="281" y="250"/>
                  </a:cubicBezTo>
                  <a:cubicBezTo>
                    <a:pt x="593" y="157"/>
                    <a:pt x="906" y="94"/>
                    <a:pt x="1218" y="63"/>
                  </a:cubicBezTo>
                  <a:cubicBezTo>
                    <a:pt x="1531" y="0"/>
                    <a:pt x="1781" y="125"/>
                    <a:pt x="2000" y="313"/>
                  </a:cubicBezTo>
                  <a:cubicBezTo>
                    <a:pt x="2187" y="469"/>
                    <a:pt x="2375" y="657"/>
                    <a:pt x="2531" y="875"/>
                  </a:cubicBezTo>
                  <a:cubicBezTo>
                    <a:pt x="2656" y="1032"/>
                    <a:pt x="2625" y="1219"/>
                    <a:pt x="2406" y="1282"/>
                  </a:cubicBezTo>
                  <a:cubicBezTo>
                    <a:pt x="2093" y="1406"/>
                    <a:pt x="1781" y="1469"/>
                    <a:pt x="1437" y="1532"/>
                  </a:cubicBezTo>
                  <a:cubicBezTo>
                    <a:pt x="1437" y="1532"/>
                    <a:pt x="1437" y="1532"/>
                    <a:pt x="1437" y="1500"/>
                  </a:cubicBezTo>
                  <a:close/>
                </a:path>
              </a:pathLst>
            </a:custGeom>
            <a:grpFill/>
            <a:ln w="127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Freeform 8"/>
            <p:cNvSpPr>
              <a:spLocks noChangeArrowheads="1"/>
            </p:cNvSpPr>
            <p:nvPr/>
          </p:nvSpPr>
          <p:spPr bwMode="auto">
            <a:xfrm>
              <a:off x="3051175" y="3162300"/>
              <a:ext cx="968375" cy="539750"/>
            </a:xfrm>
            <a:custGeom>
              <a:avLst/>
              <a:gdLst>
                <a:gd name="T0" fmla="*/ 750 w 2688"/>
                <a:gd name="T1" fmla="*/ 718 h 1501"/>
                <a:gd name="T2" fmla="*/ 750 w 2688"/>
                <a:gd name="T3" fmla="*/ 718 h 1501"/>
                <a:gd name="T4" fmla="*/ 1875 w 2688"/>
                <a:gd name="T5" fmla="*/ 718 h 1501"/>
                <a:gd name="T6" fmla="*/ 750 w 2688"/>
                <a:gd name="T7" fmla="*/ 718 h 1501"/>
                <a:gd name="T8" fmla="*/ 1375 w 2688"/>
                <a:gd name="T9" fmla="*/ 0 h 1501"/>
                <a:gd name="T10" fmla="*/ 1375 w 2688"/>
                <a:gd name="T11" fmla="*/ 0 h 1501"/>
                <a:gd name="T12" fmla="*/ 2562 w 2688"/>
                <a:gd name="T13" fmla="*/ 562 h 1501"/>
                <a:gd name="T14" fmla="*/ 2531 w 2688"/>
                <a:gd name="T15" fmla="*/ 937 h 1501"/>
                <a:gd name="T16" fmla="*/ 1718 w 2688"/>
                <a:gd name="T17" fmla="*/ 1406 h 1501"/>
                <a:gd name="T18" fmla="*/ 968 w 2688"/>
                <a:gd name="T19" fmla="*/ 1343 h 1501"/>
                <a:gd name="T20" fmla="*/ 187 w 2688"/>
                <a:gd name="T21" fmla="*/ 937 h 1501"/>
                <a:gd name="T22" fmla="*/ 125 w 2688"/>
                <a:gd name="T23" fmla="*/ 562 h 1501"/>
                <a:gd name="T24" fmla="*/ 1375 w 2688"/>
                <a:gd name="T25" fmla="*/ 0 h 1501"/>
                <a:gd name="T26" fmla="*/ 750 w 2688"/>
                <a:gd name="T27" fmla="*/ 71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88" h="1501">
                  <a:moveTo>
                    <a:pt x="750" y="718"/>
                  </a:moveTo>
                  <a:lnTo>
                    <a:pt x="750" y="718"/>
                  </a:lnTo>
                  <a:cubicBezTo>
                    <a:pt x="1250" y="968"/>
                    <a:pt x="1500" y="968"/>
                    <a:pt x="1875" y="718"/>
                  </a:cubicBezTo>
                  <a:cubicBezTo>
                    <a:pt x="1500" y="468"/>
                    <a:pt x="1125" y="500"/>
                    <a:pt x="750" y="718"/>
                  </a:cubicBezTo>
                  <a:lnTo>
                    <a:pt x="1375" y="0"/>
                  </a:lnTo>
                  <a:lnTo>
                    <a:pt x="1375" y="0"/>
                  </a:lnTo>
                  <a:cubicBezTo>
                    <a:pt x="1843" y="0"/>
                    <a:pt x="2218" y="250"/>
                    <a:pt x="2562" y="562"/>
                  </a:cubicBezTo>
                  <a:cubicBezTo>
                    <a:pt x="2687" y="656"/>
                    <a:pt x="2687" y="843"/>
                    <a:pt x="2531" y="937"/>
                  </a:cubicBezTo>
                  <a:cubicBezTo>
                    <a:pt x="2281" y="1093"/>
                    <a:pt x="2000" y="1250"/>
                    <a:pt x="1718" y="1406"/>
                  </a:cubicBezTo>
                  <a:cubicBezTo>
                    <a:pt x="1468" y="1500"/>
                    <a:pt x="1187" y="1468"/>
                    <a:pt x="968" y="1343"/>
                  </a:cubicBezTo>
                  <a:cubicBezTo>
                    <a:pt x="687" y="1250"/>
                    <a:pt x="437" y="1093"/>
                    <a:pt x="187" y="937"/>
                  </a:cubicBezTo>
                  <a:cubicBezTo>
                    <a:pt x="31" y="843"/>
                    <a:pt x="0" y="656"/>
                    <a:pt x="125" y="562"/>
                  </a:cubicBezTo>
                  <a:cubicBezTo>
                    <a:pt x="468" y="250"/>
                    <a:pt x="875" y="0"/>
                    <a:pt x="1375" y="0"/>
                  </a:cubicBezTo>
                  <a:lnTo>
                    <a:pt x="750" y="718"/>
                  </a:lnTo>
                </a:path>
              </a:pathLst>
            </a:custGeom>
            <a:grpFill/>
            <a:ln w="127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Freeform 9"/>
            <p:cNvSpPr>
              <a:spLocks noChangeArrowheads="1"/>
            </p:cNvSpPr>
            <p:nvPr/>
          </p:nvSpPr>
          <p:spPr bwMode="auto">
            <a:xfrm>
              <a:off x="3051175" y="3162300"/>
              <a:ext cx="968375" cy="539750"/>
            </a:xfrm>
            <a:custGeom>
              <a:avLst/>
              <a:gdLst>
                <a:gd name="T0" fmla="*/ 750 w 2688"/>
                <a:gd name="T1" fmla="*/ 718 h 1501"/>
                <a:gd name="T2" fmla="*/ 750 w 2688"/>
                <a:gd name="T3" fmla="*/ 718 h 1501"/>
                <a:gd name="T4" fmla="*/ 1875 w 2688"/>
                <a:gd name="T5" fmla="*/ 718 h 1501"/>
                <a:gd name="T6" fmla="*/ 750 w 2688"/>
                <a:gd name="T7" fmla="*/ 718 h 1501"/>
                <a:gd name="T8" fmla="*/ 1375 w 2688"/>
                <a:gd name="T9" fmla="*/ 0 h 1501"/>
                <a:gd name="T10" fmla="*/ 1375 w 2688"/>
                <a:gd name="T11" fmla="*/ 0 h 1501"/>
                <a:gd name="T12" fmla="*/ 2562 w 2688"/>
                <a:gd name="T13" fmla="*/ 562 h 1501"/>
                <a:gd name="T14" fmla="*/ 2531 w 2688"/>
                <a:gd name="T15" fmla="*/ 937 h 1501"/>
                <a:gd name="T16" fmla="*/ 1718 w 2688"/>
                <a:gd name="T17" fmla="*/ 1406 h 1501"/>
                <a:gd name="T18" fmla="*/ 968 w 2688"/>
                <a:gd name="T19" fmla="*/ 1343 h 1501"/>
                <a:gd name="T20" fmla="*/ 187 w 2688"/>
                <a:gd name="T21" fmla="*/ 937 h 1501"/>
                <a:gd name="T22" fmla="*/ 125 w 2688"/>
                <a:gd name="T23" fmla="*/ 562 h 1501"/>
                <a:gd name="T24" fmla="*/ 1375 w 2688"/>
                <a:gd name="T25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88" h="1501">
                  <a:moveTo>
                    <a:pt x="750" y="718"/>
                  </a:moveTo>
                  <a:lnTo>
                    <a:pt x="750" y="718"/>
                  </a:lnTo>
                  <a:cubicBezTo>
                    <a:pt x="1250" y="968"/>
                    <a:pt x="1500" y="968"/>
                    <a:pt x="1875" y="718"/>
                  </a:cubicBezTo>
                  <a:cubicBezTo>
                    <a:pt x="1500" y="468"/>
                    <a:pt x="1125" y="500"/>
                    <a:pt x="750" y="718"/>
                  </a:cubicBezTo>
                  <a:close/>
                  <a:moveTo>
                    <a:pt x="1375" y="0"/>
                  </a:moveTo>
                  <a:lnTo>
                    <a:pt x="1375" y="0"/>
                  </a:lnTo>
                  <a:cubicBezTo>
                    <a:pt x="1843" y="0"/>
                    <a:pt x="2218" y="250"/>
                    <a:pt x="2562" y="562"/>
                  </a:cubicBezTo>
                  <a:cubicBezTo>
                    <a:pt x="2687" y="656"/>
                    <a:pt x="2687" y="843"/>
                    <a:pt x="2531" y="937"/>
                  </a:cubicBezTo>
                  <a:cubicBezTo>
                    <a:pt x="2281" y="1093"/>
                    <a:pt x="2000" y="1250"/>
                    <a:pt x="1718" y="1406"/>
                  </a:cubicBezTo>
                  <a:cubicBezTo>
                    <a:pt x="1468" y="1500"/>
                    <a:pt x="1187" y="1468"/>
                    <a:pt x="968" y="1343"/>
                  </a:cubicBezTo>
                  <a:cubicBezTo>
                    <a:pt x="687" y="1250"/>
                    <a:pt x="437" y="1093"/>
                    <a:pt x="187" y="937"/>
                  </a:cubicBezTo>
                  <a:cubicBezTo>
                    <a:pt x="31" y="843"/>
                    <a:pt x="0" y="656"/>
                    <a:pt x="125" y="562"/>
                  </a:cubicBezTo>
                  <a:cubicBezTo>
                    <a:pt x="468" y="250"/>
                    <a:pt x="875" y="0"/>
                    <a:pt x="1375" y="0"/>
                  </a:cubicBezTo>
                  <a:close/>
                </a:path>
              </a:pathLst>
            </a:custGeom>
            <a:grpFill/>
            <a:ln w="1270" cap="flat" cmpd="sng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Freeform 1"/>
          <p:cNvSpPr>
            <a:spLocks noChangeArrowheads="1"/>
          </p:cNvSpPr>
          <p:nvPr/>
        </p:nvSpPr>
        <p:spPr bwMode="auto">
          <a:xfrm>
            <a:off x="8082665" y="1173723"/>
            <a:ext cx="566737" cy="358775"/>
          </a:xfrm>
          <a:custGeom>
            <a:avLst/>
            <a:gdLst>
              <a:gd name="T0" fmla="*/ 316554 w 20629"/>
              <a:gd name="T1" fmla="*/ 0 h 13066"/>
              <a:gd name="T2" fmla="*/ 316554 w 20629"/>
              <a:gd name="T3" fmla="*/ 0 h 13066"/>
              <a:gd name="T4" fmla="*/ 184858 w 20629"/>
              <a:gd name="T5" fmla="*/ 82710 h 13066"/>
              <a:gd name="T6" fmla="*/ 151110 w 20629"/>
              <a:gd name="T7" fmla="*/ 75131 h 13066"/>
              <a:gd name="T8" fmla="*/ 76804 w 20629"/>
              <a:gd name="T9" fmla="*/ 137602 h 13066"/>
              <a:gd name="T10" fmla="*/ 0 w 20629"/>
              <a:gd name="T11" fmla="*/ 244779 h 13066"/>
              <a:gd name="T12" fmla="*/ 113106 w 20629"/>
              <a:gd name="T13" fmla="*/ 358766 h 13066"/>
              <a:gd name="T14" fmla="*/ 463463 w 20629"/>
              <a:gd name="T15" fmla="*/ 358766 h 13066"/>
              <a:gd name="T16" fmla="*/ 463463 w 20629"/>
              <a:gd name="T17" fmla="*/ 358766 h 13066"/>
              <a:gd name="T18" fmla="*/ 566437 w 20629"/>
              <a:gd name="T19" fmla="*/ 254912 h 13066"/>
              <a:gd name="T20" fmla="*/ 462612 w 20629"/>
              <a:gd name="T21" fmla="*/ 151085 h 13066"/>
              <a:gd name="T22" fmla="*/ 463463 w 20629"/>
              <a:gd name="T23" fmla="*/ 146033 h 13066"/>
              <a:gd name="T24" fmla="*/ 316554 w 20629"/>
              <a:gd name="T25" fmla="*/ 0 h 13066"/>
              <a:gd name="T26" fmla="*/ 316554 w 20629"/>
              <a:gd name="T27" fmla="*/ 18563 h 13066"/>
              <a:gd name="T28" fmla="*/ 316554 w 20629"/>
              <a:gd name="T29" fmla="*/ 18563 h 13066"/>
              <a:gd name="T30" fmla="*/ 444022 w 20629"/>
              <a:gd name="T31" fmla="*/ 146033 h 13066"/>
              <a:gd name="T32" fmla="*/ 444022 w 20629"/>
              <a:gd name="T33" fmla="*/ 147708 h 13066"/>
              <a:gd name="T34" fmla="*/ 444022 w 20629"/>
              <a:gd name="T35" fmla="*/ 150261 h 13066"/>
              <a:gd name="T36" fmla="*/ 444022 w 20629"/>
              <a:gd name="T37" fmla="*/ 169676 h 13066"/>
              <a:gd name="T38" fmla="*/ 462612 w 20629"/>
              <a:gd name="T39" fmla="*/ 169676 h 13066"/>
              <a:gd name="T40" fmla="*/ 547874 w 20629"/>
              <a:gd name="T41" fmla="*/ 254912 h 13066"/>
              <a:gd name="T42" fmla="*/ 463463 w 20629"/>
              <a:gd name="T43" fmla="*/ 339351 h 13066"/>
              <a:gd name="T44" fmla="*/ 459234 w 20629"/>
              <a:gd name="T45" fmla="*/ 339351 h 13066"/>
              <a:gd name="T46" fmla="*/ 113106 w 20629"/>
              <a:gd name="T47" fmla="*/ 339351 h 13066"/>
              <a:gd name="T48" fmla="*/ 18563 w 20629"/>
              <a:gd name="T49" fmla="*/ 244779 h 13066"/>
              <a:gd name="T50" fmla="*/ 82708 w 20629"/>
              <a:gd name="T51" fmla="*/ 156165 h 13066"/>
              <a:gd name="T52" fmla="*/ 92841 w 20629"/>
              <a:gd name="T53" fmla="*/ 151964 h 13066"/>
              <a:gd name="T54" fmla="*/ 95395 w 20629"/>
              <a:gd name="T55" fmla="*/ 140952 h 13066"/>
              <a:gd name="T56" fmla="*/ 151110 w 20629"/>
              <a:gd name="T57" fmla="*/ 93694 h 13066"/>
              <a:gd name="T58" fmla="*/ 176428 w 20629"/>
              <a:gd name="T59" fmla="*/ 99598 h 13066"/>
              <a:gd name="T60" fmla="*/ 193316 w 20629"/>
              <a:gd name="T61" fmla="*/ 108907 h 13066"/>
              <a:gd name="T62" fmla="*/ 201746 w 20629"/>
              <a:gd name="T63" fmla="*/ 91167 h 13066"/>
              <a:gd name="T64" fmla="*/ 316554 w 20629"/>
              <a:gd name="T65" fmla="*/ 18563 h 1306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0629" h="13066">
                <a:moveTo>
                  <a:pt x="11528" y="0"/>
                </a:moveTo>
                <a:lnTo>
                  <a:pt x="11528" y="0"/>
                </a:lnTo>
                <a:cubicBezTo>
                  <a:pt x="9407" y="0"/>
                  <a:pt x="7593" y="1230"/>
                  <a:pt x="6732" y="3012"/>
                </a:cubicBezTo>
                <a:cubicBezTo>
                  <a:pt x="6363" y="2828"/>
                  <a:pt x="5933" y="2736"/>
                  <a:pt x="5503" y="2736"/>
                </a:cubicBezTo>
                <a:cubicBezTo>
                  <a:pt x="4119" y="2736"/>
                  <a:pt x="3012" y="3720"/>
                  <a:pt x="2797" y="5011"/>
                </a:cubicBezTo>
                <a:cubicBezTo>
                  <a:pt x="1168" y="5595"/>
                  <a:pt x="0" y="7100"/>
                  <a:pt x="0" y="8914"/>
                </a:cubicBezTo>
                <a:cubicBezTo>
                  <a:pt x="0" y="11220"/>
                  <a:pt x="1845" y="13065"/>
                  <a:pt x="4119" y="13065"/>
                </a:cubicBezTo>
                <a:cubicBezTo>
                  <a:pt x="16878" y="13065"/>
                  <a:pt x="16878" y="13065"/>
                  <a:pt x="16878" y="13065"/>
                </a:cubicBezTo>
                <a:cubicBezTo>
                  <a:pt x="18938" y="13035"/>
                  <a:pt x="20628" y="11343"/>
                  <a:pt x="20628" y="9283"/>
                </a:cubicBezTo>
                <a:cubicBezTo>
                  <a:pt x="20628" y="7193"/>
                  <a:pt x="18938" y="5502"/>
                  <a:pt x="16847" y="5502"/>
                </a:cubicBezTo>
                <a:cubicBezTo>
                  <a:pt x="16878" y="5441"/>
                  <a:pt x="16878" y="5379"/>
                  <a:pt x="16878" y="5318"/>
                </a:cubicBezTo>
                <a:cubicBezTo>
                  <a:pt x="16878" y="2367"/>
                  <a:pt x="14479" y="0"/>
                  <a:pt x="11528" y="0"/>
                </a:cubicBezTo>
                <a:close/>
                <a:moveTo>
                  <a:pt x="11528" y="676"/>
                </a:moveTo>
                <a:lnTo>
                  <a:pt x="11528" y="676"/>
                </a:lnTo>
                <a:cubicBezTo>
                  <a:pt x="14110" y="676"/>
                  <a:pt x="16170" y="2766"/>
                  <a:pt x="16170" y="5318"/>
                </a:cubicBezTo>
                <a:cubicBezTo>
                  <a:pt x="16170" y="5349"/>
                  <a:pt x="16170" y="5349"/>
                  <a:pt x="16170" y="5379"/>
                </a:cubicBezTo>
                <a:cubicBezTo>
                  <a:pt x="16170" y="5411"/>
                  <a:pt x="16170" y="5441"/>
                  <a:pt x="16170" y="5472"/>
                </a:cubicBezTo>
                <a:cubicBezTo>
                  <a:pt x="16170" y="6179"/>
                  <a:pt x="16170" y="6179"/>
                  <a:pt x="16170" y="6179"/>
                </a:cubicBezTo>
                <a:cubicBezTo>
                  <a:pt x="16847" y="6179"/>
                  <a:pt x="16847" y="6179"/>
                  <a:pt x="16847" y="6179"/>
                </a:cubicBezTo>
                <a:cubicBezTo>
                  <a:pt x="18569" y="6179"/>
                  <a:pt x="19952" y="7562"/>
                  <a:pt x="19952" y="9283"/>
                </a:cubicBezTo>
                <a:cubicBezTo>
                  <a:pt x="19952" y="10975"/>
                  <a:pt x="18569" y="12358"/>
                  <a:pt x="16878" y="12358"/>
                </a:cubicBezTo>
                <a:cubicBezTo>
                  <a:pt x="16724" y="12358"/>
                  <a:pt x="16724" y="12358"/>
                  <a:pt x="16724" y="12358"/>
                </a:cubicBezTo>
                <a:cubicBezTo>
                  <a:pt x="4119" y="12358"/>
                  <a:pt x="4119" y="12358"/>
                  <a:pt x="4119" y="12358"/>
                </a:cubicBezTo>
                <a:cubicBezTo>
                  <a:pt x="2214" y="12358"/>
                  <a:pt x="676" y="10821"/>
                  <a:pt x="676" y="8914"/>
                </a:cubicBezTo>
                <a:cubicBezTo>
                  <a:pt x="676" y="7469"/>
                  <a:pt x="1629" y="6149"/>
                  <a:pt x="3012" y="5687"/>
                </a:cubicBezTo>
                <a:cubicBezTo>
                  <a:pt x="3381" y="5534"/>
                  <a:pt x="3381" y="5534"/>
                  <a:pt x="3381" y="5534"/>
                </a:cubicBezTo>
                <a:cubicBezTo>
                  <a:pt x="3474" y="5133"/>
                  <a:pt x="3474" y="5133"/>
                  <a:pt x="3474" y="5133"/>
                </a:cubicBezTo>
                <a:cubicBezTo>
                  <a:pt x="3627" y="4150"/>
                  <a:pt x="4488" y="3412"/>
                  <a:pt x="5503" y="3412"/>
                </a:cubicBezTo>
                <a:cubicBezTo>
                  <a:pt x="5811" y="3412"/>
                  <a:pt x="6117" y="3504"/>
                  <a:pt x="6425" y="3627"/>
                </a:cubicBezTo>
                <a:cubicBezTo>
                  <a:pt x="7040" y="3966"/>
                  <a:pt x="7040" y="3966"/>
                  <a:pt x="7040" y="3966"/>
                </a:cubicBezTo>
                <a:cubicBezTo>
                  <a:pt x="7347" y="3320"/>
                  <a:pt x="7347" y="3320"/>
                  <a:pt x="7347" y="3320"/>
                </a:cubicBezTo>
                <a:cubicBezTo>
                  <a:pt x="8117" y="1722"/>
                  <a:pt x="9776" y="676"/>
                  <a:pt x="11528" y="67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6" name="Group 502"/>
          <p:cNvGrpSpPr>
            <a:grpSpLocks/>
          </p:cNvGrpSpPr>
          <p:nvPr/>
        </p:nvGrpSpPr>
        <p:grpSpPr bwMode="auto">
          <a:xfrm>
            <a:off x="1447069" y="1892262"/>
            <a:ext cx="385763" cy="317500"/>
            <a:chOff x="1671638" y="1003300"/>
            <a:chExt cx="6740525" cy="5545138"/>
          </a:xfrm>
          <a:noFill/>
        </p:grpSpPr>
        <p:sp>
          <p:nvSpPr>
            <p:cNvPr id="347" name="Freeform 1"/>
            <p:cNvSpPr>
              <a:spLocks noChangeArrowheads="1"/>
            </p:cNvSpPr>
            <p:nvPr/>
          </p:nvSpPr>
          <p:spPr bwMode="auto">
            <a:xfrm>
              <a:off x="1671638" y="5189870"/>
              <a:ext cx="6740525" cy="443611"/>
            </a:xfrm>
            <a:custGeom>
              <a:avLst/>
              <a:gdLst>
                <a:gd name="T0" fmla="*/ 18724 w 18725"/>
                <a:gd name="T1" fmla="*/ 707 h 1262"/>
                <a:gd name="T2" fmla="*/ 18724 w 18725"/>
                <a:gd name="T3" fmla="*/ 707 h 1262"/>
                <a:gd name="T4" fmla="*/ 17339 w 18725"/>
                <a:gd name="T5" fmla="*/ 92 h 1262"/>
                <a:gd name="T6" fmla="*/ 16725 w 18725"/>
                <a:gd name="T7" fmla="*/ 0 h 1262"/>
                <a:gd name="T8" fmla="*/ 14419 w 18725"/>
                <a:gd name="T9" fmla="*/ 799 h 1262"/>
                <a:gd name="T10" fmla="*/ 12882 w 18725"/>
                <a:gd name="T11" fmla="*/ 1261 h 1262"/>
                <a:gd name="T12" fmla="*/ 12236 w 18725"/>
                <a:gd name="T13" fmla="*/ 1138 h 1262"/>
                <a:gd name="T14" fmla="*/ 11375 w 18725"/>
                <a:gd name="T15" fmla="*/ 676 h 1262"/>
                <a:gd name="T16" fmla="*/ 9500 w 18725"/>
                <a:gd name="T17" fmla="*/ 0 h 1262"/>
                <a:gd name="T18" fmla="*/ 9347 w 18725"/>
                <a:gd name="T19" fmla="*/ 0 h 1262"/>
                <a:gd name="T20" fmla="*/ 7256 w 18725"/>
                <a:gd name="T21" fmla="*/ 707 h 1262"/>
                <a:gd name="T22" fmla="*/ 6703 w 18725"/>
                <a:gd name="T23" fmla="*/ 1015 h 1262"/>
                <a:gd name="T24" fmla="*/ 5719 w 18725"/>
                <a:gd name="T25" fmla="*/ 1229 h 1262"/>
                <a:gd name="T26" fmla="*/ 4551 w 18725"/>
                <a:gd name="T27" fmla="*/ 953 h 1262"/>
                <a:gd name="T28" fmla="*/ 4213 w 18725"/>
                <a:gd name="T29" fmla="*/ 769 h 1262"/>
                <a:gd name="T30" fmla="*/ 4182 w 18725"/>
                <a:gd name="T31" fmla="*/ 769 h 1262"/>
                <a:gd name="T32" fmla="*/ 1999 w 18725"/>
                <a:gd name="T33" fmla="*/ 0 h 1262"/>
                <a:gd name="T34" fmla="*/ 1661 w 18725"/>
                <a:gd name="T35" fmla="*/ 0 h 1262"/>
                <a:gd name="T36" fmla="*/ 0 w 18725"/>
                <a:gd name="T37" fmla="*/ 676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725" h="1262">
                  <a:moveTo>
                    <a:pt x="18724" y="707"/>
                  </a:moveTo>
                  <a:lnTo>
                    <a:pt x="18724" y="707"/>
                  </a:lnTo>
                  <a:cubicBezTo>
                    <a:pt x="18293" y="461"/>
                    <a:pt x="17831" y="215"/>
                    <a:pt x="17339" y="92"/>
                  </a:cubicBezTo>
                  <a:cubicBezTo>
                    <a:pt x="17155" y="31"/>
                    <a:pt x="16940" y="0"/>
                    <a:pt x="16725" y="0"/>
                  </a:cubicBezTo>
                  <a:cubicBezTo>
                    <a:pt x="15895" y="0"/>
                    <a:pt x="15095" y="400"/>
                    <a:pt x="14419" y="799"/>
                  </a:cubicBezTo>
                  <a:cubicBezTo>
                    <a:pt x="13866" y="1106"/>
                    <a:pt x="13343" y="1261"/>
                    <a:pt x="12882" y="1261"/>
                  </a:cubicBezTo>
                  <a:cubicBezTo>
                    <a:pt x="12666" y="1261"/>
                    <a:pt x="12452" y="1199"/>
                    <a:pt x="12236" y="1138"/>
                  </a:cubicBezTo>
                  <a:cubicBezTo>
                    <a:pt x="11960" y="1015"/>
                    <a:pt x="11652" y="860"/>
                    <a:pt x="11375" y="676"/>
                  </a:cubicBezTo>
                  <a:cubicBezTo>
                    <a:pt x="10791" y="369"/>
                    <a:pt x="10176" y="31"/>
                    <a:pt x="9500" y="0"/>
                  </a:cubicBezTo>
                  <a:cubicBezTo>
                    <a:pt x="9469" y="0"/>
                    <a:pt x="9408" y="0"/>
                    <a:pt x="9347" y="0"/>
                  </a:cubicBezTo>
                  <a:cubicBezTo>
                    <a:pt x="8609" y="0"/>
                    <a:pt x="7933" y="369"/>
                    <a:pt x="7256" y="707"/>
                  </a:cubicBezTo>
                  <a:cubicBezTo>
                    <a:pt x="7072" y="830"/>
                    <a:pt x="6887" y="922"/>
                    <a:pt x="6703" y="1015"/>
                  </a:cubicBezTo>
                  <a:cubicBezTo>
                    <a:pt x="6395" y="1168"/>
                    <a:pt x="6058" y="1229"/>
                    <a:pt x="5719" y="1229"/>
                  </a:cubicBezTo>
                  <a:cubicBezTo>
                    <a:pt x="5320" y="1229"/>
                    <a:pt x="4920" y="1138"/>
                    <a:pt x="4551" y="953"/>
                  </a:cubicBezTo>
                  <a:cubicBezTo>
                    <a:pt x="4428" y="892"/>
                    <a:pt x="4305" y="830"/>
                    <a:pt x="4213" y="769"/>
                  </a:cubicBezTo>
                  <a:cubicBezTo>
                    <a:pt x="4182" y="769"/>
                    <a:pt x="4182" y="769"/>
                    <a:pt x="4182" y="769"/>
                  </a:cubicBezTo>
                  <a:cubicBezTo>
                    <a:pt x="3475" y="369"/>
                    <a:pt x="2768" y="0"/>
                    <a:pt x="1999" y="0"/>
                  </a:cubicBezTo>
                  <a:cubicBezTo>
                    <a:pt x="1876" y="0"/>
                    <a:pt x="1784" y="0"/>
                    <a:pt x="1661" y="0"/>
                  </a:cubicBezTo>
                  <a:cubicBezTo>
                    <a:pt x="1046" y="92"/>
                    <a:pt x="524" y="400"/>
                    <a:pt x="0" y="676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Freeform 2"/>
            <p:cNvSpPr>
              <a:spLocks noChangeArrowheads="1"/>
            </p:cNvSpPr>
            <p:nvPr/>
          </p:nvSpPr>
          <p:spPr bwMode="auto">
            <a:xfrm>
              <a:off x="1671638" y="6104827"/>
              <a:ext cx="6740525" cy="443611"/>
            </a:xfrm>
            <a:custGeom>
              <a:avLst/>
              <a:gdLst>
                <a:gd name="T0" fmla="*/ 18724 w 18725"/>
                <a:gd name="T1" fmla="*/ 708 h 1261"/>
                <a:gd name="T2" fmla="*/ 18724 w 18725"/>
                <a:gd name="T3" fmla="*/ 708 h 1261"/>
                <a:gd name="T4" fmla="*/ 17339 w 18725"/>
                <a:gd name="T5" fmla="*/ 93 h 1261"/>
                <a:gd name="T6" fmla="*/ 16725 w 18725"/>
                <a:gd name="T7" fmla="*/ 31 h 1261"/>
                <a:gd name="T8" fmla="*/ 14419 w 18725"/>
                <a:gd name="T9" fmla="*/ 799 h 1261"/>
                <a:gd name="T10" fmla="*/ 12882 w 18725"/>
                <a:gd name="T11" fmla="*/ 1260 h 1261"/>
                <a:gd name="T12" fmla="*/ 12236 w 18725"/>
                <a:gd name="T13" fmla="*/ 1138 h 1261"/>
                <a:gd name="T14" fmla="*/ 11375 w 18725"/>
                <a:gd name="T15" fmla="*/ 708 h 1261"/>
                <a:gd name="T16" fmla="*/ 9500 w 18725"/>
                <a:gd name="T17" fmla="*/ 0 h 1261"/>
                <a:gd name="T18" fmla="*/ 9347 w 18725"/>
                <a:gd name="T19" fmla="*/ 0 h 1261"/>
                <a:gd name="T20" fmla="*/ 7256 w 18725"/>
                <a:gd name="T21" fmla="*/ 738 h 1261"/>
                <a:gd name="T22" fmla="*/ 6703 w 18725"/>
                <a:gd name="T23" fmla="*/ 1015 h 1261"/>
                <a:gd name="T24" fmla="*/ 5719 w 18725"/>
                <a:gd name="T25" fmla="*/ 1260 h 1261"/>
                <a:gd name="T26" fmla="*/ 4551 w 18725"/>
                <a:gd name="T27" fmla="*/ 954 h 1261"/>
                <a:gd name="T28" fmla="*/ 4213 w 18725"/>
                <a:gd name="T29" fmla="*/ 769 h 1261"/>
                <a:gd name="T30" fmla="*/ 4182 w 18725"/>
                <a:gd name="T31" fmla="*/ 769 h 1261"/>
                <a:gd name="T32" fmla="*/ 1999 w 18725"/>
                <a:gd name="T33" fmla="*/ 0 h 1261"/>
                <a:gd name="T34" fmla="*/ 1661 w 18725"/>
                <a:gd name="T35" fmla="*/ 31 h 1261"/>
                <a:gd name="T36" fmla="*/ 0 w 18725"/>
                <a:gd name="T37" fmla="*/ 708 h 1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725" h="1261">
                  <a:moveTo>
                    <a:pt x="18724" y="708"/>
                  </a:moveTo>
                  <a:lnTo>
                    <a:pt x="18724" y="708"/>
                  </a:lnTo>
                  <a:cubicBezTo>
                    <a:pt x="18293" y="462"/>
                    <a:pt x="17831" y="216"/>
                    <a:pt x="17339" y="93"/>
                  </a:cubicBezTo>
                  <a:cubicBezTo>
                    <a:pt x="17155" y="31"/>
                    <a:pt x="16940" y="31"/>
                    <a:pt x="16725" y="31"/>
                  </a:cubicBezTo>
                  <a:cubicBezTo>
                    <a:pt x="15895" y="31"/>
                    <a:pt x="15095" y="430"/>
                    <a:pt x="14419" y="799"/>
                  </a:cubicBezTo>
                  <a:cubicBezTo>
                    <a:pt x="13866" y="1107"/>
                    <a:pt x="13343" y="1260"/>
                    <a:pt x="12882" y="1260"/>
                  </a:cubicBezTo>
                  <a:cubicBezTo>
                    <a:pt x="12666" y="1260"/>
                    <a:pt x="12452" y="1230"/>
                    <a:pt x="12236" y="1138"/>
                  </a:cubicBezTo>
                  <a:cubicBezTo>
                    <a:pt x="11960" y="1015"/>
                    <a:pt x="11652" y="861"/>
                    <a:pt x="11375" y="708"/>
                  </a:cubicBezTo>
                  <a:cubicBezTo>
                    <a:pt x="10791" y="369"/>
                    <a:pt x="10176" y="61"/>
                    <a:pt x="9500" y="0"/>
                  </a:cubicBezTo>
                  <a:cubicBezTo>
                    <a:pt x="9469" y="0"/>
                    <a:pt x="9408" y="0"/>
                    <a:pt x="9347" y="0"/>
                  </a:cubicBezTo>
                  <a:cubicBezTo>
                    <a:pt x="8609" y="0"/>
                    <a:pt x="7933" y="369"/>
                    <a:pt x="7256" y="738"/>
                  </a:cubicBezTo>
                  <a:cubicBezTo>
                    <a:pt x="7072" y="831"/>
                    <a:pt x="6887" y="922"/>
                    <a:pt x="6703" y="1015"/>
                  </a:cubicBezTo>
                  <a:cubicBezTo>
                    <a:pt x="6395" y="1168"/>
                    <a:pt x="6058" y="1260"/>
                    <a:pt x="5719" y="1260"/>
                  </a:cubicBezTo>
                  <a:cubicBezTo>
                    <a:pt x="5320" y="1260"/>
                    <a:pt x="4920" y="1138"/>
                    <a:pt x="4551" y="954"/>
                  </a:cubicBezTo>
                  <a:cubicBezTo>
                    <a:pt x="4428" y="892"/>
                    <a:pt x="4305" y="831"/>
                    <a:pt x="4213" y="769"/>
                  </a:cubicBezTo>
                  <a:cubicBezTo>
                    <a:pt x="4182" y="769"/>
                    <a:pt x="4182" y="769"/>
                    <a:pt x="4182" y="769"/>
                  </a:cubicBezTo>
                  <a:cubicBezTo>
                    <a:pt x="3475" y="400"/>
                    <a:pt x="2768" y="0"/>
                    <a:pt x="1999" y="0"/>
                  </a:cubicBezTo>
                  <a:cubicBezTo>
                    <a:pt x="1876" y="0"/>
                    <a:pt x="1784" y="0"/>
                    <a:pt x="1661" y="31"/>
                  </a:cubicBezTo>
                  <a:cubicBezTo>
                    <a:pt x="1046" y="123"/>
                    <a:pt x="524" y="400"/>
                    <a:pt x="0" y="708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Freeform 3"/>
            <p:cNvSpPr>
              <a:spLocks noChangeArrowheads="1"/>
            </p:cNvSpPr>
            <p:nvPr/>
          </p:nvSpPr>
          <p:spPr bwMode="auto">
            <a:xfrm>
              <a:off x="2919890" y="1003300"/>
              <a:ext cx="4493678" cy="4103402"/>
            </a:xfrm>
            <a:custGeom>
              <a:avLst/>
              <a:gdLst>
                <a:gd name="T0" fmla="*/ 10728 w 12421"/>
                <a:gd name="T1" fmla="*/ 11374 h 11375"/>
                <a:gd name="T2" fmla="*/ 10728 w 12421"/>
                <a:gd name="T3" fmla="*/ 11374 h 11375"/>
                <a:gd name="T4" fmla="*/ 11343 w 12421"/>
                <a:gd name="T5" fmla="*/ 10821 h 11375"/>
                <a:gd name="T6" fmla="*/ 11528 w 12421"/>
                <a:gd name="T7" fmla="*/ 9375 h 11375"/>
                <a:gd name="T8" fmla="*/ 9868 w 12421"/>
                <a:gd name="T9" fmla="*/ 7225 h 11375"/>
                <a:gd name="T10" fmla="*/ 8545 w 12421"/>
                <a:gd name="T11" fmla="*/ 5534 h 11375"/>
                <a:gd name="T12" fmla="*/ 8545 w 12421"/>
                <a:gd name="T13" fmla="*/ 5503 h 11375"/>
                <a:gd name="T14" fmla="*/ 6486 w 12421"/>
                <a:gd name="T15" fmla="*/ 2889 h 11375"/>
                <a:gd name="T16" fmla="*/ 11466 w 12421"/>
                <a:gd name="T17" fmla="*/ 2121 h 11375"/>
                <a:gd name="T18" fmla="*/ 12358 w 12421"/>
                <a:gd name="T19" fmla="*/ 953 h 11375"/>
                <a:gd name="T20" fmla="*/ 11159 w 12421"/>
                <a:gd name="T21" fmla="*/ 92 h 11375"/>
                <a:gd name="T22" fmla="*/ 4427 w 12421"/>
                <a:gd name="T23" fmla="*/ 1076 h 11375"/>
                <a:gd name="T24" fmla="*/ 3627 w 12421"/>
                <a:gd name="T25" fmla="*/ 1721 h 11375"/>
                <a:gd name="T26" fmla="*/ 3782 w 12421"/>
                <a:gd name="T27" fmla="*/ 2736 h 11375"/>
                <a:gd name="T28" fmla="*/ 6271 w 12421"/>
                <a:gd name="T29" fmla="*/ 5995 h 11375"/>
                <a:gd name="T30" fmla="*/ 0 w 12421"/>
                <a:gd name="T31" fmla="*/ 11005 h 1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21" h="11375">
                  <a:moveTo>
                    <a:pt x="10728" y="11374"/>
                  </a:moveTo>
                  <a:lnTo>
                    <a:pt x="10728" y="11374"/>
                  </a:lnTo>
                  <a:cubicBezTo>
                    <a:pt x="11036" y="11097"/>
                    <a:pt x="11282" y="10882"/>
                    <a:pt x="11343" y="10821"/>
                  </a:cubicBezTo>
                  <a:cubicBezTo>
                    <a:pt x="11805" y="10482"/>
                    <a:pt x="11866" y="9837"/>
                    <a:pt x="11528" y="9375"/>
                  </a:cubicBezTo>
                  <a:cubicBezTo>
                    <a:pt x="9868" y="7225"/>
                    <a:pt x="9868" y="7225"/>
                    <a:pt x="9868" y="7225"/>
                  </a:cubicBezTo>
                  <a:cubicBezTo>
                    <a:pt x="8545" y="5534"/>
                    <a:pt x="8545" y="5534"/>
                    <a:pt x="8545" y="5534"/>
                  </a:cubicBezTo>
                  <a:lnTo>
                    <a:pt x="8545" y="5503"/>
                  </a:lnTo>
                  <a:cubicBezTo>
                    <a:pt x="6486" y="2889"/>
                    <a:pt x="6486" y="2889"/>
                    <a:pt x="6486" y="2889"/>
                  </a:cubicBezTo>
                  <a:cubicBezTo>
                    <a:pt x="11466" y="2121"/>
                    <a:pt x="11466" y="2121"/>
                    <a:pt x="11466" y="2121"/>
                  </a:cubicBezTo>
                  <a:cubicBezTo>
                    <a:pt x="12051" y="2060"/>
                    <a:pt x="12420" y="1536"/>
                    <a:pt x="12358" y="953"/>
                  </a:cubicBezTo>
                  <a:cubicBezTo>
                    <a:pt x="12266" y="399"/>
                    <a:pt x="11743" y="0"/>
                    <a:pt x="11159" y="92"/>
                  </a:cubicBezTo>
                  <a:cubicBezTo>
                    <a:pt x="4427" y="1076"/>
                    <a:pt x="4427" y="1076"/>
                    <a:pt x="4427" y="1076"/>
                  </a:cubicBezTo>
                  <a:cubicBezTo>
                    <a:pt x="4058" y="1137"/>
                    <a:pt x="3750" y="1383"/>
                    <a:pt x="3627" y="1721"/>
                  </a:cubicBezTo>
                  <a:cubicBezTo>
                    <a:pt x="3474" y="2060"/>
                    <a:pt x="3536" y="2459"/>
                    <a:pt x="3782" y="2736"/>
                  </a:cubicBezTo>
                  <a:cubicBezTo>
                    <a:pt x="6271" y="5995"/>
                    <a:pt x="6271" y="5995"/>
                    <a:pt x="6271" y="5995"/>
                  </a:cubicBezTo>
                  <a:cubicBezTo>
                    <a:pt x="0" y="11005"/>
                    <a:pt x="0" y="11005"/>
                    <a:pt x="0" y="11005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Freeform 4"/>
            <p:cNvSpPr>
              <a:spLocks noChangeArrowheads="1"/>
            </p:cNvSpPr>
            <p:nvPr/>
          </p:nvSpPr>
          <p:spPr bwMode="auto">
            <a:xfrm>
              <a:off x="6720091" y="2278682"/>
              <a:ext cx="1608848" cy="1580356"/>
            </a:xfrm>
            <a:custGeom>
              <a:avLst/>
              <a:gdLst>
                <a:gd name="T0" fmla="*/ 4396 w 4429"/>
                <a:gd name="T1" fmla="*/ 2275 h 4428"/>
                <a:gd name="T2" fmla="*/ 4396 w 4429"/>
                <a:gd name="T3" fmla="*/ 2275 h 4428"/>
                <a:gd name="T4" fmla="*/ 2152 w 4429"/>
                <a:gd name="T5" fmla="*/ 4395 h 4428"/>
                <a:gd name="T6" fmla="*/ 31 w 4429"/>
                <a:gd name="T7" fmla="*/ 2152 h 4428"/>
                <a:gd name="T8" fmla="*/ 2275 w 4429"/>
                <a:gd name="T9" fmla="*/ 31 h 4428"/>
                <a:gd name="T10" fmla="*/ 4396 w 4429"/>
                <a:gd name="T11" fmla="*/ 2275 h 4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9" h="4428">
                  <a:moveTo>
                    <a:pt x="4396" y="2275"/>
                  </a:moveTo>
                  <a:lnTo>
                    <a:pt x="4396" y="2275"/>
                  </a:lnTo>
                  <a:cubicBezTo>
                    <a:pt x="4366" y="3474"/>
                    <a:pt x="3382" y="4427"/>
                    <a:pt x="2152" y="4395"/>
                  </a:cubicBezTo>
                  <a:cubicBezTo>
                    <a:pt x="953" y="4365"/>
                    <a:pt x="0" y="3382"/>
                    <a:pt x="31" y="2152"/>
                  </a:cubicBezTo>
                  <a:cubicBezTo>
                    <a:pt x="61" y="953"/>
                    <a:pt x="1076" y="0"/>
                    <a:pt x="2275" y="31"/>
                  </a:cubicBezTo>
                  <a:cubicBezTo>
                    <a:pt x="3474" y="61"/>
                    <a:pt x="4428" y="1076"/>
                    <a:pt x="4396" y="2275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roup 32"/>
          <p:cNvGrpSpPr>
            <a:grpSpLocks noChangeAspect="1"/>
          </p:cNvGrpSpPr>
          <p:nvPr/>
        </p:nvGrpSpPr>
        <p:grpSpPr bwMode="auto">
          <a:xfrm>
            <a:off x="1989418" y="1818868"/>
            <a:ext cx="412222" cy="390216"/>
            <a:chOff x="4055" y="1625"/>
            <a:chExt cx="281" cy="266"/>
          </a:xfrm>
          <a:noFill/>
        </p:grpSpPr>
        <p:sp>
          <p:nvSpPr>
            <p:cNvPr id="352" name="Freeform 34"/>
            <p:cNvSpPr>
              <a:spLocks/>
            </p:cNvSpPr>
            <p:nvPr/>
          </p:nvSpPr>
          <p:spPr bwMode="auto">
            <a:xfrm>
              <a:off x="4268" y="1655"/>
              <a:ext cx="68" cy="68"/>
            </a:xfrm>
            <a:custGeom>
              <a:avLst/>
              <a:gdLst>
                <a:gd name="T0" fmla="*/ 408 w 816"/>
                <a:gd name="T1" fmla="*/ 0 h 822"/>
                <a:gd name="T2" fmla="*/ 459 w 816"/>
                <a:gd name="T3" fmla="*/ 3 h 822"/>
                <a:gd name="T4" fmla="*/ 509 w 816"/>
                <a:gd name="T5" fmla="*/ 12 h 822"/>
                <a:gd name="T6" fmla="*/ 556 w 816"/>
                <a:gd name="T7" fmla="*/ 27 h 822"/>
                <a:gd name="T8" fmla="*/ 601 w 816"/>
                <a:gd name="T9" fmla="*/ 48 h 822"/>
                <a:gd name="T10" fmla="*/ 642 w 816"/>
                <a:gd name="T11" fmla="*/ 73 h 822"/>
                <a:gd name="T12" fmla="*/ 679 w 816"/>
                <a:gd name="T13" fmla="*/ 103 h 822"/>
                <a:gd name="T14" fmla="*/ 714 w 816"/>
                <a:gd name="T15" fmla="*/ 138 h 822"/>
                <a:gd name="T16" fmla="*/ 744 w 816"/>
                <a:gd name="T17" fmla="*/ 176 h 822"/>
                <a:gd name="T18" fmla="*/ 769 w 816"/>
                <a:gd name="T19" fmla="*/ 218 h 822"/>
                <a:gd name="T20" fmla="*/ 789 w 816"/>
                <a:gd name="T21" fmla="*/ 262 h 822"/>
                <a:gd name="T22" fmla="*/ 805 w 816"/>
                <a:gd name="T23" fmla="*/ 310 h 822"/>
                <a:gd name="T24" fmla="*/ 813 w 816"/>
                <a:gd name="T25" fmla="*/ 359 h 822"/>
                <a:gd name="T26" fmla="*/ 816 w 816"/>
                <a:gd name="T27" fmla="*/ 411 h 822"/>
                <a:gd name="T28" fmla="*/ 813 w 816"/>
                <a:gd name="T29" fmla="*/ 463 h 822"/>
                <a:gd name="T30" fmla="*/ 805 w 816"/>
                <a:gd name="T31" fmla="*/ 512 h 822"/>
                <a:gd name="T32" fmla="*/ 789 w 816"/>
                <a:gd name="T33" fmla="*/ 560 h 822"/>
                <a:gd name="T34" fmla="*/ 769 w 816"/>
                <a:gd name="T35" fmla="*/ 604 h 822"/>
                <a:gd name="T36" fmla="*/ 744 w 816"/>
                <a:gd name="T37" fmla="*/ 646 h 822"/>
                <a:gd name="T38" fmla="*/ 714 w 816"/>
                <a:gd name="T39" fmla="*/ 684 h 822"/>
                <a:gd name="T40" fmla="*/ 679 w 816"/>
                <a:gd name="T41" fmla="*/ 719 h 822"/>
                <a:gd name="T42" fmla="*/ 642 w 816"/>
                <a:gd name="T43" fmla="*/ 749 h 822"/>
                <a:gd name="T44" fmla="*/ 601 w 816"/>
                <a:gd name="T45" fmla="*/ 775 h 822"/>
                <a:gd name="T46" fmla="*/ 556 w 816"/>
                <a:gd name="T47" fmla="*/ 795 h 822"/>
                <a:gd name="T48" fmla="*/ 509 w 816"/>
                <a:gd name="T49" fmla="*/ 810 h 822"/>
                <a:gd name="T50" fmla="*/ 459 w 816"/>
                <a:gd name="T51" fmla="*/ 819 h 822"/>
                <a:gd name="T52" fmla="*/ 408 w 816"/>
                <a:gd name="T53" fmla="*/ 822 h 822"/>
                <a:gd name="T54" fmla="*/ 357 w 816"/>
                <a:gd name="T55" fmla="*/ 819 h 822"/>
                <a:gd name="T56" fmla="*/ 307 w 816"/>
                <a:gd name="T57" fmla="*/ 810 h 822"/>
                <a:gd name="T58" fmla="*/ 260 w 816"/>
                <a:gd name="T59" fmla="*/ 795 h 822"/>
                <a:gd name="T60" fmla="*/ 216 w 816"/>
                <a:gd name="T61" fmla="*/ 775 h 822"/>
                <a:gd name="T62" fmla="*/ 174 w 816"/>
                <a:gd name="T63" fmla="*/ 749 h 822"/>
                <a:gd name="T64" fmla="*/ 137 w 816"/>
                <a:gd name="T65" fmla="*/ 719 h 822"/>
                <a:gd name="T66" fmla="*/ 103 w 816"/>
                <a:gd name="T67" fmla="*/ 684 h 822"/>
                <a:gd name="T68" fmla="*/ 73 w 816"/>
                <a:gd name="T69" fmla="*/ 646 h 822"/>
                <a:gd name="T70" fmla="*/ 48 w 816"/>
                <a:gd name="T71" fmla="*/ 604 h 822"/>
                <a:gd name="T72" fmla="*/ 27 w 816"/>
                <a:gd name="T73" fmla="*/ 560 h 822"/>
                <a:gd name="T74" fmla="*/ 12 w 816"/>
                <a:gd name="T75" fmla="*/ 512 h 822"/>
                <a:gd name="T76" fmla="*/ 3 w 816"/>
                <a:gd name="T77" fmla="*/ 463 h 822"/>
                <a:gd name="T78" fmla="*/ 0 w 816"/>
                <a:gd name="T79" fmla="*/ 411 h 822"/>
                <a:gd name="T80" fmla="*/ 3 w 816"/>
                <a:gd name="T81" fmla="*/ 359 h 822"/>
                <a:gd name="T82" fmla="*/ 12 w 816"/>
                <a:gd name="T83" fmla="*/ 310 h 822"/>
                <a:gd name="T84" fmla="*/ 27 w 816"/>
                <a:gd name="T85" fmla="*/ 262 h 822"/>
                <a:gd name="T86" fmla="*/ 48 w 816"/>
                <a:gd name="T87" fmla="*/ 218 h 822"/>
                <a:gd name="T88" fmla="*/ 73 w 816"/>
                <a:gd name="T89" fmla="*/ 176 h 822"/>
                <a:gd name="T90" fmla="*/ 103 w 816"/>
                <a:gd name="T91" fmla="*/ 138 h 822"/>
                <a:gd name="T92" fmla="*/ 137 w 816"/>
                <a:gd name="T93" fmla="*/ 103 h 822"/>
                <a:gd name="T94" fmla="*/ 174 w 816"/>
                <a:gd name="T95" fmla="*/ 73 h 822"/>
                <a:gd name="T96" fmla="*/ 216 w 816"/>
                <a:gd name="T97" fmla="*/ 48 h 822"/>
                <a:gd name="T98" fmla="*/ 260 w 816"/>
                <a:gd name="T99" fmla="*/ 27 h 822"/>
                <a:gd name="T100" fmla="*/ 307 w 816"/>
                <a:gd name="T101" fmla="*/ 12 h 822"/>
                <a:gd name="T102" fmla="*/ 357 w 816"/>
                <a:gd name="T103" fmla="*/ 3 h 822"/>
                <a:gd name="T104" fmla="*/ 408 w 816"/>
                <a:gd name="T105" fmla="*/ 0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16" h="822">
                  <a:moveTo>
                    <a:pt x="408" y="0"/>
                  </a:moveTo>
                  <a:lnTo>
                    <a:pt x="459" y="3"/>
                  </a:lnTo>
                  <a:lnTo>
                    <a:pt x="509" y="12"/>
                  </a:lnTo>
                  <a:lnTo>
                    <a:pt x="556" y="27"/>
                  </a:lnTo>
                  <a:lnTo>
                    <a:pt x="601" y="48"/>
                  </a:lnTo>
                  <a:lnTo>
                    <a:pt x="642" y="73"/>
                  </a:lnTo>
                  <a:lnTo>
                    <a:pt x="679" y="103"/>
                  </a:lnTo>
                  <a:lnTo>
                    <a:pt x="714" y="138"/>
                  </a:lnTo>
                  <a:lnTo>
                    <a:pt x="744" y="176"/>
                  </a:lnTo>
                  <a:lnTo>
                    <a:pt x="769" y="218"/>
                  </a:lnTo>
                  <a:lnTo>
                    <a:pt x="789" y="262"/>
                  </a:lnTo>
                  <a:lnTo>
                    <a:pt x="805" y="310"/>
                  </a:lnTo>
                  <a:lnTo>
                    <a:pt x="813" y="359"/>
                  </a:lnTo>
                  <a:lnTo>
                    <a:pt x="816" y="411"/>
                  </a:lnTo>
                  <a:lnTo>
                    <a:pt x="813" y="463"/>
                  </a:lnTo>
                  <a:lnTo>
                    <a:pt x="805" y="512"/>
                  </a:lnTo>
                  <a:lnTo>
                    <a:pt x="789" y="560"/>
                  </a:lnTo>
                  <a:lnTo>
                    <a:pt x="769" y="604"/>
                  </a:lnTo>
                  <a:lnTo>
                    <a:pt x="744" y="646"/>
                  </a:lnTo>
                  <a:lnTo>
                    <a:pt x="714" y="684"/>
                  </a:lnTo>
                  <a:lnTo>
                    <a:pt x="679" y="719"/>
                  </a:lnTo>
                  <a:lnTo>
                    <a:pt x="642" y="749"/>
                  </a:lnTo>
                  <a:lnTo>
                    <a:pt x="601" y="775"/>
                  </a:lnTo>
                  <a:lnTo>
                    <a:pt x="556" y="795"/>
                  </a:lnTo>
                  <a:lnTo>
                    <a:pt x="509" y="810"/>
                  </a:lnTo>
                  <a:lnTo>
                    <a:pt x="459" y="819"/>
                  </a:lnTo>
                  <a:lnTo>
                    <a:pt x="408" y="822"/>
                  </a:lnTo>
                  <a:lnTo>
                    <a:pt x="357" y="819"/>
                  </a:lnTo>
                  <a:lnTo>
                    <a:pt x="307" y="810"/>
                  </a:lnTo>
                  <a:lnTo>
                    <a:pt x="260" y="795"/>
                  </a:lnTo>
                  <a:lnTo>
                    <a:pt x="216" y="775"/>
                  </a:lnTo>
                  <a:lnTo>
                    <a:pt x="174" y="749"/>
                  </a:lnTo>
                  <a:lnTo>
                    <a:pt x="137" y="719"/>
                  </a:lnTo>
                  <a:lnTo>
                    <a:pt x="103" y="684"/>
                  </a:lnTo>
                  <a:lnTo>
                    <a:pt x="73" y="646"/>
                  </a:lnTo>
                  <a:lnTo>
                    <a:pt x="48" y="604"/>
                  </a:lnTo>
                  <a:lnTo>
                    <a:pt x="27" y="560"/>
                  </a:lnTo>
                  <a:lnTo>
                    <a:pt x="12" y="512"/>
                  </a:lnTo>
                  <a:lnTo>
                    <a:pt x="3" y="463"/>
                  </a:lnTo>
                  <a:lnTo>
                    <a:pt x="0" y="411"/>
                  </a:lnTo>
                  <a:lnTo>
                    <a:pt x="3" y="359"/>
                  </a:lnTo>
                  <a:lnTo>
                    <a:pt x="12" y="310"/>
                  </a:lnTo>
                  <a:lnTo>
                    <a:pt x="27" y="262"/>
                  </a:lnTo>
                  <a:lnTo>
                    <a:pt x="48" y="218"/>
                  </a:lnTo>
                  <a:lnTo>
                    <a:pt x="73" y="176"/>
                  </a:lnTo>
                  <a:lnTo>
                    <a:pt x="103" y="138"/>
                  </a:lnTo>
                  <a:lnTo>
                    <a:pt x="137" y="103"/>
                  </a:lnTo>
                  <a:lnTo>
                    <a:pt x="174" y="73"/>
                  </a:lnTo>
                  <a:lnTo>
                    <a:pt x="216" y="48"/>
                  </a:lnTo>
                  <a:lnTo>
                    <a:pt x="260" y="27"/>
                  </a:lnTo>
                  <a:lnTo>
                    <a:pt x="307" y="12"/>
                  </a:lnTo>
                  <a:lnTo>
                    <a:pt x="357" y="3"/>
                  </a:lnTo>
                  <a:lnTo>
                    <a:pt x="408" y="0"/>
                  </a:lnTo>
                  <a:close/>
                </a:path>
              </a:pathLst>
            </a:custGeom>
            <a:grpFill/>
            <a:ln w="12700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Freeform 35"/>
            <p:cNvSpPr>
              <a:spLocks/>
            </p:cNvSpPr>
            <p:nvPr/>
          </p:nvSpPr>
          <p:spPr bwMode="auto">
            <a:xfrm>
              <a:off x="4055" y="1625"/>
              <a:ext cx="260" cy="266"/>
            </a:xfrm>
            <a:custGeom>
              <a:avLst/>
              <a:gdLst>
                <a:gd name="T0" fmla="*/ 561 w 3119"/>
                <a:gd name="T1" fmla="*/ 18 h 3197"/>
                <a:gd name="T2" fmla="*/ 617 w 3119"/>
                <a:gd name="T3" fmla="*/ 95 h 3197"/>
                <a:gd name="T4" fmla="*/ 602 w 3119"/>
                <a:gd name="T5" fmla="*/ 189 h 3197"/>
                <a:gd name="T6" fmla="*/ 1989 w 3119"/>
                <a:gd name="T7" fmla="*/ 812 h 3197"/>
                <a:gd name="T8" fmla="*/ 2157 w 3119"/>
                <a:gd name="T9" fmla="*/ 815 h 3197"/>
                <a:gd name="T10" fmla="*/ 2304 w 3119"/>
                <a:gd name="T11" fmla="*/ 904 h 3197"/>
                <a:gd name="T12" fmla="*/ 2387 w 3119"/>
                <a:gd name="T13" fmla="*/ 1057 h 3197"/>
                <a:gd name="T14" fmla="*/ 2378 w 3119"/>
                <a:gd name="T15" fmla="*/ 1236 h 3197"/>
                <a:gd name="T16" fmla="*/ 2956 w 3119"/>
                <a:gd name="T17" fmla="*/ 1485 h 3197"/>
                <a:gd name="T18" fmla="*/ 3014 w 3119"/>
                <a:gd name="T19" fmla="*/ 1580 h 3197"/>
                <a:gd name="T20" fmla="*/ 2997 w 3119"/>
                <a:gd name="T21" fmla="*/ 1694 h 3197"/>
                <a:gd name="T22" fmla="*/ 2910 w 3119"/>
                <a:gd name="T23" fmla="*/ 1770 h 3197"/>
                <a:gd name="T24" fmla="*/ 2803 w 3119"/>
                <a:gd name="T25" fmla="*/ 1772 h 3197"/>
                <a:gd name="T26" fmla="*/ 1869 w 3119"/>
                <a:gd name="T27" fmla="*/ 1614 h 3197"/>
                <a:gd name="T28" fmla="*/ 2015 w 3119"/>
                <a:gd name="T29" fmla="*/ 1724 h 3197"/>
                <a:gd name="T30" fmla="*/ 2098 w 3119"/>
                <a:gd name="T31" fmla="*/ 1885 h 3197"/>
                <a:gd name="T32" fmla="*/ 2104 w 3119"/>
                <a:gd name="T33" fmla="*/ 2068 h 3197"/>
                <a:gd name="T34" fmla="*/ 2518 w 3119"/>
                <a:gd name="T35" fmla="*/ 2863 h 3197"/>
                <a:gd name="T36" fmla="*/ 2659 w 3119"/>
                <a:gd name="T37" fmla="*/ 2842 h 3197"/>
                <a:gd name="T38" fmla="*/ 2767 w 3119"/>
                <a:gd name="T39" fmla="*/ 2749 h 3197"/>
                <a:gd name="T40" fmla="*/ 2823 w 3119"/>
                <a:gd name="T41" fmla="*/ 2628 h 3197"/>
                <a:gd name="T42" fmla="*/ 2916 w 3119"/>
                <a:gd name="T43" fmla="*/ 2566 h 3197"/>
                <a:gd name="T44" fmla="*/ 3029 w 3119"/>
                <a:gd name="T45" fmla="*/ 2579 h 3197"/>
                <a:gd name="T46" fmla="*/ 3105 w 3119"/>
                <a:gd name="T47" fmla="*/ 2660 h 3197"/>
                <a:gd name="T48" fmla="*/ 3112 w 3119"/>
                <a:gd name="T49" fmla="*/ 2774 h 3197"/>
                <a:gd name="T50" fmla="*/ 3013 w 3119"/>
                <a:gd name="T51" fmla="*/ 2969 h 3197"/>
                <a:gd name="T52" fmla="*/ 2856 w 3119"/>
                <a:gd name="T53" fmla="*/ 3111 h 3197"/>
                <a:gd name="T54" fmla="*/ 2659 w 3119"/>
                <a:gd name="T55" fmla="*/ 3186 h 3197"/>
                <a:gd name="T56" fmla="*/ 2443 w 3119"/>
                <a:gd name="T57" fmla="*/ 3186 h 3197"/>
                <a:gd name="T58" fmla="*/ 102 w 3119"/>
                <a:gd name="T59" fmla="*/ 2488 h 3197"/>
                <a:gd name="T60" fmla="*/ 40 w 3119"/>
                <a:gd name="T61" fmla="*/ 2395 h 3197"/>
                <a:gd name="T62" fmla="*/ 52 w 3119"/>
                <a:gd name="T63" fmla="*/ 2281 h 3197"/>
                <a:gd name="T64" fmla="*/ 133 w 3119"/>
                <a:gd name="T65" fmla="*/ 2204 h 3197"/>
                <a:gd name="T66" fmla="*/ 246 w 3119"/>
                <a:gd name="T67" fmla="*/ 2197 h 3197"/>
                <a:gd name="T68" fmla="*/ 900 w 3119"/>
                <a:gd name="T69" fmla="*/ 1993 h 3197"/>
                <a:gd name="T70" fmla="*/ 755 w 3119"/>
                <a:gd name="T71" fmla="*/ 1884 h 3197"/>
                <a:gd name="T72" fmla="*/ 671 w 3119"/>
                <a:gd name="T73" fmla="*/ 1723 h 3197"/>
                <a:gd name="T74" fmla="*/ 665 w 3119"/>
                <a:gd name="T75" fmla="*/ 1538 h 3197"/>
                <a:gd name="T76" fmla="*/ 737 w 3119"/>
                <a:gd name="T77" fmla="*/ 1372 h 3197"/>
                <a:gd name="T78" fmla="*/ 874 w 3119"/>
                <a:gd name="T79" fmla="*/ 1253 h 3197"/>
                <a:gd name="T80" fmla="*/ 346 w 3119"/>
                <a:gd name="T81" fmla="*/ 613 h 3197"/>
                <a:gd name="T82" fmla="*/ 265 w 3119"/>
                <a:gd name="T83" fmla="*/ 670 h 3197"/>
                <a:gd name="T84" fmla="*/ 177 w 3119"/>
                <a:gd name="T85" fmla="*/ 654 h 3197"/>
                <a:gd name="T86" fmla="*/ 121 w 3119"/>
                <a:gd name="T87" fmla="*/ 578 h 3197"/>
                <a:gd name="T88" fmla="*/ 135 w 3119"/>
                <a:gd name="T89" fmla="*/ 484 h 3197"/>
                <a:gd name="T90" fmla="*/ 23 w 3119"/>
                <a:gd name="T91" fmla="*/ 258 h 3197"/>
                <a:gd name="T92" fmla="*/ 1 w 3119"/>
                <a:gd name="T93" fmla="*/ 167 h 3197"/>
                <a:gd name="T94" fmla="*/ 51 w 3119"/>
                <a:gd name="T95" fmla="*/ 85 h 3197"/>
                <a:gd name="T96" fmla="*/ 141 w 3119"/>
                <a:gd name="T97" fmla="*/ 63 h 3197"/>
                <a:gd name="T98" fmla="*/ 392 w 3119"/>
                <a:gd name="T99" fmla="*/ 60 h 3197"/>
                <a:gd name="T100" fmla="*/ 468 w 3119"/>
                <a:gd name="T101" fmla="*/ 4 h 3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19" h="3197">
                  <a:moveTo>
                    <a:pt x="491" y="0"/>
                  </a:moveTo>
                  <a:lnTo>
                    <a:pt x="515" y="2"/>
                  </a:lnTo>
                  <a:lnTo>
                    <a:pt x="538" y="7"/>
                  </a:lnTo>
                  <a:lnTo>
                    <a:pt x="561" y="18"/>
                  </a:lnTo>
                  <a:lnTo>
                    <a:pt x="581" y="33"/>
                  </a:lnTo>
                  <a:lnTo>
                    <a:pt x="597" y="51"/>
                  </a:lnTo>
                  <a:lnTo>
                    <a:pt x="608" y="73"/>
                  </a:lnTo>
                  <a:lnTo>
                    <a:pt x="617" y="95"/>
                  </a:lnTo>
                  <a:lnTo>
                    <a:pt x="620" y="119"/>
                  </a:lnTo>
                  <a:lnTo>
                    <a:pt x="619" y="142"/>
                  </a:lnTo>
                  <a:lnTo>
                    <a:pt x="613" y="166"/>
                  </a:lnTo>
                  <a:lnTo>
                    <a:pt x="602" y="189"/>
                  </a:lnTo>
                  <a:lnTo>
                    <a:pt x="538" y="295"/>
                  </a:lnTo>
                  <a:lnTo>
                    <a:pt x="1616" y="956"/>
                  </a:lnTo>
                  <a:lnTo>
                    <a:pt x="1947" y="826"/>
                  </a:lnTo>
                  <a:lnTo>
                    <a:pt x="1989" y="812"/>
                  </a:lnTo>
                  <a:lnTo>
                    <a:pt x="2031" y="805"/>
                  </a:lnTo>
                  <a:lnTo>
                    <a:pt x="2074" y="802"/>
                  </a:lnTo>
                  <a:lnTo>
                    <a:pt x="2115" y="806"/>
                  </a:lnTo>
                  <a:lnTo>
                    <a:pt x="2157" y="815"/>
                  </a:lnTo>
                  <a:lnTo>
                    <a:pt x="2198" y="830"/>
                  </a:lnTo>
                  <a:lnTo>
                    <a:pt x="2237" y="850"/>
                  </a:lnTo>
                  <a:lnTo>
                    <a:pt x="2273" y="874"/>
                  </a:lnTo>
                  <a:lnTo>
                    <a:pt x="2304" y="904"/>
                  </a:lnTo>
                  <a:lnTo>
                    <a:pt x="2331" y="936"/>
                  </a:lnTo>
                  <a:lnTo>
                    <a:pt x="2354" y="972"/>
                  </a:lnTo>
                  <a:lnTo>
                    <a:pt x="2373" y="1012"/>
                  </a:lnTo>
                  <a:lnTo>
                    <a:pt x="2387" y="1057"/>
                  </a:lnTo>
                  <a:lnTo>
                    <a:pt x="2394" y="1103"/>
                  </a:lnTo>
                  <a:lnTo>
                    <a:pt x="2395" y="1148"/>
                  </a:lnTo>
                  <a:lnTo>
                    <a:pt x="2390" y="1193"/>
                  </a:lnTo>
                  <a:lnTo>
                    <a:pt x="2378" y="1236"/>
                  </a:lnTo>
                  <a:lnTo>
                    <a:pt x="2362" y="1277"/>
                  </a:lnTo>
                  <a:lnTo>
                    <a:pt x="2905" y="1458"/>
                  </a:lnTo>
                  <a:lnTo>
                    <a:pt x="2932" y="1469"/>
                  </a:lnTo>
                  <a:lnTo>
                    <a:pt x="2956" y="1485"/>
                  </a:lnTo>
                  <a:lnTo>
                    <a:pt x="2976" y="1505"/>
                  </a:lnTo>
                  <a:lnTo>
                    <a:pt x="2993" y="1527"/>
                  </a:lnTo>
                  <a:lnTo>
                    <a:pt x="3006" y="1552"/>
                  </a:lnTo>
                  <a:lnTo>
                    <a:pt x="3014" y="1580"/>
                  </a:lnTo>
                  <a:lnTo>
                    <a:pt x="3017" y="1608"/>
                  </a:lnTo>
                  <a:lnTo>
                    <a:pt x="3016" y="1637"/>
                  </a:lnTo>
                  <a:lnTo>
                    <a:pt x="3010" y="1666"/>
                  </a:lnTo>
                  <a:lnTo>
                    <a:pt x="2997" y="1694"/>
                  </a:lnTo>
                  <a:lnTo>
                    <a:pt x="2981" y="1719"/>
                  </a:lnTo>
                  <a:lnTo>
                    <a:pt x="2960" y="1740"/>
                  </a:lnTo>
                  <a:lnTo>
                    <a:pt x="2937" y="1757"/>
                  </a:lnTo>
                  <a:lnTo>
                    <a:pt x="2910" y="1770"/>
                  </a:lnTo>
                  <a:lnTo>
                    <a:pt x="2882" y="1777"/>
                  </a:lnTo>
                  <a:lnTo>
                    <a:pt x="2854" y="1779"/>
                  </a:lnTo>
                  <a:lnTo>
                    <a:pt x="2828" y="1778"/>
                  </a:lnTo>
                  <a:lnTo>
                    <a:pt x="2803" y="1772"/>
                  </a:lnTo>
                  <a:lnTo>
                    <a:pt x="2014" y="1510"/>
                  </a:lnTo>
                  <a:lnTo>
                    <a:pt x="1808" y="1592"/>
                  </a:lnTo>
                  <a:lnTo>
                    <a:pt x="1824" y="1597"/>
                  </a:lnTo>
                  <a:lnTo>
                    <a:pt x="1869" y="1614"/>
                  </a:lnTo>
                  <a:lnTo>
                    <a:pt x="1911" y="1636"/>
                  </a:lnTo>
                  <a:lnTo>
                    <a:pt x="1949" y="1662"/>
                  </a:lnTo>
                  <a:lnTo>
                    <a:pt x="1984" y="1692"/>
                  </a:lnTo>
                  <a:lnTo>
                    <a:pt x="2015" y="1724"/>
                  </a:lnTo>
                  <a:lnTo>
                    <a:pt x="2042" y="1761"/>
                  </a:lnTo>
                  <a:lnTo>
                    <a:pt x="2065" y="1800"/>
                  </a:lnTo>
                  <a:lnTo>
                    <a:pt x="2083" y="1842"/>
                  </a:lnTo>
                  <a:lnTo>
                    <a:pt x="2098" y="1885"/>
                  </a:lnTo>
                  <a:lnTo>
                    <a:pt x="2106" y="1929"/>
                  </a:lnTo>
                  <a:lnTo>
                    <a:pt x="2110" y="1974"/>
                  </a:lnTo>
                  <a:lnTo>
                    <a:pt x="2110" y="2021"/>
                  </a:lnTo>
                  <a:lnTo>
                    <a:pt x="2104" y="2068"/>
                  </a:lnTo>
                  <a:lnTo>
                    <a:pt x="2091" y="2115"/>
                  </a:lnTo>
                  <a:lnTo>
                    <a:pt x="1912" y="2688"/>
                  </a:lnTo>
                  <a:lnTo>
                    <a:pt x="2481" y="2855"/>
                  </a:lnTo>
                  <a:lnTo>
                    <a:pt x="2518" y="2863"/>
                  </a:lnTo>
                  <a:lnTo>
                    <a:pt x="2554" y="2866"/>
                  </a:lnTo>
                  <a:lnTo>
                    <a:pt x="2591" y="2863"/>
                  </a:lnTo>
                  <a:lnTo>
                    <a:pt x="2626" y="2854"/>
                  </a:lnTo>
                  <a:lnTo>
                    <a:pt x="2659" y="2842"/>
                  </a:lnTo>
                  <a:lnTo>
                    <a:pt x="2690" y="2825"/>
                  </a:lnTo>
                  <a:lnTo>
                    <a:pt x="2719" y="2804"/>
                  </a:lnTo>
                  <a:lnTo>
                    <a:pt x="2745" y="2778"/>
                  </a:lnTo>
                  <a:lnTo>
                    <a:pt x="2767" y="2749"/>
                  </a:lnTo>
                  <a:lnTo>
                    <a:pt x="2785" y="2716"/>
                  </a:lnTo>
                  <a:lnTo>
                    <a:pt x="2797" y="2681"/>
                  </a:lnTo>
                  <a:lnTo>
                    <a:pt x="2809" y="2653"/>
                  </a:lnTo>
                  <a:lnTo>
                    <a:pt x="2823" y="2628"/>
                  </a:lnTo>
                  <a:lnTo>
                    <a:pt x="2842" y="2607"/>
                  </a:lnTo>
                  <a:lnTo>
                    <a:pt x="2864" y="2589"/>
                  </a:lnTo>
                  <a:lnTo>
                    <a:pt x="2888" y="2576"/>
                  </a:lnTo>
                  <a:lnTo>
                    <a:pt x="2916" y="2566"/>
                  </a:lnTo>
                  <a:lnTo>
                    <a:pt x="2943" y="2562"/>
                  </a:lnTo>
                  <a:lnTo>
                    <a:pt x="2972" y="2563"/>
                  </a:lnTo>
                  <a:lnTo>
                    <a:pt x="3001" y="2568"/>
                  </a:lnTo>
                  <a:lnTo>
                    <a:pt x="3029" y="2579"/>
                  </a:lnTo>
                  <a:lnTo>
                    <a:pt x="3053" y="2595"/>
                  </a:lnTo>
                  <a:lnTo>
                    <a:pt x="3075" y="2614"/>
                  </a:lnTo>
                  <a:lnTo>
                    <a:pt x="3092" y="2636"/>
                  </a:lnTo>
                  <a:lnTo>
                    <a:pt x="3105" y="2660"/>
                  </a:lnTo>
                  <a:lnTo>
                    <a:pt x="3115" y="2688"/>
                  </a:lnTo>
                  <a:lnTo>
                    <a:pt x="3119" y="2715"/>
                  </a:lnTo>
                  <a:lnTo>
                    <a:pt x="3119" y="2744"/>
                  </a:lnTo>
                  <a:lnTo>
                    <a:pt x="3112" y="2774"/>
                  </a:lnTo>
                  <a:lnTo>
                    <a:pt x="3095" y="2827"/>
                  </a:lnTo>
                  <a:lnTo>
                    <a:pt x="3072" y="2877"/>
                  </a:lnTo>
                  <a:lnTo>
                    <a:pt x="3044" y="2925"/>
                  </a:lnTo>
                  <a:lnTo>
                    <a:pt x="3013" y="2969"/>
                  </a:lnTo>
                  <a:lnTo>
                    <a:pt x="2978" y="3010"/>
                  </a:lnTo>
                  <a:lnTo>
                    <a:pt x="2941" y="3047"/>
                  </a:lnTo>
                  <a:lnTo>
                    <a:pt x="2899" y="3081"/>
                  </a:lnTo>
                  <a:lnTo>
                    <a:pt x="2856" y="3111"/>
                  </a:lnTo>
                  <a:lnTo>
                    <a:pt x="2809" y="3136"/>
                  </a:lnTo>
                  <a:lnTo>
                    <a:pt x="2761" y="3158"/>
                  </a:lnTo>
                  <a:lnTo>
                    <a:pt x="2710" y="3175"/>
                  </a:lnTo>
                  <a:lnTo>
                    <a:pt x="2659" y="3186"/>
                  </a:lnTo>
                  <a:lnTo>
                    <a:pt x="2606" y="3194"/>
                  </a:lnTo>
                  <a:lnTo>
                    <a:pt x="2552" y="3197"/>
                  </a:lnTo>
                  <a:lnTo>
                    <a:pt x="2498" y="3194"/>
                  </a:lnTo>
                  <a:lnTo>
                    <a:pt x="2443" y="3186"/>
                  </a:lnTo>
                  <a:lnTo>
                    <a:pt x="2389" y="3173"/>
                  </a:lnTo>
                  <a:lnTo>
                    <a:pt x="153" y="2515"/>
                  </a:lnTo>
                  <a:lnTo>
                    <a:pt x="126" y="2503"/>
                  </a:lnTo>
                  <a:lnTo>
                    <a:pt x="102" y="2488"/>
                  </a:lnTo>
                  <a:lnTo>
                    <a:pt x="81" y="2469"/>
                  </a:lnTo>
                  <a:lnTo>
                    <a:pt x="63" y="2447"/>
                  </a:lnTo>
                  <a:lnTo>
                    <a:pt x="49" y="2423"/>
                  </a:lnTo>
                  <a:lnTo>
                    <a:pt x="40" y="2395"/>
                  </a:lnTo>
                  <a:lnTo>
                    <a:pt x="36" y="2367"/>
                  </a:lnTo>
                  <a:lnTo>
                    <a:pt x="37" y="2338"/>
                  </a:lnTo>
                  <a:lnTo>
                    <a:pt x="42" y="2309"/>
                  </a:lnTo>
                  <a:lnTo>
                    <a:pt x="52" y="2281"/>
                  </a:lnTo>
                  <a:lnTo>
                    <a:pt x="68" y="2256"/>
                  </a:lnTo>
                  <a:lnTo>
                    <a:pt x="87" y="2235"/>
                  </a:lnTo>
                  <a:lnTo>
                    <a:pt x="109" y="2218"/>
                  </a:lnTo>
                  <a:lnTo>
                    <a:pt x="133" y="2204"/>
                  </a:lnTo>
                  <a:lnTo>
                    <a:pt x="160" y="2195"/>
                  </a:lnTo>
                  <a:lnTo>
                    <a:pt x="187" y="2191"/>
                  </a:lnTo>
                  <a:lnTo>
                    <a:pt x="217" y="2191"/>
                  </a:lnTo>
                  <a:lnTo>
                    <a:pt x="246" y="2197"/>
                  </a:lnTo>
                  <a:lnTo>
                    <a:pt x="1282" y="2502"/>
                  </a:lnTo>
                  <a:lnTo>
                    <a:pt x="1391" y="2153"/>
                  </a:lnTo>
                  <a:lnTo>
                    <a:pt x="944" y="2010"/>
                  </a:lnTo>
                  <a:lnTo>
                    <a:pt x="900" y="1993"/>
                  </a:lnTo>
                  <a:lnTo>
                    <a:pt x="859" y="1972"/>
                  </a:lnTo>
                  <a:lnTo>
                    <a:pt x="820" y="1947"/>
                  </a:lnTo>
                  <a:lnTo>
                    <a:pt x="785" y="1917"/>
                  </a:lnTo>
                  <a:lnTo>
                    <a:pt x="755" y="1884"/>
                  </a:lnTo>
                  <a:lnTo>
                    <a:pt x="728" y="1848"/>
                  </a:lnTo>
                  <a:lnTo>
                    <a:pt x="704" y="1809"/>
                  </a:lnTo>
                  <a:lnTo>
                    <a:pt x="685" y="1768"/>
                  </a:lnTo>
                  <a:lnTo>
                    <a:pt x="671" y="1723"/>
                  </a:lnTo>
                  <a:lnTo>
                    <a:pt x="662" y="1678"/>
                  </a:lnTo>
                  <a:lnTo>
                    <a:pt x="658" y="1632"/>
                  </a:lnTo>
                  <a:lnTo>
                    <a:pt x="659" y="1584"/>
                  </a:lnTo>
                  <a:lnTo>
                    <a:pt x="665" y="1538"/>
                  </a:lnTo>
                  <a:lnTo>
                    <a:pt x="675" y="1493"/>
                  </a:lnTo>
                  <a:lnTo>
                    <a:pt x="692" y="1451"/>
                  </a:lnTo>
                  <a:lnTo>
                    <a:pt x="712" y="1410"/>
                  </a:lnTo>
                  <a:lnTo>
                    <a:pt x="737" y="1372"/>
                  </a:lnTo>
                  <a:lnTo>
                    <a:pt x="766" y="1337"/>
                  </a:lnTo>
                  <a:lnTo>
                    <a:pt x="799" y="1306"/>
                  </a:lnTo>
                  <a:lnTo>
                    <a:pt x="835" y="1277"/>
                  </a:lnTo>
                  <a:lnTo>
                    <a:pt x="874" y="1253"/>
                  </a:lnTo>
                  <a:lnTo>
                    <a:pt x="916" y="1233"/>
                  </a:lnTo>
                  <a:lnTo>
                    <a:pt x="1328" y="1070"/>
                  </a:lnTo>
                  <a:lnTo>
                    <a:pt x="409" y="506"/>
                  </a:lnTo>
                  <a:lnTo>
                    <a:pt x="346" y="613"/>
                  </a:lnTo>
                  <a:lnTo>
                    <a:pt x="330" y="634"/>
                  </a:lnTo>
                  <a:lnTo>
                    <a:pt x="311" y="650"/>
                  </a:lnTo>
                  <a:lnTo>
                    <a:pt x="289" y="662"/>
                  </a:lnTo>
                  <a:lnTo>
                    <a:pt x="265" y="670"/>
                  </a:lnTo>
                  <a:lnTo>
                    <a:pt x="241" y="672"/>
                  </a:lnTo>
                  <a:lnTo>
                    <a:pt x="219" y="670"/>
                  </a:lnTo>
                  <a:lnTo>
                    <a:pt x="197" y="664"/>
                  </a:lnTo>
                  <a:lnTo>
                    <a:pt x="177" y="654"/>
                  </a:lnTo>
                  <a:lnTo>
                    <a:pt x="157" y="639"/>
                  </a:lnTo>
                  <a:lnTo>
                    <a:pt x="140" y="620"/>
                  </a:lnTo>
                  <a:lnTo>
                    <a:pt x="129" y="600"/>
                  </a:lnTo>
                  <a:lnTo>
                    <a:pt x="121" y="578"/>
                  </a:lnTo>
                  <a:lnTo>
                    <a:pt x="117" y="554"/>
                  </a:lnTo>
                  <a:lnTo>
                    <a:pt x="118" y="529"/>
                  </a:lnTo>
                  <a:lnTo>
                    <a:pt x="125" y="506"/>
                  </a:lnTo>
                  <a:lnTo>
                    <a:pt x="135" y="484"/>
                  </a:lnTo>
                  <a:lnTo>
                    <a:pt x="199" y="377"/>
                  </a:lnTo>
                  <a:lnTo>
                    <a:pt x="60" y="292"/>
                  </a:lnTo>
                  <a:lnTo>
                    <a:pt x="40" y="276"/>
                  </a:lnTo>
                  <a:lnTo>
                    <a:pt x="23" y="258"/>
                  </a:lnTo>
                  <a:lnTo>
                    <a:pt x="12" y="237"/>
                  </a:lnTo>
                  <a:lnTo>
                    <a:pt x="3" y="215"/>
                  </a:lnTo>
                  <a:lnTo>
                    <a:pt x="0" y="191"/>
                  </a:lnTo>
                  <a:lnTo>
                    <a:pt x="1" y="167"/>
                  </a:lnTo>
                  <a:lnTo>
                    <a:pt x="7" y="143"/>
                  </a:lnTo>
                  <a:lnTo>
                    <a:pt x="18" y="121"/>
                  </a:lnTo>
                  <a:lnTo>
                    <a:pt x="34" y="101"/>
                  </a:lnTo>
                  <a:lnTo>
                    <a:pt x="51" y="85"/>
                  </a:lnTo>
                  <a:lnTo>
                    <a:pt x="72" y="73"/>
                  </a:lnTo>
                  <a:lnTo>
                    <a:pt x="94" y="65"/>
                  </a:lnTo>
                  <a:lnTo>
                    <a:pt x="117" y="61"/>
                  </a:lnTo>
                  <a:lnTo>
                    <a:pt x="141" y="63"/>
                  </a:lnTo>
                  <a:lnTo>
                    <a:pt x="164" y="68"/>
                  </a:lnTo>
                  <a:lnTo>
                    <a:pt x="187" y="79"/>
                  </a:lnTo>
                  <a:lnTo>
                    <a:pt x="328" y="165"/>
                  </a:lnTo>
                  <a:lnTo>
                    <a:pt x="392" y="60"/>
                  </a:lnTo>
                  <a:lnTo>
                    <a:pt x="407" y="40"/>
                  </a:lnTo>
                  <a:lnTo>
                    <a:pt x="425" y="24"/>
                  </a:lnTo>
                  <a:lnTo>
                    <a:pt x="445" y="11"/>
                  </a:lnTo>
                  <a:lnTo>
                    <a:pt x="468" y="4"/>
                  </a:lnTo>
                  <a:lnTo>
                    <a:pt x="491" y="0"/>
                  </a:lnTo>
                  <a:close/>
                </a:path>
              </a:pathLst>
            </a:custGeom>
            <a:grpFill/>
            <a:ln w="12700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4" name="Group 21"/>
          <p:cNvGrpSpPr>
            <a:grpSpLocks noChangeAspect="1"/>
          </p:cNvGrpSpPr>
          <p:nvPr/>
        </p:nvGrpSpPr>
        <p:grpSpPr bwMode="auto">
          <a:xfrm>
            <a:off x="2558226" y="1860370"/>
            <a:ext cx="539760" cy="330044"/>
            <a:chOff x="2360" y="2701"/>
            <a:chExt cx="471" cy="288"/>
          </a:xfrm>
          <a:noFill/>
        </p:grpSpPr>
        <p:sp>
          <p:nvSpPr>
            <p:cNvPr id="355" name="Freeform 22"/>
            <p:cNvSpPr>
              <a:spLocks noEditPoints="1"/>
            </p:cNvSpPr>
            <p:nvPr/>
          </p:nvSpPr>
          <p:spPr bwMode="auto">
            <a:xfrm>
              <a:off x="2360" y="2701"/>
              <a:ext cx="471" cy="288"/>
            </a:xfrm>
            <a:custGeom>
              <a:avLst/>
              <a:gdLst>
                <a:gd name="T0" fmla="*/ 1507 w 1638"/>
                <a:gd name="T1" fmla="*/ 736 h 998"/>
                <a:gd name="T2" fmla="*/ 1507 w 1638"/>
                <a:gd name="T3" fmla="*/ 998 h 998"/>
                <a:gd name="T4" fmla="*/ 1638 w 1638"/>
                <a:gd name="T5" fmla="*/ 998 h 998"/>
                <a:gd name="T6" fmla="*/ 1638 w 1638"/>
                <a:gd name="T7" fmla="*/ 605 h 998"/>
                <a:gd name="T8" fmla="*/ 131 w 1638"/>
                <a:gd name="T9" fmla="*/ 605 h 998"/>
                <a:gd name="T10" fmla="*/ 131 w 1638"/>
                <a:gd name="T11" fmla="*/ 67 h 998"/>
                <a:gd name="T12" fmla="*/ 112 w 1638"/>
                <a:gd name="T13" fmla="*/ 21 h 998"/>
                <a:gd name="T14" fmla="*/ 66 w 1638"/>
                <a:gd name="T15" fmla="*/ 0 h 998"/>
                <a:gd name="T16" fmla="*/ 19 w 1638"/>
                <a:gd name="T17" fmla="*/ 21 h 998"/>
                <a:gd name="T18" fmla="*/ 0 w 1638"/>
                <a:gd name="T19" fmla="*/ 67 h 998"/>
                <a:gd name="T20" fmla="*/ 0 w 1638"/>
                <a:gd name="T21" fmla="*/ 998 h 998"/>
                <a:gd name="T22" fmla="*/ 131 w 1638"/>
                <a:gd name="T23" fmla="*/ 998 h 998"/>
                <a:gd name="T24" fmla="*/ 131 w 1638"/>
                <a:gd name="T25" fmla="*/ 736 h 998"/>
                <a:gd name="T26" fmla="*/ 1507 w 1638"/>
                <a:gd name="T27" fmla="*/ 736 h 998"/>
                <a:gd name="T28" fmla="*/ 1507 w 1638"/>
                <a:gd name="T29" fmla="*/ 736 h 998"/>
                <a:gd name="T30" fmla="*/ 1507 w 1638"/>
                <a:gd name="T31" fmla="*/ 736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8" h="998">
                  <a:moveTo>
                    <a:pt x="1507" y="736"/>
                  </a:moveTo>
                  <a:cubicBezTo>
                    <a:pt x="1507" y="998"/>
                    <a:pt x="1507" y="998"/>
                    <a:pt x="1507" y="998"/>
                  </a:cubicBezTo>
                  <a:cubicBezTo>
                    <a:pt x="1638" y="998"/>
                    <a:pt x="1638" y="998"/>
                    <a:pt x="1638" y="998"/>
                  </a:cubicBezTo>
                  <a:cubicBezTo>
                    <a:pt x="1638" y="605"/>
                    <a:pt x="1638" y="605"/>
                    <a:pt x="1638" y="605"/>
                  </a:cubicBezTo>
                  <a:cubicBezTo>
                    <a:pt x="131" y="605"/>
                    <a:pt x="131" y="605"/>
                    <a:pt x="131" y="605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50"/>
                    <a:pt x="125" y="35"/>
                    <a:pt x="112" y="21"/>
                  </a:cubicBezTo>
                  <a:cubicBezTo>
                    <a:pt x="99" y="7"/>
                    <a:pt x="84" y="0"/>
                    <a:pt x="66" y="0"/>
                  </a:cubicBezTo>
                  <a:cubicBezTo>
                    <a:pt x="47" y="0"/>
                    <a:pt x="32" y="7"/>
                    <a:pt x="19" y="21"/>
                  </a:cubicBezTo>
                  <a:cubicBezTo>
                    <a:pt x="6" y="35"/>
                    <a:pt x="0" y="50"/>
                    <a:pt x="0" y="67"/>
                  </a:cubicBezTo>
                  <a:cubicBezTo>
                    <a:pt x="0" y="998"/>
                    <a:pt x="0" y="998"/>
                    <a:pt x="0" y="998"/>
                  </a:cubicBezTo>
                  <a:cubicBezTo>
                    <a:pt x="131" y="998"/>
                    <a:pt x="131" y="998"/>
                    <a:pt x="131" y="998"/>
                  </a:cubicBezTo>
                  <a:cubicBezTo>
                    <a:pt x="131" y="736"/>
                    <a:pt x="131" y="736"/>
                    <a:pt x="131" y="736"/>
                  </a:cubicBezTo>
                  <a:lnTo>
                    <a:pt x="1507" y="736"/>
                  </a:lnTo>
                  <a:close/>
                  <a:moveTo>
                    <a:pt x="1507" y="736"/>
                  </a:moveTo>
                  <a:cubicBezTo>
                    <a:pt x="1507" y="736"/>
                    <a:pt x="1507" y="736"/>
                    <a:pt x="1507" y="736"/>
                  </a:cubicBezTo>
                </a:path>
              </a:pathLst>
            </a:custGeom>
            <a:grp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Freeform 23"/>
            <p:cNvSpPr>
              <a:spLocks noEditPoints="1"/>
            </p:cNvSpPr>
            <p:nvPr/>
          </p:nvSpPr>
          <p:spPr bwMode="auto">
            <a:xfrm>
              <a:off x="2423" y="2729"/>
              <a:ext cx="70" cy="69"/>
            </a:xfrm>
            <a:custGeom>
              <a:avLst/>
              <a:gdLst>
                <a:gd name="T0" fmla="*/ 120 w 243"/>
                <a:gd name="T1" fmla="*/ 240 h 240"/>
                <a:gd name="T2" fmla="*/ 206 w 243"/>
                <a:gd name="T3" fmla="*/ 205 h 240"/>
                <a:gd name="T4" fmla="*/ 243 w 243"/>
                <a:gd name="T5" fmla="*/ 120 h 240"/>
                <a:gd name="T6" fmla="*/ 206 w 243"/>
                <a:gd name="T7" fmla="*/ 35 h 240"/>
                <a:gd name="T8" fmla="*/ 120 w 243"/>
                <a:gd name="T9" fmla="*/ 0 h 240"/>
                <a:gd name="T10" fmla="*/ 35 w 243"/>
                <a:gd name="T11" fmla="*/ 35 h 240"/>
                <a:gd name="T12" fmla="*/ 0 w 243"/>
                <a:gd name="T13" fmla="*/ 120 h 240"/>
                <a:gd name="T14" fmla="*/ 35 w 243"/>
                <a:gd name="T15" fmla="*/ 205 h 240"/>
                <a:gd name="T16" fmla="*/ 120 w 243"/>
                <a:gd name="T17" fmla="*/ 240 h 240"/>
                <a:gd name="T18" fmla="*/ 120 w 243"/>
                <a:gd name="T19" fmla="*/ 240 h 240"/>
                <a:gd name="T20" fmla="*/ 120 w 243"/>
                <a:gd name="T2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3" h="240">
                  <a:moveTo>
                    <a:pt x="120" y="240"/>
                  </a:moveTo>
                  <a:cubicBezTo>
                    <a:pt x="153" y="240"/>
                    <a:pt x="181" y="228"/>
                    <a:pt x="206" y="205"/>
                  </a:cubicBezTo>
                  <a:cubicBezTo>
                    <a:pt x="231" y="181"/>
                    <a:pt x="243" y="153"/>
                    <a:pt x="243" y="120"/>
                  </a:cubicBezTo>
                  <a:cubicBezTo>
                    <a:pt x="243" y="87"/>
                    <a:pt x="231" y="59"/>
                    <a:pt x="206" y="35"/>
                  </a:cubicBezTo>
                  <a:cubicBezTo>
                    <a:pt x="181" y="12"/>
                    <a:pt x="153" y="0"/>
                    <a:pt x="120" y="0"/>
                  </a:cubicBezTo>
                  <a:cubicBezTo>
                    <a:pt x="87" y="0"/>
                    <a:pt x="58" y="12"/>
                    <a:pt x="35" y="35"/>
                  </a:cubicBezTo>
                  <a:cubicBezTo>
                    <a:pt x="11" y="59"/>
                    <a:pt x="0" y="87"/>
                    <a:pt x="0" y="120"/>
                  </a:cubicBezTo>
                  <a:cubicBezTo>
                    <a:pt x="0" y="153"/>
                    <a:pt x="11" y="181"/>
                    <a:pt x="35" y="205"/>
                  </a:cubicBezTo>
                  <a:cubicBezTo>
                    <a:pt x="58" y="228"/>
                    <a:pt x="87" y="240"/>
                    <a:pt x="120" y="240"/>
                  </a:cubicBezTo>
                  <a:close/>
                  <a:moveTo>
                    <a:pt x="120" y="240"/>
                  </a:moveTo>
                  <a:cubicBezTo>
                    <a:pt x="120" y="240"/>
                    <a:pt x="120" y="240"/>
                    <a:pt x="120" y="240"/>
                  </a:cubicBezTo>
                </a:path>
              </a:pathLst>
            </a:custGeom>
            <a:grp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Freeform 24"/>
            <p:cNvSpPr>
              <a:spLocks noEditPoints="1"/>
            </p:cNvSpPr>
            <p:nvPr/>
          </p:nvSpPr>
          <p:spPr bwMode="auto">
            <a:xfrm>
              <a:off x="2424" y="2747"/>
              <a:ext cx="407" cy="100"/>
            </a:xfrm>
            <a:custGeom>
              <a:avLst/>
              <a:gdLst>
                <a:gd name="T0" fmla="*/ 1417 w 1417"/>
                <a:gd name="T1" fmla="*/ 346 h 346"/>
                <a:gd name="T2" fmla="*/ 1417 w 1417"/>
                <a:gd name="T3" fmla="*/ 186 h 346"/>
                <a:gd name="T4" fmla="*/ 1390 w 1417"/>
                <a:gd name="T5" fmla="*/ 123 h 346"/>
                <a:gd name="T6" fmla="*/ 1321 w 1417"/>
                <a:gd name="T7" fmla="*/ 93 h 346"/>
                <a:gd name="T8" fmla="*/ 371 w 1417"/>
                <a:gd name="T9" fmla="*/ 0 h 346"/>
                <a:gd name="T10" fmla="*/ 365 w 1417"/>
                <a:gd name="T11" fmla="*/ 0 h 346"/>
                <a:gd name="T12" fmla="*/ 321 w 1417"/>
                <a:gd name="T13" fmla="*/ 18 h 346"/>
                <a:gd name="T14" fmla="*/ 304 w 1417"/>
                <a:gd name="T15" fmla="*/ 61 h 346"/>
                <a:gd name="T16" fmla="*/ 304 w 1417"/>
                <a:gd name="T17" fmla="*/ 246 h 346"/>
                <a:gd name="T18" fmla="*/ 61 w 1417"/>
                <a:gd name="T19" fmla="*/ 246 h 346"/>
                <a:gd name="T20" fmla="*/ 0 w 1417"/>
                <a:gd name="T21" fmla="*/ 296 h 346"/>
                <a:gd name="T22" fmla="*/ 61 w 1417"/>
                <a:gd name="T23" fmla="*/ 346 h 346"/>
                <a:gd name="T24" fmla="*/ 1417 w 1417"/>
                <a:gd name="T25" fmla="*/ 346 h 346"/>
                <a:gd name="T26" fmla="*/ 1417 w 1417"/>
                <a:gd name="T27" fmla="*/ 346 h 346"/>
                <a:gd name="T28" fmla="*/ 1417 w 1417"/>
                <a:gd name="T29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7" h="346">
                  <a:moveTo>
                    <a:pt x="1417" y="346"/>
                  </a:moveTo>
                  <a:cubicBezTo>
                    <a:pt x="1417" y="186"/>
                    <a:pt x="1417" y="186"/>
                    <a:pt x="1417" y="186"/>
                  </a:cubicBezTo>
                  <a:cubicBezTo>
                    <a:pt x="1417" y="160"/>
                    <a:pt x="1408" y="139"/>
                    <a:pt x="1390" y="123"/>
                  </a:cubicBezTo>
                  <a:cubicBezTo>
                    <a:pt x="1372" y="107"/>
                    <a:pt x="1349" y="97"/>
                    <a:pt x="1321" y="93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48" y="0"/>
                    <a:pt x="333" y="6"/>
                    <a:pt x="321" y="18"/>
                  </a:cubicBezTo>
                  <a:cubicBezTo>
                    <a:pt x="310" y="29"/>
                    <a:pt x="304" y="44"/>
                    <a:pt x="304" y="61"/>
                  </a:cubicBezTo>
                  <a:cubicBezTo>
                    <a:pt x="304" y="246"/>
                    <a:pt x="304" y="246"/>
                    <a:pt x="304" y="246"/>
                  </a:cubicBezTo>
                  <a:cubicBezTo>
                    <a:pt x="61" y="246"/>
                    <a:pt x="61" y="246"/>
                    <a:pt x="61" y="246"/>
                  </a:cubicBezTo>
                  <a:cubicBezTo>
                    <a:pt x="20" y="246"/>
                    <a:pt x="0" y="263"/>
                    <a:pt x="0" y="296"/>
                  </a:cubicBezTo>
                  <a:cubicBezTo>
                    <a:pt x="0" y="329"/>
                    <a:pt x="20" y="346"/>
                    <a:pt x="61" y="346"/>
                  </a:cubicBezTo>
                  <a:lnTo>
                    <a:pt x="1417" y="346"/>
                  </a:lnTo>
                  <a:close/>
                  <a:moveTo>
                    <a:pt x="1417" y="346"/>
                  </a:moveTo>
                  <a:cubicBezTo>
                    <a:pt x="1417" y="346"/>
                    <a:pt x="1417" y="346"/>
                    <a:pt x="1417" y="346"/>
                  </a:cubicBezTo>
                </a:path>
              </a:pathLst>
            </a:custGeom>
            <a:grpFill/>
            <a:ln w="158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Freeform 28"/>
          <p:cNvSpPr>
            <a:spLocks noEditPoints="1"/>
          </p:cNvSpPr>
          <p:nvPr/>
        </p:nvSpPr>
        <p:spPr bwMode="auto">
          <a:xfrm>
            <a:off x="3254572" y="1889158"/>
            <a:ext cx="319088" cy="374650"/>
          </a:xfrm>
          <a:custGeom>
            <a:avLst/>
            <a:gdLst>
              <a:gd name="T0" fmla="*/ 245713 w 1289"/>
              <a:gd name="T1" fmla="*/ 57787 h 1507"/>
              <a:gd name="T2" fmla="*/ 296293 w 1289"/>
              <a:gd name="T3" fmla="*/ 22817 h 1507"/>
              <a:gd name="T4" fmla="*/ 197364 w 1289"/>
              <a:gd name="T5" fmla="*/ 18849 h 1507"/>
              <a:gd name="T6" fmla="*/ 159676 w 1289"/>
              <a:gd name="T7" fmla="*/ 66963 h 1507"/>
              <a:gd name="T8" fmla="*/ 26034 w 1289"/>
              <a:gd name="T9" fmla="*/ 17609 h 1507"/>
              <a:gd name="T10" fmla="*/ 25786 w 1289"/>
              <a:gd name="T11" fmla="*/ 27777 h 1507"/>
              <a:gd name="T12" fmla="*/ 744 w 1289"/>
              <a:gd name="T13" fmla="*/ 112845 h 1507"/>
              <a:gd name="T14" fmla="*/ 6199 w 1289"/>
              <a:gd name="T15" fmla="*/ 121030 h 1507"/>
              <a:gd name="T16" fmla="*/ 62978 w 1289"/>
              <a:gd name="T17" fmla="*/ 117062 h 1507"/>
              <a:gd name="T18" fmla="*/ 40167 w 1289"/>
              <a:gd name="T19" fmla="*/ 208826 h 1507"/>
              <a:gd name="T20" fmla="*/ 45870 w 1289"/>
              <a:gd name="T21" fmla="*/ 207834 h 1507"/>
              <a:gd name="T22" fmla="*/ 136121 w 1289"/>
              <a:gd name="T23" fmla="*/ 209570 h 1507"/>
              <a:gd name="T24" fmla="*/ 135378 w 1289"/>
              <a:gd name="T25" fmla="*/ 220731 h 1507"/>
              <a:gd name="T26" fmla="*/ 124716 w 1289"/>
              <a:gd name="T27" fmla="*/ 316959 h 1507"/>
              <a:gd name="T28" fmla="*/ 125212 w 1289"/>
              <a:gd name="T29" fmla="*/ 367306 h 1507"/>
              <a:gd name="T30" fmla="*/ 131162 w 1289"/>
              <a:gd name="T31" fmla="*/ 373754 h 1507"/>
              <a:gd name="T32" fmla="*/ 140088 w 1289"/>
              <a:gd name="T33" fmla="*/ 322912 h 1507"/>
              <a:gd name="T34" fmla="*/ 170586 w 1289"/>
              <a:gd name="T35" fmla="*/ 316959 h 1507"/>
              <a:gd name="T36" fmla="*/ 141080 w 1289"/>
              <a:gd name="T37" fmla="*/ 311007 h 1507"/>
              <a:gd name="T38" fmla="*/ 157445 w 1289"/>
              <a:gd name="T39" fmla="*/ 221227 h 1507"/>
              <a:gd name="T40" fmla="*/ 157445 w 1289"/>
              <a:gd name="T41" fmla="*/ 209322 h 1507"/>
              <a:gd name="T42" fmla="*/ 154469 w 1289"/>
              <a:gd name="T43" fmla="*/ 116318 h 1507"/>
              <a:gd name="T44" fmla="*/ 164883 w 1289"/>
              <a:gd name="T45" fmla="*/ 116318 h 1507"/>
              <a:gd name="T46" fmla="*/ 165379 w 1289"/>
              <a:gd name="T47" fmla="*/ 158232 h 1507"/>
              <a:gd name="T48" fmla="*/ 165379 w 1289"/>
              <a:gd name="T49" fmla="*/ 170136 h 1507"/>
              <a:gd name="T50" fmla="*/ 174801 w 1289"/>
              <a:gd name="T51" fmla="*/ 260165 h 1507"/>
              <a:gd name="T52" fmla="*/ 152486 w 1289"/>
              <a:gd name="T53" fmla="*/ 266117 h 1507"/>
              <a:gd name="T54" fmla="*/ 175792 w 1289"/>
              <a:gd name="T55" fmla="*/ 272069 h 1507"/>
              <a:gd name="T56" fmla="*/ 188438 w 1289"/>
              <a:gd name="T57" fmla="*/ 373754 h 1507"/>
              <a:gd name="T58" fmla="*/ 194140 w 1289"/>
              <a:gd name="T59" fmla="*/ 367306 h 1507"/>
              <a:gd name="T60" fmla="*/ 191165 w 1289"/>
              <a:gd name="T61" fmla="*/ 266117 h 1507"/>
              <a:gd name="T62" fmla="*/ 180503 w 1289"/>
              <a:gd name="T63" fmla="*/ 169640 h 1507"/>
              <a:gd name="T64" fmla="*/ 179760 w 1289"/>
              <a:gd name="T65" fmla="*/ 158480 h 1507"/>
              <a:gd name="T66" fmla="*/ 273482 w 1289"/>
              <a:gd name="T67" fmla="*/ 207834 h 1507"/>
              <a:gd name="T68" fmla="*/ 279433 w 1289"/>
              <a:gd name="T69" fmla="*/ 208826 h 1507"/>
              <a:gd name="T70" fmla="*/ 256374 w 1289"/>
              <a:gd name="T71" fmla="*/ 117062 h 1507"/>
              <a:gd name="T72" fmla="*/ 313153 w 1289"/>
              <a:gd name="T73" fmla="*/ 121030 h 1507"/>
              <a:gd name="T74" fmla="*/ 318608 w 1289"/>
              <a:gd name="T75" fmla="*/ 112845 h 1507"/>
              <a:gd name="T76" fmla="*/ 278441 w 1289"/>
              <a:gd name="T77" fmla="*/ 23313 h 1507"/>
              <a:gd name="T78" fmla="*/ 167362 w 1289"/>
              <a:gd name="T79" fmla="*/ 84572 h 1507"/>
              <a:gd name="T80" fmla="*/ 115790 w 1289"/>
              <a:gd name="T81" fmla="*/ 28769 h 1507"/>
              <a:gd name="T82" fmla="*/ 95954 w 1289"/>
              <a:gd name="T83" fmla="*/ 57539 h 1507"/>
              <a:gd name="T84" fmla="*/ 115790 w 1289"/>
              <a:gd name="T85" fmla="*/ 28769 h 1507"/>
              <a:gd name="T86" fmla="*/ 143808 w 1289"/>
              <a:gd name="T87" fmla="*/ 93252 h 1507"/>
              <a:gd name="T88" fmla="*/ 80830 w 1289"/>
              <a:gd name="T89" fmla="*/ 103917 h 1507"/>
              <a:gd name="T90" fmla="*/ 80086 w 1289"/>
              <a:gd name="T91" fmla="*/ 68947 h 1507"/>
              <a:gd name="T92" fmla="*/ 126699 w 1289"/>
              <a:gd name="T93" fmla="*/ 103421 h 1507"/>
              <a:gd name="T94" fmla="*/ 46118 w 1289"/>
              <a:gd name="T95" fmla="*/ 191961 h 1507"/>
              <a:gd name="T96" fmla="*/ 273234 w 1289"/>
              <a:gd name="T97" fmla="*/ 191961 h 1507"/>
              <a:gd name="T98" fmla="*/ 192901 w 1289"/>
              <a:gd name="T99" fmla="*/ 103421 h 1507"/>
              <a:gd name="T100" fmla="*/ 273234 w 1289"/>
              <a:gd name="T101" fmla="*/ 191961 h 1507"/>
              <a:gd name="T102" fmla="*/ 192901 w 1289"/>
              <a:gd name="T103" fmla="*/ 91516 h 1507"/>
              <a:gd name="T104" fmla="*/ 239514 w 1289"/>
              <a:gd name="T105" fmla="*/ 68947 h 1507"/>
              <a:gd name="T106" fmla="*/ 238522 w 1289"/>
              <a:gd name="T107" fmla="*/ 103917 h 1507"/>
              <a:gd name="T108" fmla="*/ 238522 w 1289"/>
              <a:gd name="T109" fmla="*/ 103917 h 150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289" h="1507">
                <a:moveTo>
                  <a:pt x="1285" y="455"/>
                </a:moveTo>
                <a:cubicBezTo>
                  <a:pt x="1233" y="333"/>
                  <a:pt x="1121" y="249"/>
                  <a:pt x="991" y="233"/>
                </a:cubicBezTo>
                <a:cubicBezTo>
                  <a:pt x="1184" y="112"/>
                  <a:pt x="1184" y="112"/>
                  <a:pt x="1184" y="112"/>
                </a:cubicBezTo>
                <a:cubicBezTo>
                  <a:pt x="1191" y="108"/>
                  <a:pt x="1195" y="100"/>
                  <a:pt x="1195" y="92"/>
                </a:cubicBezTo>
                <a:cubicBezTo>
                  <a:pt x="1195" y="83"/>
                  <a:pt x="1191" y="75"/>
                  <a:pt x="1184" y="71"/>
                </a:cubicBezTo>
                <a:cubicBezTo>
                  <a:pt x="1063" y="0"/>
                  <a:pt x="914" y="2"/>
                  <a:pt x="796" y="76"/>
                </a:cubicBezTo>
                <a:cubicBezTo>
                  <a:pt x="737" y="112"/>
                  <a:pt x="692" y="163"/>
                  <a:pt x="662" y="228"/>
                </a:cubicBezTo>
                <a:cubicBezTo>
                  <a:pt x="655" y="242"/>
                  <a:pt x="649" y="256"/>
                  <a:pt x="644" y="270"/>
                </a:cubicBezTo>
                <a:cubicBezTo>
                  <a:pt x="616" y="188"/>
                  <a:pt x="564" y="120"/>
                  <a:pt x="493" y="76"/>
                </a:cubicBezTo>
                <a:cubicBezTo>
                  <a:pt x="374" y="2"/>
                  <a:pt x="225" y="0"/>
                  <a:pt x="105" y="71"/>
                </a:cubicBezTo>
                <a:cubicBezTo>
                  <a:pt x="98" y="75"/>
                  <a:pt x="93" y="83"/>
                  <a:pt x="93" y="92"/>
                </a:cubicBezTo>
                <a:cubicBezTo>
                  <a:pt x="93" y="100"/>
                  <a:pt x="97" y="108"/>
                  <a:pt x="104" y="112"/>
                </a:cubicBezTo>
                <a:cubicBezTo>
                  <a:pt x="298" y="233"/>
                  <a:pt x="298" y="233"/>
                  <a:pt x="298" y="233"/>
                </a:cubicBezTo>
                <a:cubicBezTo>
                  <a:pt x="168" y="249"/>
                  <a:pt x="56" y="333"/>
                  <a:pt x="3" y="455"/>
                </a:cubicBezTo>
                <a:cubicBezTo>
                  <a:pt x="0" y="462"/>
                  <a:pt x="1" y="471"/>
                  <a:pt x="5" y="478"/>
                </a:cubicBezTo>
                <a:cubicBezTo>
                  <a:pt x="10" y="485"/>
                  <a:pt x="17" y="488"/>
                  <a:pt x="25" y="488"/>
                </a:cubicBezTo>
                <a:cubicBezTo>
                  <a:pt x="26" y="488"/>
                  <a:pt x="26" y="488"/>
                  <a:pt x="27" y="488"/>
                </a:cubicBezTo>
                <a:cubicBezTo>
                  <a:pt x="254" y="472"/>
                  <a:pt x="254" y="472"/>
                  <a:pt x="254" y="472"/>
                </a:cubicBezTo>
                <a:cubicBezTo>
                  <a:pt x="159" y="562"/>
                  <a:pt x="117" y="695"/>
                  <a:pt x="146" y="825"/>
                </a:cubicBezTo>
                <a:cubicBezTo>
                  <a:pt x="148" y="833"/>
                  <a:pt x="154" y="840"/>
                  <a:pt x="162" y="842"/>
                </a:cubicBezTo>
                <a:cubicBezTo>
                  <a:pt x="164" y="843"/>
                  <a:pt x="167" y="844"/>
                  <a:pt x="169" y="844"/>
                </a:cubicBezTo>
                <a:cubicBezTo>
                  <a:pt x="175" y="844"/>
                  <a:pt x="181" y="842"/>
                  <a:pt x="185" y="838"/>
                </a:cubicBezTo>
                <a:cubicBezTo>
                  <a:pt x="572" y="512"/>
                  <a:pt x="572" y="512"/>
                  <a:pt x="572" y="512"/>
                </a:cubicBezTo>
                <a:cubicBezTo>
                  <a:pt x="549" y="845"/>
                  <a:pt x="549" y="845"/>
                  <a:pt x="549" y="845"/>
                </a:cubicBezTo>
                <a:cubicBezTo>
                  <a:pt x="539" y="847"/>
                  <a:pt x="531" y="857"/>
                  <a:pt x="531" y="868"/>
                </a:cubicBezTo>
                <a:cubicBezTo>
                  <a:pt x="531" y="877"/>
                  <a:pt x="537" y="886"/>
                  <a:pt x="546" y="890"/>
                </a:cubicBezTo>
                <a:cubicBezTo>
                  <a:pt x="521" y="1255"/>
                  <a:pt x="521" y="1255"/>
                  <a:pt x="521" y="1255"/>
                </a:cubicBezTo>
                <a:cubicBezTo>
                  <a:pt x="511" y="1258"/>
                  <a:pt x="503" y="1267"/>
                  <a:pt x="503" y="1278"/>
                </a:cubicBezTo>
                <a:cubicBezTo>
                  <a:pt x="503" y="1288"/>
                  <a:pt x="509" y="1296"/>
                  <a:pt x="518" y="1300"/>
                </a:cubicBezTo>
                <a:cubicBezTo>
                  <a:pt x="505" y="1481"/>
                  <a:pt x="505" y="1481"/>
                  <a:pt x="505" y="1481"/>
                </a:cubicBezTo>
                <a:cubicBezTo>
                  <a:pt x="504" y="1495"/>
                  <a:pt x="514" y="1506"/>
                  <a:pt x="527" y="1507"/>
                </a:cubicBezTo>
                <a:cubicBezTo>
                  <a:pt x="528" y="1507"/>
                  <a:pt x="528" y="1507"/>
                  <a:pt x="529" y="1507"/>
                </a:cubicBezTo>
                <a:cubicBezTo>
                  <a:pt x="541" y="1507"/>
                  <a:pt x="552" y="1497"/>
                  <a:pt x="553" y="1485"/>
                </a:cubicBezTo>
                <a:cubicBezTo>
                  <a:pt x="565" y="1302"/>
                  <a:pt x="565" y="1302"/>
                  <a:pt x="565" y="1302"/>
                </a:cubicBezTo>
                <a:cubicBezTo>
                  <a:pt x="664" y="1302"/>
                  <a:pt x="664" y="1302"/>
                  <a:pt x="664" y="1302"/>
                </a:cubicBezTo>
                <a:cubicBezTo>
                  <a:pt x="677" y="1302"/>
                  <a:pt x="688" y="1291"/>
                  <a:pt x="688" y="1278"/>
                </a:cubicBezTo>
                <a:cubicBezTo>
                  <a:pt x="688" y="1265"/>
                  <a:pt x="677" y="1254"/>
                  <a:pt x="664" y="1254"/>
                </a:cubicBezTo>
                <a:cubicBezTo>
                  <a:pt x="569" y="1254"/>
                  <a:pt x="569" y="1254"/>
                  <a:pt x="569" y="1254"/>
                </a:cubicBezTo>
                <a:cubicBezTo>
                  <a:pt x="594" y="892"/>
                  <a:pt x="594" y="892"/>
                  <a:pt x="594" y="892"/>
                </a:cubicBezTo>
                <a:cubicBezTo>
                  <a:pt x="635" y="892"/>
                  <a:pt x="635" y="892"/>
                  <a:pt x="635" y="892"/>
                </a:cubicBezTo>
                <a:cubicBezTo>
                  <a:pt x="649" y="892"/>
                  <a:pt x="659" y="881"/>
                  <a:pt x="659" y="868"/>
                </a:cubicBezTo>
                <a:cubicBezTo>
                  <a:pt x="659" y="854"/>
                  <a:pt x="649" y="844"/>
                  <a:pt x="635" y="844"/>
                </a:cubicBezTo>
                <a:cubicBezTo>
                  <a:pt x="597" y="844"/>
                  <a:pt x="597" y="844"/>
                  <a:pt x="597" y="844"/>
                </a:cubicBezTo>
                <a:cubicBezTo>
                  <a:pt x="623" y="469"/>
                  <a:pt x="623" y="469"/>
                  <a:pt x="623" y="469"/>
                </a:cubicBezTo>
                <a:cubicBezTo>
                  <a:pt x="644" y="451"/>
                  <a:pt x="644" y="451"/>
                  <a:pt x="644" y="451"/>
                </a:cubicBezTo>
                <a:cubicBezTo>
                  <a:pt x="665" y="469"/>
                  <a:pt x="665" y="469"/>
                  <a:pt x="665" y="469"/>
                </a:cubicBezTo>
                <a:cubicBezTo>
                  <a:pt x="677" y="638"/>
                  <a:pt x="677" y="638"/>
                  <a:pt x="677" y="638"/>
                </a:cubicBezTo>
                <a:cubicBezTo>
                  <a:pt x="667" y="638"/>
                  <a:pt x="667" y="638"/>
                  <a:pt x="667" y="638"/>
                </a:cubicBezTo>
                <a:cubicBezTo>
                  <a:pt x="654" y="638"/>
                  <a:pt x="643" y="649"/>
                  <a:pt x="643" y="662"/>
                </a:cubicBezTo>
                <a:cubicBezTo>
                  <a:pt x="643" y="676"/>
                  <a:pt x="654" y="686"/>
                  <a:pt x="667" y="686"/>
                </a:cubicBezTo>
                <a:cubicBezTo>
                  <a:pt x="680" y="686"/>
                  <a:pt x="680" y="686"/>
                  <a:pt x="680" y="686"/>
                </a:cubicBezTo>
                <a:cubicBezTo>
                  <a:pt x="705" y="1049"/>
                  <a:pt x="705" y="1049"/>
                  <a:pt x="705" y="1049"/>
                </a:cubicBezTo>
                <a:cubicBezTo>
                  <a:pt x="639" y="1049"/>
                  <a:pt x="639" y="1049"/>
                  <a:pt x="639" y="1049"/>
                </a:cubicBezTo>
                <a:cubicBezTo>
                  <a:pt x="626" y="1049"/>
                  <a:pt x="615" y="1060"/>
                  <a:pt x="615" y="1073"/>
                </a:cubicBezTo>
                <a:cubicBezTo>
                  <a:pt x="615" y="1086"/>
                  <a:pt x="626" y="1097"/>
                  <a:pt x="639" y="1097"/>
                </a:cubicBezTo>
                <a:cubicBezTo>
                  <a:pt x="709" y="1097"/>
                  <a:pt x="709" y="1097"/>
                  <a:pt x="709" y="1097"/>
                </a:cubicBezTo>
                <a:cubicBezTo>
                  <a:pt x="736" y="1485"/>
                  <a:pt x="736" y="1485"/>
                  <a:pt x="736" y="1485"/>
                </a:cubicBezTo>
                <a:cubicBezTo>
                  <a:pt x="736" y="1497"/>
                  <a:pt x="747" y="1507"/>
                  <a:pt x="760" y="1507"/>
                </a:cubicBezTo>
                <a:cubicBezTo>
                  <a:pt x="760" y="1507"/>
                  <a:pt x="761" y="1507"/>
                  <a:pt x="761" y="1507"/>
                </a:cubicBezTo>
                <a:cubicBezTo>
                  <a:pt x="774" y="1506"/>
                  <a:pt x="784" y="1495"/>
                  <a:pt x="783" y="1481"/>
                </a:cubicBezTo>
                <a:cubicBezTo>
                  <a:pt x="757" y="1095"/>
                  <a:pt x="757" y="1095"/>
                  <a:pt x="757" y="1095"/>
                </a:cubicBezTo>
                <a:cubicBezTo>
                  <a:pt x="765" y="1091"/>
                  <a:pt x="771" y="1083"/>
                  <a:pt x="771" y="1073"/>
                </a:cubicBezTo>
                <a:cubicBezTo>
                  <a:pt x="771" y="1062"/>
                  <a:pt x="764" y="1053"/>
                  <a:pt x="754" y="1050"/>
                </a:cubicBezTo>
                <a:cubicBezTo>
                  <a:pt x="728" y="684"/>
                  <a:pt x="728" y="684"/>
                  <a:pt x="728" y="684"/>
                </a:cubicBezTo>
                <a:cubicBezTo>
                  <a:pt x="737" y="681"/>
                  <a:pt x="743" y="672"/>
                  <a:pt x="743" y="662"/>
                </a:cubicBezTo>
                <a:cubicBezTo>
                  <a:pt x="743" y="651"/>
                  <a:pt x="735" y="642"/>
                  <a:pt x="725" y="639"/>
                </a:cubicBezTo>
                <a:cubicBezTo>
                  <a:pt x="716" y="512"/>
                  <a:pt x="716" y="512"/>
                  <a:pt x="716" y="512"/>
                </a:cubicBezTo>
                <a:cubicBezTo>
                  <a:pt x="1103" y="838"/>
                  <a:pt x="1103" y="838"/>
                  <a:pt x="1103" y="838"/>
                </a:cubicBezTo>
                <a:cubicBezTo>
                  <a:pt x="1108" y="842"/>
                  <a:pt x="1113" y="844"/>
                  <a:pt x="1119" y="844"/>
                </a:cubicBezTo>
                <a:cubicBezTo>
                  <a:pt x="1122" y="844"/>
                  <a:pt x="1124" y="843"/>
                  <a:pt x="1127" y="842"/>
                </a:cubicBezTo>
                <a:cubicBezTo>
                  <a:pt x="1135" y="840"/>
                  <a:pt x="1141" y="833"/>
                  <a:pt x="1142" y="825"/>
                </a:cubicBezTo>
                <a:cubicBezTo>
                  <a:pt x="1171" y="695"/>
                  <a:pt x="1130" y="562"/>
                  <a:pt x="1034" y="472"/>
                </a:cubicBezTo>
                <a:cubicBezTo>
                  <a:pt x="1262" y="488"/>
                  <a:pt x="1262" y="488"/>
                  <a:pt x="1262" y="488"/>
                </a:cubicBezTo>
                <a:cubicBezTo>
                  <a:pt x="1262" y="488"/>
                  <a:pt x="1263" y="488"/>
                  <a:pt x="1263" y="488"/>
                </a:cubicBezTo>
                <a:cubicBezTo>
                  <a:pt x="1271" y="488"/>
                  <a:pt x="1278" y="485"/>
                  <a:pt x="1283" y="478"/>
                </a:cubicBezTo>
                <a:cubicBezTo>
                  <a:pt x="1288" y="471"/>
                  <a:pt x="1289" y="462"/>
                  <a:pt x="1285" y="455"/>
                </a:cubicBezTo>
                <a:close/>
                <a:moveTo>
                  <a:pt x="821" y="116"/>
                </a:moveTo>
                <a:cubicBezTo>
                  <a:pt x="913" y="59"/>
                  <a:pt x="1025" y="52"/>
                  <a:pt x="1123" y="94"/>
                </a:cubicBezTo>
                <a:cubicBezTo>
                  <a:pt x="901" y="232"/>
                  <a:pt x="901" y="232"/>
                  <a:pt x="901" y="232"/>
                </a:cubicBezTo>
                <a:cubicBezTo>
                  <a:pt x="815" y="241"/>
                  <a:pt x="736" y="280"/>
                  <a:pt x="675" y="341"/>
                </a:cubicBezTo>
                <a:cubicBezTo>
                  <a:pt x="694" y="245"/>
                  <a:pt x="745" y="164"/>
                  <a:pt x="821" y="116"/>
                </a:cubicBezTo>
                <a:close/>
                <a:moveTo>
                  <a:pt x="467" y="116"/>
                </a:moveTo>
                <a:cubicBezTo>
                  <a:pt x="545" y="164"/>
                  <a:pt x="596" y="244"/>
                  <a:pt x="613" y="342"/>
                </a:cubicBezTo>
                <a:cubicBezTo>
                  <a:pt x="553" y="280"/>
                  <a:pt x="473" y="241"/>
                  <a:pt x="387" y="232"/>
                </a:cubicBezTo>
                <a:cubicBezTo>
                  <a:pt x="166" y="94"/>
                  <a:pt x="166" y="94"/>
                  <a:pt x="166" y="94"/>
                </a:cubicBezTo>
                <a:cubicBezTo>
                  <a:pt x="263" y="52"/>
                  <a:pt x="376" y="59"/>
                  <a:pt x="467" y="116"/>
                </a:cubicBezTo>
                <a:close/>
                <a:moveTo>
                  <a:pt x="323" y="278"/>
                </a:moveTo>
                <a:cubicBezTo>
                  <a:pt x="420" y="271"/>
                  <a:pt x="513" y="308"/>
                  <a:pt x="580" y="376"/>
                </a:cubicBezTo>
                <a:cubicBezTo>
                  <a:pt x="557" y="372"/>
                  <a:pt x="534" y="369"/>
                  <a:pt x="511" y="369"/>
                </a:cubicBezTo>
                <a:cubicBezTo>
                  <a:pt x="446" y="369"/>
                  <a:pt x="382" y="387"/>
                  <a:pt x="326" y="419"/>
                </a:cubicBezTo>
                <a:cubicBezTo>
                  <a:pt x="66" y="437"/>
                  <a:pt x="66" y="437"/>
                  <a:pt x="66" y="437"/>
                </a:cubicBezTo>
                <a:cubicBezTo>
                  <a:pt x="120" y="346"/>
                  <a:pt x="215" y="286"/>
                  <a:pt x="323" y="278"/>
                </a:cubicBezTo>
                <a:close/>
                <a:moveTo>
                  <a:pt x="301" y="494"/>
                </a:moveTo>
                <a:cubicBezTo>
                  <a:pt x="360" y="445"/>
                  <a:pt x="434" y="417"/>
                  <a:pt x="511" y="417"/>
                </a:cubicBezTo>
                <a:cubicBezTo>
                  <a:pt x="540" y="417"/>
                  <a:pt x="569" y="421"/>
                  <a:pt x="596" y="429"/>
                </a:cubicBezTo>
                <a:cubicBezTo>
                  <a:pt x="186" y="774"/>
                  <a:pt x="186" y="774"/>
                  <a:pt x="186" y="774"/>
                </a:cubicBezTo>
                <a:cubicBezTo>
                  <a:pt x="176" y="668"/>
                  <a:pt x="218" y="564"/>
                  <a:pt x="301" y="494"/>
                </a:cubicBezTo>
                <a:close/>
                <a:moveTo>
                  <a:pt x="1102" y="774"/>
                </a:moveTo>
                <a:cubicBezTo>
                  <a:pt x="692" y="429"/>
                  <a:pt x="692" y="429"/>
                  <a:pt x="692" y="429"/>
                </a:cubicBezTo>
                <a:cubicBezTo>
                  <a:pt x="720" y="421"/>
                  <a:pt x="748" y="417"/>
                  <a:pt x="778" y="417"/>
                </a:cubicBezTo>
                <a:cubicBezTo>
                  <a:pt x="854" y="417"/>
                  <a:pt x="929" y="445"/>
                  <a:pt x="987" y="494"/>
                </a:cubicBezTo>
                <a:cubicBezTo>
                  <a:pt x="1070" y="564"/>
                  <a:pt x="1112" y="668"/>
                  <a:pt x="1102" y="774"/>
                </a:cubicBezTo>
                <a:close/>
                <a:moveTo>
                  <a:pt x="962" y="419"/>
                </a:moveTo>
                <a:cubicBezTo>
                  <a:pt x="906" y="387"/>
                  <a:pt x="843" y="369"/>
                  <a:pt x="778" y="369"/>
                </a:cubicBezTo>
                <a:cubicBezTo>
                  <a:pt x="754" y="369"/>
                  <a:pt x="731" y="372"/>
                  <a:pt x="709" y="376"/>
                </a:cubicBezTo>
                <a:cubicBezTo>
                  <a:pt x="775" y="308"/>
                  <a:pt x="868" y="271"/>
                  <a:pt x="966" y="278"/>
                </a:cubicBezTo>
                <a:cubicBezTo>
                  <a:pt x="1073" y="286"/>
                  <a:pt x="1169" y="346"/>
                  <a:pt x="1223" y="437"/>
                </a:cubicBezTo>
                <a:lnTo>
                  <a:pt x="962" y="419"/>
                </a:lnTo>
                <a:close/>
                <a:moveTo>
                  <a:pt x="962" y="419"/>
                </a:moveTo>
                <a:cubicBezTo>
                  <a:pt x="962" y="419"/>
                  <a:pt x="962" y="419"/>
                  <a:pt x="962" y="419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9" name="Group 4"/>
          <p:cNvGrpSpPr>
            <a:grpSpLocks noChangeAspect="1"/>
          </p:cNvGrpSpPr>
          <p:nvPr/>
        </p:nvGrpSpPr>
        <p:grpSpPr bwMode="auto">
          <a:xfrm>
            <a:off x="3730246" y="1856877"/>
            <a:ext cx="393632" cy="393632"/>
            <a:chOff x="1261" y="2"/>
            <a:chExt cx="3238" cy="3238"/>
          </a:xfrm>
          <a:solidFill>
            <a:schemeClr val="tx1"/>
          </a:solidFill>
        </p:grpSpPr>
        <p:sp>
          <p:nvSpPr>
            <p:cNvPr id="360" name="Freeform 5"/>
            <p:cNvSpPr>
              <a:spLocks noEditPoints="1"/>
            </p:cNvSpPr>
            <p:nvPr/>
          </p:nvSpPr>
          <p:spPr bwMode="auto">
            <a:xfrm>
              <a:off x="1261" y="2"/>
              <a:ext cx="3238" cy="3238"/>
            </a:xfrm>
            <a:custGeom>
              <a:avLst/>
              <a:gdLst>
                <a:gd name="T0" fmla="*/ 1535 w 1568"/>
                <a:gd name="T1" fmla="*/ 677 h 1568"/>
                <a:gd name="T2" fmla="*/ 1495 w 1568"/>
                <a:gd name="T3" fmla="*/ 677 h 1568"/>
                <a:gd name="T4" fmla="*/ 1495 w 1568"/>
                <a:gd name="T5" fmla="*/ 407 h 1568"/>
                <a:gd name="T6" fmla="*/ 1385 w 1568"/>
                <a:gd name="T7" fmla="*/ 294 h 1568"/>
                <a:gd name="T8" fmla="*/ 1355 w 1568"/>
                <a:gd name="T9" fmla="*/ 294 h 1568"/>
                <a:gd name="T10" fmla="*/ 1355 w 1568"/>
                <a:gd name="T11" fmla="*/ 113 h 1568"/>
                <a:gd name="T12" fmla="*/ 1251 w 1568"/>
                <a:gd name="T13" fmla="*/ 0 h 1568"/>
                <a:gd name="T14" fmla="*/ 1244 w 1568"/>
                <a:gd name="T15" fmla="*/ 0 h 1568"/>
                <a:gd name="T16" fmla="*/ 103 w 1568"/>
                <a:gd name="T17" fmla="*/ 293 h 1568"/>
                <a:gd name="T18" fmla="*/ 102 w 1568"/>
                <a:gd name="T19" fmla="*/ 294 h 1568"/>
                <a:gd name="T20" fmla="*/ 0 w 1568"/>
                <a:gd name="T21" fmla="*/ 407 h 1568"/>
                <a:gd name="T22" fmla="*/ 0 w 1568"/>
                <a:gd name="T23" fmla="*/ 1455 h 1568"/>
                <a:gd name="T24" fmla="*/ 110 w 1568"/>
                <a:gd name="T25" fmla="*/ 1568 h 1568"/>
                <a:gd name="T26" fmla="*/ 1385 w 1568"/>
                <a:gd name="T27" fmla="*/ 1568 h 1568"/>
                <a:gd name="T28" fmla="*/ 1498 w 1568"/>
                <a:gd name="T29" fmla="*/ 1455 h 1568"/>
                <a:gd name="T30" fmla="*/ 1498 w 1568"/>
                <a:gd name="T31" fmla="*/ 1178 h 1568"/>
                <a:gd name="T32" fmla="*/ 1535 w 1568"/>
                <a:gd name="T33" fmla="*/ 1178 h 1568"/>
                <a:gd name="T34" fmla="*/ 1568 w 1568"/>
                <a:gd name="T35" fmla="*/ 1144 h 1568"/>
                <a:gd name="T36" fmla="*/ 1568 w 1568"/>
                <a:gd name="T37" fmla="*/ 711 h 1568"/>
                <a:gd name="T38" fmla="*/ 1535 w 1568"/>
                <a:gd name="T39" fmla="*/ 677 h 1568"/>
                <a:gd name="T40" fmla="*/ 1258 w 1568"/>
                <a:gd name="T41" fmla="*/ 63 h 1568"/>
                <a:gd name="T42" fmla="*/ 1291 w 1568"/>
                <a:gd name="T43" fmla="*/ 113 h 1568"/>
                <a:gd name="T44" fmla="*/ 1291 w 1568"/>
                <a:gd name="T45" fmla="*/ 293 h 1568"/>
                <a:gd name="T46" fmla="*/ 370 w 1568"/>
                <a:gd name="T47" fmla="*/ 293 h 1568"/>
                <a:gd name="T48" fmla="*/ 1258 w 1568"/>
                <a:gd name="T49" fmla="*/ 63 h 1568"/>
                <a:gd name="T50" fmla="*/ 1431 w 1568"/>
                <a:gd name="T51" fmla="*/ 1455 h 1568"/>
                <a:gd name="T52" fmla="*/ 1385 w 1568"/>
                <a:gd name="T53" fmla="*/ 1505 h 1568"/>
                <a:gd name="T54" fmla="*/ 110 w 1568"/>
                <a:gd name="T55" fmla="*/ 1505 h 1568"/>
                <a:gd name="T56" fmla="*/ 63 w 1568"/>
                <a:gd name="T57" fmla="*/ 1455 h 1568"/>
                <a:gd name="T58" fmla="*/ 63 w 1568"/>
                <a:gd name="T59" fmla="*/ 407 h 1568"/>
                <a:gd name="T60" fmla="*/ 110 w 1568"/>
                <a:gd name="T61" fmla="*/ 357 h 1568"/>
                <a:gd name="T62" fmla="*/ 1381 w 1568"/>
                <a:gd name="T63" fmla="*/ 357 h 1568"/>
                <a:gd name="T64" fmla="*/ 1428 w 1568"/>
                <a:gd name="T65" fmla="*/ 407 h 1568"/>
                <a:gd name="T66" fmla="*/ 1428 w 1568"/>
                <a:gd name="T67" fmla="*/ 677 h 1568"/>
                <a:gd name="T68" fmla="*/ 1098 w 1568"/>
                <a:gd name="T69" fmla="*/ 677 h 1568"/>
                <a:gd name="T70" fmla="*/ 847 w 1568"/>
                <a:gd name="T71" fmla="*/ 927 h 1568"/>
                <a:gd name="T72" fmla="*/ 1098 w 1568"/>
                <a:gd name="T73" fmla="*/ 1178 h 1568"/>
                <a:gd name="T74" fmla="*/ 1431 w 1568"/>
                <a:gd name="T75" fmla="*/ 1178 h 1568"/>
                <a:gd name="T76" fmla="*/ 1431 w 1568"/>
                <a:gd name="T77" fmla="*/ 1455 h 1568"/>
                <a:gd name="T78" fmla="*/ 1501 w 1568"/>
                <a:gd name="T79" fmla="*/ 1114 h 1568"/>
                <a:gd name="T80" fmla="*/ 1098 w 1568"/>
                <a:gd name="T81" fmla="*/ 1114 h 1568"/>
                <a:gd name="T82" fmla="*/ 914 w 1568"/>
                <a:gd name="T83" fmla="*/ 931 h 1568"/>
                <a:gd name="T84" fmla="*/ 1098 w 1568"/>
                <a:gd name="T85" fmla="*/ 748 h 1568"/>
                <a:gd name="T86" fmla="*/ 1501 w 1568"/>
                <a:gd name="T87" fmla="*/ 748 h 1568"/>
                <a:gd name="T88" fmla="*/ 1501 w 1568"/>
                <a:gd name="T89" fmla="*/ 1114 h 1568"/>
                <a:gd name="T90" fmla="*/ 1501 w 1568"/>
                <a:gd name="T91" fmla="*/ 1114 h 1568"/>
                <a:gd name="T92" fmla="*/ 1501 w 1568"/>
                <a:gd name="T93" fmla="*/ 1114 h 1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68" h="1568">
                  <a:moveTo>
                    <a:pt x="1535" y="677"/>
                  </a:moveTo>
                  <a:cubicBezTo>
                    <a:pt x="1495" y="677"/>
                    <a:pt x="1495" y="677"/>
                    <a:pt x="1495" y="677"/>
                  </a:cubicBezTo>
                  <a:cubicBezTo>
                    <a:pt x="1495" y="407"/>
                    <a:pt x="1495" y="407"/>
                    <a:pt x="1495" y="407"/>
                  </a:cubicBezTo>
                  <a:cubicBezTo>
                    <a:pt x="1495" y="344"/>
                    <a:pt x="1445" y="294"/>
                    <a:pt x="1385" y="294"/>
                  </a:cubicBezTo>
                  <a:cubicBezTo>
                    <a:pt x="1355" y="294"/>
                    <a:pt x="1355" y="294"/>
                    <a:pt x="1355" y="294"/>
                  </a:cubicBezTo>
                  <a:cubicBezTo>
                    <a:pt x="1355" y="113"/>
                    <a:pt x="1355" y="113"/>
                    <a:pt x="1355" y="113"/>
                  </a:cubicBezTo>
                  <a:cubicBezTo>
                    <a:pt x="1355" y="50"/>
                    <a:pt x="1308" y="0"/>
                    <a:pt x="1251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03" y="293"/>
                    <a:pt x="103" y="293"/>
                    <a:pt x="103" y="293"/>
                  </a:cubicBezTo>
                  <a:cubicBezTo>
                    <a:pt x="103" y="293"/>
                    <a:pt x="102" y="294"/>
                    <a:pt x="102" y="294"/>
                  </a:cubicBezTo>
                  <a:cubicBezTo>
                    <a:pt x="46" y="298"/>
                    <a:pt x="0" y="347"/>
                    <a:pt x="0" y="407"/>
                  </a:cubicBezTo>
                  <a:cubicBezTo>
                    <a:pt x="0" y="1455"/>
                    <a:pt x="0" y="1455"/>
                    <a:pt x="0" y="1455"/>
                  </a:cubicBezTo>
                  <a:cubicBezTo>
                    <a:pt x="0" y="1518"/>
                    <a:pt x="50" y="1568"/>
                    <a:pt x="110" y="1568"/>
                  </a:cubicBezTo>
                  <a:cubicBezTo>
                    <a:pt x="1385" y="1568"/>
                    <a:pt x="1385" y="1568"/>
                    <a:pt x="1385" y="1568"/>
                  </a:cubicBezTo>
                  <a:cubicBezTo>
                    <a:pt x="1448" y="1568"/>
                    <a:pt x="1498" y="1518"/>
                    <a:pt x="1498" y="1455"/>
                  </a:cubicBezTo>
                  <a:cubicBezTo>
                    <a:pt x="1498" y="1178"/>
                    <a:pt x="1498" y="1178"/>
                    <a:pt x="1498" y="1178"/>
                  </a:cubicBezTo>
                  <a:cubicBezTo>
                    <a:pt x="1535" y="1178"/>
                    <a:pt x="1535" y="1178"/>
                    <a:pt x="1535" y="1178"/>
                  </a:cubicBezTo>
                  <a:cubicBezTo>
                    <a:pt x="1555" y="1178"/>
                    <a:pt x="1568" y="1164"/>
                    <a:pt x="1568" y="1144"/>
                  </a:cubicBezTo>
                  <a:cubicBezTo>
                    <a:pt x="1568" y="711"/>
                    <a:pt x="1568" y="711"/>
                    <a:pt x="1568" y="711"/>
                  </a:cubicBezTo>
                  <a:cubicBezTo>
                    <a:pt x="1568" y="691"/>
                    <a:pt x="1551" y="677"/>
                    <a:pt x="1535" y="677"/>
                  </a:cubicBezTo>
                  <a:close/>
                  <a:moveTo>
                    <a:pt x="1258" y="63"/>
                  </a:moveTo>
                  <a:cubicBezTo>
                    <a:pt x="1274" y="67"/>
                    <a:pt x="1291" y="87"/>
                    <a:pt x="1291" y="113"/>
                  </a:cubicBezTo>
                  <a:cubicBezTo>
                    <a:pt x="1291" y="293"/>
                    <a:pt x="1291" y="293"/>
                    <a:pt x="1291" y="293"/>
                  </a:cubicBezTo>
                  <a:cubicBezTo>
                    <a:pt x="370" y="293"/>
                    <a:pt x="370" y="293"/>
                    <a:pt x="370" y="293"/>
                  </a:cubicBezTo>
                  <a:lnTo>
                    <a:pt x="1258" y="63"/>
                  </a:lnTo>
                  <a:close/>
                  <a:moveTo>
                    <a:pt x="1431" y="1455"/>
                  </a:moveTo>
                  <a:cubicBezTo>
                    <a:pt x="1431" y="1481"/>
                    <a:pt x="1411" y="1505"/>
                    <a:pt x="1385" y="1505"/>
                  </a:cubicBezTo>
                  <a:cubicBezTo>
                    <a:pt x="110" y="1505"/>
                    <a:pt x="110" y="1505"/>
                    <a:pt x="110" y="1505"/>
                  </a:cubicBezTo>
                  <a:cubicBezTo>
                    <a:pt x="84" y="1505"/>
                    <a:pt x="63" y="1481"/>
                    <a:pt x="63" y="1455"/>
                  </a:cubicBezTo>
                  <a:cubicBezTo>
                    <a:pt x="63" y="407"/>
                    <a:pt x="63" y="407"/>
                    <a:pt x="63" y="407"/>
                  </a:cubicBezTo>
                  <a:cubicBezTo>
                    <a:pt x="63" y="380"/>
                    <a:pt x="84" y="357"/>
                    <a:pt x="110" y="357"/>
                  </a:cubicBezTo>
                  <a:cubicBezTo>
                    <a:pt x="1381" y="357"/>
                    <a:pt x="1381" y="357"/>
                    <a:pt x="1381" y="357"/>
                  </a:cubicBezTo>
                  <a:cubicBezTo>
                    <a:pt x="1408" y="357"/>
                    <a:pt x="1428" y="380"/>
                    <a:pt x="1428" y="407"/>
                  </a:cubicBezTo>
                  <a:cubicBezTo>
                    <a:pt x="1428" y="677"/>
                    <a:pt x="1428" y="677"/>
                    <a:pt x="1428" y="677"/>
                  </a:cubicBezTo>
                  <a:cubicBezTo>
                    <a:pt x="1098" y="677"/>
                    <a:pt x="1098" y="677"/>
                    <a:pt x="1098" y="677"/>
                  </a:cubicBezTo>
                  <a:cubicBezTo>
                    <a:pt x="957" y="677"/>
                    <a:pt x="847" y="787"/>
                    <a:pt x="847" y="927"/>
                  </a:cubicBezTo>
                  <a:cubicBezTo>
                    <a:pt x="847" y="1068"/>
                    <a:pt x="961" y="1178"/>
                    <a:pt x="1098" y="1178"/>
                  </a:cubicBezTo>
                  <a:cubicBezTo>
                    <a:pt x="1431" y="1178"/>
                    <a:pt x="1431" y="1178"/>
                    <a:pt x="1431" y="1178"/>
                  </a:cubicBezTo>
                  <a:lnTo>
                    <a:pt x="1431" y="1455"/>
                  </a:lnTo>
                  <a:close/>
                  <a:moveTo>
                    <a:pt x="1501" y="1114"/>
                  </a:moveTo>
                  <a:cubicBezTo>
                    <a:pt x="1098" y="1114"/>
                    <a:pt x="1098" y="1114"/>
                    <a:pt x="1098" y="1114"/>
                  </a:cubicBezTo>
                  <a:cubicBezTo>
                    <a:pt x="997" y="1114"/>
                    <a:pt x="914" y="1031"/>
                    <a:pt x="914" y="931"/>
                  </a:cubicBezTo>
                  <a:cubicBezTo>
                    <a:pt x="914" y="831"/>
                    <a:pt x="998" y="748"/>
                    <a:pt x="1098" y="748"/>
                  </a:cubicBezTo>
                  <a:cubicBezTo>
                    <a:pt x="1501" y="748"/>
                    <a:pt x="1501" y="748"/>
                    <a:pt x="1501" y="748"/>
                  </a:cubicBezTo>
                  <a:lnTo>
                    <a:pt x="1501" y="1114"/>
                  </a:lnTo>
                  <a:close/>
                  <a:moveTo>
                    <a:pt x="1501" y="1114"/>
                  </a:moveTo>
                  <a:cubicBezTo>
                    <a:pt x="1501" y="1114"/>
                    <a:pt x="1501" y="1114"/>
                    <a:pt x="1501" y="1114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Freeform 6"/>
            <p:cNvSpPr>
              <a:spLocks noEditPoints="1"/>
            </p:cNvSpPr>
            <p:nvPr/>
          </p:nvSpPr>
          <p:spPr bwMode="auto">
            <a:xfrm>
              <a:off x="3452" y="1863"/>
              <a:ext cx="198" cy="136"/>
            </a:xfrm>
            <a:custGeom>
              <a:avLst/>
              <a:gdLst>
                <a:gd name="T0" fmla="*/ 0 w 96"/>
                <a:gd name="T1" fmla="*/ 33 h 66"/>
                <a:gd name="T2" fmla="*/ 33 w 96"/>
                <a:gd name="T3" fmla="*/ 66 h 66"/>
                <a:gd name="T4" fmla="*/ 63 w 96"/>
                <a:gd name="T5" fmla="*/ 66 h 66"/>
                <a:gd name="T6" fmla="*/ 96 w 96"/>
                <a:gd name="T7" fmla="*/ 33 h 66"/>
                <a:gd name="T8" fmla="*/ 63 w 96"/>
                <a:gd name="T9" fmla="*/ 0 h 66"/>
                <a:gd name="T10" fmla="*/ 33 w 96"/>
                <a:gd name="T11" fmla="*/ 0 h 66"/>
                <a:gd name="T12" fmla="*/ 0 w 96"/>
                <a:gd name="T13" fmla="*/ 33 h 66"/>
                <a:gd name="T14" fmla="*/ 0 w 96"/>
                <a:gd name="T15" fmla="*/ 33 h 66"/>
                <a:gd name="T16" fmla="*/ 0 w 96"/>
                <a:gd name="T17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66">
                  <a:moveTo>
                    <a:pt x="0" y="33"/>
                  </a:moveTo>
                  <a:cubicBezTo>
                    <a:pt x="0" y="53"/>
                    <a:pt x="16" y="66"/>
                    <a:pt x="3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80" y="66"/>
                    <a:pt x="96" y="53"/>
                    <a:pt x="96" y="33"/>
                  </a:cubicBezTo>
                  <a:cubicBezTo>
                    <a:pt x="96" y="13"/>
                    <a:pt x="80" y="0"/>
                    <a:pt x="6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3" y="0"/>
                    <a:pt x="0" y="13"/>
                    <a:pt x="0" y="33"/>
                  </a:cubicBezTo>
                  <a:close/>
                  <a:moveTo>
                    <a:pt x="0" y="33"/>
                  </a:moveTo>
                  <a:cubicBezTo>
                    <a:pt x="0" y="33"/>
                    <a:pt x="0" y="33"/>
                    <a:pt x="0" y="3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2" name="Freeform 1"/>
          <p:cNvSpPr>
            <a:spLocks noChangeArrowheads="1"/>
          </p:cNvSpPr>
          <p:nvPr/>
        </p:nvSpPr>
        <p:spPr bwMode="auto">
          <a:xfrm>
            <a:off x="4280464" y="1838216"/>
            <a:ext cx="393700" cy="393700"/>
          </a:xfrm>
          <a:custGeom>
            <a:avLst/>
            <a:gdLst>
              <a:gd name="T0" fmla="*/ 348272 w 20999"/>
              <a:gd name="T1" fmla="*/ 300989 h 20999"/>
              <a:gd name="T2" fmla="*/ 363276 w 20999"/>
              <a:gd name="T3" fmla="*/ 212182 h 20999"/>
              <a:gd name="T4" fmla="*/ 381132 w 20999"/>
              <a:gd name="T5" fmla="*/ 197196 h 20999"/>
              <a:gd name="T6" fmla="*/ 118798 w 20999"/>
              <a:gd name="T7" fmla="*/ 363839 h 20999"/>
              <a:gd name="T8" fmla="*/ 152802 w 20999"/>
              <a:gd name="T9" fmla="*/ 356918 h 20999"/>
              <a:gd name="T10" fmla="*/ 275032 w 20999"/>
              <a:gd name="T11" fmla="*/ 363276 h 20999"/>
              <a:gd name="T12" fmla="*/ 118798 w 20999"/>
              <a:gd name="T13" fmla="*/ 363839 h 20999"/>
              <a:gd name="T14" fmla="*/ 13260 w 20999"/>
              <a:gd name="T15" fmla="*/ 185680 h 20999"/>
              <a:gd name="T16" fmla="*/ 47302 w 20999"/>
              <a:gd name="T17" fmla="*/ 273325 h 20999"/>
              <a:gd name="T18" fmla="*/ 12698 w 20999"/>
              <a:gd name="T19" fmla="*/ 197196 h 20999"/>
              <a:gd name="T20" fmla="*/ 149351 w 20999"/>
              <a:gd name="T21" fmla="*/ 19037 h 20999"/>
              <a:gd name="T22" fmla="*/ 131476 w 20999"/>
              <a:gd name="T23" fmla="*/ 40943 h 20999"/>
              <a:gd name="T24" fmla="*/ 43832 w 20999"/>
              <a:gd name="T25" fmla="*/ 94566 h 20999"/>
              <a:gd name="T26" fmla="*/ 349998 w 20999"/>
              <a:gd name="T27" fmla="*/ 95166 h 20999"/>
              <a:gd name="T28" fmla="*/ 320589 w 20999"/>
              <a:gd name="T29" fmla="*/ 83631 h 20999"/>
              <a:gd name="T30" fmla="*/ 244479 w 20999"/>
              <a:gd name="T31" fmla="*/ 19037 h 20999"/>
              <a:gd name="T32" fmla="*/ 283115 w 20999"/>
              <a:gd name="T33" fmla="*/ 294068 h 20999"/>
              <a:gd name="T34" fmla="*/ 244479 w 20999"/>
              <a:gd name="T35" fmla="*/ 253125 h 20999"/>
              <a:gd name="T36" fmla="*/ 321752 w 20999"/>
              <a:gd name="T37" fmla="*/ 160323 h 20999"/>
              <a:gd name="T38" fmla="*/ 338482 w 20999"/>
              <a:gd name="T39" fmla="*/ 268129 h 20999"/>
              <a:gd name="T40" fmla="*/ 153964 w 20999"/>
              <a:gd name="T41" fmla="*/ 264660 h 20999"/>
              <a:gd name="T42" fmla="*/ 240428 w 20999"/>
              <a:gd name="T43" fmla="*/ 264660 h 20999"/>
              <a:gd name="T44" fmla="*/ 276776 w 20999"/>
              <a:gd name="T45" fmla="*/ 300427 h 20999"/>
              <a:gd name="T46" fmla="*/ 147044 w 20999"/>
              <a:gd name="T47" fmla="*/ 347691 h 20999"/>
              <a:gd name="T48" fmla="*/ 153964 w 20999"/>
              <a:gd name="T49" fmla="*/ 264660 h 20999"/>
              <a:gd name="T50" fmla="*/ 74966 w 20999"/>
              <a:gd name="T51" fmla="*/ 152820 h 20999"/>
              <a:gd name="T52" fmla="*/ 134346 w 20999"/>
              <a:gd name="T53" fmla="*/ 50171 h 20999"/>
              <a:gd name="T54" fmla="*/ 192601 w 20999"/>
              <a:gd name="T55" fmla="*/ 133202 h 20999"/>
              <a:gd name="T56" fmla="*/ 74966 w 20999"/>
              <a:gd name="T57" fmla="*/ 152820 h 20999"/>
              <a:gd name="T58" fmla="*/ 127425 w 20999"/>
              <a:gd name="T59" fmla="*/ 185680 h 20999"/>
              <a:gd name="T60" fmla="*/ 113021 w 20999"/>
              <a:gd name="T61" fmla="*/ 294650 h 20999"/>
              <a:gd name="T62" fmla="*/ 39218 w 20999"/>
              <a:gd name="T63" fmla="*/ 207568 h 20999"/>
              <a:gd name="T64" fmla="*/ 127425 w 20999"/>
              <a:gd name="T65" fmla="*/ 185680 h 20999"/>
              <a:gd name="T66" fmla="*/ 201810 w 20999"/>
              <a:gd name="T67" fmla="*/ 66882 h 20999"/>
              <a:gd name="T68" fmla="*/ 316556 w 20999"/>
              <a:gd name="T69" fmla="*/ 92259 h 20999"/>
              <a:gd name="T70" fmla="*/ 261790 w 20999"/>
              <a:gd name="T71" fmla="*/ 177034 h 20999"/>
              <a:gd name="T72" fmla="*/ 201810 w 20999"/>
              <a:gd name="T73" fmla="*/ 66882 h 20999"/>
              <a:gd name="T74" fmla="*/ 336175 w 20999"/>
              <a:gd name="T75" fmla="*/ 57655 h 20999"/>
              <a:gd name="T76" fmla="*/ 57655 w 20999"/>
              <a:gd name="T77" fmla="*/ 57655 h 20999"/>
              <a:gd name="T78" fmla="*/ 57655 w 20999"/>
              <a:gd name="T79" fmla="*/ 336175 h 20999"/>
              <a:gd name="T80" fmla="*/ 336175 w 20999"/>
              <a:gd name="T81" fmla="*/ 336175 h 20999"/>
              <a:gd name="T82" fmla="*/ 336175 w 20999"/>
              <a:gd name="T83" fmla="*/ 57655 h 2099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0999" h="20999">
                <a:moveTo>
                  <a:pt x="18569" y="16048"/>
                </a:moveTo>
                <a:lnTo>
                  <a:pt x="18569" y="16048"/>
                </a:lnTo>
                <a:cubicBezTo>
                  <a:pt x="18508" y="14419"/>
                  <a:pt x="18508" y="14419"/>
                  <a:pt x="18508" y="14419"/>
                </a:cubicBezTo>
                <a:cubicBezTo>
                  <a:pt x="19369" y="11313"/>
                  <a:pt x="19369" y="11313"/>
                  <a:pt x="19369" y="11313"/>
                </a:cubicBezTo>
                <a:cubicBezTo>
                  <a:pt x="20291" y="9900"/>
                  <a:pt x="20291" y="9900"/>
                  <a:pt x="20291" y="9900"/>
                </a:cubicBezTo>
                <a:cubicBezTo>
                  <a:pt x="20291" y="10084"/>
                  <a:pt x="20321" y="10300"/>
                  <a:pt x="20321" y="10514"/>
                </a:cubicBezTo>
                <a:cubicBezTo>
                  <a:pt x="20321" y="12574"/>
                  <a:pt x="19676" y="14480"/>
                  <a:pt x="18569" y="16048"/>
                </a:cubicBezTo>
                <a:close/>
                <a:moveTo>
                  <a:pt x="6334" y="19399"/>
                </a:moveTo>
                <a:lnTo>
                  <a:pt x="6334" y="19399"/>
                </a:lnTo>
                <a:cubicBezTo>
                  <a:pt x="8147" y="19030"/>
                  <a:pt x="8147" y="19030"/>
                  <a:pt x="8147" y="19030"/>
                </a:cubicBezTo>
                <a:cubicBezTo>
                  <a:pt x="12881" y="19030"/>
                  <a:pt x="12881" y="19030"/>
                  <a:pt x="12881" y="19030"/>
                </a:cubicBezTo>
                <a:cubicBezTo>
                  <a:pt x="14664" y="19369"/>
                  <a:pt x="14664" y="19369"/>
                  <a:pt x="14664" y="19369"/>
                </a:cubicBezTo>
                <a:cubicBezTo>
                  <a:pt x="13404" y="19984"/>
                  <a:pt x="11990" y="20322"/>
                  <a:pt x="10484" y="20322"/>
                </a:cubicBezTo>
                <a:cubicBezTo>
                  <a:pt x="9008" y="20322"/>
                  <a:pt x="7594" y="19984"/>
                  <a:pt x="6334" y="19399"/>
                </a:cubicBezTo>
                <a:close/>
                <a:moveTo>
                  <a:pt x="707" y="9900"/>
                </a:moveTo>
                <a:lnTo>
                  <a:pt x="707" y="9900"/>
                </a:lnTo>
                <a:cubicBezTo>
                  <a:pt x="1691" y="11436"/>
                  <a:pt x="1691" y="11436"/>
                  <a:pt x="1691" y="11436"/>
                </a:cubicBezTo>
                <a:cubicBezTo>
                  <a:pt x="2522" y="14573"/>
                  <a:pt x="2522" y="14573"/>
                  <a:pt x="2522" y="14573"/>
                </a:cubicBezTo>
                <a:cubicBezTo>
                  <a:pt x="2429" y="16109"/>
                  <a:pt x="2429" y="16109"/>
                  <a:pt x="2429" y="16109"/>
                </a:cubicBezTo>
                <a:cubicBezTo>
                  <a:pt x="1322" y="14511"/>
                  <a:pt x="677" y="12574"/>
                  <a:pt x="677" y="10514"/>
                </a:cubicBezTo>
                <a:cubicBezTo>
                  <a:pt x="677" y="10300"/>
                  <a:pt x="677" y="10116"/>
                  <a:pt x="707" y="9900"/>
                </a:cubicBezTo>
                <a:close/>
                <a:moveTo>
                  <a:pt x="7963" y="1015"/>
                </a:moveTo>
                <a:lnTo>
                  <a:pt x="7963" y="1015"/>
                </a:lnTo>
                <a:cubicBezTo>
                  <a:pt x="7010" y="2183"/>
                  <a:pt x="7010" y="2183"/>
                  <a:pt x="7010" y="2183"/>
                </a:cubicBezTo>
                <a:cubicBezTo>
                  <a:pt x="3689" y="4520"/>
                  <a:pt x="3689" y="4520"/>
                  <a:pt x="3689" y="4520"/>
                </a:cubicBezTo>
                <a:cubicBezTo>
                  <a:pt x="2337" y="5042"/>
                  <a:pt x="2337" y="5042"/>
                  <a:pt x="2337" y="5042"/>
                </a:cubicBezTo>
                <a:cubicBezTo>
                  <a:pt x="3628" y="3106"/>
                  <a:pt x="5627" y="1661"/>
                  <a:pt x="7963" y="1015"/>
                </a:cubicBezTo>
                <a:close/>
                <a:moveTo>
                  <a:pt x="18661" y="5074"/>
                </a:moveTo>
                <a:lnTo>
                  <a:pt x="18661" y="5074"/>
                </a:lnTo>
                <a:cubicBezTo>
                  <a:pt x="17093" y="4459"/>
                  <a:pt x="17093" y="4459"/>
                  <a:pt x="17093" y="4459"/>
                </a:cubicBezTo>
                <a:cubicBezTo>
                  <a:pt x="13988" y="2214"/>
                  <a:pt x="13988" y="2214"/>
                  <a:pt x="13988" y="2214"/>
                </a:cubicBezTo>
                <a:cubicBezTo>
                  <a:pt x="13035" y="1015"/>
                  <a:pt x="13035" y="1015"/>
                  <a:pt x="13035" y="1015"/>
                </a:cubicBezTo>
                <a:cubicBezTo>
                  <a:pt x="15371" y="1661"/>
                  <a:pt x="17339" y="3106"/>
                  <a:pt x="18661" y="5074"/>
                </a:cubicBezTo>
                <a:close/>
                <a:moveTo>
                  <a:pt x="15095" y="15679"/>
                </a:moveTo>
                <a:lnTo>
                  <a:pt x="15095" y="15679"/>
                </a:lnTo>
                <a:cubicBezTo>
                  <a:pt x="13035" y="13496"/>
                  <a:pt x="13035" y="13496"/>
                  <a:pt x="13035" y="13496"/>
                </a:cubicBezTo>
                <a:cubicBezTo>
                  <a:pt x="14204" y="9870"/>
                  <a:pt x="14204" y="9870"/>
                  <a:pt x="14204" y="9870"/>
                </a:cubicBezTo>
                <a:cubicBezTo>
                  <a:pt x="17155" y="8548"/>
                  <a:pt x="17155" y="8548"/>
                  <a:pt x="17155" y="8548"/>
                </a:cubicBezTo>
                <a:cubicBezTo>
                  <a:pt x="18907" y="11129"/>
                  <a:pt x="18907" y="11129"/>
                  <a:pt x="18907" y="11129"/>
                </a:cubicBezTo>
                <a:cubicBezTo>
                  <a:pt x="18047" y="14296"/>
                  <a:pt x="18047" y="14296"/>
                  <a:pt x="18047" y="14296"/>
                </a:cubicBezTo>
                <a:lnTo>
                  <a:pt x="15095" y="15679"/>
                </a:lnTo>
                <a:close/>
                <a:moveTo>
                  <a:pt x="8209" y="14111"/>
                </a:moveTo>
                <a:lnTo>
                  <a:pt x="8209" y="14111"/>
                </a:lnTo>
                <a:cubicBezTo>
                  <a:pt x="12819" y="14111"/>
                  <a:pt x="12819" y="14111"/>
                  <a:pt x="12819" y="14111"/>
                </a:cubicBezTo>
                <a:cubicBezTo>
                  <a:pt x="12851" y="14019"/>
                  <a:pt x="12851" y="14019"/>
                  <a:pt x="12851" y="14019"/>
                </a:cubicBezTo>
                <a:cubicBezTo>
                  <a:pt x="14757" y="16018"/>
                  <a:pt x="14757" y="16018"/>
                  <a:pt x="14757" y="16018"/>
                </a:cubicBezTo>
                <a:cubicBezTo>
                  <a:pt x="13188" y="18538"/>
                  <a:pt x="13188" y="18538"/>
                  <a:pt x="13188" y="18538"/>
                </a:cubicBezTo>
                <a:cubicBezTo>
                  <a:pt x="7840" y="18538"/>
                  <a:pt x="7840" y="18538"/>
                  <a:pt x="7840" y="18538"/>
                </a:cubicBezTo>
                <a:cubicBezTo>
                  <a:pt x="6302" y="16109"/>
                  <a:pt x="6302" y="16109"/>
                  <a:pt x="6302" y="16109"/>
                </a:cubicBezTo>
                <a:lnTo>
                  <a:pt x="8209" y="14111"/>
                </a:lnTo>
                <a:close/>
                <a:moveTo>
                  <a:pt x="3997" y="8148"/>
                </a:moveTo>
                <a:lnTo>
                  <a:pt x="3997" y="8148"/>
                </a:lnTo>
                <a:cubicBezTo>
                  <a:pt x="4089" y="4858"/>
                  <a:pt x="4089" y="4858"/>
                  <a:pt x="4089" y="4858"/>
                </a:cubicBezTo>
                <a:cubicBezTo>
                  <a:pt x="7163" y="2675"/>
                  <a:pt x="7163" y="2675"/>
                  <a:pt x="7163" y="2675"/>
                </a:cubicBezTo>
                <a:cubicBezTo>
                  <a:pt x="10269" y="3598"/>
                  <a:pt x="10269" y="3598"/>
                  <a:pt x="10269" y="3598"/>
                </a:cubicBezTo>
                <a:cubicBezTo>
                  <a:pt x="10269" y="7102"/>
                  <a:pt x="10269" y="7102"/>
                  <a:pt x="10269" y="7102"/>
                </a:cubicBezTo>
                <a:cubicBezTo>
                  <a:pt x="7010" y="9469"/>
                  <a:pt x="7010" y="9469"/>
                  <a:pt x="7010" y="9469"/>
                </a:cubicBezTo>
                <a:lnTo>
                  <a:pt x="3997" y="8148"/>
                </a:lnTo>
                <a:close/>
                <a:moveTo>
                  <a:pt x="6794" y="9900"/>
                </a:moveTo>
                <a:lnTo>
                  <a:pt x="6794" y="9900"/>
                </a:lnTo>
                <a:cubicBezTo>
                  <a:pt x="7994" y="13619"/>
                  <a:pt x="7994" y="13619"/>
                  <a:pt x="7994" y="13619"/>
                </a:cubicBezTo>
                <a:cubicBezTo>
                  <a:pt x="6026" y="15710"/>
                  <a:pt x="6026" y="15710"/>
                  <a:pt x="6026" y="15710"/>
                </a:cubicBezTo>
                <a:cubicBezTo>
                  <a:pt x="2921" y="14265"/>
                  <a:pt x="2921" y="14265"/>
                  <a:pt x="2921" y="14265"/>
                </a:cubicBezTo>
                <a:cubicBezTo>
                  <a:pt x="2091" y="11067"/>
                  <a:pt x="2091" y="11067"/>
                  <a:pt x="2091" y="11067"/>
                </a:cubicBezTo>
                <a:cubicBezTo>
                  <a:pt x="3812" y="8578"/>
                  <a:pt x="3812" y="8578"/>
                  <a:pt x="3812" y="8578"/>
                </a:cubicBezTo>
                <a:lnTo>
                  <a:pt x="6794" y="9900"/>
                </a:lnTo>
                <a:close/>
                <a:moveTo>
                  <a:pt x="10760" y="3566"/>
                </a:moveTo>
                <a:lnTo>
                  <a:pt x="10760" y="3566"/>
                </a:lnTo>
                <a:cubicBezTo>
                  <a:pt x="13803" y="2675"/>
                  <a:pt x="13803" y="2675"/>
                  <a:pt x="13803" y="2675"/>
                </a:cubicBezTo>
                <a:cubicBezTo>
                  <a:pt x="16878" y="4919"/>
                  <a:pt x="16878" y="4919"/>
                  <a:pt x="16878" y="4919"/>
                </a:cubicBezTo>
                <a:cubicBezTo>
                  <a:pt x="17001" y="8086"/>
                  <a:pt x="17001" y="8086"/>
                  <a:pt x="17001" y="8086"/>
                </a:cubicBezTo>
                <a:cubicBezTo>
                  <a:pt x="13958" y="9439"/>
                  <a:pt x="13958" y="9439"/>
                  <a:pt x="13958" y="9439"/>
                </a:cubicBezTo>
                <a:cubicBezTo>
                  <a:pt x="10760" y="7102"/>
                  <a:pt x="10760" y="7102"/>
                  <a:pt x="10760" y="7102"/>
                </a:cubicBezTo>
                <a:lnTo>
                  <a:pt x="10760" y="3566"/>
                </a:lnTo>
                <a:close/>
                <a:moveTo>
                  <a:pt x="17924" y="3074"/>
                </a:moveTo>
                <a:lnTo>
                  <a:pt x="17924" y="3074"/>
                </a:lnTo>
                <a:cubicBezTo>
                  <a:pt x="15925" y="1107"/>
                  <a:pt x="13311" y="0"/>
                  <a:pt x="10484" y="0"/>
                </a:cubicBezTo>
                <a:cubicBezTo>
                  <a:pt x="7687" y="0"/>
                  <a:pt x="5042" y="1107"/>
                  <a:pt x="3074" y="3074"/>
                </a:cubicBezTo>
                <a:cubicBezTo>
                  <a:pt x="1107" y="5074"/>
                  <a:pt x="0" y="7687"/>
                  <a:pt x="0" y="10514"/>
                </a:cubicBezTo>
                <a:cubicBezTo>
                  <a:pt x="0" y="13312"/>
                  <a:pt x="1107" y="15956"/>
                  <a:pt x="3074" y="17924"/>
                </a:cubicBezTo>
                <a:cubicBezTo>
                  <a:pt x="5042" y="19891"/>
                  <a:pt x="7687" y="20998"/>
                  <a:pt x="10484" y="20998"/>
                </a:cubicBezTo>
                <a:cubicBezTo>
                  <a:pt x="13311" y="20998"/>
                  <a:pt x="15925" y="19891"/>
                  <a:pt x="17924" y="17924"/>
                </a:cubicBezTo>
                <a:cubicBezTo>
                  <a:pt x="19891" y="15956"/>
                  <a:pt x="20998" y="13312"/>
                  <a:pt x="20998" y="10514"/>
                </a:cubicBezTo>
                <a:cubicBezTo>
                  <a:pt x="20998" y="7687"/>
                  <a:pt x="19891" y="5074"/>
                  <a:pt x="17924" y="30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3" name="Group 519"/>
          <p:cNvGrpSpPr>
            <a:grpSpLocks/>
          </p:cNvGrpSpPr>
          <p:nvPr/>
        </p:nvGrpSpPr>
        <p:grpSpPr bwMode="auto">
          <a:xfrm>
            <a:off x="4830750" y="1860123"/>
            <a:ext cx="446088" cy="368300"/>
            <a:chOff x="2362200" y="1555750"/>
            <a:chExt cx="5478463" cy="4538663"/>
          </a:xfrm>
          <a:noFill/>
        </p:grpSpPr>
        <p:sp>
          <p:nvSpPr>
            <p:cNvPr id="364" name="Freeform 1"/>
            <p:cNvSpPr>
              <a:spLocks noChangeArrowheads="1"/>
            </p:cNvSpPr>
            <p:nvPr/>
          </p:nvSpPr>
          <p:spPr bwMode="auto">
            <a:xfrm>
              <a:off x="2362200" y="1555750"/>
              <a:ext cx="4523139" cy="4538663"/>
            </a:xfrm>
            <a:custGeom>
              <a:avLst/>
              <a:gdLst>
                <a:gd name="T0" fmla="*/ 12573 w 12574"/>
                <a:gd name="T1" fmla="*/ 6304 h 12606"/>
                <a:gd name="T2" fmla="*/ 12573 w 12574"/>
                <a:gd name="T3" fmla="*/ 6304 h 12606"/>
                <a:gd name="T4" fmla="*/ 6302 w 12574"/>
                <a:gd name="T5" fmla="*/ 12605 h 12606"/>
                <a:gd name="T6" fmla="*/ 0 w 12574"/>
                <a:gd name="T7" fmla="*/ 6304 h 12606"/>
                <a:gd name="T8" fmla="*/ 6302 w 12574"/>
                <a:gd name="T9" fmla="*/ 0 h 12606"/>
                <a:gd name="T10" fmla="*/ 12573 w 12574"/>
                <a:gd name="T11" fmla="*/ 6304 h 1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74" h="12606">
                  <a:moveTo>
                    <a:pt x="12573" y="6304"/>
                  </a:moveTo>
                  <a:lnTo>
                    <a:pt x="12573" y="6304"/>
                  </a:lnTo>
                  <a:cubicBezTo>
                    <a:pt x="12573" y="9777"/>
                    <a:pt x="9775" y="12605"/>
                    <a:pt x="6302" y="12605"/>
                  </a:cubicBezTo>
                  <a:cubicBezTo>
                    <a:pt x="2828" y="12605"/>
                    <a:pt x="0" y="9777"/>
                    <a:pt x="0" y="6304"/>
                  </a:cubicBezTo>
                  <a:cubicBezTo>
                    <a:pt x="0" y="2829"/>
                    <a:pt x="2828" y="0"/>
                    <a:pt x="6302" y="0"/>
                  </a:cubicBezTo>
                  <a:cubicBezTo>
                    <a:pt x="9775" y="0"/>
                    <a:pt x="12573" y="2829"/>
                    <a:pt x="12573" y="6304"/>
                  </a:cubicBezTo>
                </a:path>
              </a:pathLst>
            </a:custGeom>
            <a:grp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Freeform 2"/>
            <p:cNvSpPr>
              <a:spLocks noChangeArrowheads="1"/>
            </p:cNvSpPr>
            <p:nvPr/>
          </p:nvSpPr>
          <p:spPr bwMode="auto">
            <a:xfrm>
              <a:off x="4350821" y="3551197"/>
              <a:ext cx="565398" cy="547770"/>
            </a:xfrm>
            <a:custGeom>
              <a:avLst/>
              <a:gdLst>
                <a:gd name="T0" fmla="*/ 1568 w 1569"/>
                <a:gd name="T1" fmla="*/ 770 h 1538"/>
                <a:gd name="T2" fmla="*/ 1568 w 1569"/>
                <a:gd name="T3" fmla="*/ 770 h 1538"/>
                <a:gd name="T4" fmla="*/ 800 w 1569"/>
                <a:gd name="T5" fmla="*/ 1537 h 1538"/>
                <a:gd name="T6" fmla="*/ 0 w 1569"/>
                <a:gd name="T7" fmla="*/ 770 h 1538"/>
                <a:gd name="T8" fmla="*/ 800 w 1569"/>
                <a:gd name="T9" fmla="*/ 0 h 1538"/>
                <a:gd name="T10" fmla="*/ 1568 w 1569"/>
                <a:gd name="T11" fmla="*/ 770 h 1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9" h="1538">
                  <a:moveTo>
                    <a:pt x="1568" y="770"/>
                  </a:moveTo>
                  <a:lnTo>
                    <a:pt x="1568" y="770"/>
                  </a:lnTo>
                  <a:cubicBezTo>
                    <a:pt x="1568" y="1199"/>
                    <a:pt x="1230" y="1537"/>
                    <a:pt x="800" y="1537"/>
                  </a:cubicBezTo>
                  <a:cubicBezTo>
                    <a:pt x="369" y="1537"/>
                    <a:pt x="0" y="1199"/>
                    <a:pt x="0" y="770"/>
                  </a:cubicBezTo>
                  <a:cubicBezTo>
                    <a:pt x="0" y="339"/>
                    <a:pt x="369" y="0"/>
                    <a:pt x="800" y="0"/>
                  </a:cubicBezTo>
                  <a:cubicBezTo>
                    <a:pt x="1230" y="0"/>
                    <a:pt x="1568" y="339"/>
                    <a:pt x="1568" y="770"/>
                  </a:cubicBezTo>
                </a:path>
              </a:pathLst>
            </a:custGeom>
            <a:grp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Freeform 3"/>
            <p:cNvSpPr>
              <a:spLocks noChangeArrowheads="1"/>
            </p:cNvSpPr>
            <p:nvPr/>
          </p:nvSpPr>
          <p:spPr bwMode="auto">
            <a:xfrm>
              <a:off x="5442613" y="3355565"/>
              <a:ext cx="935822" cy="939034"/>
            </a:xfrm>
            <a:custGeom>
              <a:avLst/>
              <a:gdLst>
                <a:gd name="T0" fmla="*/ 2583 w 2584"/>
                <a:gd name="T1" fmla="*/ 1292 h 2583"/>
                <a:gd name="T2" fmla="*/ 2583 w 2584"/>
                <a:gd name="T3" fmla="*/ 1292 h 2583"/>
                <a:gd name="T4" fmla="*/ 1292 w 2584"/>
                <a:gd name="T5" fmla="*/ 2582 h 2583"/>
                <a:gd name="T6" fmla="*/ 0 w 2584"/>
                <a:gd name="T7" fmla="*/ 1292 h 2583"/>
                <a:gd name="T8" fmla="*/ 1292 w 2584"/>
                <a:gd name="T9" fmla="*/ 0 h 2583"/>
                <a:gd name="T10" fmla="*/ 2583 w 2584"/>
                <a:gd name="T11" fmla="*/ 1292 h 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4" h="2583">
                  <a:moveTo>
                    <a:pt x="2583" y="1292"/>
                  </a:moveTo>
                  <a:lnTo>
                    <a:pt x="2583" y="1292"/>
                  </a:lnTo>
                  <a:cubicBezTo>
                    <a:pt x="2583" y="1997"/>
                    <a:pt x="1998" y="2582"/>
                    <a:pt x="1292" y="2582"/>
                  </a:cubicBezTo>
                  <a:cubicBezTo>
                    <a:pt x="585" y="2582"/>
                    <a:pt x="0" y="1997"/>
                    <a:pt x="0" y="1292"/>
                  </a:cubicBezTo>
                  <a:cubicBezTo>
                    <a:pt x="0" y="584"/>
                    <a:pt x="585" y="0"/>
                    <a:pt x="1292" y="0"/>
                  </a:cubicBezTo>
                  <a:cubicBezTo>
                    <a:pt x="1998" y="0"/>
                    <a:pt x="2583" y="584"/>
                    <a:pt x="2583" y="1292"/>
                  </a:cubicBezTo>
                </a:path>
              </a:pathLst>
            </a:custGeom>
            <a:grp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Freeform 4"/>
            <p:cNvSpPr>
              <a:spLocks noChangeArrowheads="1"/>
            </p:cNvSpPr>
            <p:nvPr/>
          </p:nvSpPr>
          <p:spPr bwMode="auto">
            <a:xfrm>
              <a:off x="2888606" y="3355565"/>
              <a:ext cx="935822" cy="939034"/>
            </a:xfrm>
            <a:custGeom>
              <a:avLst/>
              <a:gdLst>
                <a:gd name="T0" fmla="*/ 2583 w 2584"/>
                <a:gd name="T1" fmla="*/ 1292 h 2583"/>
                <a:gd name="T2" fmla="*/ 2583 w 2584"/>
                <a:gd name="T3" fmla="*/ 1292 h 2583"/>
                <a:gd name="T4" fmla="*/ 1291 w 2584"/>
                <a:gd name="T5" fmla="*/ 2582 h 2583"/>
                <a:gd name="T6" fmla="*/ 0 w 2584"/>
                <a:gd name="T7" fmla="*/ 1292 h 2583"/>
                <a:gd name="T8" fmla="*/ 1291 w 2584"/>
                <a:gd name="T9" fmla="*/ 0 h 2583"/>
                <a:gd name="T10" fmla="*/ 2583 w 2584"/>
                <a:gd name="T11" fmla="*/ 1292 h 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4" h="2583">
                  <a:moveTo>
                    <a:pt x="2583" y="1292"/>
                  </a:moveTo>
                  <a:lnTo>
                    <a:pt x="2583" y="1292"/>
                  </a:lnTo>
                  <a:cubicBezTo>
                    <a:pt x="2583" y="1997"/>
                    <a:pt x="1998" y="2582"/>
                    <a:pt x="1291" y="2582"/>
                  </a:cubicBezTo>
                  <a:cubicBezTo>
                    <a:pt x="584" y="2582"/>
                    <a:pt x="0" y="1997"/>
                    <a:pt x="0" y="1292"/>
                  </a:cubicBezTo>
                  <a:cubicBezTo>
                    <a:pt x="0" y="584"/>
                    <a:pt x="584" y="0"/>
                    <a:pt x="1291" y="0"/>
                  </a:cubicBezTo>
                  <a:cubicBezTo>
                    <a:pt x="1998" y="0"/>
                    <a:pt x="2583" y="584"/>
                    <a:pt x="2583" y="1292"/>
                  </a:cubicBezTo>
                </a:path>
              </a:pathLst>
            </a:custGeom>
            <a:grp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Freeform 5"/>
            <p:cNvSpPr>
              <a:spLocks noChangeArrowheads="1"/>
            </p:cNvSpPr>
            <p:nvPr/>
          </p:nvSpPr>
          <p:spPr bwMode="auto">
            <a:xfrm>
              <a:off x="4155858" y="2103520"/>
              <a:ext cx="935822" cy="919477"/>
            </a:xfrm>
            <a:custGeom>
              <a:avLst/>
              <a:gdLst>
                <a:gd name="T0" fmla="*/ 2613 w 2614"/>
                <a:gd name="T1" fmla="*/ 1290 h 2583"/>
                <a:gd name="T2" fmla="*/ 2613 w 2614"/>
                <a:gd name="T3" fmla="*/ 1290 h 2583"/>
                <a:gd name="T4" fmla="*/ 1322 w 2614"/>
                <a:gd name="T5" fmla="*/ 2582 h 2583"/>
                <a:gd name="T6" fmla="*/ 0 w 2614"/>
                <a:gd name="T7" fmla="*/ 1290 h 2583"/>
                <a:gd name="T8" fmla="*/ 1322 w 2614"/>
                <a:gd name="T9" fmla="*/ 0 h 2583"/>
                <a:gd name="T10" fmla="*/ 2613 w 2614"/>
                <a:gd name="T11" fmla="*/ 1290 h 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4" h="2583">
                  <a:moveTo>
                    <a:pt x="2613" y="1290"/>
                  </a:moveTo>
                  <a:lnTo>
                    <a:pt x="2613" y="1290"/>
                  </a:lnTo>
                  <a:cubicBezTo>
                    <a:pt x="2613" y="1998"/>
                    <a:pt x="2029" y="2582"/>
                    <a:pt x="1322" y="2582"/>
                  </a:cubicBezTo>
                  <a:cubicBezTo>
                    <a:pt x="584" y="2582"/>
                    <a:pt x="0" y="1998"/>
                    <a:pt x="0" y="1290"/>
                  </a:cubicBezTo>
                  <a:cubicBezTo>
                    <a:pt x="0" y="552"/>
                    <a:pt x="584" y="0"/>
                    <a:pt x="1322" y="0"/>
                  </a:cubicBezTo>
                  <a:cubicBezTo>
                    <a:pt x="2029" y="0"/>
                    <a:pt x="2613" y="552"/>
                    <a:pt x="2613" y="1290"/>
                  </a:cubicBezTo>
                </a:path>
              </a:pathLst>
            </a:custGeom>
            <a:grp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Freeform 6"/>
            <p:cNvSpPr>
              <a:spLocks noChangeArrowheads="1"/>
            </p:cNvSpPr>
            <p:nvPr/>
          </p:nvSpPr>
          <p:spPr bwMode="auto">
            <a:xfrm>
              <a:off x="4155858" y="4646736"/>
              <a:ext cx="935822" cy="919477"/>
            </a:xfrm>
            <a:custGeom>
              <a:avLst/>
              <a:gdLst>
                <a:gd name="T0" fmla="*/ 2613 w 2614"/>
                <a:gd name="T1" fmla="*/ 1292 h 2584"/>
                <a:gd name="T2" fmla="*/ 2613 w 2614"/>
                <a:gd name="T3" fmla="*/ 1292 h 2584"/>
                <a:gd name="T4" fmla="*/ 1322 w 2614"/>
                <a:gd name="T5" fmla="*/ 2583 h 2584"/>
                <a:gd name="T6" fmla="*/ 0 w 2614"/>
                <a:gd name="T7" fmla="*/ 1292 h 2584"/>
                <a:gd name="T8" fmla="*/ 1322 w 2614"/>
                <a:gd name="T9" fmla="*/ 0 h 2584"/>
                <a:gd name="T10" fmla="*/ 2613 w 2614"/>
                <a:gd name="T11" fmla="*/ 1292 h 2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14" h="2584">
                  <a:moveTo>
                    <a:pt x="2613" y="1292"/>
                  </a:moveTo>
                  <a:lnTo>
                    <a:pt x="2613" y="1292"/>
                  </a:lnTo>
                  <a:cubicBezTo>
                    <a:pt x="2613" y="1999"/>
                    <a:pt x="2029" y="2583"/>
                    <a:pt x="1322" y="2583"/>
                  </a:cubicBezTo>
                  <a:cubicBezTo>
                    <a:pt x="584" y="2583"/>
                    <a:pt x="0" y="1999"/>
                    <a:pt x="0" y="1292"/>
                  </a:cubicBezTo>
                  <a:cubicBezTo>
                    <a:pt x="0" y="554"/>
                    <a:pt x="584" y="0"/>
                    <a:pt x="1322" y="0"/>
                  </a:cubicBezTo>
                  <a:cubicBezTo>
                    <a:pt x="2029" y="0"/>
                    <a:pt x="2613" y="554"/>
                    <a:pt x="2613" y="1292"/>
                  </a:cubicBezTo>
                </a:path>
              </a:pathLst>
            </a:custGeom>
            <a:grp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Freeform 7"/>
            <p:cNvSpPr>
              <a:spLocks noChangeArrowheads="1"/>
            </p:cNvSpPr>
            <p:nvPr/>
          </p:nvSpPr>
          <p:spPr bwMode="auto">
            <a:xfrm>
              <a:off x="6241967" y="4998874"/>
              <a:ext cx="1598696" cy="449960"/>
            </a:xfrm>
            <a:custGeom>
              <a:avLst/>
              <a:gdLst>
                <a:gd name="T0" fmla="*/ 4458 w 4459"/>
                <a:gd name="T1" fmla="*/ 1230 h 1231"/>
                <a:gd name="T2" fmla="*/ 4458 w 4459"/>
                <a:gd name="T3" fmla="*/ 1230 h 1231"/>
                <a:gd name="T4" fmla="*/ 0 w 4459"/>
                <a:gd name="T5" fmla="*/ 1230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59" h="1231">
                  <a:moveTo>
                    <a:pt x="4458" y="1230"/>
                  </a:moveTo>
                  <a:lnTo>
                    <a:pt x="4458" y="1230"/>
                  </a:lnTo>
                  <a:cubicBezTo>
                    <a:pt x="3228" y="0"/>
                    <a:pt x="1230" y="0"/>
                    <a:pt x="0" y="1230"/>
                  </a:cubicBezTo>
                </a:path>
              </a:pathLst>
            </a:custGeom>
            <a:grpFill/>
            <a:ln w="9525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1" name="Freeform 5"/>
          <p:cNvSpPr>
            <a:spLocks noChangeAspect="1" noEditPoints="1"/>
          </p:cNvSpPr>
          <p:nvPr/>
        </p:nvSpPr>
        <p:spPr bwMode="auto">
          <a:xfrm>
            <a:off x="6069198" y="1855880"/>
            <a:ext cx="311150" cy="384175"/>
          </a:xfrm>
          <a:custGeom>
            <a:avLst/>
            <a:gdLst>
              <a:gd name="T0" fmla="*/ 302475 w 622"/>
              <a:gd name="T1" fmla="*/ 9496 h 769"/>
              <a:gd name="T2" fmla="*/ 279477 w 622"/>
              <a:gd name="T3" fmla="*/ 0 h 769"/>
              <a:gd name="T4" fmla="*/ 255479 w 622"/>
              <a:gd name="T5" fmla="*/ 0 h 769"/>
              <a:gd name="T6" fmla="*/ 217482 w 622"/>
              <a:gd name="T7" fmla="*/ 31987 h 769"/>
              <a:gd name="T8" fmla="*/ 215982 w 622"/>
              <a:gd name="T9" fmla="*/ 40483 h 769"/>
              <a:gd name="T10" fmla="*/ 221981 w 622"/>
              <a:gd name="T11" fmla="*/ 63974 h 769"/>
              <a:gd name="T12" fmla="*/ 243480 w 622"/>
              <a:gd name="T13" fmla="*/ 73470 h 769"/>
              <a:gd name="T14" fmla="*/ 274977 w 622"/>
              <a:gd name="T15" fmla="*/ 73470 h 769"/>
              <a:gd name="T16" fmla="*/ 287476 w 622"/>
              <a:gd name="T17" fmla="*/ 71471 h 769"/>
              <a:gd name="T18" fmla="*/ 283976 w 622"/>
              <a:gd name="T19" fmla="*/ 99459 h 769"/>
              <a:gd name="T20" fmla="*/ 273477 w 622"/>
              <a:gd name="T21" fmla="*/ 97460 h 769"/>
              <a:gd name="T22" fmla="*/ 237980 w 622"/>
              <a:gd name="T23" fmla="*/ 97460 h 769"/>
              <a:gd name="T24" fmla="*/ 204483 w 622"/>
              <a:gd name="T25" fmla="*/ 124949 h 769"/>
              <a:gd name="T26" fmla="*/ 172986 w 622"/>
              <a:gd name="T27" fmla="*/ 273388 h 769"/>
              <a:gd name="T28" fmla="*/ 23998 w 622"/>
              <a:gd name="T29" fmla="*/ 262892 h 769"/>
              <a:gd name="T30" fmla="*/ 5000 w 622"/>
              <a:gd name="T31" fmla="*/ 270389 h 769"/>
              <a:gd name="T32" fmla="*/ 2000 w 622"/>
              <a:gd name="T33" fmla="*/ 289381 h 769"/>
              <a:gd name="T34" fmla="*/ 18998 w 622"/>
              <a:gd name="T35" fmla="*/ 357353 h 769"/>
              <a:gd name="T36" fmla="*/ 53496 w 622"/>
              <a:gd name="T37" fmla="*/ 384342 h 769"/>
              <a:gd name="T38" fmla="*/ 243980 w 622"/>
              <a:gd name="T39" fmla="*/ 384342 h 769"/>
              <a:gd name="T40" fmla="*/ 274977 w 622"/>
              <a:gd name="T41" fmla="*/ 356354 h 769"/>
              <a:gd name="T42" fmla="*/ 299475 w 622"/>
              <a:gd name="T43" fmla="*/ 125948 h 769"/>
              <a:gd name="T44" fmla="*/ 299475 w 622"/>
              <a:gd name="T45" fmla="*/ 121950 h 769"/>
              <a:gd name="T46" fmla="*/ 307974 w 622"/>
              <a:gd name="T47" fmla="*/ 50979 h 769"/>
              <a:gd name="T48" fmla="*/ 309974 w 622"/>
              <a:gd name="T49" fmla="*/ 40983 h 769"/>
              <a:gd name="T50" fmla="*/ 310474 w 622"/>
              <a:gd name="T51" fmla="*/ 32986 h 769"/>
              <a:gd name="T52" fmla="*/ 302475 w 622"/>
              <a:gd name="T53" fmla="*/ 9496 h 769"/>
              <a:gd name="T54" fmla="*/ 302475 w 622"/>
              <a:gd name="T55" fmla="*/ 9496 h 769"/>
              <a:gd name="T56" fmla="*/ 302475 w 622"/>
              <a:gd name="T57" fmla="*/ 9496 h 76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22" h="769">
                <a:moveTo>
                  <a:pt x="605" y="19"/>
                </a:moveTo>
                <a:cubicBezTo>
                  <a:pt x="593" y="7"/>
                  <a:pt x="577" y="0"/>
                  <a:pt x="559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475" y="0"/>
                  <a:pt x="441" y="29"/>
                  <a:pt x="435" y="64"/>
                </a:cubicBezTo>
                <a:cubicBezTo>
                  <a:pt x="432" y="81"/>
                  <a:pt x="432" y="81"/>
                  <a:pt x="432" y="81"/>
                </a:cubicBezTo>
                <a:cubicBezTo>
                  <a:pt x="429" y="99"/>
                  <a:pt x="433" y="115"/>
                  <a:pt x="444" y="128"/>
                </a:cubicBezTo>
                <a:cubicBezTo>
                  <a:pt x="454" y="140"/>
                  <a:pt x="470" y="147"/>
                  <a:pt x="487" y="147"/>
                </a:cubicBezTo>
                <a:cubicBezTo>
                  <a:pt x="550" y="147"/>
                  <a:pt x="550" y="147"/>
                  <a:pt x="550" y="147"/>
                </a:cubicBezTo>
                <a:cubicBezTo>
                  <a:pt x="559" y="147"/>
                  <a:pt x="567" y="146"/>
                  <a:pt x="575" y="143"/>
                </a:cubicBezTo>
                <a:cubicBezTo>
                  <a:pt x="568" y="199"/>
                  <a:pt x="568" y="199"/>
                  <a:pt x="568" y="199"/>
                </a:cubicBezTo>
                <a:cubicBezTo>
                  <a:pt x="562" y="197"/>
                  <a:pt x="555" y="195"/>
                  <a:pt x="547" y="195"/>
                </a:cubicBezTo>
                <a:cubicBezTo>
                  <a:pt x="476" y="195"/>
                  <a:pt x="476" y="195"/>
                  <a:pt x="476" y="195"/>
                </a:cubicBezTo>
                <a:cubicBezTo>
                  <a:pt x="445" y="195"/>
                  <a:pt x="415" y="220"/>
                  <a:pt x="409" y="250"/>
                </a:cubicBezTo>
                <a:cubicBezTo>
                  <a:pt x="346" y="547"/>
                  <a:pt x="346" y="547"/>
                  <a:pt x="346" y="547"/>
                </a:cubicBezTo>
                <a:cubicBezTo>
                  <a:pt x="48" y="526"/>
                  <a:pt x="48" y="526"/>
                  <a:pt x="48" y="526"/>
                </a:cubicBezTo>
                <a:cubicBezTo>
                  <a:pt x="32" y="525"/>
                  <a:pt x="18" y="530"/>
                  <a:pt x="10" y="541"/>
                </a:cubicBezTo>
                <a:cubicBezTo>
                  <a:pt x="2" y="551"/>
                  <a:pt x="0" y="564"/>
                  <a:pt x="4" y="579"/>
                </a:cubicBezTo>
                <a:cubicBezTo>
                  <a:pt x="38" y="715"/>
                  <a:pt x="38" y="715"/>
                  <a:pt x="38" y="715"/>
                </a:cubicBezTo>
                <a:cubicBezTo>
                  <a:pt x="46" y="745"/>
                  <a:pt x="77" y="769"/>
                  <a:pt x="107" y="769"/>
                </a:cubicBezTo>
                <a:cubicBezTo>
                  <a:pt x="488" y="769"/>
                  <a:pt x="488" y="769"/>
                  <a:pt x="488" y="769"/>
                </a:cubicBezTo>
                <a:cubicBezTo>
                  <a:pt x="519" y="769"/>
                  <a:pt x="547" y="744"/>
                  <a:pt x="550" y="713"/>
                </a:cubicBezTo>
                <a:cubicBezTo>
                  <a:pt x="599" y="252"/>
                  <a:pt x="599" y="252"/>
                  <a:pt x="599" y="252"/>
                </a:cubicBezTo>
                <a:cubicBezTo>
                  <a:pt x="599" y="250"/>
                  <a:pt x="599" y="247"/>
                  <a:pt x="599" y="244"/>
                </a:cubicBezTo>
                <a:cubicBezTo>
                  <a:pt x="616" y="102"/>
                  <a:pt x="616" y="102"/>
                  <a:pt x="616" y="102"/>
                </a:cubicBezTo>
                <a:cubicBezTo>
                  <a:pt x="618" y="95"/>
                  <a:pt x="620" y="89"/>
                  <a:pt x="620" y="82"/>
                </a:cubicBezTo>
                <a:cubicBezTo>
                  <a:pt x="621" y="66"/>
                  <a:pt x="621" y="66"/>
                  <a:pt x="621" y="66"/>
                </a:cubicBezTo>
                <a:cubicBezTo>
                  <a:pt x="622" y="49"/>
                  <a:pt x="617" y="32"/>
                  <a:pt x="605" y="19"/>
                </a:cubicBezTo>
                <a:close/>
                <a:moveTo>
                  <a:pt x="605" y="19"/>
                </a:moveTo>
                <a:cubicBezTo>
                  <a:pt x="605" y="19"/>
                  <a:pt x="605" y="19"/>
                  <a:pt x="605" y="19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2" name="Group 8"/>
          <p:cNvGrpSpPr>
            <a:grpSpLocks noChangeAspect="1"/>
          </p:cNvGrpSpPr>
          <p:nvPr/>
        </p:nvGrpSpPr>
        <p:grpSpPr bwMode="auto">
          <a:xfrm>
            <a:off x="5433424" y="1868509"/>
            <a:ext cx="479188" cy="363160"/>
            <a:chOff x="4203" y="1154"/>
            <a:chExt cx="1367" cy="1036"/>
          </a:xfrm>
          <a:solidFill>
            <a:schemeClr val="tx1"/>
          </a:solidFill>
        </p:grpSpPr>
        <p:sp>
          <p:nvSpPr>
            <p:cNvPr id="373" name="Freeform 9"/>
            <p:cNvSpPr>
              <a:spLocks noEditPoints="1"/>
            </p:cNvSpPr>
            <p:nvPr/>
          </p:nvSpPr>
          <p:spPr bwMode="auto">
            <a:xfrm>
              <a:off x="4203" y="1154"/>
              <a:ext cx="1367" cy="1036"/>
            </a:xfrm>
            <a:custGeom>
              <a:avLst/>
              <a:gdLst>
                <a:gd name="T0" fmla="*/ 1290 w 1329"/>
                <a:gd name="T1" fmla="*/ 326 h 1007"/>
                <a:gd name="T2" fmla="*/ 183 w 1329"/>
                <a:gd name="T3" fmla="*/ 0 h 1007"/>
                <a:gd name="T4" fmla="*/ 8 w 1329"/>
                <a:gd name="T5" fmla="*/ 456 h 1007"/>
                <a:gd name="T6" fmla="*/ 40 w 1329"/>
                <a:gd name="T7" fmla="*/ 955 h 1007"/>
                <a:gd name="T8" fmla="*/ 1231 w 1329"/>
                <a:gd name="T9" fmla="*/ 1007 h 1007"/>
                <a:gd name="T10" fmla="*/ 1284 w 1329"/>
                <a:gd name="T11" fmla="*/ 530 h 1007"/>
                <a:gd name="T12" fmla="*/ 1321 w 1329"/>
                <a:gd name="T13" fmla="*/ 351 h 1007"/>
                <a:gd name="T14" fmla="*/ 1231 w 1329"/>
                <a:gd name="T15" fmla="*/ 969 h 1007"/>
                <a:gd name="T16" fmla="*/ 938 w 1329"/>
                <a:gd name="T17" fmla="*/ 946 h 1007"/>
                <a:gd name="T18" fmla="*/ 900 w 1329"/>
                <a:gd name="T19" fmla="*/ 946 h 1007"/>
                <a:gd name="T20" fmla="*/ 92 w 1329"/>
                <a:gd name="T21" fmla="*/ 969 h 1007"/>
                <a:gd name="T22" fmla="*/ 78 w 1329"/>
                <a:gd name="T23" fmla="*/ 532 h 1007"/>
                <a:gd name="T24" fmla="*/ 243 w 1329"/>
                <a:gd name="T25" fmla="*/ 597 h 1007"/>
                <a:gd name="T26" fmla="*/ 138 w 1329"/>
                <a:gd name="T27" fmla="*/ 602 h 1007"/>
                <a:gd name="T28" fmla="*/ 183 w 1329"/>
                <a:gd name="T29" fmla="*/ 657 h 1007"/>
                <a:gd name="T30" fmla="*/ 156 w 1329"/>
                <a:gd name="T31" fmla="*/ 655 h 1007"/>
                <a:gd name="T32" fmla="*/ 147 w 1329"/>
                <a:gd name="T33" fmla="*/ 666 h 1007"/>
                <a:gd name="T34" fmla="*/ 170 w 1329"/>
                <a:gd name="T35" fmla="*/ 676 h 1007"/>
                <a:gd name="T36" fmla="*/ 185 w 1329"/>
                <a:gd name="T37" fmla="*/ 691 h 1007"/>
                <a:gd name="T38" fmla="*/ 197 w 1329"/>
                <a:gd name="T39" fmla="*/ 714 h 1007"/>
                <a:gd name="T40" fmla="*/ 206 w 1329"/>
                <a:gd name="T41" fmla="*/ 704 h 1007"/>
                <a:gd name="T42" fmla="*/ 204 w 1329"/>
                <a:gd name="T43" fmla="*/ 678 h 1007"/>
                <a:gd name="T44" fmla="*/ 259 w 1329"/>
                <a:gd name="T45" fmla="*/ 722 h 1007"/>
                <a:gd name="T46" fmla="*/ 264 w 1329"/>
                <a:gd name="T47" fmla="*/ 618 h 1007"/>
                <a:gd name="T48" fmla="*/ 328 w 1329"/>
                <a:gd name="T49" fmla="*/ 606 h 1007"/>
                <a:gd name="T50" fmla="*/ 334 w 1329"/>
                <a:gd name="T51" fmla="*/ 623 h 1007"/>
                <a:gd name="T52" fmla="*/ 530 w 1329"/>
                <a:gd name="T53" fmla="*/ 666 h 1007"/>
                <a:gd name="T54" fmla="*/ 328 w 1329"/>
                <a:gd name="T55" fmla="*/ 672 h 1007"/>
                <a:gd name="T56" fmla="*/ 334 w 1329"/>
                <a:gd name="T57" fmla="*/ 719 h 1007"/>
                <a:gd name="T58" fmla="*/ 900 w 1329"/>
                <a:gd name="T59" fmla="*/ 776 h 1007"/>
                <a:gd name="T60" fmla="*/ 900 w 1329"/>
                <a:gd name="T61" fmla="*/ 863 h 1007"/>
                <a:gd name="T62" fmla="*/ 938 w 1329"/>
                <a:gd name="T63" fmla="*/ 863 h 1007"/>
                <a:gd name="T64" fmla="*/ 1136 w 1329"/>
                <a:gd name="T65" fmla="*/ 845 h 1007"/>
                <a:gd name="T66" fmla="*/ 1201 w 1329"/>
                <a:gd name="T67" fmla="*/ 810 h 1007"/>
                <a:gd name="T68" fmla="*/ 1246 w 1329"/>
                <a:gd name="T69" fmla="*/ 955 h 1007"/>
                <a:gd name="T70" fmla="*/ 1164 w 1329"/>
                <a:gd name="T71" fmla="*/ 799 h 1007"/>
                <a:gd name="T72" fmla="*/ 1147 w 1329"/>
                <a:gd name="T73" fmla="*/ 809 h 1007"/>
                <a:gd name="T74" fmla="*/ 872 w 1329"/>
                <a:gd name="T75" fmla="*/ 703 h 1007"/>
                <a:gd name="T76" fmla="*/ 835 w 1329"/>
                <a:gd name="T77" fmla="*/ 692 h 1007"/>
                <a:gd name="T78" fmla="*/ 55 w 1329"/>
                <a:gd name="T79" fmla="*/ 485 h 1007"/>
                <a:gd name="T80" fmla="*/ 169 w 1329"/>
                <a:gd name="T81" fmla="*/ 49 h 1007"/>
                <a:gd name="T82" fmla="*/ 187 w 1329"/>
                <a:gd name="T83" fmla="*/ 39 h 1007"/>
                <a:gd name="T84" fmla="*/ 953 w 1329"/>
                <a:gd name="T85" fmla="*/ 296 h 1007"/>
                <a:gd name="T86" fmla="*/ 971 w 1329"/>
                <a:gd name="T87" fmla="*/ 320 h 1007"/>
                <a:gd name="T88" fmla="*/ 998 w 1329"/>
                <a:gd name="T89" fmla="*/ 279 h 1007"/>
                <a:gd name="T90" fmla="*/ 1287 w 1329"/>
                <a:gd name="T91" fmla="*/ 370 h 1007"/>
                <a:gd name="T92" fmla="*/ 1288 w 1329"/>
                <a:gd name="T93" fmla="*/ 380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329" h="1007">
                  <a:moveTo>
                    <a:pt x="1321" y="351"/>
                  </a:moveTo>
                  <a:cubicBezTo>
                    <a:pt x="1314" y="339"/>
                    <a:pt x="1303" y="330"/>
                    <a:pt x="1290" y="326"/>
                  </a:cubicBezTo>
                  <a:cubicBezTo>
                    <a:pt x="198" y="2"/>
                    <a:pt x="198" y="2"/>
                    <a:pt x="198" y="2"/>
                  </a:cubicBezTo>
                  <a:cubicBezTo>
                    <a:pt x="193" y="1"/>
                    <a:pt x="188" y="0"/>
                    <a:pt x="183" y="0"/>
                  </a:cubicBezTo>
                  <a:cubicBezTo>
                    <a:pt x="160" y="0"/>
                    <a:pt x="139" y="15"/>
                    <a:pt x="132" y="38"/>
                  </a:cubicBezTo>
                  <a:cubicBezTo>
                    <a:pt x="8" y="456"/>
                    <a:pt x="8" y="456"/>
                    <a:pt x="8" y="456"/>
                  </a:cubicBezTo>
                  <a:cubicBezTo>
                    <a:pt x="0" y="483"/>
                    <a:pt x="14" y="511"/>
                    <a:pt x="40" y="520"/>
                  </a:cubicBezTo>
                  <a:cubicBezTo>
                    <a:pt x="40" y="955"/>
                    <a:pt x="40" y="955"/>
                    <a:pt x="40" y="955"/>
                  </a:cubicBezTo>
                  <a:cubicBezTo>
                    <a:pt x="40" y="984"/>
                    <a:pt x="63" y="1007"/>
                    <a:pt x="92" y="1007"/>
                  </a:cubicBezTo>
                  <a:cubicBezTo>
                    <a:pt x="1231" y="1007"/>
                    <a:pt x="1231" y="1007"/>
                    <a:pt x="1231" y="1007"/>
                  </a:cubicBezTo>
                  <a:cubicBezTo>
                    <a:pt x="1260" y="1007"/>
                    <a:pt x="1284" y="984"/>
                    <a:pt x="1284" y="955"/>
                  </a:cubicBezTo>
                  <a:cubicBezTo>
                    <a:pt x="1284" y="530"/>
                    <a:pt x="1284" y="530"/>
                    <a:pt x="1284" y="530"/>
                  </a:cubicBezTo>
                  <a:cubicBezTo>
                    <a:pt x="1325" y="391"/>
                    <a:pt x="1325" y="391"/>
                    <a:pt x="1325" y="391"/>
                  </a:cubicBezTo>
                  <a:cubicBezTo>
                    <a:pt x="1329" y="378"/>
                    <a:pt x="1328" y="364"/>
                    <a:pt x="1321" y="351"/>
                  </a:cubicBezTo>
                  <a:close/>
                  <a:moveTo>
                    <a:pt x="1246" y="955"/>
                  </a:moveTo>
                  <a:cubicBezTo>
                    <a:pt x="1246" y="962"/>
                    <a:pt x="1239" y="969"/>
                    <a:pt x="1231" y="969"/>
                  </a:cubicBezTo>
                  <a:cubicBezTo>
                    <a:pt x="938" y="969"/>
                    <a:pt x="938" y="969"/>
                    <a:pt x="938" y="969"/>
                  </a:cubicBezTo>
                  <a:cubicBezTo>
                    <a:pt x="938" y="946"/>
                    <a:pt x="938" y="946"/>
                    <a:pt x="938" y="946"/>
                  </a:cubicBezTo>
                  <a:cubicBezTo>
                    <a:pt x="938" y="935"/>
                    <a:pt x="930" y="927"/>
                    <a:pt x="919" y="927"/>
                  </a:cubicBezTo>
                  <a:cubicBezTo>
                    <a:pt x="908" y="927"/>
                    <a:pt x="900" y="935"/>
                    <a:pt x="900" y="946"/>
                  </a:cubicBezTo>
                  <a:cubicBezTo>
                    <a:pt x="900" y="969"/>
                    <a:pt x="900" y="969"/>
                    <a:pt x="900" y="969"/>
                  </a:cubicBezTo>
                  <a:cubicBezTo>
                    <a:pt x="92" y="969"/>
                    <a:pt x="92" y="969"/>
                    <a:pt x="92" y="969"/>
                  </a:cubicBezTo>
                  <a:cubicBezTo>
                    <a:pt x="85" y="969"/>
                    <a:pt x="78" y="962"/>
                    <a:pt x="78" y="955"/>
                  </a:cubicBezTo>
                  <a:cubicBezTo>
                    <a:pt x="78" y="532"/>
                    <a:pt x="78" y="532"/>
                    <a:pt x="78" y="532"/>
                  </a:cubicBezTo>
                  <a:cubicBezTo>
                    <a:pt x="256" y="584"/>
                    <a:pt x="256" y="584"/>
                    <a:pt x="256" y="584"/>
                  </a:cubicBezTo>
                  <a:cubicBezTo>
                    <a:pt x="243" y="597"/>
                    <a:pt x="243" y="597"/>
                    <a:pt x="243" y="597"/>
                  </a:cubicBezTo>
                  <a:cubicBezTo>
                    <a:pt x="156" y="587"/>
                    <a:pt x="156" y="587"/>
                    <a:pt x="156" y="587"/>
                  </a:cubicBezTo>
                  <a:cubicBezTo>
                    <a:pt x="138" y="602"/>
                    <a:pt x="138" y="602"/>
                    <a:pt x="138" y="602"/>
                  </a:cubicBezTo>
                  <a:cubicBezTo>
                    <a:pt x="208" y="633"/>
                    <a:pt x="208" y="633"/>
                    <a:pt x="208" y="633"/>
                  </a:cubicBezTo>
                  <a:cubicBezTo>
                    <a:pt x="183" y="657"/>
                    <a:pt x="183" y="657"/>
                    <a:pt x="183" y="657"/>
                  </a:cubicBezTo>
                  <a:cubicBezTo>
                    <a:pt x="158" y="654"/>
                    <a:pt x="158" y="654"/>
                    <a:pt x="158" y="654"/>
                  </a:cubicBezTo>
                  <a:cubicBezTo>
                    <a:pt x="157" y="654"/>
                    <a:pt x="157" y="654"/>
                    <a:pt x="156" y="655"/>
                  </a:cubicBezTo>
                  <a:cubicBezTo>
                    <a:pt x="147" y="664"/>
                    <a:pt x="147" y="664"/>
                    <a:pt x="147" y="664"/>
                  </a:cubicBezTo>
                  <a:cubicBezTo>
                    <a:pt x="147" y="664"/>
                    <a:pt x="147" y="665"/>
                    <a:pt x="147" y="666"/>
                  </a:cubicBezTo>
                  <a:cubicBezTo>
                    <a:pt x="148" y="666"/>
                    <a:pt x="148" y="666"/>
                    <a:pt x="148" y="666"/>
                  </a:cubicBezTo>
                  <a:cubicBezTo>
                    <a:pt x="170" y="676"/>
                    <a:pt x="170" y="676"/>
                    <a:pt x="170" y="676"/>
                  </a:cubicBezTo>
                  <a:cubicBezTo>
                    <a:pt x="170" y="680"/>
                    <a:pt x="172" y="684"/>
                    <a:pt x="175" y="686"/>
                  </a:cubicBezTo>
                  <a:cubicBezTo>
                    <a:pt x="177" y="689"/>
                    <a:pt x="181" y="691"/>
                    <a:pt x="185" y="691"/>
                  </a:cubicBezTo>
                  <a:cubicBezTo>
                    <a:pt x="195" y="713"/>
                    <a:pt x="195" y="713"/>
                    <a:pt x="195" y="713"/>
                  </a:cubicBezTo>
                  <a:cubicBezTo>
                    <a:pt x="195" y="714"/>
                    <a:pt x="196" y="714"/>
                    <a:pt x="197" y="714"/>
                  </a:cubicBezTo>
                  <a:cubicBezTo>
                    <a:pt x="197" y="714"/>
                    <a:pt x="197" y="714"/>
                    <a:pt x="197" y="713"/>
                  </a:cubicBezTo>
                  <a:cubicBezTo>
                    <a:pt x="206" y="704"/>
                    <a:pt x="206" y="704"/>
                    <a:pt x="206" y="704"/>
                  </a:cubicBezTo>
                  <a:cubicBezTo>
                    <a:pt x="207" y="704"/>
                    <a:pt x="207" y="704"/>
                    <a:pt x="207" y="703"/>
                  </a:cubicBezTo>
                  <a:cubicBezTo>
                    <a:pt x="204" y="678"/>
                    <a:pt x="204" y="678"/>
                    <a:pt x="204" y="678"/>
                  </a:cubicBezTo>
                  <a:cubicBezTo>
                    <a:pt x="228" y="653"/>
                    <a:pt x="228" y="653"/>
                    <a:pt x="228" y="653"/>
                  </a:cubicBezTo>
                  <a:cubicBezTo>
                    <a:pt x="259" y="722"/>
                    <a:pt x="259" y="722"/>
                    <a:pt x="259" y="722"/>
                  </a:cubicBezTo>
                  <a:cubicBezTo>
                    <a:pt x="274" y="705"/>
                    <a:pt x="274" y="705"/>
                    <a:pt x="274" y="705"/>
                  </a:cubicBezTo>
                  <a:cubicBezTo>
                    <a:pt x="264" y="618"/>
                    <a:pt x="264" y="618"/>
                    <a:pt x="264" y="618"/>
                  </a:cubicBezTo>
                  <a:cubicBezTo>
                    <a:pt x="288" y="594"/>
                    <a:pt x="288" y="594"/>
                    <a:pt x="288" y="594"/>
                  </a:cubicBezTo>
                  <a:cubicBezTo>
                    <a:pt x="328" y="606"/>
                    <a:pt x="328" y="606"/>
                    <a:pt x="328" y="606"/>
                  </a:cubicBezTo>
                  <a:cubicBezTo>
                    <a:pt x="328" y="616"/>
                    <a:pt x="328" y="616"/>
                    <a:pt x="328" y="616"/>
                  </a:cubicBezTo>
                  <a:cubicBezTo>
                    <a:pt x="328" y="620"/>
                    <a:pt x="330" y="623"/>
                    <a:pt x="334" y="623"/>
                  </a:cubicBezTo>
                  <a:cubicBezTo>
                    <a:pt x="385" y="623"/>
                    <a:pt x="385" y="623"/>
                    <a:pt x="385" y="623"/>
                  </a:cubicBezTo>
                  <a:cubicBezTo>
                    <a:pt x="530" y="666"/>
                    <a:pt x="530" y="666"/>
                    <a:pt x="530" y="666"/>
                  </a:cubicBezTo>
                  <a:cubicBezTo>
                    <a:pt x="334" y="666"/>
                    <a:pt x="334" y="666"/>
                    <a:pt x="334" y="666"/>
                  </a:cubicBezTo>
                  <a:cubicBezTo>
                    <a:pt x="330" y="666"/>
                    <a:pt x="328" y="669"/>
                    <a:pt x="328" y="672"/>
                  </a:cubicBezTo>
                  <a:cubicBezTo>
                    <a:pt x="328" y="713"/>
                    <a:pt x="328" y="713"/>
                    <a:pt x="328" y="713"/>
                  </a:cubicBezTo>
                  <a:cubicBezTo>
                    <a:pt x="328" y="717"/>
                    <a:pt x="330" y="719"/>
                    <a:pt x="334" y="719"/>
                  </a:cubicBezTo>
                  <a:cubicBezTo>
                    <a:pt x="711" y="719"/>
                    <a:pt x="711" y="719"/>
                    <a:pt x="711" y="719"/>
                  </a:cubicBezTo>
                  <a:cubicBezTo>
                    <a:pt x="900" y="776"/>
                    <a:pt x="900" y="776"/>
                    <a:pt x="900" y="776"/>
                  </a:cubicBezTo>
                  <a:cubicBezTo>
                    <a:pt x="900" y="777"/>
                    <a:pt x="900" y="779"/>
                    <a:pt x="900" y="780"/>
                  </a:cubicBezTo>
                  <a:cubicBezTo>
                    <a:pt x="900" y="863"/>
                    <a:pt x="900" y="863"/>
                    <a:pt x="900" y="863"/>
                  </a:cubicBezTo>
                  <a:cubicBezTo>
                    <a:pt x="900" y="874"/>
                    <a:pt x="908" y="882"/>
                    <a:pt x="919" y="882"/>
                  </a:cubicBezTo>
                  <a:cubicBezTo>
                    <a:pt x="930" y="882"/>
                    <a:pt x="938" y="874"/>
                    <a:pt x="938" y="863"/>
                  </a:cubicBezTo>
                  <a:cubicBezTo>
                    <a:pt x="938" y="787"/>
                    <a:pt x="938" y="787"/>
                    <a:pt x="938" y="787"/>
                  </a:cubicBezTo>
                  <a:cubicBezTo>
                    <a:pt x="1136" y="845"/>
                    <a:pt x="1136" y="845"/>
                    <a:pt x="1136" y="845"/>
                  </a:cubicBezTo>
                  <a:cubicBezTo>
                    <a:pt x="1141" y="847"/>
                    <a:pt x="1146" y="848"/>
                    <a:pt x="1151" y="848"/>
                  </a:cubicBezTo>
                  <a:cubicBezTo>
                    <a:pt x="1174" y="848"/>
                    <a:pt x="1195" y="832"/>
                    <a:pt x="1201" y="810"/>
                  </a:cubicBezTo>
                  <a:cubicBezTo>
                    <a:pt x="1246" y="660"/>
                    <a:pt x="1246" y="660"/>
                    <a:pt x="1246" y="660"/>
                  </a:cubicBezTo>
                  <a:lnTo>
                    <a:pt x="1246" y="955"/>
                  </a:lnTo>
                  <a:close/>
                  <a:moveTo>
                    <a:pt x="1288" y="380"/>
                  </a:moveTo>
                  <a:cubicBezTo>
                    <a:pt x="1164" y="799"/>
                    <a:pt x="1164" y="799"/>
                    <a:pt x="1164" y="799"/>
                  </a:cubicBezTo>
                  <a:cubicBezTo>
                    <a:pt x="1162" y="805"/>
                    <a:pt x="1157" y="809"/>
                    <a:pt x="1151" y="809"/>
                  </a:cubicBezTo>
                  <a:cubicBezTo>
                    <a:pt x="1149" y="809"/>
                    <a:pt x="1148" y="809"/>
                    <a:pt x="1147" y="809"/>
                  </a:cubicBezTo>
                  <a:cubicBezTo>
                    <a:pt x="866" y="725"/>
                    <a:pt x="866" y="725"/>
                    <a:pt x="866" y="725"/>
                  </a:cubicBezTo>
                  <a:cubicBezTo>
                    <a:pt x="872" y="703"/>
                    <a:pt x="872" y="703"/>
                    <a:pt x="872" y="703"/>
                  </a:cubicBezTo>
                  <a:cubicBezTo>
                    <a:pt x="875" y="693"/>
                    <a:pt x="869" y="682"/>
                    <a:pt x="859" y="679"/>
                  </a:cubicBezTo>
                  <a:cubicBezTo>
                    <a:pt x="849" y="676"/>
                    <a:pt x="838" y="682"/>
                    <a:pt x="835" y="692"/>
                  </a:cubicBezTo>
                  <a:cubicBezTo>
                    <a:pt x="829" y="714"/>
                    <a:pt x="829" y="714"/>
                    <a:pt x="829" y="714"/>
                  </a:cubicBezTo>
                  <a:cubicBezTo>
                    <a:pt x="55" y="485"/>
                    <a:pt x="55" y="485"/>
                    <a:pt x="55" y="485"/>
                  </a:cubicBezTo>
                  <a:cubicBezTo>
                    <a:pt x="47" y="483"/>
                    <a:pt x="43" y="475"/>
                    <a:pt x="45" y="467"/>
                  </a:cubicBezTo>
                  <a:cubicBezTo>
                    <a:pt x="169" y="49"/>
                    <a:pt x="169" y="49"/>
                    <a:pt x="169" y="49"/>
                  </a:cubicBezTo>
                  <a:cubicBezTo>
                    <a:pt x="171" y="43"/>
                    <a:pt x="176" y="38"/>
                    <a:pt x="183" y="38"/>
                  </a:cubicBezTo>
                  <a:cubicBezTo>
                    <a:pt x="184" y="38"/>
                    <a:pt x="185" y="39"/>
                    <a:pt x="187" y="39"/>
                  </a:cubicBezTo>
                  <a:cubicBezTo>
                    <a:pt x="961" y="268"/>
                    <a:pt x="961" y="268"/>
                    <a:pt x="961" y="268"/>
                  </a:cubicBezTo>
                  <a:cubicBezTo>
                    <a:pt x="953" y="296"/>
                    <a:pt x="953" y="296"/>
                    <a:pt x="953" y="296"/>
                  </a:cubicBezTo>
                  <a:cubicBezTo>
                    <a:pt x="950" y="306"/>
                    <a:pt x="956" y="316"/>
                    <a:pt x="966" y="319"/>
                  </a:cubicBezTo>
                  <a:cubicBezTo>
                    <a:pt x="968" y="320"/>
                    <a:pt x="969" y="320"/>
                    <a:pt x="971" y="320"/>
                  </a:cubicBezTo>
                  <a:cubicBezTo>
                    <a:pt x="980" y="320"/>
                    <a:pt x="987" y="315"/>
                    <a:pt x="990" y="307"/>
                  </a:cubicBezTo>
                  <a:cubicBezTo>
                    <a:pt x="998" y="279"/>
                    <a:pt x="998" y="279"/>
                    <a:pt x="998" y="279"/>
                  </a:cubicBezTo>
                  <a:cubicBezTo>
                    <a:pt x="1279" y="363"/>
                    <a:pt x="1279" y="363"/>
                    <a:pt x="1279" y="363"/>
                  </a:cubicBezTo>
                  <a:cubicBezTo>
                    <a:pt x="1282" y="364"/>
                    <a:pt x="1285" y="366"/>
                    <a:pt x="1287" y="370"/>
                  </a:cubicBezTo>
                  <a:cubicBezTo>
                    <a:pt x="1289" y="373"/>
                    <a:pt x="1289" y="377"/>
                    <a:pt x="1288" y="380"/>
                  </a:cubicBezTo>
                  <a:close/>
                  <a:moveTo>
                    <a:pt x="1288" y="380"/>
                  </a:moveTo>
                  <a:cubicBezTo>
                    <a:pt x="1288" y="380"/>
                    <a:pt x="1288" y="380"/>
                    <a:pt x="1288" y="38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Freeform 10"/>
            <p:cNvSpPr>
              <a:spLocks noEditPoints="1"/>
            </p:cNvSpPr>
            <p:nvPr/>
          </p:nvSpPr>
          <p:spPr bwMode="auto">
            <a:xfrm>
              <a:off x="5083" y="1687"/>
              <a:ext cx="68" cy="123"/>
            </a:xfrm>
            <a:custGeom>
              <a:avLst/>
              <a:gdLst>
                <a:gd name="T0" fmla="*/ 50 w 66"/>
                <a:gd name="T1" fmla="*/ 3 h 120"/>
                <a:gd name="T2" fmla="*/ 26 w 66"/>
                <a:gd name="T3" fmla="*/ 16 h 120"/>
                <a:gd name="T4" fmla="*/ 3 w 66"/>
                <a:gd name="T5" fmla="*/ 95 h 120"/>
                <a:gd name="T6" fmla="*/ 16 w 66"/>
                <a:gd name="T7" fmla="*/ 119 h 120"/>
                <a:gd name="T8" fmla="*/ 21 w 66"/>
                <a:gd name="T9" fmla="*/ 120 h 120"/>
                <a:gd name="T10" fmla="*/ 40 w 66"/>
                <a:gd name="T11" fmla="*/ 106 h 120"/>
                <a:gd name="T12" fmla="*/ 63 w 66"/>
                <a:gd name="T13" fmla="*/ 27 h 120"/>
                <a:gd name="T14" fmla="*/ 50 w 66"/>
                <a:gd name="T15" fmla="*/ 3 h 120"/>
                <a:gd name="T16" fmla="*/ 50 w 66"/>
                <a:gd name="T17" fmla="*/ 3 h 120"/>
                <a:gd name="T18" fmla="*/ 50 w 66"/>
                <a:gd name="T19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20">
                  <a:moveTo>
                    <a:pt x="50" y="3"/>
                  </a:moveTo>
                  <a:cubicBezTo>
                    <a:pt x="40" y="0"/>
                    <a:pt x="29" y="5"/>
                    <a:pt x="26" y="16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0" y="105"/>
                    <a:pt x="6" y="116"/>
                    <a:pt x="16" y="119"/>
                  </a:cubicBezTo>
                  <a:cubicBezTo>
                    <a:pt x="18" y="119"/>
                    <a:pt x="19" y="120"/>
                    <a:pt x="21" y="120"/>
                  </a:cubicBezTo>
                  <a:cubicBezTo>
                    <a:pt x="29" y="120"/>
                    <a:pt x="37" y="114"/>
                    <a:pt x="40" y="10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6" y="16"/>
                    <a:pt x="60" y="6"/>
                    <a:pt x="50" y="3"/>
                  </a:cubicBezTo>
                  <a:close/>
                  <a:moveTo>
                    <a:pt x="50" y="3"/>
                  </a:moveTo>
                  <a:cubicBezTo>
                    <a:pt x="50" y="3"/>
                    <a:pt x="50" y="3"/>
                    <a:pt x="50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Freeform 11"/>
            <p:cNvSpPr>
              <a:spLocks noEditPoints="1"/>
            </p:cNvSpPr>
            <p:nvPr/>
          </p:nvSpPr>
          <p:spPr bwMode="auto">
            <a:xfrm>
              <a:off x="5132" y="1523"/>
              <a:ext cx="68" cy="124"/>
            </a:xfrm>
            <a:custGeom>
              <a:avLst/>
              <a:gdLst>
                <a:gd name="T0" fmla="*/ 50 w 66"/>
                <a:gd name="T1" fmla="*/ 3 h 120"/>
                <a:gd name="T2" fmla="*/ 26 w 66"/>
                <a:gd name="T3" fmla="*/ 16 h 120"/>
                <a:gd name="T4" fmla="*/ 3 w 66"/>
                <a:gd name="T5" fmla="*/ 95 h 120"/>
                <a:gd name="T6" fmla="*/ 16 w 66"/>
                <a:gd name="T7" fmla="*/ 119 h 120"/>
                <a:gd name="T8" fmla="*/ 21 w 66"/>
                <a:gd name="T9" fmla="*/ 120 h 120"/>
                <a:gd name="T10" fmla="*/ 40 w 66"/>
                <a:gd name="T11" fmla="*/ 106 h 120"/>
                <a:gd name="T12" fmla="*/ 63 w 66"/>
                <a:gd name="T13" fmla="*/ 27 h 120"/>
                <a:gd name="T14" fmla="*/ 50 w 66"/>
                <a:gd name="T15" fmla="*/ 3 h 120"/>
                <a:gd name="T16" fmla="*/ 50 w 66"/>
                <a:gd name="T17" fmla="*/ 3 h 120"/>
                <a:gd name="T18" fmla="*/ 50 w 66"/>
                <a:gd name="T19" fmla="*/ 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20">
                  <a:moveTo>
                    <a:pt x="50" y="3"/>
                  </a:moveTo>
                  <a:cubicBezTo>
                    <a:pt x="40" y="0"/>
                    <a:pt x="29" y="6"/>
                    <a:pt x="26" y="16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0" y="105"/>
                    <a:pt x="6" y="116"/>
                    <a:pt x="16" y="119"/>
                  </a:cubicBezTo>
                  <a:cubicBezTo>
                    <a:pt x="18" y="120"/>
                    <a:pt x="19" y="120"/>
                    <a:pt x="21" y="120"/>
                  </a:cubicBezTo>
                  <a:cubicBezTo>
                    <a:pt x="30" y="120"/>
                    <a:pt x="37" y="115"/>
                    <a:pt x="40" y="106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6" y="17"/>
                    <a:pt x="60" y="6"/>
                    <a:pt x="50" y="3"/>
                  </a:cubicBezTo>
                  <a:close/>
                  <a:moveTo>
                    <a:pt x="50" y="3"/>
                  </a:moveTo>
                  <a:cubicBezTo>
                    <a:pt x="50" y="3"/>
                    <a:pt x="50" y="3"/>
                    <a:pt x="50" y="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Freeform 12"/>
            <p:cNvSpPr>
              <a:spLocks noEditPoints="1"/>
            </p:cNvSpPr>
            <p:nvPr/>
          </p:nvSpPr>
          <p:spPr bwMode="auto">
            <a:xfrm>
              <a:off x="4401" y="1295"/>
              <a:ext cx="174" cy="164"/>
            </a:xfrm>
            <a:custGeom>
              <a:avLst/>
              <a:gdLst>
                <a:gd name="T0" fmla="*/ 1 w 169"/>
                <a:gd name="T1" fmla="*/ 73 h 159"/>
                <a:gd name="T2" fmla="*/ 19 w 169"/>
                <a:gd name="T3" fmla="*/ 90 h 159"/>
                <a:gd name="T4" fmla="*/ 21 w 169"/>
                <a:gd name="T5" fmla="*/ 100 h 159"/>
                <a:gd name="T6" fmla="*/ 29 w 169"/>
                <a:gd name="T7" fmla="*/ 107 h 159"/>
                <a:gd name="T8" fmla="*/ 33 w 169"/>
                <a:gd name="T9" fmla="*/ 132 h 159"/>
                <a:gd name="T10" fmla="*/ 34 w 169"/>
                <a:gd name="T11" fmla="*/ 133 h 159"/>
                <a:gd name="T12" fmla="*/ 35 w 169"/>
                <a:gd name="T13" fmla="*/ 133 h 159"/>
                <a:gd name="T14" fmla="*/ 46 w 169"/>
                <a:gd name="T15" fmla="*/ 127 h 159"/>
                <a:gd name="T16" fmla="*/ 47 w 169"/>
                <a:gd name="T17" fmla="*/ 126 h 159"/>
                <a:gd name="T18" fmla="*/ 52 w 169"/>
                <a:gd name="T19" fmla="*/ 100 h 159"/>
                <a:gd name="T20" fmla="*/ 82 w 169"/>
                <a:gd name="T21" fmla="*/ 84 h 159"/>
                <a:gd name="T22" fmla="*/ 91 w 169"/>
                <a:gd name="T23" fmla="*/ 159 h 159"/>
                <a:gd name="T24" fmla="*/ 110 w 169"/>
                <a:gd name="T25" fmla="*/ 146 h 159"/>
                <a:gd name="T26" fmla="*/ 126 w 169"/>
                <a:gd name="T27" fmla="*/ 60 h 159"/>
                <a:gd name="T28" fmla="*/ 159 w 169"/>
                <a:gd name="T29" fmla="*/ 42 h 159"/>
                <a:gd name="T30" fmla="*/ 165 w 169"/>
                <a:gd name="T31" fmla="*/ 22 h 159"/>
                <a:gd name="T32" fmla="*/ 145 w 169"/>
                <a:gd name="T33" fmla="*/ 16 h 159"/>
                <a:gd name="T34" fmla="*/ 112 w 169"/>
                <a:gd name="T35" fmla="*/ 34 h 159"/>
                <a:gd name="T36" fmla="*/ 31 w 169"/>
                <a:gd name="T37" fmla="*/ 0 h 159"/>
                <a:gd name="T38" fmla="*/ 10 w 169"/>
                <a:gd name="T39" fmla="*/ 9 h 159"/>
                <a:gd name="T40" fmla="*/ 68 w 169"/>
                <a:gd name="T41" fmla="*/ 58 h 159"/>
                <a:gd name="T42" fmla="*/ 38 w 169"/>
                <a:gd name="T43" fmla="*/ 75 h 159"/>
                <a:gd name="T44" fmla="*/ 14 w 169"/>
                <a:gd name="T45" fmla="*/ 65 h 159"/>
                <a:gd name="T46" fmla="*/ 12 w 169"/>
                <a:gd name="T47" fmla="*/ 65 h 159"/>
                <a:gd name="T48" fmla="*/ 1 w 169"/>
                <a:gd name="T49" fmla="*/ 71 h 159"/>
                <a:gd name="T50" fmla="*/ 0 w 169"/>
                <a:gd name="T51" fmla="*/ 73 h 159"/>
                <a:gd name="T52" fmla="*/ 1 w 169"/>
                <a:gd name="T53" fmla="*/ 73 h 159"/>
                <a:gd name="T54" fmla="*/ 1 w 169"/>
                <a:gd name="T55" fmla="*/ 73 h 159"/>
                <a:gd name="T56" fmla="*/ 1 w 169"/>
                <a:gd name="T57" fmla="*/ 7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9" h="159">
                  <a:moveTo>
                    <a:pt x="1" y="73"/>
                  </a:moveTo>
                  <a:cubicBezTo>
                    <a:pt x="19" y="90"/>
                    <a:pt x="19" y="90"/>
                    <a:pt x="19" y="90"/>
                  </a:cubicBezTo>
                  <a:cubicBezTo>
                    <a:pt x="18" y="93"/>
                    <a:pt x="19" y="97"/>
                    <a:pt x="21" y="100"/>
                  </a:cubicBezTo>
                  <a:cubicBezTo>
                    <a:pt x="23" y="104"/>
                    <a:pt x="26" y="106"/>
                    <a:pt x="29" y="107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3"/>
                    <a:pt x="33" y="133"/>
                    <a:pt x="34" y="133"/>
                  </a:cubicBezTo>
                  <a:cubicBezTo>
                    <a:pt x="34" y="133"/>
                    <a:pt x="35" y="133"/>
                    <a:pt x="35" y="133"/>
                  </a:cubicBezTo>
                  <a:cubicBezTo>
                    <a:pt x="46" y="127"/>
                    <a:pt x="46" y="127"/>
                    <a:pt x="46" y="127"/>
                  </a:cubicBezTo>
                  <a:cubicBezTo>
                    <a:pt x="46" y="127"/>
                    <a:pt x="47" y="126"/>
                    <a:pt x="47" y="126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110" y="146"/>
                    <a:pt x="110" y="146"/>
                    <a:pt x="110" y="146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66" y="38"/>
                    <a:pt x="169" y="29"/>
                    <a:pt x="165" y="22"/>
                  </a:cubicBezTo>
                  <a:cubicBezTo>
                    <a:pt x="161" y="15"/>
                    <a:pt x="152" y="12"/>
                    <a:pt x="145" y="1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3" y="65"/>
                    <a:pt x="13" y="65"/>
                    <a:pt x="12" y="65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2"/>
                    <a:pt x="0" y="73"/>
                  </a:cubicBezTo>
                  <a:cubicBezTo>
                    <a:pt x="1" y="73"/>
                    <a:pt x="1" y="73"/>
                    <a:pt x="1" y="73"/>
                  </a:cubicBezTo>
                  <a:close/>
                  <a:moveTo>
                    <a:pt x="1" y="73"/>
                  </a:moveTo>
                  <a:cubicBezTo>
                    <a:pt x="1" y="73"/>
                    <a:pt x="1" y="73"/>
                    <a:pt x="1" y="7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Freeform 13"/>
            <p:cNvSpPr>
              <a:spLocks noEditPoints="1"/>
            </p:cNvSpPr>
            <p:nvPr/>
          </p:nvSpPr>
          <p:spPr bwMode="auto">
            <a:xfrm>
              <a:off x="4315" y="1557"/>
              <a:ext cx="707" cy="255"/>
            </a:xfrm>
            <a:custGeom>
              <a:avLst/>
              <a:gdLst>
                <a:gd name="T0" fmla="*/ 682 w 687"/>
                <a:gd name="T1" fmla="*/ 197 h 248"/>
                <a:gd name="T2" fmla="*/ 20 w 687"/>
                <a:gd name="T3" fmla="*/ 1 h 248"/>
                <a:gd name="T4" fmla="*/ 12 w 687"/>
                <a:gd name="T5" fmla="*/ 5 h 248"/>
                <a:gd name="T6" fmla="*/ 0 w 687"/>
                <a:gd name="T7" fmla="*/ 44 h 248"/>
                <a:gd name="T8" fmla="*/ 1 w 687"/>
                <a:gd name="T9" fmla="*/ 49 h 248"/>
                <a:gd name="T10" fmla="*/ 5 w 687"/>
                <a:gd name="T11" fmla="*/ 52 h 248"/>
                <a:gd name="T12" fmla="*/ 667 w 687"/>
                <a:gd name="T13" fmla="*/ 248 h 248"/>
                <a:gd name="T14" fmla="*/ 668 w 687"/>
                <a:gd name="T15" fmla="*/ 248 h 248"/>
                <a:gd name="T16" fmla="*/ 672 w 687"/>
                <a:gd name="T17" fmla="*/ 248 h 248"/>
                <a:gd name="T18" fmla="*/ 675 w 687"/>
                <a:gd name="T19" fmla="*/ 244 h 248"/>
                <a:gd name="T20" fmla="*/ 686 w 687"/>
                <a:gd name="T21" fmla="*/ 205 h 248"/>
                <a:gd name="T22" fmla="*/ 682 w 687"/>
                <a:gd name="T23" fmla="*/ 197 h 248"/>
                <a:gd name="T24" fmla="*/ 682 w 687"/>
                <a:gd name="T25" fmla="*/ 197 h 248"/>
                <a:gd name="T26" fmla="*/ 682 w 687"/>
                <a:gd name="T27" fmla="*/ 197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7" h="248">
                  <a:moveTo>
                    <a:pt x="682" y="197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7" y="0"/>
                    <a:pt x="13" y="2"/>
                    <a:pt x="12" y="5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0" y="47"/>
                    <a:pt x="1" y="49"/>
                  </a:cubicBezTo>
                  <a:cubicBezTo>
                    <a:pt x="2" y="50"/>
                    <a:pt x="3" y="52"/>
                    <a:pt x="5" y="52"/>
                  </a:cubicBezTo>
                  <a:cubicBezTo>
                    <a:pt x="667" y="248"/>
                    <a:pt x="667" y="248"/>
                    <a:pt x="667" y="248"/>
                  </a:cubicBezTo>
                  <a:cubicBezTo>
                    <a:pt x="667" y="248"/>
                    <a:pt x="668" y="248"/>
                    <a:pt x="668" y="248"/>
                  </a:cubicBezTo>
                  <a:cubicBezTo>
                    <a:pt x="670" y="248"/>
                    <a:pt x="671" y="248"/>
                    <a:pt x="672" y="248"/>
                  </a:cubicBezTo>
                  <a:cubicBezTo>
                    <a:pt x="673" y="247"/>
                    <a:pt x="674" y="246"/>
                    <a:pt x="675" y="244"/>
                  </a:cubicBezTo>
                  <a:cubicBezTo>
                    <a:pt x="686" y="205"/>
                    <a:pt x="686" y="205"/>
                    <a:pt x="686" y="205"/>
                  </a:cubicBezTo>
                  <a:cubicBezTo>
                    <a:pt x="687" y="201"/>
                    <a:pt x="685" y="198"/>
                    <a:pt x="682" y="197"/>
                  </a:cubicBezTo>
                  <a:close/>
                  <a:moveTo>
                    <a:pt x="682" y="197"/>
                  </a:moveTo>
                  <a:cubicBezTo>
                    <a:pt x="682" y="197"/>
                    <a:pt x="682" y="197"/>
                    <a:pt x="682" y="19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Freeform 14"/>
            <p:cNvSpPr>
              <a:spLocks noEditPoints="1"/>
            </p:cNvSpPr>
            <p:nvPr/>
          </p:nvSpPr>
          <p:spPr bwMode="auto">
            <a:xfrm>
              <a:off x="4343" y="1462"/>
              <a:ext cx="707" cy="256"/>
            </a:xfrm>
            <a:custGeom>
              <a:avLst/>
              <a:gdLst>
                <a:gd name="T0" fmla="*/ 682 w 688"/>
                <a:gd name="T1" fmla="*/ 197 h 249"/>
                <a:gd name="T2" fmla="*/ 20 w 688"/>
                <a:gd name="T3" fmla="*/ 1 h 249"/>
                <a:gd name="T4" fmla="*/ 16 w 688"/>
                <a:gd name="T5" fmla="*/ 1 h 249"/>
                <a:gd name="T6" fmla="*/ 12 w 688"/>
                <a:gd name="T7" fmla="*/ 5 h 249"/>
                <a:gd name="T8" fmla="*/ 1 w 688"/>
                <a:gd name="T9" fmla="*/ 44 h 249"/>
                <a:gd name="T10" fmla="*/ 5 w 688"/>
                <a:gd name="T11" fmla="*/ 52 h 249"/>
                <a:gd name="T12" fmla="*/ 667 w 688"/>
                <a:gd name="T13" fmla="*/ 249 h 249"/>
                <a:gd name="T14" fmla="*/ 669 w 688"/>
                <a:gd name="T15" fmla="*/ 249 h 249"/>
                <a:gd name="T16" fmla="*/ 672 w 688"/>
                <a:gd name="T17" fmla="*/ 248 h 249"/>
                <a:gd name="T18" fmla="*/ 675 w 688"/>
                <a:gd name="T19" fmla="*/ 244 h 249"/>
                <a:gd name="T20" fmla="*/ 687 w 688"/>
                <a:gd name="T21" fmla="*/ 205 h 249"/>
                <a:gd name="T22" fmla="*/ 682 w 688"/>
                <a:gd name="T23" fmla="*/ 197 h 249"/>
                <a:gd name="T24" fmla="*/ 682 w 688"/>
                <a:gd name="T25" fmla="*/ 197 h 249"/>
                <a:gd name="T26" fmla="*/ 682 w 688"/>
                <a:gd name="T27" fmla="*/ 19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8" h="249">
                  <a:moveTo>
                    <a:pt x="682" y="197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7" y="1"/>
                    <a:pt x="16" y="1"/>
                  </a:cubicBezTo>
                  <a:cubicBezTo>
                    <a:pt x="14" y="2"/>
                    <a:pt x="13" y="4"/>
                    <a:pt x="12" y="5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8"/>
                    <a:pt x="2" y="51"/>
                    <a:pt x="5" y="52"/>
                  </a:cubicBezTo>
                  <a:cubicBezTo>
                    <a:pt x="667" y="249"/>
                    <a:pt x="667" y="249"/>
                    <a:pt x="667" y="249"/>
                  </a:cubicBezTo>
                  <a:cubicBezTo>
                    <a:pt x="668" y="249"/>
                    <a:pt x="668" y="249"/>
                    <a:pt x="669" y="249"/>
                  </a:cubicBezTo>
                  <a:cubicBezTo>
                    <a:pt x="670" y="249"/>
                    <a:pt x="671" y="249"/>
                    <a:pt x="672" y="248"/>
                  </a:cubicBezTo>
                  <a:cubicBezTo>
                    <a:pt x="673" y="247"/>
                    <a:pt x="675" y="246"/>
                    <a:pt x="675" y="244"/>
                  </a:cubicBezTo>
                  <a:cubicBezTo>
                    <a:pt x="687" y="205"/>
                    <a:pt x="687" y="205"/>
                    <a:pt x="687" y="205"/>
                  </a:cubicBezTo>
                  <a:cubicBezTo>
                    <a:pt x="688" y="202"/>
                    <a:pt x="686" y="198"/>
                    <a:pt x="682" y="197"/>
                  </a:cubicBezTo>
                  <a:close/>
                  <a:moveTo>
                    <a:pt x="682" y="197"/>
                  </a:moveTo>
                  <a:cubicBezTo>
                    <a:pt x="682" y="197"/>
                    <a:pt x="682" y="197"/>
                    <a:pt x="682" y="197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Freeform 15"/>
            <p:cNvSpPr>
              <a:spLocks noEditPoints="1"/>
            </p:cNvSpPr>
            <p:nvPr/>
          </p:nvSpPr>
          <p:spPr bwMode="auto">
            <a:xfrm>
              <a:off x="4565" y="1424"/>
              <a:ext cx="513" cy="198"/>
            </a:xfrm>
            <a:custGeom>
              <a:avLst/>
              <a:gdLst>
                <a:gd name="T0" fmla="*/ 494 w 499"/>
                <a:gd name="T1" fmla="*/ 141 h 193"/>
                <a:gd name="T2" fmla="*/ 20 w 499"/>
                <a:gd name="T3" fmla="*/ 1 h 193"/>
                <a:gd name="T4" fmla="*/ 12 w 499"/>
                <a:gd name="T5" fmla="*/ 5 h 193"/>
                <a:gd name="T6" fmla="*/ 1 w 499"/>
                <a:gd name="T7" fmla="*/ 45 h 193"/>
                <a:gd name="T8" fmla="*/ 1 w 499"/>
                <a:gd name="T9" fmla="*/ 49 h 193"/>
                <a:gd name="T10" fmla="*/ 5 w 499"/>
                <a:gd name="T11" fmla="*/ 52 h 193"/>
                <a:gd name="T12" fmla="*/ 479 w 499"/>
                <a:gd name="T13" fmla="*/ 193 h 193"/>
                <a:gd name="T14" fmla="*/ 480 w 499"/>
                <a:gd name="T15" fmla="*/ 193 h 193"/>
                <a:gd name="T16" fmla="*/ 483 w 499"/>
                <a:gd name="T17" fmla="*/ 192 h 193"/>
                <a:gd name="T18" fmla="*/ 487 w 499"/>
                <a:gd name="T19" fmla="*/ 188 h 193"/>
                <a:gd name="T20" fmla="*/ 498 w 499"/>
                <a:gd name="T21" fmla="*/ 149 h 193"/>
                <a:gd name="T22" fmla="*/ 494 w 499"/>
                <a:gd name="T23" fmla="*/ 141 h 193"/>
                <a:gd name="T24" fmla="*/ 494 w 499"/>
                <a:gd name="T25" fmla="*/ 141 h 193"/>
                <a:gd name="T26" fmla="*/ 494 w 499"/>
                <a:gd name="T27" fmla="*/ 14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9" h="193">
                  <a:moveTo>
                    <a:pt x="494" y="14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7" y="0"/>
                    <a:pt x="13" y="2"/>
                    <a:pt x="12" y="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0" y="46"/>
                    <a:pt x="1" y="48"/>
                    <a:pt x="1" y="49"/>
                  </a:cubicBezTo>
                  <a:cubicBezTo>
                    <a:pt x="2" y="51"/>
                    <a:pt x="4" y="52"/>
                    <a:pt x="5" y="52"/>
                  </a:cubicBezTo>
                  <a:cubicBezTo>
                    <a:pt x="479" y="193"/>
                    <a:pt x="479" y="193"/>
                    <a:pt x="479" y="193"/>
                  </a:cubicBezTo>
                  <a:cubicBezTo>
                    <a:pt x="479" y="193"/>
                    <a:pt x="480" y="193"/>
                    <a:pt x="480" y="193"/>
                  </a:cubicBezTo>
                  <a:cubicBezTo>
                    <a:pt x="481" y="193"/>
                    <a:pt x="483" y="193"/>
                    <a:pt x="483" y="192"/>
                  </a:cubicBezTo>
                  <a:cubicBezTo>
                    <a:pt x="485" y="191"/>
                    <a:pt x="486" y="190"/>
                    <a:pt x="487" y="188"/>
                  </a:cubicBezTo>
                  <a:cubicBezTo>
                    <a:pt x="498" y="149"/>
                    <a:pt x="498" y="149"/>
                    <a:pt x="498" y="149"/>
                  </a:cubicBezTo>
                  <a:cubicBezTo>
                    <a:pt x="499" y="146"/>
                    <a:pt x="497" y="142"/>
                    <a:pt x="494" y="141"/>
                  </a:cubicBezTo>
                  <a:close/>
                  <a:moveTo>
                    <a:pt x="494" y="141"/>
                  </a:moveTo>
                  <a:cubicBezTo>
                    <a:pt x="494" y="141"/>
                    <a:pt x="494" y="141"/>
                    <a:pt x="494" y="141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Freeform 16"/>
            <p:cNvSpPr>
              <a:spLocks noEditPoints="1"/>
            </p:cNvSpPr>
            <p:nvPr/>
          </p:nvSpPr>
          <p:spPr bwMode="auto">
            <a:xfrm>
              <a:off x="4594" y="1328"/>
              <a:ext cx="512" cy="198"/>
            </a:xfrm>
            <a:custGeom>
              <a:avLst/>
              <a:gdLst>
                <a:gd name="T0" fmla="*/ 480 w 498"/>
                <a:gd name="T1" fmla="*/ 193 h 193"/>
                <a:gd name="T2" fmla="*/ 486 w 498"/>
                <a:gd name="T3" fmla="*/ 189 h 193"/>
                <a:gd name="T4" fmla="*/ 498 w 498"/>
                <a:gd name="T5" fmla="*/ 150 h 193"/>
                <a:gd name="T6" fmla="*/ 497 w 498"/>
                <a:gd name="T7" fmla="*/ 145 h 193"/>
                <a:gd name="T8" fmla="*/ 493 w 498"/>
                <a:gd name="T9" fmla="*/ 142 h 193"/>
                <a:gd name="T10" fmla="*/ 20 w 498"/>
                <a:gd name="T11" fmla="*/ 1 h 193"/>
                <a:gd name="T12" fmla="*/ 12 w 498"/>
                <a:gd name="T13" fmla="*/ 6 h 193"/>
                <a:gd name="T14" fmla="*/ 0 w 498"/>
                <a:gd name="T15" fmla="*/ 45 h 193"/>
                <a:gd name="T16" fmla="*/ 1 w 498"/>
                <a:gd name="T17" fmla="*/ 50 h 193"/>
                <a:gd name="T18" fmla="*/ 5 w 498"/>
                <a:gd name="T19" fmla="*/ 53 h 193"/>
                <a:gd name="T20" fmla="*/ 478 w 498"/>
                <a:gd name="T21" fmla="*/ 193 h 193"/>
                <a:gd name="T22" fmla="*/ 480 w 498"/>
                <a:gd name="T23" fmla="*/ 193 h 193"/>
                <a:gd name="T24" fmla="*/ 480 w 498"/>
                <a:gd name="T25" fmla="*/ 193 h 193"/>
                <a:gd name="T26" fmla="*/ 480 w 498"/>
                <a:gd name="T2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8" h="193">
                  <a:moveTo>
                    <a:pt x="480" y="193"/>
                  </a:moveTo>
                  <a:cubicBezTo>
                    <a:pt x="483" y="193"/>
                    <a:pt x="485" y="192"/>
                    <a:pt x="486" y="189"/>
                  </a:cubicBezTo>
                  <a:cubicBezTo>
                    <a:pt x="498" y="150"/>
                    <a:pt x="498" y="150"/>
                    <a:pt x="498" y="150"/>
                  </a:cubicBezTo>
                  <a:cubicBezTo>
                    <a:pt x="498" y="148"/>
                    <a:pt x="498" y="146"/>
                    <a:pt x="497" y="145"/>
                  </a:cubicBezTo>
                  <a:cubicBezTo>
                    <a:pt x="496" y="143"/>
                    <a:pt x="495" y="142"/>
                    <a:pt x="493" y="14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6" y="0"/>
                    <a:pt x="13" y="2"/>
                    <a:pt x="12" y="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8"/>
                    <a:pt x="1" y="50"/>
                  </a:cubicBezTo>
                  <a:cubicBezTo>
                    <a:pt x="2" y="51"/>
                    <a:pt x="3" y="52"/>
                    <a:pt x="5" y="53"/>
                  </a:cubicBezTo>
                  <a:cubicBezTo>
                    <a:pt x="478" y="193"/>
                    <a:pt x="478" y="193"/>
                    <a:pt x="478" y="193"/>
                  </a:cubicBezTo>
                  <a:cubicBezTo>
                    <a:pt x="479" y="193"/>
                    <a:pt x="479" y="193"/>
                    <a:pt x="480" y="193"/>
                  </a:cubicBezTo>
                  <a:close/>
                  <a:moveTo>
                    <a:pt x="480" y="193"/>
                  </a:moveTo>
                  <a:cubicBezTo>
                    <a:pt x="480" y="193"/>
                    <a:pt x="480" y="193"/>
                    <a:pt x="480" y="193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Freeform 17"/>
            <p:cNvSpPr>
              <a:spLocks noEditPoints="1"/>
            </p:cNvSpPr>
            <p:nvPr/>
          </p:nvSpPr>
          <p:spPr bwMode="auto">
            <a:xfrm>
              <a:off x="4338" y="2038"/>
              <a:ext cx="723" cy="55"/>
            </a:xfrm>
            <a:custGeom>
              <a:avLst/>
              <a:gdLst>
                <a:gd name="T0" fmla="*/ 697 w 703"/>
                <a:gd name="T1" fmla="*/ 0 h 54"/>
                <a:gd name="T2" fmla="*/ 6 w 703"/>
                <a:gd name="T3" fmla="*/ 0 h 54"/>
                <a:gd name="T4" fmla="*/ 0 w 703"/>
                <a:gd name="T5" fmla="*/ 7 h 54"/>
                <a:gd name="T6" fmla="*/ 0 w 703"/>
                <a:gd name="T7" fmla="*/ 47 h 54"/>
                <a:gd name="T8" fmla="*/ 6 w 703"/>
                <a:gd name="T9" fmla="*/ 54 h 54"/>
                <a:gd name="T10" fmla="*/ 697 w 703"/>
                <a:gd name="T11" fmla="*/ 54 h 54"/>
                <a:gd name="T12" fmla="*/ 703 w 703"/>
                <a:gd name="T13" fmla="*/ 47 h 54"/>
                <a:gd name="T14" fmla="*/ 703 w 703"/>
                <a:gd name="T15" fmla="*/ 7 h 54"/>
                <a:gd name="T16" fmla="*/ 697 w 703"/>
                <a:gd name="T17" fmla="*/ 0 h 54"/>
                <a:gd name="T18" fmla="*/ 697 w 703"/>
                <a:gd name="T19" fmla="*/ 0 h 54"/>
                <a:gd name="T20" fmla="*/ 697 w 703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3" h="54">
                  <a:moveTo>
                    <a:pt x="69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3" y="54"/>
                    <a:pt x="6" y="54"/>
                  </a:cubicBezTo>
                  <a:cubicBezTo>
                    <a:pt x="697" y="54"/>
                    <a:pt x="697" y="54"/>
                    <a:pt x="697" y="54"/>
                  </a:cubicBezTo>
                  <a:cubicBezTo>
                    <a:pt x="700" y="54"/>
                    <a:pt x="703" y="51"/>
                    <a:pt x="703" y="47"/>
                  </a:cubicBezTo>
                  <a:cubicBezTo>
                    <a:pt x="703" y="7"/>
                    <a:pt x="703" y="7"/>
                    <a:pt x="703" y="7"/>
                  </a:cubicBezTo>
                  <a:cubicBezTo>
                    <a:pt x="703" y="3"/>
                    <a:pt x="700" y="0"/>
                    <a:pt x="697" y="0"/>
                  </a:cubicBezTo>
                  <a:close/>
                  <a:moveTo>
                    <a:pt x="697" y="0"/>
                  </a:moveTo>
                  <a:cubicBezTo>
                    <a:pt x="697" y="0"/>
                    <a:pt x="697" y="0"/>
                    <a:pt x="69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Freeform 18"/>
            <p:cNvSpPr>
              <a:spLocks noEditPoints="1"/>
            </p:cNvSpPr>
            <p:nvPr/>
          </p:nvSpPr>
          <p:spPr bwMode="auto">
            <a:xfrm>
              <a:off x="4338" y="1939"/>
              <a:ext cx="723" cy="55"/>
            </a:xfrm>
            <a:custGeom>
              <a:avLst/>
              <a:gdLst>
                <a:gd name="T0" fmla="*/ 697 w 703"/>
                <a:gd name="T1" fmla="*/ 0 h 53"/>
                <a:gd name="T2" fmla="*/ 6 w 703"/>
                <a:gd name="T3" fmla="*/ 0 h 53"/>
                <a:gd name="T4" fmla="*/ 2 w 703"/>
                <a:gd name="T5" fmla="*/ 1 h 53"/>
                <a:gd name="T6" fmla="*/ 0 w 703"/>
                <a:gd name="T7" fmla="*/ 6 h 53"/>
                <a:gd name="T8" fmla="*/ 0 w 703"/>
                <a:gd name="T9" fmla="*/ 47 h 53"/>
                <a:gd name="T10" fmla="*/ 6 w 703"/>
                <a:gd name="T11" fmla="*/ 53 h 53"/>
                <a:gd name="T12" fmla="*/ 697 w 703"/>
                <a:gd name="T13" fmla="*/ 53 h 53"/>
                <a:gd name="T14" fmla="*/ 703 w 703"/>
                <a:gd name="T15" fmla="*/ 47 h 53"/>
                <a:gd name="T16" fmla="*/ 703 w 703"/>
                <a:gd name="T17" fmla="*/ 6 h 53"/>
                <a:gd name="T18" fmla="*/ 697 w 703"/>
                <a:gd name="T19" fmla="*/ 0 h 53"/>
                <a:gd name="T20" fmla="*/ 697 w 703"/>
                <a:gd name="T21" fmla="*/ 0 h 53"/>
                <a:gd name="T22" fmla="*/ 697 w 703"/>
                <a:gd name="T23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3" h="53">
                  <a:moveTo>
                    <a:pt x="69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0"/>
                    <a:pt x="3" y="53"/>
                    <a:pt x="6" y="53"/>
                  </a:cubicBezTo>
                  <a:cubicBezTo>
                    <a:pt x="697" y="53"/>
                    <a:pt x="697" y="53"/>
                    <a:pt x="697" y="53"/>
                  </a:cubicBezTo>
                  <a:cubicBezTo>
                    <a:pt x="700" y="53"/>
                    <a:pt x="703" y="50"/>
                    <a:pt x="703" y="47"/>
                  </a:cubicBezTo>
                  <a:cubicBezTo>
                    <a:pt x="703" y="6"/>
                    <a:pt x="703" y="6"/>
                    <a:pt x="703" y="6"/>
                  </a:cubicBezTo>
                  <a:cubicBezTo>
                    <a:pt x="703" y="2"/>
                    <a:pt x="700" y="0"/>
                    <a:pt x="697" y="0"/>
                  </a:cubicBezTo>
                  <a:close/>
                  <a:moveTo>
                    <a:pt x="697" y="0"/>
                  </a:moveTo>
                  <a:cubicBezTo>
                    <a:pt x="697" y="0"/>
                    <a:pt x="697" y="0"/>
                    <a:pt x="69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6536934" y="1878963"/>
            <a:ext cx="381741" cy="381741"/>
            <a:chOff x="1322388" y="50800"/>
            <a:chExt cx="7559675" cy="7559675"/>
          </a:xfrm>
          <a:solidFill>
            <a:schemeClr val="tx1"/>
          </a:solidFill>
        </p:grpSpPr>
        <p:sp>
          <p:nvSpPr>
            <p:cNvPr id="384" name="Freeform 1"/>
            <p:cNvSpPr>
              <a:spLocks noChangeArrowheads="1"/>
            </p:cNvSpPr>
            <p:nvPr/>
          </p:nvSpPr>
          <p:spPr bwMode="auto">
            <a:xfrm>
              <a:off x="4764088" y="2573338"/>
              <a:ext cx="1295400" cy="1262062"/>
            </a:xfrm>
            <a:custGeom>
              <a:avLst/>
              <a:gdLst>
                <a:gd name="T0" fmla="*/ 492 w 3597"/>
                <a:gd name="T1" fmla="*/ 3504 h 3505"/>
                <a:gd name="T2" fmla="*/ 492 w 3597"/>
                <a:gd name="T3" fmla="*/ 3504 h 3505"/>
                <a:gd name="T4" fmla="*/ 92 w 3597"/>
                <a:gd name="T5" fmla="*/ 3197 h 3505"/>
                <a:gd name="T6" fmla="*/ 369 w 3597"/>
                <a:gd name="T7" fmla="*/ 2644 h 3505"/>
                <a:gd name="T8" fmla="*/ 2704 w 3597"/>
                <a:gd name="T9" fmla="*/ 400 h 3505"/>
                <a:gd name="T10" fmla="*/ 3196 w 3597"/>
                <a:gd name="T11" fmla="*/ 31 h 3505"/>
                <a:gd name="T12" fmla="*/ 3565 w 3597"/>
                <a:gd name="T13" fmla="*/ 554 h 3505"/>
                <a:gd name="T14" fmla="*/ 615 w 3597"/>
                <a:gd name="T15" fmla="*/ 3475 h 3505"/>
                <a:gd name="T16" fmla="*/ 492 w 3597"/>
                <a:gd name="T17" fmla="*/ 3504 h 3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97" h="3505">
                  <a:moveTo>
                    <a:pt x="492" y="3504"/>
                  </a:moveTo>
                  <a:lnTo>
                    <a:pt x="492" y="3504"/>
                  </a:lnTo>
                  <a:cubicBezTo>
                    <a:pt x="307" y="3504"/>
                    <a:pt x="153" y="3382"/>
                    <a:pt x="92" y="3197"/>
                  </a:cubicBezTo>
                  <a:cubicBezTo>
                    <a:pt x="0" y="2951"/>
                    <a:pt x="123" y="2705"/>
                    <a:pt x="369" y="2644"/>
                  </a:cubicBezTo>
                  <a:cubicBezTo>
                    <a:pt x="1567" y="2245"/>
                    <a:pt x="2428" y="1722"/>
                    <a:pt x="2704" y="400"/>
                  </a:cubicBezTo>
                  <a:cubicBezTo>
                    <a:pt x="2735" y="154"/>
                    <a:pt x="2981" y="0"/>
                    <a:pt x="3196" y="31"/>
                  </a:cubicBezTo>
                  <a:cubicBezTo>
                    <a:pt x="3442" y="92"/>
                    <a:pt x="3596" y="308"/>
                    <a:pt x="3565" y="554"/>
                  </a:cubicBezTo>
                  <a:cubicBezTo>
                    <a:pt x="3196" y="2429"/>
                    <a:pt x="1874" y="3074"/>
                    <a:pt x="615" y="3475"/>
                  </a:cubicBezTo>
                  <a:cubicBezTo>
                    <a:pt x="584" y="3475"/>
                    <a:pt x="553" y="3504"/>
                    <a:pt x="492" y="35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Freeform 2"/>
            <p:cNvSpPr>
              <a:spLocks noChangeArrowheads="1"/>
            </p:cNvSpPr>
            <p:nvPr/>
          </p:nvSpPr>
          <p:spPr bwMode="auto">
            <a:xfrm>
              <a:off x="5394325" y="2584450"/>
              <a:ext cx="1262063" cy="1560513"/>
            </a:xfrm>
            <a:custGeom>
              <a:avLst/>
              <a:gdLst>
                <a:gd name="T0" fmla="*/ 492 w 3507"/>
                <a:gd name="T1" fmla="*/ 4334 h 4335"/>
                <a:gd name="T2" fmla="*/ 492 w 3507"/>
                <a:gd name="T3" fmla="*/ 4334 h 4335"/>
                <a:gd name="T4" fmla="*/ 62 w 3507"/>
                <a:gd name="T5" fmla="*/ 4026 h 4335"/>
                <a:gd name="T6" fmla="*/ 369 w 3507"/>
                <a:gd name="T7" fmla="*/ 3473 h 4335"/>
                <a:gd name="T8" fmla="*/ 2645 w 3507"/>
                <a:gd name="T9" fmla="*/ 430 h 4335"/>
                <a:gd name="T10" fmla="*/ 3075 w 3507"/>
                <a:gd name="T11" fmla="*/ 0 h 4335"/>
                <a:gd name="T12" fmla="*/ 3506 w 3507"/>
                <a:gd name="T13" fmla="*/ 430 h 4335"/>
                <a:gd name="T14" fmla="*/ 615 w 3507"/>
                <a:gd name="T15" fmla="*/ 4304 h 4335"/>
                <a:gd name="T16" fmla="*/ 492 w 3507"/>
                <a:gd name="T17" fmla="*/ 4334 h 4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7" h="4335">
                  <a:moveTo>
                    <a:pt x="492" y="4334"/>
                  </a:moveTo>
                  <a:lnTo>
                    <a:pt x="492" y="4334"/>
                  </a:lnTo>
                  <a:cubicBezTo>
                    <a:pt x="308" y="4334"/>
                    <a:pt x="123" y="4211"/>
                    <a:pt x="62" y="4026"/>
                  </a:cubicBezTo>
                  <a:cubicBezTo>
                    <a:pt x="0" y="3812"/>
                    <a:pt x="123" y="3566"/>
                    <a:pt x="369" y="3473"/>
                  </a:cubicBezTo>
                  <a:cubicBezTo>
                    <a:pt x="1137" y="3228"/>
                    <a:pt x="2645" y="2275"/>
                    <a:pt x="2645" y="430"/>
                  </a:cubicBezTo>
                  <a:cubicBezTo>
                    <a:pt x="2645" y="184"/>
                    <a:pt x="2829" y="0"/>
                    <a:pt x="3075" y="0"/>
                  </a:cubicBezTo>
                  <a:cubicBezTo>
                    <a:pt x="3321" y="0"/>
                    <a:pt x="3506" y="184"/>
                    <a:pt x="3506" y="430"/>
                  </a:cubicBezTo>
                  <a:cubicBezTo>
                    <a:pt x="3506" y="2797"/>
                    <a:pt x="1691" y="3996"/>
                    <a:pt x="615" y="4304"/>
                  </a:cubicBezTo>
                  <a:cubicBezTo>
                    <a:pt x="585" y="4334"/>
                    <a:pt x="523" y="4334"/>
                    <a:pt x="492" y="43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Freeform 3"/>
            <p:cNvSpPr>
              <a:spLocks noChangeArrowheads="1"/>
            </p:cNvSpPr>
            <p:nvPr/>
          </p:nvSpPr>
          <p:spPr bwMode="auto">
            <a:xfrm>
              <a:off x="4465638" y="50800"/>
              <a:ext cx="4416425" cy="3154363"/>
            </a:xfrm>
            <a:custGeom>
              <a:avLst/>
              <a:gdLst>
                <a:gd name="T0" fmla="*/ 6148 w 12267"/>
                <a:gd name="T1" fmla="*/ 8763 h 8764"/>
                <a:gd name="T2" fmla="*/ 6148 w 12267"/>
                <a:gd name="T3" fmla="*/ 8763 h 8764"/>
                <a:gd name="T4" fmla="*/ 5533 w 12267"/>
                <a:gd name="T5" fmla="*/ 8732 h 8764"/>
                <a:gd name="T6" fmla="*/ 5133 w 12267"/>
                <a:gd name="T7" fmla="*/ 8271 h 8764"/>
                <a:gd name="T8" fmla="*/ 5595 w 12267"/>
                <a:gd name="T9" fmla="*/ 7871 h 8764"/>
                <a:gd name="T10" fmla="*/ 6117 w 12267"/>
                <a:gd name="T11" fmla="*/ 7871 h 8764"/>
                <a:gd name="T12" fmla="*/ 11375 w 12267"/>
                <a:gd name="T13" fmla="*/ 4397 h 8764"/>
                <a:gd name="T14" fmla="*/ 6117 w 12267"/>
                <a:gd name="T15" fmla="*/ 892 h 8764"/>
                <a:gd name="T16" fmla="*/ 891 w 12267"/>
                <a:gd name="T17" fmla="*/ 4397 h 8764"/>
                <a:gd name="T18" fmla="*/ 3934 w 12267"/>
                <a:gd name="T19" fmla="*/ 7564 h 8764"/>
                <a:gd name="T20" fmla="*/ 4242 w 12267"/>
                <a:gd name="T21" fmla="*/ 8117 h 8764"/>
                <a:gd name="T22" fmla="*/ 3688 w 12267"/>
                <a:gd name="T23" fmla="*/ 8394 h 8764"/>
                <a:gd name="T24" fmla="*/ 0 w 12267"/>
                <a:gd name="T25" fmla="*/ 4397 h 8764"/>
                <a:gd name="T26" fmla="*/ 6148 w 12267"/>
                <a:gd name="T27" fmla="*/ 0 h 8764"/>
                <a:gd name="T28" fmla="*/ 12266 w 12267"/>
                <a:gd name="T29" fmla="*/ 4397 h 8764"/>
                <a:gd name="T30" fmla="*/ 6148 w 12267"/>
                <a:gd name="T31" fmla="*/ 8763 h 8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267" h="8764">
                  <a:moveTo>
                    <a:pt x="6148" y="8763"/>
                  </a:moveTo>
                  <a:lnTo>
                    <a:pt x="6148" y="8763"/>
                  </a:lnTo>
                  <a:cubicBezTo>
                    <a:pt x="5932" y="8763"/>
                    <a:pt x="5748" y="8763"/>
                    <a:pt x="5533" y="8732"/>
                  </a:cubicBezTo>
                  <a:cubicBezTo>
                    <a:pt x="5287" y="8732"/>
                    <a:pt x="5103" y="8517"/>
                    <a:pt x="5133" y="8271"/>
                  </a:cubicBezTo>
                  <a:cubicBezTo>
                    <a:pt x="5164" y="8025"/>
                    <a:pt x="5349" y="7840"/>
                    <a:pt x="5595" y="7871"/>
                  </a:cubicBezTo>
                  <a:cubicBezTo>
                    <a:pt x="5779" y="7871"/>
                    <a:pt x="5964" y="7871"/>
                    <a:pt x="6117" y="7871"/>
                  </a:cubicBezTo>
                  <a:cubicBezTo>
                    <a:pt x="9038" y="7871"/>
                    <a:pt x="11375" y="6303"/>
                    <a:pt x="11375" y="4397"/>
                  </a:cubicBezTo>
                  <a:cubicBezTo>
                    <a:pt x="11375" y="2460"/>
                    <a:pt x="9038" y="892"/>
                    <a:pt x="6117" y="892"/>
                  </a:cubicBezTo>
                  <a:cubicBezTo>
                    <a:pt x="3227" y="892"/>
                    <a:pt x="891" y="2460"/>
                    <a:pt x="891" y="4397"/>
                  </a:cubicBezTo>
                  <a:cubicBezTo>
                    <a:pt x="891" y="5750"/>
                    <a:pt x="2089" y="6979"/>
                    <a:pt x="3934" y="7564"/>
                  </a:cubicBezTo>
                  <a:cubicBezTo>
                    <a:pt x="4180" y="7625"/>
                    <a:pt x="4303" y="7871"/>
                    <a:pt x="4242" y="8117"/>
                  </a:cubicBezTo>
                  <a:cubicBezTo>
                    <a:pt x="4149" y="8332"/>
                    <a:pt x="3934" y="8455"/>
                    <a:pt x="3688" y="8394"/>
                  </a:cubicBezTo>
                  <a:cubicBezTo>
                    <a:pt x="1445" y="7717"/>
                    <a:pt x="0" y="6118"/>
                    <a:pt x="0" y="4397"/>
                  </a:cubicBezTo>
                  <a:cubicBezTo>
                    <a:pt x="0" y="1968"/>
                    <a:pt x="2766" y="0"/>
                    <a:pt x="6148" y="0"/>
                  </a:cubicBezTo>
                  <a:cubicBezTo>
                    <a:pt x="9498" y="0"/>
                    <a:pt x="12266" y="1968"/>
                    <a:pt x="12266" y="4397"/>
                  </a:cubicBezTo>
                  <a:cubicBezTo>
                    <a:pt x="12266" y="6795"/>
                    <a:pt x="9498" y="8763"/>
                    <a:pt x="6148" y="87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Freeform 4"/>
            <p:cNvSpPr>
              <a:spLocks noChangeArrowheads="1"/>
            </p:cNvSpPr>
            <p:nvPr/>
          </p:nvSpPr>
          <p:spPr bwMode="auto">
            <a:xfrm>
              <a:off x="1322388" y="2884488"/>
              <a:ext cx="5678487" cy="4725987"/>
            </a:xfrm>
            <a:custGeom>
              <a:avLst/>
              <a:gdLst>
                <a:gd name="T0" fmla="*/ 15310 w 15772"/>
                <a:gd name="T1" fmla="*/ 13127 h 13128"/>
                <a:gd name="T2" fmla="*/ 15310 w 15772"/>
                <a:gd name="T3" fmla="*/ 13127 h 13128"/>
                <a:gd name="T4" fmla="*/ 15095 w 15772"/>
                <a:gd name="T5" fmla="*/ 13066 h 13128"/>
                <a:gd name="T6" fmla="*/ 9808 w 15772"/>
                <a:gd name="T7" fmla="*/ 10053 h 13128"/>
                <a:gd name="T8" fmla="*/ 7010 w 15772"/>
                <a:gd name="T9" fmla="*/ 10514 h 13128"/>
                <a:gd name="T10" fmla="*/ 0 w 15772"/>
                <a:gd name="T11" fmla="*/ 5256 h 13128"/>
                <a:gd name="T12" fmla="*/ 7010 w 15772"/>
                <a:gd name="T13" fmla="*/ 0 h 13128"/>
                <a:gd name="T14" fmla="*/ 11559 w 15772"/>
                <a:gd name="T15" fmla="*/ 1261 h 13128"/>
                <a:gd name="T16" fmla="*/ 11682 w 15772"/>
                <a:gd name="T17" fmla="*/ 1876 h 13128"/>
                <a:gd name="T18" fmla="*/ 11098 w 15772"/>
                <a:gd name="T19" fmla="*/ 1999 h 13128"/>
                <a:gd name="T20" fmla="*/ 7010 w 15772"/>
                <a:gd name="T21" fmla="*/ 892 h 13128"/>
                <a:gd name="T22" fmla="*/ 861 w 15772"/>
                <a:gd name="T23" fmla="*/ 5256 h 13128"/>
                <a:gd name="T24" fmla="*/ 7010 w 15772"/>
                <a:gd name="T25" fmla="*/ 9623 h 13128"/>
                <a:gd name="T26" fmla="*/ 9685 w 15772"/>
                <a:gd name="T27" fmla="*/ 9161 h 13128"/>
                <a:gd name="T28" fmla="*/ 10054 w 15772"/>
                <a:gd name="T29" fmla="*/ 9192 h 13128"/>
                <a:gd name="T30" fmla="*/ 14327 w 15772"/>
                <a:gd name="T31" fmla="*/ 11621 h 13128"/>
                <a:gd name="T32" fmla="*/ 12420 w 15772"/>
                <a:gd name="T33" fmla="*/ 7655 h 13128"/>
                <a:gd name="T34" fmla="*/ 12482 w 15772"/>
                <a:gd name="T35" fmla="*/ 7163 h 13128"/>
                <a:gd name="T36" fmla="*/ 13127 w 15772"/>
                <a:gd name="T37" fmla="*/ 5256 h 13128"/>
                <a:gd name="T38" fmla="*/ 12236 w 15772"/>
                <a:gd name="T39" fmla="*/ 3012 h 13128"/>
                <a:gd name="T40" fmla="*/ 12297 w 15772"/>
                <a:gd name="T41" fmla="*/ 2398 h 13128"/>
                <a:gd name="T42" fmla="*/ 12912 w 15772"/>
                <a:gd name="T43" fmla="*/ 2429 h 13128"/>
                <a:gd name="T44" fmla="*/ 13988 w 15772"/>
                <a:gd name="T45" fmla="*/ 5256 h 13128"/>
                <a:gd name="T46" fmla="*/ 13311 w 15772"/>
                <a:gd name="T47" fmla="*/ 7500 h 13128"/>
                <a:gd name="T48" fmla="*/ 15710 w 15772"/>
                <a:gd name="T49" fmla="*/ 12512 h 13128"/>
                <a:gd name="T50" fmla="*/ 15617 w 15772"/>
                <a:gd name="T51" fmla="*/ 13004 h 13128"/>
                <a:gd name="T52" fmla="*/ 15310 w 15772"/>
                <a:gd name="T53" fmla="*/ 13127 h 13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772" h="13128">
                  <a:moveTo>
                    <a:pt x="15310" y="13127"/>
                  </a:moveTo>
                  <a:lnTo>
                    <a:pt x="15310" y="13127"/>
                  </a:lnTo>
                  <a:cubicBezTo>
                    <a:pt x="15218" y="13127"/>
                    <a:pt x="15156" y="13097"/>
                    <a:pt x="15095" y="13066"/>
                  </a:cubicBezTo>
                  <a:cubicBezTo>
                    <a:pt x="9808" y="10053"/>
                    <a:pt x="9808" y="10053"/>
                    <a:pt x="9808" y="10053"/>
                  </a:cubicBezTo>
                  <a:cubicBezTo>
                    <a:pt x="8917" y="10360"/>
                    <a:pt x="7963" y="10514"/>
                    <a:pt x="7010" y="10514"/>
                  </a:cubicBezTo>
                  <a:cubicBezTo>
                    <a:pt x="3136" y="10514"/>
                    <a:pt x="0" y="8147"/>
                    <a:pt x="0" y="5256"/>
                  </a:cubicBezTo>
                  <a:cubicBezTo>
                    <a:pt x="0" y="2368"/>
                    <a:pt x="3136" y="0"/>
                    <a:pt x="7010" y="0"/>
                  </a:cubicBezTo>
                  <a:cubicBezTo>
                    <a:pt x="8671" y="0"/>
                    <a:pt x="10300" y="461"/>
                    <a:pt x="11559" y="1261"/>
                  </a:cubicBezTo>
                  <a:cubicBezTo>
                    <a:pt x="11775" y="1414"/>
                    <a:pt x="11836" y="1691"/>
                    <a:pt x="11682" y="1876"/>
                  </a:cubicBezTo>
                  <a:cubicBezTo>
                    <a:pt x="11559" y="2090"/>
                    <a:pt x="11283" y="2152"/>
                    <a:pt x="11098" y="1999"/>
                  </a:cubicBezTo>
                  <a:cubicBezTo>
                    <a:pt x="9961" y="1291"/>
                    <a:pt x="8516" y="892"/>
                    <a:pt x="7010" y="892"/>
                  </a:cubicBezTo>
                  <a:cubicBezTo>
                    <a:pt x="3628" y="892"/>
                    <a:pt x="861" y="2827"/>
                    <a:pt x="861" y="5256"/>
                  </a:cubicBezTo>
                  <a:cubicBezTo>
                    <a:pt x="861" y="7655"/>
                    <a:pt x="3628" y="9623"/>
                    <a:pt x="7010" y="9623"/>
                  </a:cubicBezTo>
                  <a:cubicBezTo>
                    <a:pt x="7933" y="9623"/>
                    <a:pt x="8855" y="9468"/>
                    <a:pt x="9685" y="9161"/>
                  </a:cubicBezTo>
                  <a:cubicBezTo>
                    <a:pt x="9808" y="9131"/>
                    <a:pt x="9931" y="9131"/>
                    <a:pt x="10054" y="9192"/>
                  </a:cubicBezTo>
                  <a:cubicBezTo>
                    <a:pt x="14327" y="11621"/>
                    <a:pt x="14327" y="11621"/>
                    <a:pt x="14327" y="11621"/>
                  </a:cubicBezTo>
                  <a:cubicBezTo>
                    <a:pt x="12420" y="7655"/>
                    <a:pt x="12420" y="7655"/>
                    <a:pt x="12420" y="7655"/>
                  </a:cubicBezTo>
                  <a:cubicBezTo>
                    <a:pt x="12359" y="7500"/>
                    <a:pt x="12389" y="7316"/>
                    <a:pt x="12482" y="7163"/>
                  </a:cubicBezTo>
                  <a:cubicBezTo>
                    <a:pt x="12912" y="6579"/>
                    <a:pt x="13127" y="5933"/>
                    <a:pt x="13127" y="5256"/>
                  </a:cubicBezTo>
                  <a:cubicBezTo>
                    <a:pt x="13127" y="4457"/>
                    <a:pt x="12819" y="3688"/>
                    <a:pt x="12236" y="3012"/>
                  </a:cubicBezTo>
                  <a:cubicBezTo>
                    <a:pt x="12082" y="2827"/>
                    <a:pt x="12113" y="2552"/>
                    <a:pt x="12297" y="2398"/>
                  </a:cubicBezTo>
                  <a:cubicBezTo>
                    <a:pt x="12482" y="2245"/>
                    <a:pt x="12758" y="2245"/>
                    <a:pt x="12912" y="2429"/>
                  </a:cubicBezTo>
                  <a:cubicBezTo>
                    <a:pt x="13619" y="3289"/>
                    <a:pt x="13988" y="4242"/>
                    <a:pt x="13988" y="5256"/>
                  </a:cubicBezTo>
                  <a:cubicBezTo>
                    <a:pt x="13988" y="6025"/>
                    <a:pt x="13773" y="6794"/>
                    <a:pt x="13311" y="7500"/>
                  </a:cubicBezTo>
                  <a:cubicBezTo>
                    <a:pt x="15710" y="12512"/>
                    <a:pt x="15710" y="12512"/>
                    <a:pt x="15710" y="12512"/>
                  </a:cubicBezTo>
                  <a:cubicBezTo>
                    <a:pt x="15771" y="12666"/>
                    <a:pt x="15740" y="12881"/>
                    <a:pt x="15617" y="13004"/>
                  </a:cubicBezTo>
                  <a:cubicBezTo>
                    <a:pt x="15525" y="13097"/>
                    <a:pt x="15402" y="13127"/>
                    <a:pt x="15310" y="1312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Freeform 5"/>
          <p:cNvSpPr>
            <a:spLocks noEditPoints="1"/>
          </p:cNvSpPr>
          <p:nvPr/>
        </p:nvSpPr>
        <p:spPr bwMode="auto">
          <a:xfrm>
            <a:off x="8142494" y="1837538"/>
            <a:ext cx="431800" cy="369888"/>
          </a:xfrm>
          <a:custGeom>
            <a:avLst/>
            <a:gdLst>
              <a:gd name="T0" fmla="*/ 231785 w 1420"/>
              <a:gd name="T1" fmla="*/ 0 h 1214"/>
              <a:gd name="T2" fmla="*/ 31330 w 1420"/>
              <a:gd name="T3" fmla="*/ 184693 h 1214"/>
              <a:gd name="T4" fmla="*/ 49885 w 1420"/>
              <a:gd name="T5" fmla="*/ 262282 h 1214"/>
              <a:gd name="T6" fmla="*/ 2738 w 1420"/>
              <a:gd name="T7" fmla="*/ 348087 h 1214"/>
              <a:gd name="T8" fmla="*/ 3954 w 1420"/>
              <a:gd name="T9" fmla="*/ 362996 h 1214"/>
              <a:gd name="T10" fmla="*/ 14296 w 1420"/>
              <a:gd name="T11" fmla="*/ 368169 h 1214"/>
              <a:gd name="T12" fmla="*/ 17947 w 1420"/>
              <a:gd name="T13" fmla="*/ 367560 h 1214"/>
              <a:gd name="T14" fmla="*/ 121672 w 1420"/>
              <a:gd name="T15" fmla="*/ 339263 h 1214"/>
              <a:gd name="T16" fmla="*/ 231785 w 1420"/>
              <a:gd name="T17" fmla="*/ 369386 h 1214"/>
              <a:gd name="T18" fmla="*/ 431935 w 1420"/>
              <a:gd name="T19" fmla="*/ 184693 h 1214"/>
              <a:gd name="T20" fmla="*/ 231785 w 1420"/>
              <a:gd name="T21" fmla="*/ 0 h 1214"/>
              <a:gd name="T22" fmla="*/ 231481 w 1420"/>
              <a:gd name="T23" fmla="*/ 279626 h 1214"/>
              <a:gd name="T24" fmla="*/ 211405 w 1420"/>
              <a:gd name="T25" fmla="*/ 259848 h 1214"/>
              <a:gd name="T26" fmla="*/ 231481 w 1420"/>
              <a:gd name="T27" fmla="*/ 240070 h 1214"/>
              <a:gd name="T28" fmla="*/ 251252 w 1420"/>
              <a:gd name="T29" fmla="*/ 259848 h 1214"/>
              <a:gd name="T30" fmla="*/ 231481 w 1420"/>
              <a:gd name="T31" fmla="*/ 279626 h 1214"/>
              <a:gd name="T32" fmla="*/ 252165 w 1420"/>
              <a:gd name="T33" fmla="*/ 185302 h 1214"/>
              <a:gd name="T34" fmla="*/ 246690 w 1420"/>
              <a:gd name="T35" fmla="*/ 189257 h 1214"/>
              <a:gd name="T36" fmla="*/ 246690 w 1420"/>
              <a:gd name="T37" fmla="*/ 209948 h 1214"/>
              <a:gd name="T38" fmla="*/ 231481 w 1420"/>
              <a:gd name="T39" fmla="*/ 225465 h 1214"/>
              <a:gd name="T40" fmla="*/ 215968 w 1420"/>
              <a:gd name="T41" fmla="*/ 209948 h 1214"/>
              <a:gd name="T42" fmla="*/ 215968 w 1420"/>
              <a:gd name="T43" fmla="*/ 187736 h 1214"/>
              <a:gd name="T44" fmla="*/ 234827 w 1420"/>
              <a:gd name="T45" fmla="*/ 160047 h 1214"/>
              <a:gd name="T46" fmla="*/ 248819 w 1420"/>
              <a:gd name="T47" fmla="*/ 138139 h 1214"/>
              <a:gd name="T48" fmla="*/ 231481 w 1420"/>
              <a:gd name="T49" fmla="*/ 120492 h 1214"/>
              <a:gd name="T50" fmla="*/ 213838 w 1420"/>
              <a:gd name="T51" fmla="*/ 138139 h 1214"/>
              <a:gd name="T52" fmla="*/ 198325 w 1420"/>
              <a:gd name="T53" fmla="*/ 153657 h 1214"/>
              <a:gd name="T54" fmla="*/ 183116 w 1420"/>
              <a:gd name="T55" fmla="*/ 138139 h 1214"/>
              <a:gd name="T56" fmla="*/ 231481 w 1420"/>
              <a:gd name="T57" fmla="*/ 89760 h 1214"/>
              <a:gd name="T58" fmla="*/ 279845 w 1420"/>
              <a:gd name="T59" fmla="*/ 138139 h 1214"/>
              <a:gd name="T60" fmla="*/ 252165 w 1420"/>
              <a:gd name="T61" fmla="*/ 185302 h 1214"/>
              <a:gd name="T62" fmla="*/ 252165 w 1420"/>
              <a:gd name="T63" fmla="*/ 185302 h 1214"/>
              <a:gd name="T64" fmla="*/ 252165 w 1420"/>
              <a:gd name="T65" fmla="*/ 185302 h 121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420" h="1214">
                <a:moveTo>
                  <a:pt x="762" y="0"/>
                </a:moveTo>
                <a:cubicBezTo>
                  <a:pt x="398" y="0"/>
                  <a:pt x="103" y="272"/>
                  <a:pt x="103" y="607"/>
                </a:cubicBezTo>
                <a:cubicBezTo>
                  <a:pt x="103" y="698"/>
                  <a:pt x="125" y="785"/>
                  <a:pt x="164" y="862"/>
                </a:cubicBezTo>
                <a:cubicBezTo>
                  <a:pt x="9" y="1144"/>
                  <a:pt x="9" y="1144"/>
                  <a:pt x="9" y="1144"/>
                </a:cubicBezTo>
                <a:cubicBezTo>
                  <a:pt x="0" y="1159"/>
                  <a:pt x="1" y="1179"/>
                  <a:pt x="13" y="1193"/>
                </a:cubicBezTo>
                <a:cubicBezTo>
                  <a:pt x="21" y="1204"/>
                  <a:pt x="34" y="1210"/>
                  <a:pt x="47" y="1210"/>
                </a:cubicBezTo>
                <a:cubicBezTo>
                  <a:pt x="51" y="1210"/>
                  <a:pt x="55" y="1209"/>
                  <a:pt x="59" y="1208"/>
                </a:cubicBezTo>
                <a:cubicBezTo>
                  <a:pt x="400" y="1115"/>
                  <a:pt x="400" y="1115"/>
                  <a:pt x="400" y="1115"/>
                </a:cubicBezTo>
                <a:cubicBezTo>
                  <a:pt x="504" y="1178"/>
                  <a:pt x="628" y="1214"/>
                  <a:pt x="762" y="1214"/>
                </a:cubicBezTo>
                <a:cubicBezTo>
                  <a:pt x="1125" y="1214"/>
                  <a:pt x="1420" y="943"/>
                  <a:pt x="1420" y="607"/>
                </a:cubicBezTo>
                <a:cubicBezTo>
                  <a:pt x="1420" y="272"/>
                  <a:pt x="1125" y="0"/>
                  <a:pt x="762" y="0"/>
                </a:cubicBezTo>
                <a:close/>
                <a:moveTo>
                  <a:pt x="761" y="919"/>
                </a:moveTo>
                <a:cubicBezTo>
                  <a:pt x="725" y="919"/>
                  <a:pt x="695" y="890"/>
                  <a:pt x="695" y="854"/>
                </a:cubicBezTo>
                <a:cubicBezTo>
                  <a:pt x="695" y="818"/>
                  <a:pt x="725" y="789"/>
                  <a:pt x="761" y="789"/>
                </a:cubicBezTo>
                <a:cubicBezTo>
                  <a:pt x="796" y="789"/>
                  <a:pt x="826" y="818"/>
                  <a:pt x="826" y="854"/>
                </a:cubicBezTo>
                <a:cubicBezTo>
                  <a:pt x="826" y="890"/>
                  <a:pt x="796" y="919"/>
                  <a:pt x="761" y="919"/>
                </a:cubicBezTo>
                <a:close/>
                <a:moveTo>
                  <a:pt x="829" y="609"/>
                </a:moveTo>
                <a:cubicBezTo>
                  <a:pt x="820" y="615"/>
                  <a:pt x="814" y="619"/>
                  <a:pt x="811" y="622"/>
                </a:cubicBezTo>
                <a:cubicBezTo>
                  <a:pt x="811" y="690"/>
                  <a:pt x="811" y="690"/>
                  <a:pt x="811" y="690"/>
                </a:cubicBezTo>
                <a:cubicBezTo>
                  <a:pt x="811" y="718"/>
                  <a:pt x="788" y="741"/>
                  <a:pt x="761" y="741"/>
                </a:cubicBezTo>
                <a:cubicBezTo>
                  <a:pt x="733" y="741"/>
                  <a:pt x="710" y="718"/>
                  <a:pt x="710" y="690"/>
                </a:cubicBezTo>
                <a:cubicBezTo>
                  <a:pt x="710" y="617"/>
                  <a:pt x="710" y="617"/>
                  <a:pt x="710" y="617"/>
                </a:cubicBezTo>
                <a:cubicBezTo>
                  <a:pt x="710" y="568"/>
                  <a:pt x="746" y="544"/>
                  <a:pt x="772" y="526"/>
                </a:cubicBezTo>
                <a:cubicBezTo>
                  <a:pt x="800" y="507"/>
                  <a:pt x="818" y="494"/>
                  <a:pt x="818" y="454"/>
                </a:cubicBezTo>
                <a:cubicBezTo>
                  <a:pt x="818" y="422"/>
                  <a:pt x="792" y="396"/>
                  <a:pt x="761" y="396"/>
                </a:cubicBezTo>
                <a:cubicBezTo>
                  <a:pt x="729" y="396"/>
                  <a:pt x="703" y="422"/>
                  <a:pt x="703" y="454"/>
                </a:cubicBezTo>
                <a:cubicBezTo>
                  <a:pt x="703" y="482"/>
                  <a:pt x="680" y="505"/>
                  <a:pt x="652" y="505"/>
                </a:cubicBezTo>
                <a:cubicBezTo>
                  <a:pt x="624" y="505"/>
                  <a:pt x="602" y="482"/>
                  <a:pt x="602" y="454"/>
                </a:cubicBezTo>
                <a:cubicBezTo>
                  <a:pt x="602" y="367"/>
                  <a:pt x="673" y="295"/>
                  <a:pt x="761" y="295"/>
                </a:cubicBezTo>
                <a:cubicBezTo>
                  <a:pt x="848" y="295"/>
                  <a:pt x="920" y="367"/>
                  <a:pt x="920" y="454"/>
                </a:cubicBezTo>
                <a:cubicBezTo>
                  <a:pt x="920" y="547"/>
                  <a:pt x="863" y="586"/>
                  <a:pt x="829" y="609"/>
                </a:cubicBezTo>
                <a:close/>
                <a:moveTo>
                  <a:pt x="829" y="609"/>
                </a:moveTo>
                <a:cubicBezTo>
                  <a:pt x="829" y="609"/>
                  <a:pt x="829" y="609"/>
                  <a:pt x="829" y="609"/>
                </a:cubicBezTo>
              </a:path>
            </a:pathLst>
          </a:custGeom>
          <a:noFill/>
          <a:ln w="127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" name="Freeform 12"/>
          <p:cNvSpPr>
            <a:spLocks noChangeAspect="1" noEditPoints="1"/>
          </p:cNvSpPr>
          <p:nvPr/>
        </p:nvSpPr>
        <p:spPr bwMode="auto">
          <a:xfrm>
            <a:off x="7595385" y="1835880"/>
            <a:ext cx="390525" cy="393700"/>
          </a:xfrm>
          <a:custGeom>
            <a:avLst/>
            <a:gdLst>
              <a:gd name="T0" fmla="*/ 120170 w 393"/>
              <a:gd name="T1" fmla="*/ 378768 h 397"/>
              <a:gd name="T2" fmla="*/ 293970 w 393"/>
              <a:gd name="T3" fmla="*/ 377776 h 397"/>
              <a:gd name="T4" fmla="*/ 205580 w 393"/>
              <a:gd name="T5" fmla="*/ 343073 h 397"/>
              <a:gd name="T6" fmla="*/ 99314 w 393"/>
              <a:gd name="T7" fmla="*/ 304402 h 397"/>
              <a:gd name="T8" fmla="*/ 58595 w 393"/>
              <a:gd name="T9" fmla="*/ 199299 h 397"/>
              <a:gd name="T10" fmla="*/ 98321 w 393"/>
              <a:gd name="T11" fmla="*/ 94196 h 397"/>
              <a:gd name="T12" fmla="*/ 202601 w 393"/>
              <a:gd name="T13" fmla="*/ 51560 h 397"/>
              <a:gd name="T14" fmla="*/ 298936 w 393"/>
              <a:gd name="T15" fmla="*/ 83289 h 397"/>
              <a:gd name="T16" fmla="*/ 336675 w 393"/>
              <a:gd name="T17" fmla="*/ 175502 h 397"/>
              <a:gd name="T18" fmla="*/ 322771 w 393"/>
              <a:gd name="T19" fmla="*/ 234003 h 397"/>
              <a:gd name="T20" fmla="*/ 284039 w 393"/>
              <a:gd name="T21" fmla="*/ 254826 h 397"/>
              <a:gd name="T22" fmla="*/ 283046 w 393"/>
              <a:gd name="T23" fmla="*/ 198308 h 397"/>
              <a:gd name="T24" fmla="*/ 299929 w 393"/>
              <a:gd name="T25" fmla="*/ 119976 h 397"/>
              <a:gd name="T26" fmla="*/ 267155 w 393"/>
              <a:gd name="T27" fmla="*/ 97171 h 397"/>
              <a:gd name="T28" fmla="*/ 246299 w 393"/>
              <a:gd name="T29" fmla="*/ 117993 h 397"/>
              <a:gd name="T30" fmla="*/ 124143 w 393"/>
              <a:gd name="T31" fmla="*/ 123942 h 397"/>
              <a:gd name="T32" fmla="*/ 98321 w 393"/>
              <a:gd name="T33" fmla="*/ 167570 h 397"/>
              <a:gd name="T34" fmla="*/ 96335 w 393"/>
              <a:gd name="T35" fmla="*/ 248876 h 397"/>
              <a:gd name="T36" fmla="*/ 139040 w 393"/>
              <a:gd name="T37" fmla="*/ 297462 h 397"/>
              <a:gd name="T38" fmla="*/ 200615 w 393"/>
              <a:gd name="T39" fmla="*/ 300436 h 397"/>
              <a:gd name="T40" fmla="*/ 233388 w 393"/>
              <a:gd name="T41" fmla="*/ 279614 h 397"/>
              <a:gd name="T42" fmla="*/ 282052 w 393"/>
              <a:gd name="T43" fmla="*/ 305394 h 397"/>
              <a:gd name="T44" fmla="*/ 358524 w 393"/>
              <a:gd name="T45" fmla="*/ 270690 h 397"/>
              <a:gd name="T46" fmla="*/ 390305 w 393"/>
              <a:gd name="T47" fmla="*/ 171536 h 397"/>
              <a:gd name="T48" fmla="*/ 331710 w 393"/>
              <a:gd name="T49" fmla="*/ 43628 h 397"/>
              <a:gd name="T50" fmla="*/ 202601 w 393"/>
              <a:gd name="T51" fmla="*/ 0 h 397"/>
              <a:gd name="T52" fmla="*/ 59589 w 393"/>
              <a:gd name="T53" fmla="*/ 56518 h 397"/>
              <a:gd name="T54" fmla="*/ 0 w 393"/>
              <a:gd name="T55" fmla="*/ 197316 h 397"/>
              <a:gd name="T56" fmla="*/ 55616 w 393"/>
              <a:gd name="T57" fmla="*/ 338115 h 397"/>
              <a:gd name="T58" fmla="*/ 218491 w 393"/>
              <a:gd name="T59" fmla="*/ 230037 h 397"/>
              <a:gd name="T60" fmla="*/ 177773 w 393"/>
              <a:gd name="T61" fmla="*/ 254826 h 397"/>
              <a:gd name="T62" fmla="*/ 153937 w 393"/>
              <a:gd name="T63" fmla="*/ 240944 h 397"/>
              <a:gd name="T64" fmla="*/ 146985 w 393"/>
              <a:gd name="T65" fmla="*/ 213181 h 397"/>
              <a:gd name="T66" fmla="*/ 161882 w 393"/>
              <a:gd name="T67" fmla="*/ 162612 h 397"/>
              <a:gd name="T68" fmla="*/ 199622 w 393"/>
              <a:gd name="T69" fmla="*/ 138815 h 397"/>
              <a:gd name="T70" fmla="*/ 224450 w 393"/>
              <a:gd name="T71" fmla="*/ 150714 h 397"/>
              <a:gd name="T72" fmla="*/ 231402 w 393"/>
              <a:gd name="T73" fmla="*/ 180460 h 397"/>
              <a:gd name="T74" fmla="*/ 227430 w 393"/>
              <a:gd name="T75" fmla="*/ 205249 h 39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93" h="397">
                <a:moveTo>
                  <a:pt x="56" y="341"/>
                </a:moveTo>
                <a:cubicBezTo>
                  <a:pt x="74" y="359"/>
                  <a:pt x="96" y="373"/>
                  <a:pt x="121" y="382"/>
                </a:cubicBezTo>
                <a:cubicBezTo>
                  <a:pt x="146" y="392"/>
                  <a:pt x="173" y="397"/>
                  <a:pt x="204" y="397"/>
                </a:cubicBezTo>
                <a:cubicBezTo>
                  <a:pt x="237" y="397"/>
                  <a:pt x="268" y="392"/>
                  <a:pt x="296" y="381"/>
                </a:cubicBezTo>
                <a:cubicBezTo>
                  <a:pt x="321" y="372"/>
                  <a:pt x="300" y="325"/>
                  <a:pt x="281" y="333"/>
                </a:cubicBezTo>
                <a:cubicBezTo>
                  <a:pt x="260" y="341"/>
                  <a:pt x="236" y="346"/>
                  <a:pt x="207" y="346"/>
                </a:cubicBezTo>
                <a:cubicBezTo>
                  <a:pt x="185" y="346"/>
                  <a:pt x="164" y="342"/>
                  <a:pt x="146" y="336"/>
                </a:cubicBezTo>
                <a:cubicBezTo>
                  <a:pt x="128" y="329"/>
                  <a:pt x="113" y="319"/>
                  <a:pt x="100" y="307"/>
                </a:cubicBezTo>
                <a:cubicBezTo>
                  <a:pt x="87" y="294"/>
                  <a:pt x="77" y="279"/>
                  <a:pt x="70" y="261"/>
                </a:cubicBezTo>
                <a:cubicBezTo>
                  <a:pt x="62" y="244"/>
                  <a:pt x="59" y="223"/>
                  <a:pt x="59" y="201"/>
                </a:cubicBezTo>
                <a:cubicBezTo>
                  <a:pt x="59" y="180"/>
                  <a:pt x="62" y="159"/>
                  <a:pt x="69" y="141"/>
                </a:cubicBezTo>
                <a:cubicBezTo>
                  <a:pt x="76" y="124"/>
                  <a:pt x="86" y="108"/>
                  <a:pt x="99" y="95"/>
                </a:cubicBezTo>
                <a:cubicBezTo>
                  <a:pt x="111" y="82"/>
                  <a:pt x="127" y="71"/>
                  <a:pt x="144" y="64"/>
                </a:cubicBezTo>
                <a:cubicBezTo>
                  <a:pt x="162" y="56"/>
                  <a:pt x="182" y="52"/>
                  <a:pt x="204" y="52"/>
                </a:cubicBezTo>
                <a:cubicBezTo>
                  <a:pt x="224" y="52"/>
                  <a:pt x="242" y="55"/>
                  <a:pt x="259" y="60"/>
                </a:cubicBezTo>
                <a:cubicBezTo>
                  <a:pt x="275" y="66"/>
                  <a:pt x="289" y="74"/>
                  <a:pt x="301" y="84"/>
                </a:cubicBezTo>
                <a:cubicBezTo>
                  <a:pt x="313" y="95"/>
                  <a:pt x="322" y="108"/>
                  <a:pt x="329" y="123"/>
                </a:cubicBezTo>
                <a:cubicBezTo>
                  <a:pt x="336" y="138"/>
                  <a:pt x="339" y="156"/>
                  <a:pt x="339" y="177"/>
                </a:cubicBezTo>
                <a:cubicBezTo>
                  <a:pt x="339" y="188"/>
                  <a:pt x="338" y="200"/>
                  <a:pt x="335" y="210"/>
                </a:cubicBezTo>
                <a:cubicBezTo>
                  <a:pt x="332" y="220"/>
                  <a:pt x="329" y="229"/>
                  <a:pt x="325" y="236"/>
                </a:cubicBezTo>
                <a:cubicBezTo>
                  <a:pt x="321" y="243"/>
                  <a:pt x="316" y="248"/>
                  <a:pt x="310" y="252"/>
                </a:cubicBezTo>
                <a:cubicBezTo>
                  <a:pt x="303" y="257"/>
                  <a:pt x="293" y="259"/>
                  <a:pt x="286" y="257"/>
                </a:cubicBezTo>
                <a:cubicBezTo>
                  <a:pt x="276" y="253"/>
                  <a:pt x="278" y="240"/>
                  <a:pt x="279" y="232"/>
                </a:cubicBezTo>
                <a:cubicBezTo>
                  <a:pt x="280" y="221"/>
                  <a:pt x="283" y="211"/>
                  <a:pt x="285" y="200"/>
                </a:cubicBezTo>
                <a:cubicBezTo>
                  <a:pt x="288" y="183"/>
                  <a:pt x="292" y="166"/>
                  <a:pt x="296" y="149"/>
                </a:cubicBezTo>
                <a:cubicBezTo>
                  <a:pt x="298" y="140"/>
                  <a:pt x="300" y="130"/>
                  <a:pt x="302" y="121"/>
                </a:cubicBezTo>
                <a:cubicBezTo>
                  <a:pt x="304" y="109"/>
                  <a:pt x="295" y="98"/>
                  <a:pt x="283" y="98"/>
                </a:cubicBezTo>
                <a:cubicBezTo>
                  <a:pt x="269" y="98"/>
                  <a:pt x="269" y="98"/>
                  <a:pt x="269" y="98"/>
                </a:cubicBezTo>
                <a:cubicBezTo>
                  <a:pt x="260" y="98"/>
                  <a:pt x="252" y="103"/>
                  <a:pt x="250" y="112"/>
                </a:cubicBezTo>
                <a:cubicBezTo>
                  <a:pt x="249" y="116"/>
                  <a:pt x="248" y="119"/>
                  <a:pt x="248" y="119"/>
                </a:cubicBezTo>
                <a:cubicBezTo>
                  <a:pt x="241" y="97"/>
                  <a:pt x="215" y="91"/>
                  <a:pt x="195" y="91"/>
                </a:cubicBezTo>
                <a:cubicBezTo>
                  <a:pt x="168" y="92"/>
                  <a:pt x="143" y="105"/>
                  <a:pt x="125" y="125"/>
                </a:cubicBezTo>
                <a:cubicBezTo>
                  <a:pt x="124" y="127"/>
                  <a:pt x="122" y="129"/>
                  <a:pt x="120" y="131"/>
                </a:cubicBezTo>
                <a:cubicBezTo>
                  <a:pt x="111" y="142"/>
                  <a:pt x="104" y="155"/>
                  <a:pt x="99" y="169"/>
                </a:cubicBezTo>
                <a:cubicBezTo>
                  <a:pt x="94" y="183"/>
                  <a:pt x="92" y="198"/>
                  <a:pt x="92" y="214"/>
                </a:cubicBezTo>
                <a:cubicBezTo>
                  <a:pt x="92" y="227"/>
                  <a:pt x="93" y="239"/>
                  <a:pt x="97" y="251"/>
                </a:cubicBezTo>
                <a:cubicBezTo>
                  <a:pt x="101" y="262"/>
                  <a:pt x="106" y="272"/>
                  <a:pt x="113" y="280"/>
                </a:cubicBezTo>
                <a:cubicBezTo>
                  <a:pt x="120" y="289"/>
                  <a:pt x="129" y="295"/>
                  <a:pt x="140" y="300"/>
                </a:cubicBezTo>
                <a:cubicBezTo>
                  <a:pt x="150" y="305"/>
                  <a:pt x="162" y="308"/>
                  <a:pt x="175" y="308"/>
                </a:cubicBezTo>
                <a:cubicBezTo>
                  <a:pt x="185" y="308"/>
                  <a:pt x="194" y="306"/>
                  <a:pt x="202" y="303"/>
                </a:cubicBezTo>
                <a:cubicBezTo>
                  <a:pt x="209" y="300"/>
                  <a:pt x="216" y="297"/>
                  <a:pt x="222" y="292"/>
                </a:cubicBezTo>
                <a:cubicBezTo>
                  <a:pt x="227" y="289"/>
                  <a:pt x="232" y="285"/>
                  <a:pt x="235" y="282"/>
                </a:cubicBezTo>
                <a:cubicBezTo>
                  <a:pt x="237" y="286"/>
                  <a:pt x="240" y="290"/>
                  <a:pt x="244" y="293"/>
                </a:cubicBezTo>
                <a:cubicBezTo>
                  <a:pt x="252" y="303"/>
                  <a:pt x="266" y="308"/>
                  <a:pt x="284" y="308"/>
                </a:cubicBezTo>
                <a:cubicBezTo>
                  <a:pt x="299" y="308"/>
                  <a:pt x="313" y="305"/>
                  <a:pt x="326" y="299"/>
                </a:cubicBezTo>
                <a:cubicBezTo>
                  <a:pt x="339" y="293"/>
                  <a:pt x="351" y="284"/>
                  <a:pt x="361" y="273"/>
                </a:cubicBezTo>
                <a:cubicBezTo>
                  <a:pt x="371" y="261"/>
                  <a:pt x="379" y="247"/>
                  <a:pt x="384" y="230"/>
                </a:cubicBezTo>
                <a:cubicBezTo>
                  <a:pt x="390" y="214"/>
                  <a:pt x="393" y="195"/>
                  <a:pt x="393" y="173"/>
                </a:cubicBezTo>
                <a:cubicBezTo>
                  <a:pt x="393" y="145"/>
                  <a:pt x="388" y="119"/>
                  <a:pt x="377" y="98"/>
                </a:cubicBezTo>
                <a:cubicBezTo>
                  <a:pt x="366" y="76"/>
                  <a:pt x="352" y="58"/>
                  <a:pt x="334" y="44"/>
                </a:cubicBezTo>
                <a:cubicBezTo>
                  <a:pt x="316" y="29"/>
                  <a:pt x="296" y="19"/>
                  <a:pt x="273" y="11"/>
                </a:cubicBezTo>
                <a:cubicBezTo>
                  <a:pt x="251" y="4"/>
                  <a:pt x="228" y="0"/>
                  <a:pt x="204" y="0"/>
                </a:cubicBezTo>
                <a:cubicBezTo>
                  <a:pt x="176" y="0"/>
                  <a:pt x="149" y="5"/>
                  <a:pt x="124" y="15"/>
                </a:cubicBezTo>
                <a:cubicBezTo>
                  <a:pt x="100" y="25"/>
                  <a:pt x="78" y="39"/>
                  <a:pt x="60" y="57"/>
                </a:cubicBezTo>
                <a:cubicBezTo>
                  <a:pt x="41" y="75"/>
                  <a:pt x="27" y="96"/>
                  <a:pt x="16" y="120"/>
                </a:cubicBezTo>
                <a:cubicBezTo>
                  <a:pt x="5" y="144"/>
                  <a:pt x="0" y="171"/>
                  <a:pt x="0" y="199"/>
                </a:cubicBezTo>
                <a:cubicBezTo>
                  <a:pt x="0" y="228"/>
                  <a:pt x="5" y="254"/>
                  <a:pt x="15" y="278"/>
                </a:cubicBezTo>
                <a:cubicBezTo>
                  <a:pt x="24" y="303"/>
                  <a:pt x="38" y="324"/>
                  <a:pt x="56" y="341"/>
                </a:cubicBezTo>
                <a:close/>
                <a:moveTo>
                  <a:pt x="229" y="207"/>
                </a:moveTo>
                <a:cubicBezTo>
                  <a:pt x="227" y="216"/>
                  <a:pt x="224" y="224"/>
                  <a:pt x="220" y="232"/>
                </a:cubicBezTo>
                <a:cubicBezTo>
                  <a:pt x="215" y="239"/>
                  <a:pt x="210" y="245"/>
                  <a:pt x="203" y="250"/>
                </a:cubicBezTo>
                <a:cubicBezTo>
                  <a:pt x="196" y="254"/>
                  <a:pt x="188" y="257"/>
                  <a:pt x="179" y="257"/>
                </a:cubicBezTo>
                <a:cubicBezTo>
                  <a:pt x="173" y="257"/>
                  <a:pt x="168" y="255"/>
                  <a:pt x="164" y="253"/>
                </a:cubicBezTo>
                <a:cubicBezTo>
                  <a:pt x="161" y="251"/>
                  <a:pt x="157" y="247"/>
                  <a:pt x="155" y="243"/>
                </a:cubicBezTo>
                <a:cubicBezTo>
                  <a:pt x="153" y="239"/>
                  <a:pt x="151" y="234"/>
                  <a:pt x="150" y="229"/>
                </a:cubicBezTo>
                <a:cubicBezTo>
                  <a:pt x="149" y="224"/>
                  <a:pt x="148" y="219"/>
                  <a:pt x="148" y="215"/>
                </a:cubicBezTo>
                <a:cubicBezTo>
                  <a:pt x="148" y="206"/>
                  <a:pt x="150" y="197"/>
                  <a:pt x="152" y="188"/>
                </a:cubicBezTo>
                <a:cubicBezTo>
                  <a:pt x="155" y="179"/>
                  <a:pt x="158" y="171"/>
                  <a:pt x="163" y="164"/>
                </a:cubicBezTo>
                <a:cubicBezTo>
                  <a:pt x="168" y="156"/>
                  <a:pt x="173" y="151"/>
                  <a:pt x="180" y="146"/>
                </a:cubicBezTo>
                <a:cubicBezTo>
                  <a:pt x="186" y="142"/>
                  <a:pt x="193" y="140"/>
                  <a:pt x="201" y="140"/>
                </a:cubicBezTo>
                <a:cubicBezTo>
                  <a:pt x="207" y="140"/>
                  <a:pt x="212" y="141"/>
                  <a:pt x="216" y="143"/>
                </a:cubicBezTo>
                <a:cubicBezTo>
                  <a:pt x="220" y="146"/>
                  <a:pt x="223" y="148"/>
                  <a:pt x="226" y="152"/>
                </a:cubicBezTo>
                <a:cubicBezTo>
                  <a:pt x="228" y="156"/>
                  <a:pt x="230" y="160"/>
                  <a:pt x="231" y="165"/>
                </a:cubicBezTo>
                <a:cubicBezTo>
                  <a:pt x="232" y="171"/>
                  <a:pt x="233" y="176"/>
                  <a:pt x="233" y="182"/>
                </a:cubicBezTo>
                <a:cubicBezTo>
                  <a:pt x="233" y="190"/>
                  <a:pt x="232" y="198"/>
                  <a:pt x="229" y="207"/>
                </a:cubicBezTo>
                <a:close/>
                <a:moveTo>
                  <a:pt x="229" y="207"/>
                </a:moveTo>
                <a:cubicBezTo>
                  <a:pt x="229" y="207"/>
                  <a:pt x="229" y="207"/>
                  <a:pt x="229" y="20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" name="Freeform 12"/>
          <p:cNvSpPr>
            <a:spLocks noEditPoints="1"/>
          </p:cNvSpPr>
          <p:nvPr/>
        </p:nvSpPr>
        <p:spPr bwMode="auto">
          <a:xfrm>
            <a:off x="7075261" y="1916205"/>
            <a:ext cx="363538" cy="361950"/>
          </a:xfrm>
          <a:custGeom>
            <a:avLst/>
            <a:gdLst>
              <a:gd name="T0" fmla="*/ 128600 w 288"/>
              <a:gd name="T1" fmla="*/ 181554 h 288"/>
              <a:gd name="T2" fmla="*/ 127340 w 288"/>
              <a:gd name="T3" fmla="*/ 185336 h 288"/>
              <a:gd name="T4" fmla="*/ 258462 w 288"/>
              <a:gd name="T5" fmla="*/ 249636 h 288"/>
              <a:gd name="T6" fmla="*/ 298807 w 288"/>
              <a:gd name="T7" fmla="*/ 234507 h 288"/>
              <a:gd name="T8" fmla="*/ 363107 w 288"/>
              <a:gd name="T9" fmla="*/ 298807 h 288"/>
              <a:gd name="T10" fmla="*/ 298807 w 288"/>
              <a:gd name="T11" fmla="*/ 363107 h 288"/>
              <a:gd name="T12" fmla="*/ 234507 w 288"/>
              <a:gd name="T13" fmla="*/ 298807 h 288"/>
              <a:gd name="T14" fmla="*/ 235767 w 288"/>
              <a:gd name="T15" fmla="*/ 295024 h 288"/>
              <a:gd name="T16" fmla="*/ 104645 w 288"/>
              <a:gd name="T17" fmla="*/ 230724 h 288"/>
              <a:gd name="T18" fmla="*/ 64300 w 288"/>
              <a:gd name="T19" fmla="*/ 245854 h 288"/>
              <a:gd name="T20" fmla="*/ 0 w 288"/>
              <a:gd name="T21" fmla="*/ 181554 h 288"/>
              <a:gd name="T22" fmla="*/ 64300 w 288"/>
              <a:gd name="T23" fmla="*/ 117253 h 288"/>
              <a:gd name="T24" fmla="*/ 104645 w 288"/>
              <a:gd name="T25" fmla="*/ 132383 h 288"/>
              <a:gd name="T26" fmla="*/ 235767 w 288"/>
              <a:gd name="T27" fmla="*/ 68083 h 288"/>
              <a:gd name="T28" fmla="*/ 234507 w 288"/>
              <a:gd name="T29" fmla="*/ 64300 h 288"/>
              <a:gd name="T30" fmla="*/ 298807 w 288"/>
              <a:gd name="T31" fmla="*/ 0 h 288"/>
              <a:gd name="T32" fmla="*/ 363107 w 288"/>
              <a:gd name="T33" fmla="*/ 64300 h 288"/>
              <a:gd name="T34" fmla="*/ 298807 w 288"/>
              <a:gd name="T35" fmla="*/ 128600 h 288"/>
              <a:gd name="T36" fmla="*/ 258462 w 288"/>
              <a:gd name="T37" fmla="*/ 112210 h 288"/>
              <a:gd name="T38" fmla="*/ 127340 w 288"/>
              <a:gd name="T39" fmla="*/ 177771 h 288"/>
              <a:gd name="T40" fmla="*/ 128600 w 288"/>
              <a:gd name="T41" fmla="*/ 181554 h 288"/>
              <a:gd name="T42" fmla="*/ 128600 w 288"/>
              <a:gd name="T43" fmla="*/ 181554 h 288"/>
              <a:gd name="T44" fmla="*/ 128600 w 288"/>
              <a:gd name="T45" fmla="*/ 181554 h 28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88" h="288">
                <a:moveTo>
                  <a:pt x="102" y="144"/>
                </a:moveTo>
                <a:cubicBezTo>
                  <a:pt x="102" y="145"/>
                  <a:pt x="101" y="146"/>
                  <a:pt x="101" y="147"/>
                </a:cubicBezTo>
                <a:cubicBezTo>
                  <a:pt x="205" y="198"/>
                  <a:pt x="205" y="198"/>
                  <a:pt x="205" y="198"/>
                </a:cubicBezTo>
                <a:cubicBezTo>
                  <a:pt x="213" y="191"/>
                  <a:pt x="225" y="186"/>
                  <a:pt x="237" y="186"/>
                </a:cubicBezTo>
                <a:cubicBezTo>
                  <a:pt x="265" y="186"/>
                  <a:pt x="288" y="209"/>
                  <a:pt x="288" y="237"/>
                </a:cubicBezTo>
                <a:cubicBezTo>
                  <a:pt x="288" y="265"/>
                  <a:pt x="265" y="288"/>
                  <a:pt x="237" y="288"/>
                </a:cubicBezTo>
                <a:cubicBezTo>
                  <a:pt x="209" y="288"/>
                  <a:pt x="186" y="265"/>
                  <a:pt x="186" y="237"/>
                </a:cubicBezTo>
                <a:cubicBezTo>
                  <a:pt x="186" y="236"/>
                  <a:pt x="187" y="235"/>
                  <a:pt x="187" y="234"/>
                </a:cubicBezTo>
                <a:cubicBezTo>
                  <a:pt x="83" y="183"/>
                  <a:pt x="83" y="183"/>
                  <a:pt x="83" y="183"/>
                </a:cubicBezTo>
                <a:cubicBezTo>
                  <a:pt x="75" y="190"/>
                  <a:pt x="63" y="195"/>
                  <a:pt x="51" y="195"/>
                </a:cubicBezTo>
                <a:cubicBezTo>
                  <a:pt x="23" y="195"/>
                  <a:pt x="0" y="172"/>
                  <a:pt x="0" y="144"/>
                </a:cubicBezTo>
                <a:cubicBezTo>
                  <a:pt x="0" y="116"/>
                  <a:pt x="23" y="93"/>
                  <a:pt x="51" y="93"/>
                </a:cubicBezTo>
                <a:cubicBezTo>
                  <a:pt x="63" y="93"/>
                  <a:pt x="75" y="98"/>
                  <a:pt x="83" y="105"/>
                </a:cubicBezTo>
                <a:cubicBezTo>
                  <a:pt x="187" y="54"/>
                  <a:pt x="187" y="54"/>
                  <a:pt x="187" y="54"/>
                </a:cubicBezTo>
                <a:cubicBezTo>
                  <a:pt x="187" y="53"/>
                  <a:pt x="186" y="52"/>
                  <a:pt x="186" y="51"/>
                </a:cubicBezTo>
                <a:cubicBezTo>
                  <a:pt x="186" y="23"/>
                  <a:pt x="209" y="0"/>
                  <a:pt x="237" y="0"/>
                </a:cubicBezTo>
                <a:cubicBezTo>
                  <a:pt x="265" y="0"/>
                  <a:pt x="288" y="23"/>
                  <a:pt x="288" y="51"/>
                </a:cubicBezTo>
                <a:cubicBezTo>
                  <a:pt x="288" y="79"/>
                  <a:pt x="265" y="102"/>
                  <a:pt x="237" y="102"/>
                </a:cubicBezTo>
                <a:cubicBezTo>
                  <a:pt x="225" y="102"/>
                  <a:pt x="213" y="97"/>
                  <a:pt x="205" y="89"/>
                </a:cubicBezTo>
                <a:cubicBezTo>
                  <a:pt x="101" y="141"/>
                  <a:pt x="101" y="141"/>
                  <a:pt x="101" y="141"/>
                </a:cubicBezTo>
                <a:cubicBezTo>
                  <a:pt x="101" y="142"/>
                  <a:pt x="102" y="143"/>
                  <a:pt x="102" y="144"/>
                </a:cubicBezTo>
                <a:close/>
                <a:moveTo>
                  <a:pt x="102" y="144"/>
                </a:moveTo>
                <a:cubicBezTo>
                  <a:pt x="102" y="144"/>
                  <a:pt x="102" y="144"/>
                  <a:pt x="102" y="144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1" name="Group 390"/>
          <p:cNvGrpSpPr/>
          <p:nvPr/>
        </p:nvGrpSpPr>
        <p:grpSpPr>
          <a:xfrm>
            <a:off x="6271714" y="1145338"/>
            <a:ext cx="498563" cy="405654"/>
            <a:chOff x="1506538" y="911225"/>
            <a:chExt cx="7189787" cy="5849938"/>
          </a:xfrm>
          <a:noFill/>
        </p:grpSpPr>
        <p:sp>
          <p:nvSpPr>
            <p:cNvPr id="392" name="Line 1"/>
            <p:cNvSpPr>
              <a:spLocks noChangeShapeType="1"/>
            </p:cNvSpPr>
            <p:nvPr/>
          </p:nvSpPr>
          <p:spPr bwMode="auto">
            <a:xfrm flipV="1">
              <a:off x="5613400" y="1831975"/>
              <a:ext cx="2103438" cy="1746250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Line 2"/>
            <p:cNvSpPr>
              <a:spLocks noChangeShapeType="1"/>
            </p:cNvSpPr>
            <p:nvPr/>
          </p:nvSpPr>
          <p:spPr bwMode="auto">
            <a:xfrm>
              <a:off x="5792788" y="4116388"/>
              <a:ext cx="1147762" cy="1587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Line 3"/>
            <p:cNvSpPr>
              <a:spLocks noChangeShapeType="1"/>
            </p:cNvSpPr>
            <p:nvPr/>
          </p:nvSpPr>
          <p:spPr bwMode="auto">
            <a:xfrm>
              <a:off x="5613400" y="4657725"/>
              <a:ext cx="1709738" cy="1304925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Line 4"/>
            <p:cNvSpPr>
              <a:spLocks noChangeShapeType="1"/>
            </p:cNvSpPr>
            <p:nvPr/>
          </p:nvSpPr>
          <p:spPr bwMode="auto">
            <a:xfrm flipH="1">
              <a:off x="2597150" y="4533900"/>
              <a:ext cx="1690688" cy="1068388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Line 5"/>
            <p:cNvSpPr>
              <a:spLocks noChangeShapeType="1"/>
            </p:cNvSpPr>
            <p:nvPr/>
          </p:nvSpPr>
          <p:spPr bwMode="auto">
            <a:xfrm flipH="1" flipV="1">
              <a:off x="2709863" y="2405063"/>
              <a:ext cx="1498600" cy="1173162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Freeform 6"/>
            <p:cNvSpPr>
              <a:spLocks noChangeArrowheads="1"/>
            </p:cNvSpPr>
            <p:nvPr/>
          </p:nvSpPr>
          <p:spPr bwMode="auto">
            <a:xfrm>
              <a:off x="1866900" y="1541463"/>
              <a:ext cx="1012825" cy="1012825"/>
            </a:xfrm>
            <a:custGeom>
              <a:avLst/>
              <a:gdLst>
                <a:gd name="T0" fmla="*/ 2813 w 2814"/>
                <a:gd name="T1" fmla="*/ 1406 h 2813"/>
                <a:gd name="T2" fmla="*/ 2813 w 2814"/>
                <a:gd name="T3" fmla="*/ 1406 h 2813"/>
                <a:gd name="T4" fmla="*/ 1406 w 2814"/>
                <a:gd name="T5" fmla="*/ 0 h 2813"/>
                <a:gd name="T6" fmla="*/ 0 w 2814"/>
                <a:gd name="T7" fmla="*/ 1406 h 2813"/>
                <a:gd name="T8" fmla="*/ 1406 w 2814"/>
                <a:gd name="T9" fmla="*/ 2812 h 2813"/>
                <a:gd name="T10" fmla="*/ 2813 w 2814"/>
                <a:gd name="T11" fmla="*/ 1406 h 2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4" h="2813">
                  <a:moveTo>
                    <a:pt x="2813" y="1406"/>
                  </a:moveTo>
                  <a:lnTo>
                    <a:pt x="2813" y="1406"/>
                  </a:lnTo>
                  <a:cubicBezTo>
                    <a:pt x="2813" y="625"/>
                    <a:pt x="2156" y="0"/>
                    <a:pt x="1406" y="0"/>
                  </a:cubicBezTo>
                  <a:cubicBezTo>
                    <a:pt x="625" y="0"/>
                    <a:pt x="0" y="625"/>
                    <a:pt x="0" y="1406"/>
                  </a:cubicBezTo>
                  <a:cubicBezTo>
                    <a:pt x="0" y="2187"/>
                    <a:pt x="625" y="2812"/>
                    <a:pt x="1406" y="2812"/>
                  </a:cubicBezTo>
                  <a:cubicBezTo>
                    <a:pt x="2156" y="2812"/>
                    <a:pt x="2813" y="2187"/>
                    <a:pt x="2813" y="1406"/>
                  </a:cubicBezTo>
                </a:path>
              </a:pathLst>
            </a:custGeom>
            <a:grpFill/>
            <a:ln w="127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Freeform 7"/>
            <p:cNvSpPr>
              <a:spLocks noChangeArrowheads="1"/>
            </p:cNvSpPr>
            <p:nvPr/>
          </p:nvSpPr>
          <p:spPr bwMode="auto">
            <a:xfrm>
              <a:off x="4060825" y="3182938"/>
              <a:ext cx="1855788" cy="1855787"/>
            </a:xfrm>
            <a:custGeom>
              <a:avLst/>
              <a:gdLst>
                <a:gd name="T0" fmla="*/ 5155 w 5156"/>
                <a:gd name="T1" fmla="*/ 2593 h 5157"/>
                <a:gd name="T2" fmla="*/ 5155 w 5156"/>
                <a:gd name="T3" fmla="*/ 2593 h 5157"/>
                <a:gd name="T4" fmla="*/ 2562 w 5156"/>
                <a:gd name="T5" fmla="*/ 0 h 5157"/>
                <a:gd name="T6" fmla="*/ 0 w 5156"/>
                <a:gd name="T7" fmla="*/ 2593 h 5157"/>
                <a:gd name="T8" fmla="*/ 2562 w 5156"/>
                <a:gd name="T9" fmla="*/ 5156 h 5157"/>
                <a:gd name="T10" fmla="*/ 5155 w 5156"/>
                <a:gd name="T11" fmla="*/ 2593 h 5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56" h="5157">
                  <a:moveTo>
                    <a:pt x="5155" y="2593"/>
                  </a:moveTo>
                  <a:lnTo>
                    <a:pt x="5155" y="2593"/>
                  </a:lnTo>
                  <a:cubicBezTo>
                    <a:pt x="5155" y="1157"/>
                    <a:pt x="3999" y="0"/>
                    <a:pt x="2562" y="0"/>
                  </a:cubicBezTo>
                  <a:cubicBezTo>
                    <a:pt x="1156" y="0"/>
                    <a:pt x="0" y="1157"/>
                    <a:pt x="0" y="2593"/>
                  </a:cubicBezTo>
                  <a:cubicBezTo>
                    <a:pt x="0" y="3999"/>
                    <a:pt x="1156" y="5156"/>
                    <a:pt x="2562" y="5156"/>
                  </a:cubicBezTo>
                  <a:cubicBezTo>
                    <a:pt x="3999" y="5156"/>
                    <a:pt x="5155" y="3999"/>
                    <a:pt x="5155" y="2593"/>
                  </a:cubicBezTo>
                </a:path>
              </a:pathLst>
            </a:custGeom>
            <a:grpFill/>
            <a:ln w="127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Freeform 8"/>
            <p:cNvSpPr>
              <a:spLocks noChangeArrowheads="1"/>
            </p:cNvSpPr>
            <p:nvPr/>
          </p:nvSpPr>
          <p:spPr bwMode="auto">
            <a:xfrm>
              <a:off x="7581900" y="911225"/>
              <a:ext cx="1114425" cy="1103313"/>
            </a:xfrm>
            <a:custGeom>
              <a:avLst/>
              <a:gdLst>
                <a:gd name="T0" fmla="*/ 3094 w 3095"/>
                <a:gd name="T1" fmla="*/ 1531 h 3063"/>
                <a:gd name="T2" fmla="*/ 3094 w 3095"/>
                <a:gd name="T3" fmla="*/ 1531 h 3063"/>
                <a:gd name="T4" fmla="*/ 1531 w 3095"/>
                <a:gd name="T5" fmla="*/ 0 h 3063"/>
                <a:gd name="T6" fmla="*/ 0 w 3095"/>
                <a:gd name="T7" fmla="*/ 1531 h 3063"/>
                <a:gd name="T8" fmla="*/ 1531 w 3095"/>
                <a:gd name="T9" fmla="*/ 3062 h 3063"/>
                <a:gd name="T10" fmla="*/ 3094 w 3095"/>
                <a:gd name="T11" fmla="*/ 1531 h 3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95" h="3063">
                  <a:moveTo>
                    <a:pt x="3094" y="1531"/>
                  </a:moveTo>
                  <a:lnTo>
                    <a:pt x="3094" y="1531"/>
                  </a:lnTo>
                  <a:cubicBezTo>
                    <a:pt x="3094" y="687"/>
                    <a:pt x="2406" y="0"/>
                    <a:pt x="1531" y="0"/>
                  </a:cubicBezTo>
                  <a:cubicBezTo>
                    <a:pt x="688" y="0"/>
                    <a:pt x="0" y="687"/>
                    <a:pt x="0" y="1531"/>
                  </a:cubicBezTo>
                  <a:cubicBezTo>
                    <a:pt x="0" y="2375"/>
                    <a:pt x="688" y="3062"/>
                    <a:pt x="1531" y="3062"/>
                  </a:cubicBezTo>
                  <a:cubicBezTo>
                    <a:pt x="2406" y="3062"/>
                    <a:pt x="3094" y="2375"/>
                    <a:pt x="3094" y="1531"/>
                  </a:cubicBezTo>
                </a:path>
              </a:pathLst>
            </a:custGeom>
            <a:grpFill/>
            <a:ln w="127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Freeform 9"/>
            <p:cNvSpPr>
              <a:spLocks noChangeArrowheads="1"/>
            </p:cNvSpPr>
            <p:nvPr/>
          </p:nvSpPr>
          <p:spPr bwMode="auto">
            <a:xfrm>
              <a:off x="6951663" y="3622675"/>
              <a:ext cx="990600" cy="990600"/>
            </a:xfrm>
            <a:custGeom>
              <a:avLst/>
              <a:gdLst>
                <a:gd name="T0" fmla="*/ 2750 w 2751"/>
                <a:gd name="T1" fmla="*/ 1374 h 2750"/>
                <a:gd name="T2" fmla="*/ 2750 w 2751"/>
                <a:gd name="T3" fmla="*/ 1374 h 2750"/>
                <a:gd name="T4" fmla="*/ 1375 w 2751"/>
                <a:gd name="T5" fmla="*/ 0 h 2750"/>
                <a:gd name="T6" fmla="*/ 0 w 2751"/>
                <a:gd name="T7" fmla="*/ 1374 h 2750"/>
                <a:gd name="T8" fmla="*/ 1375 w 2751"/>
                <a:gd name="T9" fmla="*/ 2749 h 2750"/>
                <a:gd name="T10" fmla="*/ 2750 w 2751"/>
                <a:gd name="T11" fmla="*/ 1374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1" h="2750">
                  <a:moveTo>
                    <a:pt x="2750" y="1374"/>
                  </a:moveTo>
                  <a:lnTo>
                    <a:pt x="2750" y="1374"/>
                  </a:lnTo>
                  <a:cubicBezTo>
                    <a:pt x="2750" y="593"/>
                    <a:pt x="2125" y="0"/>
                    <a:pt x="1375" y="0"/>
                  </a:cubicBezTo>
                  <a:cubicBezTo>
                    <a:pt x="594" y="0"/>
                    <a:pt x="0" y="593"/>
                    <a:pt x="0" y="1374"/>
                  </a:cubicBezTo>
                  <a:cubicBezTo>
                    <a:pt x="0" y="2124"/>
                    <a:pt x="594" y="2749"/>
                    <a:pt x="1375" y="2749"/>
                  </a:cubicBezTo>
                  <a:cubicBezTo>
                    <a:pt x="2125" y="2749"/>
                    <a:pt x="2750" y="2124"/>
                    <a:pt x="2750" y="1374"/>
                  </a:cubicBezTo>
                </a:path>
              </a:pathLst>
            </a:custGeom>
            <a:grpFill/>
            <a:ln w="127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Freeform 10"/>
            <p:cNvSpPr>
              <a:spLocks noChangeArrowheads="1"/>
            </p:cNvSpPr>
            <p:nvPr/>
          </p:nvSpPr>
          <p:spPr bwMode="auto">
            <a:xfrm>
              <a:off x="7177088" y="5759450"/>
              <a:ext cx="990600" cy="1001713"/>
            </a:xfrm>
            <a:custGeom>
              <a:avLst/>
              <a:gdLst>
                <a:gd name="T0" fmla="*/ 2750 w 2751"/>
                <a:gd name="T1" fmla="*/ 1406 h 2782"/>
                <a:gd name="T2" fmla="*/ 2750 w 2751"/>
                <a:gd name="T3" fmla="*/ 1406 h 2782"/>
                <a:gd name="T4" fmla="*/ 1375 w 2751"/>
                <a:gd name="T5" fmla="*/ 0 h 2782"/>
                <a:gd name="T6" fmla="*/ 0 w 2751"/>
                <a:gd name="T7" fmla="*/ 1406 h 2782"/>
                <a:gd name="T8" fmla="*/ 1375 w 2751"/>
                <a:gd name="T9" fmla="*/ 2781 h 2782"/>
                <a:gd name="T10" fmla="*/ 2750 w 2751"/>
                <a:gd name="T11" fmla="*/ 1406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1" h="2782">
                  <a:moveTo>
                    <a:pt x="2750" y="1406"/>
                  </a:moveTo>
                  <a:lnTo>
                    <a:pt x="2750" y="1406"/>
                  </a:lnTo>
                  <a:cubicBezTo>
                    <a:pt x="2750" y="625"/>
                    <a:pt x="2125" y="0"/>
                    <a:pt x="1375" y="0"/>
                  </a:cubicBezTo>
                  <a:cubicBezTo>
                    <a:pt x="625" y="0"/>
                    <a:pt x="0" y="625"/>
                    <a:pt x="0" y="1406"/>
                  </a:cubicBezTo>
                  <a:cubicBezTo>
                    <a:pt x="0" y="2156"/>
                    <a:pt x="625" y="2781"/>
                    <a:pt x="1375" y="2781"/>
                  </a:cubicBezTo>
                  <a:cubicBezTo>
                    <a:pt x="2125" y="2781"/>
                    <a:pt x="2750" y="2156"/>
                    <a:pt x="2750" y="1406"/>
                  </a:cubicBezTo>
                </a:path>
              </a:pathLst>
            </a:custGeom>
            <a:grpFill/>
            <a:ln w="127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Freeform 11"/>
            <p:cNvSpPr>
              <a:spLocks noChangeArrowheads="1"/>
            </p:cNvSpPr>
            <p:nvPr/>
          </p:nvSpPr>
          <p:spPr bwMode="auto">
            <a:xfrm>
              <a:off x="1506538" y="5365750"/>
              <a:ext cx="1204912" cy="1192213"/>
            </a:xfrm>
            <a:custGeom>
              <a:avLst/>
              <a:gdLst>
                <a:gd name="T0" fmla="*/ 3344 w 3345"/>
                <a:gd name="T1" fmla="*/ 1656 h 3313"/>
                <a:gd name="T2" fmla="*/ 3344 w 3345"/>
                <a:gd name="T3" fmla="*/ 1656 h 3313"/>
                <a:gd name="T4" fmla="*/ 1656 w 3345"/>
                <a:gd name="T5" fmla="*/ 0 h 3313"/>
                <a:gd name="T6" fmla="*/ 0 w 3345"/>
                <a:gd name="T7" fmla="*/ 1656 h 3313"/>
                <a:gd name="T8" fmla="*/ 1656 w 3345"/>
                <a:gd name="T9" fmla="*/ 3312 h 3313"/>
                <a:gd name="T10" fmla="*/ 3344 w 3345"/>
                <a:gd name="T11" fmla="*/ 1656 h 3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5" h="3313">
                  <a:moveTo>
                    <a:pt x="3344" y="1656"/>
                  </a:moveTo>
                  <a:lnTo>
                    <a:pt x="3344" y="1656"/>
                  </a:lnTo>
                  <a:cubicBezTo>
                    <a:pt x="3344" y="750"/>
                    <a:pt x="2594" y="0"/>
                    <a:pt x="1656" y="0"/>
                  </a:cubicBezTo>
                  <a:cubicBezTo>
                    <a:pt x="750" y="0"/>
                    <a:pt x="0" y="750"/>
                    <a:pt x="0" y="1656"/>
                  </a:cubicBezTo>
                  <a:cubicBezTo>
                    <a:pt x="0" y="2562"/>
                    <a:pt x="750" y="3312"/>
                    <a:pt x="1656" y="3312"/>
                  </a:cubicBezTo>
                  <a:cubicBezTo>
                    <a:pt x="2594" y="3312"/>
                    <a:pt x="3344" y="2562"/>
                    <a:pt x="3344" y="1656"/>
                  </a:cubicBezTo>
                </a:path>
              </a:pathLst>
            </a:custGeom>
            <a:grpFill/>
            <a:ln w="127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3117962" y="2508886"/>
            <a:ext cx="413010" cy="476557"/>
            <a:chOff x="1825625" y="50800"/>
            <a:chExt cx="6551613" cy="7559675"/>
          </a:xfrm>
          <a:solidFill>
            <a:schemeClr val="tx1"/>
          </a:solidFill>
        </p:grpSpPr>
        <p:sp>
          <p:nvSpPr>
            <p:cNvPr id="404" name="Freeform 1"/>
            <p:cNvSpPr>
              <a:spLocks noChangeArrowheads="1"/>
            </p:cNvSpPr>
            <p:nvPr/>
          </p:nvSpPr>
          <p:spPr bwMode="auto">
            <a:xfrm>
              <a:off x="1825625" y="3835400"/>
              <a:ext cx="6551613" cy="3775075"/>
            </a:xfrm>
            <a:custGeom>
              <a:avLst/>
              <a:gdLst>
                <a:gd name="T0" fmla="*/ 11897 w 18200"/>
                <a:gd name="T1" fmla="*/ 9777 h 10485"/>
                <a:gd name="T2" fmla="*/ 11897 w 18200"/>
                <a:gd name="T3" fmla="*/ 9777 h 10485"/>
                <a:gd name="T4" fmla="*/ 17492 w 18200"/>
                <a:gd name="T5" fmla="*/ 9777 h 10485"/>
                <a:gd name="T6" fmla="*/ 17492 w 18200"/>
                <a:gd name="T7" fmla="*/ 676 h 10485"/>
                <a:gd name="T8" fmla="*/ 707 w 18200"/>
                <a:gd name="T9" fmla="*/ 676 h 10485"/>
                <a:gd name="T10" fmla="*/ 707 w 18200"/>
                <a:gd name="T11" fmla="*/ 9777 h 10485"/>
                <a:gd name="T12" fmla="*/ 6302 w 18200"/>
                <a:gd name="T13" fmla="*/ 9777 h 10485"/>
                <a:gd name="T14" fmla="*/ 6302 w 18200"/>
                <a:gd name="T15" fmla="*/ 5226 h 10485"/>
                <a:gd name="T16" fmla="*/ 9100 w 18200"/>
                <a:gd name="T17" fmla="*/ 2798 h 10485"/>
                <a:gd name="T18" fmla="*/ 11897 w 18200"/>
                <a:gd name="T19" fmla="*/ 5226 h 10485"/>
                <a:gd name="T20" fmla="*/ 11897 w 18200"/>
                <a:gd name="T21" fmla="*/ 9777 h 10485"/>
                <a:gd name="T22" fmla="*/ 18199 w 18200"/>
                <a:gd name="T23" fmla="*/ 10484 h 10485"/>
                <a:gd name="T24" fmla="*/ 18199 w 18200"/>
                <a:gd name="T25" fmla="*/ 10484 h 10485"/>
                <a:gd name="T26" fmla="*/ 11190 w 18200"/>
                <a:gd name="T27" fmla="*/ 10484 h 10485"/>
                <a:gd name="T28" fmla="*/ 11190 w 18200"/>
                <a:gd name="T29" fmla="*/ 5226 h 10485"/>
                <a:gd name="T30" fmla="*/ 9100 w 18200"/>
                <a:gd name="T31" fmla="*/ 3474 h 10485"/>
                <a:gd name="T32" fmla="*/ 7009 w 18200"/>
                <a:gd name="T33" fmla="*/ 5226 h 10485"/>
                <a:gd name="T34" fmla="*/ 7009 w 18200"/>
                <a:gd name="T35" fmla="*/ 10484 h 10485"/>
                <a:gd name="T36" fmla="*/ 0 w 18200"/>
                <a:gd name="T37" fmla="*/ 10484 h 10485"/>
                <a:gd name="T38" fmla="*/ 0 w 18200"/>
                <a:gd name="T39" fmla="*/ 0 h 10485"/>
                <a:gd name="T40" fmla="*/ 18199 w 18200"/>
                <a:gd name="T41" fmla="*/ 0 h 10485"/>
                <a:gd name="T42" fmla="*/ 18199 w 18200"/>
                <a:gd name="T43" fmla="*/ 10484 h 10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200" h="10485">
                  <a:moveTo>
                    <a:pt x="11897" y="9777"/>
                  </a:moveTo>
                  <a:lnTo>
                    <a:pt x="11897" y="9777"/>
                  </a:lnTo>
                  <a:cubicBezTo>
                    <a:pt x="17492" y="9777"/>
                    <a:pt x="17492" y="9777"/>
                    <a:pt x="17492" y="9777"/>
                  </a:cubicBezTo>
                  <a:cubicBezTo>
                    <a:pt x="17492" y="676"/>
                    <a:pt x="17492" y="676"/>
                    <a:pt x="17492" y="676"/>
                  </a:cubicBezTo>
                  <a:cubicBezTo>
                    <a:pt x="707" y="676"/>
                    <a:pt x="707" y="676"/>
                    <a:pt x="707" y="676"/>
                  </a:cubicBezTo>
                  <a:cubicBezTo>
                    <a:pt x="707" y="9777"/>
                    <a:pt x="707" y="9777"/>
                    <a:pt x="707" y="9777"/>
                  </a:cubicBezTo>
                  <a:cubicBezTo>
                    <a:pt x="6302" y="9777"/>
                    <a:pt x="6302" y="9777"/>
                    <a:pt x="6302" y="9777"/>
                  </a:cubicBezTo>
                  <a:cubicBezTo>
                    <a:pt x="6302" y="5226"/>
                    <a:pt x="6302" y="5226"/>
                    <a:pt x="6302" y="5226"/>
                  </a:cubicBezTo>
                  <a:cubicBezTo>
                    <a:pt x="6302" y="3690"/>
                    <a:pt x="7717" y="2798"/>
                    <a:pt x="9100" y="2798"/>
                  </a:cubicBezTo>
                  <a:cubicBezTo>
                    <a:pt x="10482" y="2798"/>
                    <a:pt x="11897" y="3690"/>
                    <a:pt x="11897" y="5226"/>
                  </a:cubicBezTo>
                  <a:lnTo>
                    <a:pt x="11897" y="9777"/>
                  </a:lnTo>
                  <a:close/>
                  <a:moveTo>
                    <a:pt x="18199" y="10484"/>
                  </a:moveTo>
                  <a:lnTo>
                    <a:pt x="18199" y="10484"/>
                  </a:lnTo>
                  <a:cubicBezTo>
                    <a:pt x="11190" y="10484"/>
                    <a:pt x="11190" y="10484"/>
                    <a:pt x="11190" y="10484"/>
                  </a:cubicBezTo>
                  <a:cubicBezTo>
                    <a:pt x="11190" y="5226"/>
                    <a:pt x="11190" y="5226"/>
                    <a:pt x="11190" y="5226"/>
                  </a:cubicBezTo>
                  <a:cubicBezTo>
                    <a:pt x="11190" y="4151"/>
                    <a:pt x="10113" y="3474"/>
                    <a:pt x="9100" y="3474"/>
                  </a:cubicBezTo>
                  <a:cubicBezTo>
                    <a:pt x="8086" y="3474"/>
                    <a:pt x="7009" y="4151"/>
                    <a:pt x="7009" y="5226"/>
                  </a:cubicBezTo>
                  <a:cubicBezTo>
                    <a:pt x="7009" y="10484"/>
                    <a:pt x="7009" y="10484"/>
                    <a:pt x="7009" y="10484"/>
                  </a:cubicBezTo>
                  <a:cubicBezTo>
                    <a:pt x="0" y="10484"/>
                    <a:pt x="0" y="10484"/>
                    <a:pt x="0" y="1048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199" y="0"/>
                    <a:pt x="18199" y="0"/>
                    <a:pt x="18199" y="0"/>
                  </a:cubicBezTo>
                  <a:lnTo>
                    <a:pt x="18199" y="104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Freeform 2"/>
            <p:cNvSpPr>
              <a:spLocks noChangeArrowheads="1"/>
            </p:cNvSpPr>
            <p:nvPr/>
          </p:nvSpPr>
          <p:spPr bwMode="auto">
            <a:xfrm>
              <a:off x="2201863" y="3071813"/>
              <a:ext cx="5799137" cy="1006475"/>
            </a:xfrm>
            <a:custGeom>
              <a:avLst/>
              <a:gdLst>
                <a:gd name="T0" fmla="*/ 706 w 16109"/>
                <a:gd name="T1" fmla="*/ 2120 h 2797"/>
                <a:gd name="T2" fmla="*/ 15401 w 16109"/>
                <a:gd name="T3" fmla="*/ 2120 h 2797"/>
                <a:gd name="T4" fmla="*/ 15401 w 16109"/>
                <a:gd name="T5" fmla="*/ 706 h 2797"/>
                <a:gd name="T6" fmla="*/ 706 w 16109"/>
                <a:gd name="T7" fmla="*/ 706 h 2797"/>
                <a:gd name="T8" fmla="*/ 706 w 16109"/>
                <a:gd name="T9" fmla="*/ 2120 h 2797"/>
                <a:gd name="T10" fmla="*/ 0 w 16109"/>
                <a:gd name="T11" fmla="*/ 0 h 2797"/>
                <a:gd name="T12" fmla="*/ 16108 w 16109"/>
                <a:gd name="T13" fmla="*/ 0 h 2797"/>
                <a:gd name="T14" fmla="*/ 16108 w 16109"/>
                <a:gd name="T15" fmla="*/ 2796 h 2797"/>
                <a:gd name="T16" fmla="*/ 0 w 16109"/>
                <a:gd name="T17" fmla="*/ 2796 h 2797"/>
                <a:gd name="T18" fmla="*/ 0 w 16109"/>
                <a:gd name="T19" fmla="*/ 0 h 2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09" h="2797">
                  <a:moveTo>
                    <a:pt x="706" y="2120"/>
                  </a:moveTo>
                  <a:lnTo>
                    <a:pt x="15401" y="2120"/>
                  </a:lnTo>
                  <a:lnTo>
                    <a:pt x="15401" y="706"/>
                  </a:lnTo>
                  <a:lnTo>
                    <a:pt x="706" y="706"/>
                  </a:lnTo>
                  <a:lnTo>
                    <a:pt x="706" y="2120"/>
                  </a:lnTo>
                  <a:close/>
                  <a:moveTo>
                    <a:pt x="0" y="0"/>
                  </a:moveTo>
                  <a:lnTo>
                    <a:pt x="16108" y="0"/>
                  </a:lnTo>
                  <a:lnTo>
                    <a:pt x="16108" y="2796"/>
                  </a:lnTo>
                  <a:lnTo>
                    <a:pt x="0" y="279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Freeform 3"/>
            <p:cNvSpPr>
              <a:spLocks noChangeArrowheads="1"/>
            </p:cNvSpPr>
            <p:nvPr/>
          </p:nvSpPr>
          <p:spPr bwMode="auto">
            <a:xfrm>
              <a:off x="4979988" y="50800"/>
              <a:ext cx="242887" cy="1638300"/>
            </a:xfrm>
            <a:custGeom>
              <a:avLst/>
              <a:gdLst>
                <a:gd name="T0" fmla="*/ 0 w 676"/>
                <a:gd name="T1" fmla="*/ 0 h 4551"/>
                <a:gd name="T2" fmla="*/ 675 w 676"/>
                <a:gd name="T3" fmla="*/ 0 h 4551"/>
                <a:gd name="T4" fmla="*/ 675 w 676"/>
                <a:gd name="T5" fmla="*/ 4550 h 4551"/>
                <a:gd name="T6" fmla="*/ 0 w 676"/>
                <a:gd name="T7" fmla="*/ 4550 h 4551"/>
                <a:gd name="T8" fmla="*/ 0 w 676"/>
                <a:gd name="T9" fmla="*/ 0 h 4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6" h="4551">
                  <a:moveTo>
                    <a:pt x="0" y="0"/>
                  </a:moveTo>
                  <a:lnTo>
                    <a:pt x="675" y="0"/>
                  </a:lnTo>
                  <a:lnTo>
                    <a:pt x="675" y="4550"/>
                  </a:lnTo>
                  <a:lnTo>
                    <a:pt x="0" y="455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Freeform 4"/>
            <p:cNvSpPr>
              <a:spLocks noChangeArrowheads="1"/>
            </p:cNvSpPr>
            <p:nvPr/>
          </p:nvSpPr>
          <p:spPr bwMode="auto">
            <a:xfrm>
              <a:off x="2789238" y="1566863"/>
              <a:ext cx="4625975" cy="1758950"/>
            </a:xfrm>
            <a:custGeom>
              <a:avLst/>
              <a:gdLst>
                <a:gd name="T0" fmla="*/ 1014 w 12850"/>
                <a:gd name="T1" fmla="*/ 4181 h 4888"/>
                <a:gd name="T2" fmla="*/ 1014 w 12850"/>
                <a:gd name="T3" fmla="*/ 4181 h 4888"/>
                <a:gd name="T4" fmla="*/ 11835 w 12850"/>
                <a:gd name="T5" fmla="*/ 4181 h 4888"/>
                <a:gd name="T6" fmla="*/ 6425 w 12850"/>
                <a:gd name="T7" fmla="*/ 706 h 4888"/>
                <a:gd name="T8" fmla="*/ 1014 w 12850"/>
                <a:gd name="T9" fmla="*/ 4181 h 4888"/>
                <a:gd name="T10" fmla="*/ 12849 w 12850"/>
                <a:gd name="T11" fmla="*/ 4887 h 4888"/>
                <a:gd name="T12" fmla="*/ 12849 w 12850"/>
                <a:gd name="T13" fmla="*/ 4887 h 4888"/>
                <a:gd name="T14" fmla="*/ 0 w 12850"/>
                <a:gd name="T15" fmla="*/ 4887 h 4888"/>
                <a:gd name="T16" fmla="*/ 153 w 12850"/>
                <a:gd name="T17" fmla="*/ 4427 h 4888"/>
                <a:gd name="T18" fmla="*/ 6425 w 12850"/>
                <a:gd name="T19" fmla="*/ 0 h 4888"/>
                <a:gd name="T20" fmla="*/ 12696 w 12850"/>
                <a:gd name="T21" fmla="*/ 4427 h 4888"/>
                <a:gd name="T22" fmla="*/ 12849 w 12850"/>
                <a:gd name="T23" fmla="*/ 4887 h 4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50" h="4888">
                  <a:moveTo>
                    <a:pt x="1014" y="4181"/>
                  </a:moveTo>
                  <a:lnTo>
                    <a:pt x="1014" y="4181"/>
                  </a:lnTo>
                  <a:cubicBezTo>
                    <a:pt x="11835" y="4181"/>
                    <a:pt x="11835" y="4181"/>
                    <a:pt x="11835" y="4181"/>
                  </a:cubicBezTo>
                  <a:cubicBezTo>
                    <a:pt x="10882" y="2090"/>
                    <a:pt x="8760" y="706"/>
                    <a:pt x="6425" y="706"/>
                  </a:cubicBezTo>
                  <a:cubicBezTo>
                    <a:pt x="4089" y="706"/>
                    <a:pt x="1967" y="2090"/>
                    <a:pt x="1014" y="4181"/>
                  </a:cubicBezTo>
                  <a:close/>
                  <a:moveTo>
                    <a:pt x="12849" y="4887"/>
                  </a:moveTo>
                  <a:lnTo>
                    <a:pt x="12849" y="4887"/>
                  </a:lnTo>
                  <a:cubicBezTo>
                    <a:pt x="0" y="4887"/>
                    <a:pt x="0" y="4887"/>
                    <a:pt x="0" y="4887"/>
                  </a:cubicBezTo>
                  <a:cubicBezTo>
                    <a:pt x="153" y="4427"/>
                    <a:pt x="153" y="4427"/>
                    <a:pt x="153" y="4427"/>
                  </a:cubicBezTo>
                  <a:cubicBezTo>
                    <a:pt x="1107" y="1783"/>
                    <a:pt x="3627" y="0"/>
                    <a:pt x="6425" y="0"/>
                  </a:cubicBezTo>
                  <a:cubicBezTo>
                    <a:pt x="9222" y="0"/>
                    <a:pt x="11742" y="1783"/>
                    <a:pt x="12696" y="4427"/>
                  </a:cubicBezTo>
                  <a:lnTo>
                    <a:pt x="12849" y="488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Freeform 5"/>
            <p:cNvSpPr>
              <a:spLocks noChangeArrowheads="1"/>
            </p:cNvSpPr>
            <p:nvPr/>
          </p:nvSpPr>
          <p:spPr bwMode="auto">
            <a:xfrm>
              <a:off x="4592638" y="427038"/>
              <a:ext cx="1019175" cy="255587"/>
            </a:xfrm>
            <a:custGeom>
              <a:avLst/>
              <a:gdLst>
                <a:gd name="T0" fmla="*/ 0 w 2829"/>
                <a:gd name="T1" fmla="*/ 0 h 708"/>
                <a:gd name="T2" fmla="*/ 2828 w 2829"/>
                <a:gd name="T3" fmla="*/ 0 h 708"/>
                <a:gd name="T4" fmla="*/ 2828 w 2829"/>
                <a:gd name="T5" fmla="*/ 707 h 708"/>
                <a:gd name="T6" fmla="*/ 0 w 2829"/>
                <a:gd name="T7" fmla="*/ 707 h 708"/>
                <a:gd name="T8" fmla="*/ 0 w 2829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9" h="708">
                  <a:moveTo>
                    <a:pt x="0" y="0"/>
                  </a:moveTo>
                  <a:lnTo>
                    <a:pt x="2828" y="0"/>
                  </a:lnTo>
                  <a:lnTo>
                    <a:pt x="2828" y="707"/>
                  </a:lnTo>
                  <a:lnTo>
                    <a:pt x="0" y="707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Freeform 6"/>
            <p:cNvSpPr>
              <a:spLocks noChangeArrowheads="1"/>
            </p:cNvSpPr>
            <p:nvPr/>
          </p:nvSpPr>
          <p:spPr bwMode="auto">
            <a:xfrm>
              <a:off x="2455863" y="6856413"/>
              <a:ext cx="255587" cy="752475"/>
            </a:xfrm>
            <a:custGeom>
              <a:avLst/>
              <a:gdLst>
                <a:gd name="T0" fmla="*/ 339 w 708"/>
                <a:gd name="T1" fmla="*/ 2091 h 2092"/>
                <a:gd name="T2" fmla="*/ 339 w 708"/>
                <a:gd name="T3" fmla="*/ 2091 h 2092"/>
                <a:gd name="T4" fmla="*/ 0 w 708"/>
                <a:gd name="T5" fmla="*/ 1753 h 2092"/>
                <a:gd name="T6" fmla="*/ 0 w 708"/>
                <a:gd name="T7" fmla="*/ 339 h 2092"/>
                <a:gd name="T8" fmla="*/ 339 w 708"/>
                <a:gd name="T9" fmla="*/ 0 h 2092"/>
                <a:gd name="T10" fmla="*/ 707 w 708"/>
                <a:gd name="T11" fmla="*/ 339 h 2092"/>
                <a:gd name="T12" fmla="*/ 707 w 708"/>
                <a:gd name="T13" fmla="*/ 1753 h 2092"/>
                <a:gd name="T14" fmla="*/ 339 w 708"/>
                <a:gd name="T15" fmla="*/ 2091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8" h="2092">
                  <a:moveTo>
                    <a:pt x="339" y="2091"/>
                  </a:moveTo>
                  <a:lnTo>
                    <a:pt x="339" y="2091"/>
                  </a:lnTo>
                  <a:cubicBezTo>
                    <a:pt x="155" y="2091"/>
                    <a:pt x="0" y="1938"/>
                    <a:pt x="0" y="1753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154"/>
                    <a:pt x="155" y="0"/>
                    <a:pt x="339" y="0"/>
                  </a:cubicBezTo>
                  <a:cubicBezTo>
                    <a:pt x="554" y="0"/>
                    <a:pt x="707" y="154"/>
                    <a:pt x="707" y="339"/>
                  </a:cubicBezTo>
                  <a:cubicBezTo>
                    <a:pt x="707" y="1753"/>
                    <a:pt x="707" y="1753"/>
                    <a:pt x="707" y="1753"/>
                  </a:cubicBezTo>
                  <a:cubicBezTo>
                    <a:pt x="707" y="1938"/>
                    <a:pt x="554" y="2091"/>
                    <a:pt x="339" y="20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Freeform 7"/>
            <p:cNvSpPr>
              <a:spLocks noChangeArrowheads="1"/>
            </p:cNvSpPr>
            <p:nvPr/>
          </p:nvSpPr>
          <p:spPr bwMode="auto">
            <a:xfrm>
              <a:off x="2954338" y="6856413"/>
              <a:ext cx="255587" cy="752475"/>
            </a:xfrm>
            <a:custGeom>
              <a:avLst/>
              <a:gdLst>
                <a:gd name="T0" fmla="*/ 369 w 708"/>
                <a:gd name="T1" fmla="*/ 2091 h 2092"/>
                <a:gd name="T2" fmla="*/ 369 w 708"/>
                <a:gd name="T3" fmla="*/ 2091 h 2092"/>
                <a:gd name="T4" fmla="*/ 0 w 708"/>
                <a:gd name="T5" fmla="*/ 1753 h 2092"/>
                <a:gd name="T6" fmla="*/ 0 w 708"/>
                <a:gd name="T7" fmla="*/ 339 h 2092"/>
                <a:gd name="T8" fmla="*/ 369 w 708"/>
                <a:gd name="T9" fmla="*/ 0 h 2092"/>
                <a:gd name="T10" fmla="*/ 707 w 708"/>
                <a:gd name="T11" fmla="*/ 339 h 2092"/>
                <a:gd name="T12" fmla="*/ 707 w 708"/>
                <a:gd name="T13" fmla="*/ 1753 h 2092"/>
                <a:gd name="T14" fmla="*/ 369 w 708"/>
                <a:gd name="T15" fmla="*/ 2091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8" h="2092">
                  <a:moveTo>
                    <a:pt x="369" y="2091"/>
                  </a:moveTo>
                  <a:lnTo>
                    <a:pt x="369" y="2091"/>
                  </a:lnTo>
                  <a:cubicBezTo>
                    <a:pt x="184" y="2091"/>
                    <a:pt x="0" y="1938"/>
                    <a:pt x="0" y="1753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154"/>
                    <a:pt x="184" y="0"/>
                    <a:pt x="369" y="0"/>
                  </a:cubicBezTo>
                  <a:cubicBezTo>
                    <a:pt x="553" y="0"/>
                    <a:pt x="707" y="154"/>
                    <a:pt x="707" y="339"/>
                  </a:cubicBezTo>
                  <a:cubicBezTo>
                    <a:pt x="707" y="1753"/>
                    <a:pt x="707" y="1753"/>
                    <a:pt x="707" y="1753"/>
                  </a:cubicBezTo>
                  <a:cubicBezTo>
                    <a:pt x="707" y="1938"/>
                    <a:pt x="553" y="2091"/>
                    <a:pt x="369" y="20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Freeform 8"/>
            <p:cNvSpPr>
              <a:spLocks noChangeArrowheads="1"/>
            </p:cNvSpPr>
            <p:nvPr/>
          </p:nvSpPr>
          <p:spPr bwMode="auto">
            <a:xfrm>
              <a:off x="3463925" y="6856413"/>
              <a:ext cx="255588" cy="752475"/>
            </a:xfrm>
            <a:custGeom>
              <a:avLst/>
              <a:gdLst>
                <a:gd name="T0" fmla="*/ 338 w 708"/>
                <a:gd name="T1" fmla="*/ 2091 h 2092"/>
                <a:gd name="T2" fmla="*/ 338 w 708"/>
                <a:gd name="T3" fmla="*/ 2091 h 2092"/>
                <a:gd name="T4" fmla="*/ 0 w 708"/>
                <a:gd name="T5" fmla="*/ 1753 h 2092"/>
                <a:gd name="T6" fmla="*/ 0 w 708"/>
                <a:gd name="T7" fmla="*/ 339 h 2092"/>
                <a:gd name="T8" fmla="*/ 338 w 708"/>
                <a:gd name="T9" fmla="*/ 0 h 2092"/>
                <a:gd name="T10" fmla="*/ 707 w 708"/>
                <a:gd name="T11" fmla="*/ 339 h 2092"/>
                <a:gd name="T12" fmla="*/ 707 w 708"/>
                <a:gd name="T13" fmla="*/ 1753 h 2092"/>
                <a:gd name="T14" fmla="*/ 338 w 708"/>
                <a:gd name="T15" fmla="*/ 2091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8" h="2092">
                  <a:moveTo>
                    <a:pt x="338" y="2091"/>
                  </a:moveTo>
                  <a:lnTo>
                    <a:pt x="338" y="2091"/>
                  </a:lnTo>
                  <a:cubicBezTo>
                    <a:pt x="153" y="2091"/>
                    <a:pt x="0" y="1938"/>
                    <a:pt x="0" y="1753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154"/>
                    <a:pt x="153" y="0"/>
                    <a:pt x="338" y="0"/>
                  </a:cubicBezTo>
                  <a:cubicBezTo>
                    <a:pt x="554" y="0"/>
                    <a:pt x="707" y="154"/>
                    <a:pt x="707" y="339"/>
                  </a:cubicBezTo>
                  <a:cubicBezTo>
                    <a:pt x="707" y="1753"/>
                    <a:pt x="707" y="1753"/>
                    <a:pt x="707" y="1753"/>
                  </a:cubicBezTo>
                  <a:cubicBezTo>
                    <a:pt x="707" y="1938"/>
                    <a:pt x="554" y="2091"/>
                    <a:pt x="338" y="20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Freeform 9"/>
            <p:cNvSpPr>
              <a:spLocks noChangeArrowheads="1"/>
            </p:cNvSpPr>
            <p:nvPr/>
          </p:nvSpPr>
          <p:spPr bwMode="auto">
            <a:xfrm>
              <a:off x="6484938" y="6856413"/>
              <a:ext cx="255587" cy="752475"/>
            </a:xfrm>
            <a:custGeom>
              <a:avLst/>
              <a:gdLst>
                <a:gd name="T0" fmla="*/ 369 w 708"/>
                <a:gd name="T1" fmla="*/ 2091 h 2092"/>
                <a:gd name="T2" fmla="*/ 369 w 708"/>
                <a:gd name="T3" fmla="*/ 2091 h 2092"/>
                <a:gd name="T4" fmla="*/ 0 w 708"/>
                <a:gd name="T5" fmla="*/ 1753 h 2092"/>
                <a:gd name="T6" fmla="*/ 0 w 708"/>
                <a:gd name="T7" fmla="*/ 339 h 2092"/>
                <a:gd name="T8" fmla="*/ 369 w 708"/>
                <a:gd name="T9" fmla="*/ 0 h 2092"/>
                <a:gd name="T10" fmla="*/ 707 w 708"/>
                <a:gd name="T11" fmla="*/ 339 h 2092"/>
                <a:gd name="T12" fmla="*/ 707 w 708"/>
                <a:gd name="T13" fmla="*/ 1753 h 2092"/>
                <a:gd name="T14" fmla="*/ 369 w 708"/>
                <a:gd name="T15" fmla="*/ 2091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8" h="2092">
                  <a:moveTo>
                    <a:pt x="369" y="2091"/>
                  </a:moveTo>
                  <a:lnTo>
                    <a:pt x="369" y="2091"/>
                  </a:lnTo>
                  <a:cubicBezTo>
                    <a:pt x="154" y="2091"/>
                    <a:pt x="0" y="1938"/>
                    <a:pt x="0" y="1753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154"/>
                    <a:pt x="154" y="0"/>
                    <a:pt x="369" y="0"/>
                  </a:cubicBezTo>
                  <a:cubicBezTo>
                    <a:pt x="554" y="0"/>
                    <a:pt x="707" y="154"/>
                    <a:pt x="707" y="339"/>
                  </a:cubicBezTo>
                  <a:cubicBezTo>
                    <a:pt x="707" y="1753"/>
                    <a:pt x="707" y="1753"/>
                    <a:pt x="707" y="1753"/>
                  </a:cubicBezTo>
                  <a:cubicBezTo>
                    <a:pt x="707" y="1938"/>
                    <a:pt x="554" y="2091"/>
                    <a:pt x="369" y="20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Freeform 10"/>
            <p:cNvSpPr>
              <a:spLocks noChangeArrowheads="1"/>
            </p:cNvSpPr>
            <p:nvPr/>
          </p:nvSpPr>
          <p:spPr bwMode="auto">
            <a:xfrm>
              <a:off x="6994525" y="6856413"/>
              <a:ext cx="255588" cy="752475"/>
            </a:xfrm>
            <a:custGeom>
              <a:avLst/>
              <a:gdLst>
                <a:gd name="T0" fmla="*/ 339 w 709"/>
                <a:gd name="T1" fmla="*/ 2091 h 2092"/>
                <a:gd name="T2" fmla="*/ 339 w 709"/>
                <a:gd name="T3" fmla="*/ 2091 h 2092"/>
                <a:gd name="T4" fmla="*/ 0 w 709"/>
                <a:gd name="T5" fmla="*/ 1753 h 2092"/>
                <a:gd name="T6" fmla="*/ 0 w 709"/>
                <a:gd name="T7" fmla="*/ 339 h 2092"/>
                <a:gd name="T8" fmla="*/ 339 w 709"/>
                <a:gd name="T9" fmla="*/ 0 h 2092"/>
                <a:gd name="T10" fmla="*/ 708 w 709"/>
                <a:gd name="T11" fmla="*/ 339 h 2092"/>
                <a:gd name="T12" fmla="*/ 708 w 709"/>
                <a:gd name="T13" fmla="*/ 1753 h 2092"/>
                <a:gd name="T14" fmla="*/ 339 w 709"/>
                <a:gd name="T15" fmla="*/ 2091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9" h="2092">
                  <a:moveTo>
                    <a:pt x="339" y="2091"/>
                  </a:moveTo>
                  <a:lnTo>
                    <a:pt x="339" y="2091"/>
                  </a:lnTo>
                  <a:cubicBezTo>
                    <a:pt x="154" y="2091"/>
                    <a:pt x="0" y="1938"/>
                    <a:pt x="0" y="1753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154"/>
                    <a:pt x="154" y="0"/>
                    <a:pt x="339" y="0"/>
                  </a:cubicBezTo>
                  <a:cubicBezTo>
                    <a:pt x="523" y="0"/>
                    <a:pt x="708" y="154"/>
                    <a:pt x="708" y="339"/>
                  </a:cubicBezTo>
                  <a:cubicBezTo>
                    <a:pt x="708" y="1753"/>
                    <a:pt x="708" y="1753"/>
                    <a:pt x="708" y="1753"/>
                  </a:cubicBezTo>
                  <a:cubicBezTo>
                    <a:pt x="708" y="1938"/>
                    <a:pt x="523" y="2091"/>
                    <a:pt x="339" y="20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Freeform 11"/>
            <p:cNvSpPr>
              <a:spLocks noChangeArrowheads="1"/>
            </p:cNvSpPr>
            <p:nvPr/>
          </p:nvSpPr>
          <p:spPr bwMode="auto">
            <a:xfrm>
              <a:off x="7493000" y="6856413"/>
              <a:ext cx="255588" cy="752475"/>
            </a:xfrm>
            <a:custGeom>
              <a:avLst/>
              <a:gdLst>
                <a:gd name="T0" fmla="*/ 368 w 708"/>
                <a:gd name="T1" fmla="*/ 2091 h 2092"/>
                <a:gd name="T2" fmla="*/ 368 w 708"/>
                <a:gd name="T3" fmla="*/ 2091 h 2092"/>
                <a:gd name="T4" fmla="*/ 0 w 708"/>
                <a:gd name="T5" fmla="*/ 1753 h 2092"/>
                <a:gd name="T6" fmla="*/ 0 w 708"/>
                <a:gd name="T7" fmla="*/ 339 h 2092"/>
                <a:gd name="T8" fmla="*/ 368 w 708"/>
                <a:gd name="T9" fmla="*/ 0 h 2092"/>
                <a:gd name="T10" fmla="*/ 707 w 708"/>
                <a:gd name="T11" fmla="*/ 339 h 2092"/>
                <a:gd name="T12" fmla="*/ 707 w 708"/>
                <a:gd name="T13" fmla="*/ 1753 h 2092"/>
                <a:gd name="T14" fmla="*/ 368 w 708"/>
                <a:gd name="T15" fmla="*/ 2091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8" h="2092">
                  <a:moveTo>
                    <a:pt x="368" y="2091"/>
                  </a:moveTo>
                  <a:lnTo>
                    <a:pt x="368" y="2091"/>
                  </a:lnTo>
                  <a:cubicBezTo>
                    <a:pt x="153" y="2091"/>
                    <a:pt x="0" y="1938"/>
                    <a:pt x="0" y="1753"/>
                  </a:cubicBezTo>
                  <a:cubicBezTo>
                    <a:pt x="0" y="339"/>
                    <a:pt x="0" y="339"/>
                    <a:pt x="0" y="339"/>
                  </a:cubicBezTo>
                  <a:cubicBezTo>
                    <a:pt x="0" y="154"/>
                    <a:pt x="153" y="0"/>
                    <a:pt x="368" y="0"/>
                  </a:cubicBezTo>
                  <a:cubicBezTo>
                    <a:pt x="553" y="0"/>
                    <a:pt x="707" y="154"/>
                    <a:pt x="707" y="339"/>
                  </a:cubicBezTo>
                  <a:cubicBezTo>
                    <a:pt x="707" y="1753"/>
                    <a:pt x="707" y="1753"/>
                    <a:pt x="707" y="1753"/>
                  </a:cubicBezTo>
                  <a:cubicBezTo>
                    <a:pt x="707" y="1938"/>
                    <a:pt x="553" y="2091"/>
                    <a:pt x="368" y="20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5" name="Freeform 1"/>
          <p:cNvSpPr>
            <a:spLocks noChangeArrowheads="1"/>
          </p:cNvSpPr>
          <p:nvPr/>
        </p:nvSpPr>
        <p:spPr bwMode="auto">
          <a:xfrm>
            <a:off x="3777886" y="2575390"/>
            <a:ext cx="507976" cy="507976"/>
          </a:xfrm>
          <a:custGeom>
            <a:avLst/>
            <a:gdLst>
              <a:gd name="T0" fmla="*/ 15937 w 18500"/>
              <a:gd name="T1" fmla="*/ 11155 h 18500"/>
              <a:gd name="T2" fmla="*/ 17749 w 18500"/>
              <a:gd name="T3" fmla="*/ 10436 h 18500"/>
              <a:gd name="T4" fmla="*/ 18499 w 18500"/>
              <a:gd name="T5" fmla="*/ 8625 h 18500"/>
              <a:gd name="T6" fmla="*/ 18499 w 18500"/>
              <a:gd name="T7" fmla="*/ 8594 h 18500"/>
              <a:gd name="T8" fmla="*/ 16249 w 18500"/>
              <a:gd name="T9" fmla="*/ 1750 h 18500"/>
              <a:gd name="T10" fmla="*/ 17156 w 18500"/>
              <a:gd name="T11" fmla="*/ 1406 h 18500"/>
              <a:gd name="T12" fmla="*/ 17062 w 18500"/>
              <a:gd name="T13" fmla="*/ 1062 h 18500"/>
              <a:gd name="T14" fmla="*/ 9968 w 18500"/>
              <a:gd name="T15" fmla="*/ 3094 h 18500"/>
              <a:gd name="T16" fmla="*/ 9281 w 18500"/>
              <a:gd name="T17" fmla="*/ 0 h 18500"/>
              <a:gd name="T18" fmla="*/ 8688 w 18500"/>
              <a:gd name="T19" fmla="*/ 531 h 18500"/>
              <a:gd name="T20" fmla="*/ 1532 w 18500"/>
              <a:gd name="T21" fmla="*/ 5625 h 18500"/>
              <a:gd name="T22" fmla="*/ 1375 w 18500"/>
              <a:gd name="T23" fmla="*/ 5937 h 18500"/>
              <a:gd name="T24" fmla="*/ 1594 w 18500"/>
              <a:gd name="T25" fmla="*/ 6094 h 18500"/>
              <a:gd name="T26" fmla="*/ 2219 w 18500"/>
              <a:gd name="T27" fmla="*/ 5937 h 18500"/>
              <a:gd name="T28" fmla="*/ 0 w 18500"/>
              <a:gd name="T29" fmla="*/ 12561 h 18500"/>
              <a:gd name="T30" fmla="*/ 782 w 18500"/>
              <a:gd name="T31" fmla="*/ 14405 h 18500"/>
              <a:gd name="T32" fmla="*/ 2594 w 18500"/>
              <a:gd name="T33" fmla="*/ 15155 h 18500"/>
              <a:gd name="T34" fmla="*/ 5157 w 18500"/>
              <a:gd name="T35" fmla="*/ 12593 h 18500"/>
              <a:gd name="T36" fmla="*/ 5157 w 18500"/>
              <a:gd name="T37" fmla="*/ 12561 h 18500"/>
              <a:gd name="T38" fmla="*/ 2907 w 18500"/>
              <a:gd name="T39" fmla="*/ 5719 h 18500"/>
              <a:gd name="T40" fmla="*/ 8000 w 18500"/>
              <a:gd name="T41" fmla="*/ 15218 h 18500"/>
              <a:gd name="T42" fmla="*/ 7938 w 18500"/>
              <a:gd name="T43" fmla="*/ 15499 h 18500"/>
              <a:gd name="T44" fmla="*/ 6157 w 18500"/>
              <a:gd name="T45" fmla="*/ 16655 h 18500"/>
              <a:gd name="T46" fmla="*/ 4907 w 18500"/>
              <a:gd name="T47" fmla="*/ 16655 h 18500"/>
              <a:gd name="T48" fmla="*/ 4000 w 18500"/>
              <a:gd name="T49" fmla="*/ 18468 h 18500"/>
              <a:gd name="T50" fmla="*/ 14499 w 18500"/>
              <a:gd name="T51" fmla="*/ 17593 h 18500"/>
              <a:gd name="T52" fmla="*/ 13593 w 18500"/>
              <a:gd name="T53" fmla="*/ 16655 h 18500"/>
              <a:gd name="T54" fmla="*/ 12312 w 18500"/>
              <a:gd name="T55" fmla="*/ 16624 h 18500"/>
              <a:gd name="T56" fmla="*/ 10499 w 18500"/>
              <a:gd name="T57" fmla="*/ 15468 h 18500"/>
              <a:gd name="T58" fmla="*/ 9999 w 18500"/>
              <a:gd name="T59" fmla="*/ 3625 h 18500"/>
              <a:gd name="T60" fmla="*/ 13343 w 18500"/>
              <a:gd name="T61" fmla="*/ 8500 h 18500"/>
              <a:gd name="T62" fmla="*/ 13343 w 18500"/>
              <a:gd name="T63" fmla="*/ 8656 h 18500"/>
              <a:gd name="T64" fmla="*/ 15937 w 18500"/>
              <a:gd name="T65" fmla="*/ 11155 h 18500"/>
              <a:gd name="T66" fmla="*/ 4563 w 18500"/>
              <a:gd name="T67" fmla="*/ 13249 h 18500"/>
              <a:gd name="T68" fmla="*/ 2594 w 18500"/>
              <a:gd name="T69" fmla="*/ 14655 h 18500"/>
              <a:gd name="T70" fmla="*/ 594 w 18500"/>
              <a:gd name="T71" fmla="*/ 13124 h 18500"/>
              <a:gd name="T72" fmla="*/ 4563 w 18500"/>
              <a:gd name="T73" fmla="*/ 13249 h 18500"/>
              <a:gd name="T74" fmla="*/ 4688 w 18500"/>
              <a:gd name="T75" fmla="*/ 12655 h 18500"/>
              <a:gd name="T76" fmla="*/ 2594 w 18500"/>
              <a:gd name="T77" fmla="*/ 6344 h 18500"/>
              <a:gd name="T78" fmla="*/ 13593 w 18500"/>
              <a:gd name="T79" fmla="*/ 17155 h 18500"/>
              <a:gd name="T80" fmla="*/ 13874 w 18500"/>
              <a:gd name="T81" fmla="*/ 17280 h 18500"/>
              <a:gd name="T82" fmla="*/ 13999 w 18500"/>
              <a:gd name="T83" fmla="*/ 17999 h 18500"/>
              <a:gd name="T84" fmla="*/ 4500 w 18500"/>
              <a:gd name="T85" fmla="*/ 17561 h 18500"/>
              <a:gd name="T86" fmla="*/ 4907 w 18500"/>
              <a:gd name="T87" fmla="*/ 17155 h 18500"/>
              <a:gd name="T88" fmla="*/ 13593 w 18500"/>
              <a:gd name="T89" fmla="*/ 17155 h 18500"/>
              <a:gd name="T90" fmla="*/ 11562 w 18500"/>
              <a:gd name="T91" fmla="*/ 16499 h 18500"/>
              <a:gd name="T92" fmla="*/ 6750 w 18500"/>
              <a:gd name="T93" fmla="*/ 16655 h 18500"/>
              <a:gd name="T94" fmla="*/ 9250 w 18500"/>
              <a:gd name="T95" fmla="*/ 15811 h 18500"/>
              <a:gd name="T96" fmla="*/ 11562 w 18500"/>
              <a:gd name="T97" fmla="*/ 16499 h 18500"/>
              <a:gd name="T98" fmla="*/ 9999 w 18500"/>
              <a:gd name="T99" fmla="*/ 15249 h 18500"/>
              <a:gd name="T100" fmla="*/ 9999 w 18500"/>
              <a:gd name="T101" fmla="*/ 15374 h 18500"/>
              <a:gd name="T102" fmla="*/ 9250 w 18500"/>
              <a:gd name="T103" fmla="*/ 15311 h 18500"/>
              <a:gd name="T104" fmla="*/ 8594 w 18500"/>
              <a:gd name="T105" fmla="*/ 15374 h 18500"/>
              <a:gd name="T106" fmla="*/ 8500 w 18500"/>
              <a:gd name="T107" fmla="*/ 15249 h 18500"/>
              <a:gd name="T108" fmla="*/ 9374 w 18500"/>
              <a:gd name="T109" fmla="*/ 562 h 18500"/>
              <a:gd name="T110" fmla="*/ 15937 w 18500"/>
              <a:gd name="T111" fmla="*/ 2375 h 18500"/>
              <a:gd name="T112" fmla="*/ 18031 w 18500"/>
              <a:gd name="T113" fmla="*/ 8687 h 18500"/>
              <a:gd name="T114" fmla="*/ 15937 w 18500"/>
              <a:gd name="T115" fmla="*/ 2375 h 18500"/>
              <a:gd name="T116" fmla="*/ 13937 w 18500"/>
              <a:gd name="T117" fmla="*/ 9156 h 18500"/>
              <a:gd name="T118" fmla="*/ 17906 w 18500"/>
              <a:gd name="T119" fmla="*/ 9280 h 18500"/>
              <a:gd name="T120" fmla="*/ 15937 w 18500"/>
              <a:gd name="T121" fmla="*/ 10655 h 18500"/>
              <a:gd name="T122" fmla="*/ 13937 w 18500"/>
              <a:gd name="T123" fmla="*/ 9156 h 18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8500" h="18500">
                <a:moveTo>
                  <a:pt x="15937" y="11155"/>
                </a:moveTo>
                <a:lnTo>
                  <a:pt x="15937" y="11155"/>
                </a:lnTo>
                <a:lnTo>
                  <a:pt x="15937" y="11155"/>
                </a:lnTo>
                <a:cubicBezTo>
                  <a:pt x="16624" y="11155"/>
                  <a:pt x="17249" y="10905"/>
                  <a:pt x="17749" y="10436"/>
                </a:cubicBezTo>
                <a:cubicBezTo>
                  <a:pt x="18218" y="9936"/>
                  <a:pt x="18499" y="9311"/>
                  <a:pt x="18499" y="8625"/>
                </a:cubicBezTo>
                <a:lnTo>
                  <a:pt x="18499" y="8625"/>
                </a:lnTo>
                <a:lnTo>
                  <a:pt x="18499" y="8625"/>
                </a:lnTo>
                <a:cubicBezTo>
                  <a:pt x="18499" y="8594"/>
                  <a:pt x="18499" y="8594"/>
                  <a:pt x="18499" y="8594"/>
                </a:cubicBezTo>
                <a:cubicBezTo>
                  <a:pt x="18499" y="8562"/>
                  <a:pt x="18499" y="8531"/>
                  <a:pt x="18499" y="8500"/>
                </a:cubicBezTo>
                <a:cubicBezTo>
                  <a:pt x="16249" y="1750"/>
                  <a:pt x="16249" y="1750"/>
                  <a:pt x="16249" y="1750"/>
                </a:cubicBezTo>
                <a:cubicBezTo>
                  <a:pt x="16999" y="1531"/>
                  <a:pt x="16999" y="1531"/>
                  <a:pt x="16999" y="1531"/>
                </a:cubicBezTo>
                <a:cubicBezTo>
                  <a:pt x="17062" y="1500"/>
                  <a:pt x="17124" y="1469"/>
                  <a:pt x="17156" y="1406"/>
                </a:cubicBezTo>
                <a:cubicBezTo>
                  <a:pt x="17187" y="1344"/>
                  <a:pt x="17187" y="1281"/>
                  <a:pt x="17187" y="1219"/>
                </a:cubicBezTo>
                <a:cubicBezTo>
                  <a:pt x="17156" y="1156"/>
                  <a:pt x="17124" y="1094"/>
                  <a:pt x="17062" y="1062"/>
                </a:cubicBezTo>
                <a:cubicBezTo>
                  <a:pt x="16999" y="1031"/>
                  <a:pt x="16937" y="1031"/>
                  <a:pt x="16874" y="1062"/>
                </a:cubicBezTo>
                <a:cubicBezTo>
                  <a:pt x="9968" y="3094"/>
                  <a:pt x="9968" y="3094"/>
                  <a:pt x="9968" y="3094"/>
                </a:cubicBezTo>
                <a:cubicBezTo>
                  <a:pt x="9843" y="562"/>
                  <a:pt x="9843" y="562"/>
                  <a:pt x="9843" y="562"/>
                </a:cubicBezTo>
                <a:cubicBezTo>
                  <a:pt x="9843" y="250"/>
                  <a:pt x="9593" y="0"/>
                  <a:pt x="9281" y="0"/>
                </a:cubicBezTo>
                <a:lnTo>
                  <a:pt x="9281" y="0"/>
                </a:lnTo>
                <a:cubicBezTo>
                  <a:pt x="8969" y="0"/>
                  <a:pt x="8719" y="219"/>
                  <a:pt x="8688" y="531"/>
                </a:cubicBezTo>
                <a:cubicBezTo>
                  <a:pt x="8563" y="3531"/>
                  <a:pt x="8563" y="3531"/>
                  <a:pt x="8563" y="3531"/>
                </a:cubicBezTo>
                <a:cubicBezTo>
                  <a:pt x="1532" y="5625"/>
                  <a:pt x="1532" y="5625"/>
                  <a:pt x="1532" y="5625"/>
                </a:cubicBezTo>
                <a:cubicBezTo>
                  <a:pt x="1469" y="5625"/>
                  <a:pt x="1407" y="5687"/>
                  <a:pt x="1375" y="5750"/>
                </a:cubicBezTo>
                <a:cubicBezTo>
                  <a:pt x="1344" y="5812"/>
                  <a:pt x="1344" y="5875"/>
                  <a:pt x="1375" y="5937"/>
                </a:cubicBezTo>
                <a:cubicBezTo>
                  <a:pt x="1407" y="6031"/>
                  <a:pt x="1500" y="6094"/>
                  <a:pt x="1594" y="6094"/>
                </a:cubicBezTo>
                <a:lnTo>
                  <a:pt x="1594" y="6094"/>
                </a:lnTo>
                <a:cubicBezTo>
                  <a:pt x="1625" y="6094"/>
                  <a:pt x="1657" y="6094"/>
                  <a:pt x="1657" y="6094"/>
                </a:cubicBezTo>
                <a:cubicBezTo>
                  <a:pt x="2219" y="5937"/>
                  <a:pt x="2219" y="5937"/>
                  <a:pt x="2219" y="5937"/>
                </a:cubicBezTo>
                <a:cubicBezTo>
                  <a:pt x="32" y="12468"/>
                  <a:pt x="32" y="12468"/>
                  <a:pt x="32" y="12468"/>
                </a:cubicBezTo>
                <a:cubicBezTo>
                  <a:pt x="0" y="12499"/>
                  <a:pt x="0" y="12530"/>
                  <a:pt x="0" y="12561"/>
                </a:cubicBezTo>
                <a:cubicBezTo>
                  <a:pt x="0" y="12624"/>
                  <a:pt x="0" y="12624"/>
                  <a:pt x="0" y="12624"/>
                </a:cubicBezTo>
                <a:cubicBezTo>
                  <a:pt x="32" y="13280"/>
                  <a:pt x="282" y="13905"/>
                  <a:pt x="782" y="14405"/>
                </a:cubicBezTo>
                <a:cubicBezTo>
                  <a:pt x="1250" y="14874"/>
                  <a:pt x="1907" y="15155"/>
                  <a:pt x="2594" y="15155"/>
                </a:cubicBezTo>
                <a:lnTo>
                  <a:pt x="2594" y="15155"/>
                </a:lnTo>
                <a:cubicBezTo>
                  <a:pt x="3282" y="15155"/>
                  <a:pt x="3907" y="14874"/>
                  <a:pt x="4407" y="14405"/>
                </a:cubicBezTo>
                <a:cubicBezTo>
                  <a:pt x="4875" y="13936"/>
                  <a:pt x="5157" y="13280"/>
                  <a:pt x="5157" y="12593"/>
                </a:cubicBezTo>
                <a:lnTo>
                  <a:pt x="5157" y="12593"/>
                </a:lnTo>
                <a:cubicBezTo>
                  <a:pt x="5157" y="12561"/>
                  <a:pt x="5157" y="12561"/>
                  <a:pt x="5157" y="12561"/>
                </a:cubicBezTo>
                <a:cubicBezTo>
                  <a:pt x="5157" y="12530"/>
                  <a:pt x="5157" y="12499"/>
                  <a:pt x="5157" y="12499"/>
                </a:cubicBezTo>
                <a:cubicBezTo>
                  <a:pt x="2907" y="5719"/>
                  <a:pt x="2907" y="5719"/>
                  <a:pt x="2907" y="5719"/>
                </a:cubicBezTo>
                <a:cubicBezTo>
                  <a:pt x="8532" y="4062"/>
                  <a:pt x="8532" y="4062"/>
                  <a:pt x="8532" y="4062"/>
                </a:cubicBezTo>
                <a:cubicBezTo>
                  <a:pt x="8000" y="15218"/>
                  <a:pt x="8000" y="15218"/>
                  <a:pt x="8000" y="15218"/>
                </a:cubicBezTo>
                <a:cubicBezTo>
                  <a:pt x="8000" y="15468"/>
                  <a:pt x="8000" y="15468"/>
                  <a:pt x="8000" y="15468"/>
                </a:cubicBezTo>
                <a:cubicBezTo>
                  <a:pt x="7938" y="15499"/>
                  <a:pt x="7938" y="15499"/>
                  <a:pt x="7938" y="15499"/>
                </a:cubicBezTo>
                <a:cubicBezTo>
                  <a:pt x="7125" y="15686"/>
                  <a:pt x="6500" y="16093"/>
                  <a:pt x="6188" y="16624"/>
                </a:cubicBezTo>
                <a:cubicBezTo>
                  <a:pt x="6157" y="16655"/>
                  <a:pt x="6157" y="16655"/>
                  <a:pt x="6157" y="16655"/>
                </a:cubicBezTo>
                <a:cubicBezTo>
                  <a:pt x="4907" y="16655"/>
                  <a:pt x="4907" y="16655"/>
                  <a:pt x="4907" y="16655"/>
                </a:cubicBezTo>
                <a:lnTo>
                  <a:pt x="4907" y="16655"/>
                </a:lnTo>
                <a:cubicBezTo>
                  <a:pt x="4407" y="16655"/>
                  <a:pt x="4000" y="17061"/>
                  <a:pt x="4000" y="17561"/>
                </a:cubicBezTo>
                <a:cubicBezTo>
                  <a:pt x="4000" y="18468"/>
                  <a:pt x="4000" y="18468"/>
                  <a:pt x="4000" y="18468"/>
                </a:cubicBezTo>
                <a:cubicBezTo>
                  <a:pt x="14499" y="18499"/>
                  <a:pt x="14499" y="18499"/>
                  <a:pt x="14499" y="18499"/>
                </a:cubicBezTo>
                <a:cubicBezTo>
                  <a:pt x="14499" y="17593"/>
                  <a:pt x="14499" y="17593"/>
                  <a:pt x="14499" y="17593"/>
                </a:cubicBezTo>
                <a:cubicBezTo>
                  <a:pt x="14499" y="17343"/>
                  <a:pt x="14406" y="17093"/>
                  <a:pt x="14218" y="16936"/>
                </a:cubicBezTo>
                <a:cubicBezTo>
                  <a:pt x="14062" y="16749"/>
                  <a:pt x="13812" y="16655"/>
                  <a:pt x="13593" y="16655"/>
                </a:cubicBezTo>
                <a:cubicBezTo>
                  <a:pt x="12343" y="16655"/>
                  <a:pt x="12343" y="16655"/>
                  <a:pt x="12343" y="16655"/>
                </a:cubicBezTo>
                <a:cubicBezTo>
                  <a:pt x="12312" y="16624"/>
                  <a:pt x="12312" y="16624"/>
                  <a:pt x="12312" y="16624"/>
                </a:cubicBezTo>
                <a:cubicBezTo>
                  <a:pt x="11999" y="16124"/>
                  <a:pt x="11374" y="15718"/>
                  <a:pt x="10562" y="15499"/>
                </a:cubicBezTo>
                <a:cubicBezTo>
                  <a:pt x="10499" y="15468"/>
                  <a:pt x="10499" y="15468"/>
                  <a:pt x="10499" y="15468"/>
                </a:cubicBezTo>
                <a:cubicBezTo>
                  <a:pt x="10499" y="15249"/>
                  <a:pt x="10499" y="15249"/>
                  <a:pt x="10499" y="15249"/>
                </a:cubicBezTo>
                <a:cubicBezTo>
                  <a:pt x="9999" y="3625"/>
                  <a:pt x="9999" y="3625"/>
                  <a:pt x="9999" y="3625"/>
                </a:cubicBezTo>
                <a:cubicBezTo>
                  <a:pt x="15562" y="1969"/>
                  <a:pt x="15562" y="1969"/>
                  <a:pt x="15562" y="1969"/>
                </a:cubicBezTo>
                <a:cubicBezTo>
                  <a:pt x="13343" y="8500"/>
                  <a:pt x="13343" y="8500"/>
                  <a:pt x="13343" y="8500"/>
                </a:cubicBezTo>
                <a:cubicBezTo>
                  <a:pt x="13343" y="8531"/>
                  <a:pt x="13343" y="8562"/>
                  <a:pt x="13343" y="8594"/>
                </a:cubicBezTo>
                <a:cubicBezTo>
                  <a:pt x="13343" y="8656"/>
                  <a:pt x="13343" y="8656"/>
                  <a:pt x="13343" y="8656"/>
                </a:cubicBezTo>
                <a:cubicBezTo>
                  <a:pt x="13374" y="9311"/>
                  <a:pt x="13624" y="9936"/>
                  <a:pt x="14124" y="10405"/>
                </a:cubicBezTo>
                <a:cubicBezTo>
                  <a:pt x="14593" y="10905"/>
                  <a:pt x="15249" y="11155"/>
                  <a:pt x="15937" y="11155"/>
                </a:cubicBezTo>
                <a:close/>
                <a:moveTo>
                  <a:pt x="4563" y="13249"/>
                </a:moveTo>
                <a:lnTo>
                  <a:pt x="4563" y="13249"/>
                </a:lnTo>
                <a:cubicBezTo>
                  <a:pt x="4250" y="14093"/>
                  <a:pt x="3469" y="14655"/>
                  <a:pt x="2594" y="14655"/>
                </a:cubicBezTo>
                <a:lnTo>
                  <a:pt x="2594" y="14655"/>
                </a:lnTo>
                <a:cubicBezTo>
                  <a:pt x="1719" y="14655"/>
                  <a:pt x="907" y="14093"/>
                  <a:pt x="625" y="13249"/>
                </a:cubicBezTo>
                <a:cubicBezTo>
                  <a:pt x="594" y="13124"/>
                  <a:pt x="594" y="13124"/>
                  <a:pt x="594" y="13124"/>
                </a:cubicBezTo>
                <a:cubicBezTo>
                  <a:pt x="4594" y="13155"/>
                  <a:pt x="4594" y="13155"/>
                  <a:pt x="4594" y="13155"/>
                </a:cubicBezTo>
                <a:lnTo>
                  <a:pt x="4563" y="13249"/>
                </a:lnTo>
                <a:close/>
                <a:moveTo>
                  <a:pt x="4688" y="12655"/>
                </a:moveTo>
                <a:lnTo>
                  <a:pt x="4688" y="12655"/>
                </a:lnTo>
                <a:cubicBezTo>
                  <a:pt x="500" y="12624"/>
                  <a:pt x="500" y="12624"/>
                  <a:pt x="500" y="12624"/>
                </a:cubicBezTo>
                <a:cubicBezTo>
                  <a:pt x="2594" y="6344"/>
                  <a:pt x="2594" y="6344"/>
                  <a:pt x="2594" y="6344"/>
                </a:cubicBezTo>
                <a:lnTo>
                  <a:pt x="4688" y="12655"/>
                </a:lnTo>
                <a:close/>
                <a:moveTo>
                  <a:pt x="13593" y="17155"/>
                </a:moveTo>
                <a:lnTo>
                  <a:pt x="13593" y="17155"/>
                </a:lnTo>
                <a:cubicBezTo>
                  <a:pt x="13687" y="17155"/>
                  <a:pt x="13781" y="17218"/>
                  <a:pt x="13874" y="17280"/>
                </a:cubicBezTo>
                <a:cubicBezTo>
                  <a:pt x="13937" y="17374"/>
                  <a:pt x="13999" y="17468"/>
                  <a:pt x="13999" y="17593"/>
                </a:cubicBezTo>
                <a:cubicBezTo>
                  <a:pt x="13999" y="17999"/>
                  <a:pt x="13999" y="17999"/>
                  <a:pt x="13999" y="17999"/>
                </a:cubicBezTo>
                <a:cubicBezTo>
                  <a:pt x="4500" y="17968"/>
                  <a:pt x="4500" y="17968"/>
                  <a:pt x="4500" y="17968"/>
                </a:cubicBezTo>
                <a:cubicBezTo>
                  <a:pt x="4500" y="17561"/>
                  <a:pt x="4500" y="17561"/>
                  <a:pt x="4500" y="17561"/>
                </a:cubicBezTo>
                <a:cubicBezTo>
                  <a:pt x="4500" y="17436"/>
                  <a:pt x="4532" y="17343"/>
                  <a:pt x="4625" y="17280"/>
                </a:cubicBezTo>
                <a:cubicBezTo>
                  <a:pt x="4688" y="17186"/>
                  <a:pt x="4813" y="17155"/>
                  <a:pt x="4907" y="17155"/>
                </a:cubicBezTo>
                <a:lnTo>
                  <a:pt x="4907" y="17155"/>
                </a:lnTo>
                <a:lnTo>
                  <a:pt x="13593" y="17155"/>
                </a:lnTo>
                <a:close/>
                <a:moveTo>
                  <a:pt x="11562" y="16499"/>
                </a:moveTo>
                <a:lnTo>
                  <a:pt x="11562" y="16499"/>
                </a:lnTo>
                <a:cubicBezTo>
                  <a:pt x="11749" y="16655"/>
                  <a:pt x="11749" y="16655"/>
                  <a:pt x="11749" y="16655"/>
                </a:cubicBezTo>
                <a:cubicBezTo>
                  <a:pt x="6750" y="16655"/>
                  <a:pt x="6750" y="16655"/>
                  <a:pt x="6750" y="16655"/>
                </a:cubicBezTo>
                <a:cubicBezTo>
                  <a:pt x="6938" y="16499"/>
                  <a:pt x="6938" y="16499"/>
                  <a:pt x="6938" y="16499"/>
                </a:cubicBezTo>
                <a:cubicBezTo>
                  <a:pt x="7469" y="16061"/>
                  <a:pt x="8313" y="15811"/>
                  <a:pt x="9250" y="15811"/>
                </a:cubicBezTo>
                <a:lnTo>
                  <a:pt x="9250" y="15811"/>
                </a:lnTo>
                <a:cubicBezTo>
                  <a:pt x="10187" y="15811"/>
                  <a:pt x="11031" y="16093"/>
                  <a:pt x="11562" y="16499"/>
                </a:cubicBezTo>
                <a:close/>
                <a:moveTo>
                  <a:pt x="9999" y="15249"/>
                </a:moveTo>
                <a:lnTo>
                  <a:pt x="9999" y="15249"/>
                </a:lnTo>
                <a:cubicBezTo>
                  <a:pt x="9999" y="15280"/>
                  <a:pt x="9999" y="15280"/>
                  <a:pt x="9999" y="15280"/>
                </a:cubicBezTo>
                <a:cubicBezTo>
                  <a:pt x="9999" y="15374"/>
                  <a:pt x="9999" y="15374"/>
                  <a:pt x="9999" y="15374"/>
                </a:cubicBezTo>
                <a:cubicBezTo>
                  <a:pt x="9906" y="15374"/>
                  <a:pt x="9906" y="15374"/>
                  <a:pt x="9906" y="15374"/>
                </a:cubicBezTo>
                <a:cubicBezTo>
                  <a:pt x="9687" y="15343"/>
                  <a:pt x="9468" y="15311"/>
                  <a:pt x="9250" y="15311"/>
                </a:cubicBezTo>
                <a:lnTo>
                  <a:pt x="9250" y="15311"/>
                </a:lnTo>
                <a:cubicBezTo>
                  <a:pt x="9032" y="15311"/>
                  <a:pt x="8813" y="15343"/>
                  <a:pt x="8594" y="15374"/>
                </a:cubicBezTo>
                <a:cubicBezTo>
                  <a:pt x="8500" y="15374"/>
                  <a:pt x="8500" y="15374"/>
                  <a:pt x="8500" y="15374"/>
                </a:cubicBezTo>
                <a:cubicBezTo>
                  <a:pt x="8500" y="15249"/>
                  <a:pt x="8500" y="15249"/>
                  <a:pt x="8500" y="15249"/>
                </a:cubicBezTo>
                <a:cubicBezTo>
                  <a:pt x="9188" y="562"/>
                  <a:pt x="9188" y="562"/>
                  <a:pt x="9188" y="562"/>
                </a:cubicBezTo>
                <a:cubicBezTo>
                  <a:pt x="9374" y="562"/>
                  <a:pt x="9374" y="562"/>
                  <a:pt x="9374" y="562"/>
                </a:cubicBezTo>
                <a:lnTo>
                  <a:pt x="9999" y="15249"/>
                </a:lnTo>
                <a:close/>
                <a:moveTo>
                  <a:pt x="15937" y="2375"/>
                </a:moveTo>
                <a:lnTo>
                  <a:pt x="15937" y="2375"/>
                </a:lnTo>
                <a:cubicBezTo>
                  <a:pt x="18031" y="8687"/>
                  <a:pt x="18031" y="8687"/>
                  <a:pt x="18031" y="8687"/>
                </a:cubicBezTo>
                <a:cubicBezTo>
                  <a:pt x="13843" y="8656"/>
                  <a:pt x="13843" y="8656"/>
                  <a:pt x="13843" y="8656"/>
                </a:cubicBezTo>
                <a:lnTo>
                  <a:pt x="15937" y="2375"/>
                </a:lnTo>
                <a:close/>
                <a:moveTo>
                  <a:pt x="13937" y="9156"/>
                </a:moveTo>
                <a:lnTo>
                  <a:pt x="13937" y="9156"/>
                </a:lnTo>
                <a:cubicBezTo>
                  <a:pt x="17937" y="9187"/>
                  <a:pt x="17937" y="9187"/>
                  <a:pt x="17937" y="9187"/>
                </a:cubicBezTo>
                <a:cubicBezTo>
                  <a:pt x="17906" y="9280"/>
                  <a:pt x="17906" y="9280"/>
                  <a:pt x="17906" y="9280"/>
                </a:cubicBezTo>
                <a:cubicBezTo>
                  <a:pt x="17593" y="10124"/>
                  <a:pt x="16812" y="10655"/>
                  <a:pt x="15937" y="10655"/>
                </a:cubicBezTo>
                <a:lnTo>
                  <a:pt x="15937" y="10655"/>
                </a:lnTo>
                <a:cubicBezTo>
                  <a:pt x="15031" y="10655"/>
                  <a:pt x="14249" y="10093"/>
                  <a:pt x="13968" y="9280"/>
                </a:cubicBezTo>
                <a:lnTo>
                  <a:pt x="13937" y="91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6" name="Group 415"/>
          <p:cNvGrpSpPr/>
          <p:nvPr/>
        </p:nvGrpSpPr>
        <p:grpSpPr>
          <a:xfrm>
            <a:off x="4532776" y="2645563"/>
            <a:ext cx="447943" cy="385789"/>
            <a:chOff x="5788283" y="829785"/>
            <a:chExt cx="655833" cy="513485"/>
          </a:xfrm>
          <a:noFill/>
        </p:grpSpPr>
        <p:sp>
          <p:nvSpPr>
            <p:cNvPr id="417" name="Right Triangle 19"/>
            <p:cNvSpPr/>
            <p:nvPr/>
          </p:nvSpPr>
          <p:spPr>
            <a:xfrm rot="10800000">
              <a:off x="5788283" y="829785"/>
              <a:ext cx="655833" cy="513485"/>
            </a:xfrm>
            <a:custGeom>
              <a:avLst/>
              <a:gdLst/>
              <a:ahLst/>
              <a:cxnLst/>
              <a:rect l="l" t="t" r="r" b="b"/>
              <a:pathLst>
                <a:path w="960205" h="751793">
                  <a:moveTo>
                    <a:pt x="861425" y="751793"/>
                  </a:moveTo>
                  <a:lnTo>
                    <a:pt x="98780" y="751793"/>
                  </a:lnTo>
                  <a:cubicBezTo>
                    <a:pt x="44225" y="751793"/>
                    <a:pt x="0" y="707568"/>
                    <a:pt x="0" y="653013"/>
                  </a:cubicBezTo>
                  <a:lnTo>
                    <a:pt x="0" y="257907"/>
                  </a:lnTo>
                  <a:cubicBezTo>
                    <a:pt x="0" y="216991"/>
                    <a:pt x="24876" y="181885"/>
                    <a:pt x="60330" y="166890"/>
                  </a:cubicBezTo>
                  <a:lnTo>
                    <a:pt x="92364" y="160422"/>
                  </a:lnTo>
                  <a:lnTo>
                    <a:pt x="92364" y="0"/>
                  </a:lnTo>
                  <a:lnTo>
                    <a:pt x="348104" y="159127"/>
                  </a:lnTo>
                  <a:lnTo>
                    <a:pt x="861425" y="159127"/>
                  </a:lnTo>
                  <a:cubicBezTo>
                    <a:pt x="915980" y="159127"/>
                    <a:pt x="960205" y="203352"/>
                    <a:pt x="960205" y="257907"/>
                  </a:cubicBezTo>
                  <a:lnTo>
                    <a:pt x="960205" y="653013"/>
                  </a:lnTo>
                  <a:cubicBezTo>
                    <a:pt x="960205" y="707568"/>
                    <a:pt x="915980" y="751793"/>
                    <a:pt x="861425" y="751793"/>
                  </a:cubicBezTo>
                  <a:close/>
                </a:path>
              </a:pathLst>
            </a:cu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8" name="Straight Connector 417"/>
            <p:cNvCxnSpPr/>
            <p:nvPr/>
          </p:nvCxnSpPr>
          <p:spPr>
            <a:xfrm>
              <a:off x="5913518" y="931333"/>
              <a:ext cx="390933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5913518" y="1023697"/>
              <a:ext cx="390933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5913518" y="1116061"/>
              <a:ext cx="390933" cy="0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1" name="Group 420"/>
          <p:cNvGrpSpPr/>
          <p:nvPr/>
        </p:nvGrpSpPr>
        <p:grpSpPr>
          <a:xfrm>
            <a:off x="6040890" y="2563492"/>
            <a:ext cx="291029" cy="385585"/>
            <a:chOff x="3617147" y="2321541"/>
            <a:chExt cx="567135" cy="751395"/>
          </a:xfrm>
          <a:noFill/>
        </p:grpSpPr>
        <p:sp>
          <p:nvSpPr>
            <p:cNvPr id="422" name="Rectangle 1"/>
            <p:cNvSpPr/>
            <p:nvPr/>
          </p:nvSpPr>
          <p:spPr>
            <a:xfrm>
              <a:off x="3617147" y="2321541"/>
              <a:ext cx="567135" cy="751395"/>
            </a:xfrm>
            <a:custGeom>
              <a:avLst/>
              <a:gdLst>
                <a:gd name="connsiteX0" fmla="*/ 0 w 2866571"/>
                <a:gd name="connsiteY0" fmla="*/ 0 h 3797904"/>
                <a:gd name="connsiteX1" fmla="*/ 2866571 w 2866571"/>
                <a:gd name="connsiteY1" fmla="*/ 0 h 3797904"/>
                <a:gd name="connsiteX2" fmla="*/ 2134172 w 2866571"/>
                <a:gd name="connsiteY2" fmla="*/ 262 h 3797904"/>
                <a:gd name="connsiteX3" fmla="*/ 2866571 w 2866571"/>
                <a:gd name="connsiteY3" fmla="*/ 732661 h 3797904"/>
                <a:gd name="connsiteX4" fmla="*/ 2866571 w 2866571"/>
                <a:gd name="connsiteY4" fmla="*/ 3797904 h 3797904"/>
                <a:gd name="connsiteX5" fmla="*/ 0 w 2866571"/>
                <a:gd name="connsiteY5" fmla="*/ 3797904 h 3797904"/>
                <a:gd name="connsiteX6" fmla="*/ 0 w 2866571"/>
                <a:gd name="connsiteY6" fmla="*/ 0 h 3797904"/>
                <a:gd name="connsiteX0" fmla="*/ 0 w 2866571"/>
                <a:gd name="connsiteY0" fmla="*/ 0 h 3797904"/>
                <a:gd name="connsiteX1" fmla="*/ 2134172 w 2866571"/>
                <a:gd name="connsiteY1" fmla="*/ 262 h 3797904"/>
                <a:gd name="connsiteX2" fmla="*/ 2866571 w 2866571"/>
                <a:gd name="connsiteY2" fmla="*/ 732661 h 3797904"/>
                <a:gd name="connsiteX3" fmla="*/ 2866571 w 2866571"/>
                <a:gd name="connsiteY3" fmla="*/ 3797904 h 3797904"/>
                <a:gd name="connsiteX4" fmla="*/ 0 w 2866571"/>
                <a:gd name="connsiteY4" fmla="*/ 3797904 h 3797904"/>
                <a:gd name="connsiteX5" fmla="*/ 0 w 2866571"/>
                <a:gd name="connsiteY5" fmla="*/ 0 h 379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6571" h="3797904">
                  <a:moveTo>
                    <a:pt x="0" y="0"/>
                  </a:moveTo>
                  <a:lnTo>
                    <a:pt x="2134172" y="262"/>
                  </a:lnTo>
                  <a:lnTo>
                    <a:pt x="2866571" y="732661"/>
                  </a:lnTo>
                  <a:lnTo>
                    <a:pt x="2866571" y="3797904"/>
                  </a:lnTo>
                  <a:lnTo>
                    <a:pt x="0" y="37979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Right Triangle 422"/>
            <p:cNvSpPr/>
            <p:nvPr/>
          </p:nvSpPr>
          <p:spPr>
            <a:xfrm>
              <a:off x="4039329" y="2321593"/>
              <a:ext cx="144901" cy="144901"/>
            </a:xfrm>
            <a:prstGeom prst="rtTriangle">
              <a:avLst/>
            </a:prstGeom>
            <a:grpFill/>
            <a:ln w="952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4" name="Straight Arrow Connector 423"/>
            <p:cNvCxnSpPr/>
            <p:nvPr/>
          </p:nvCxnSpPr>
          <p:spPr>
            <a:xfrm>
              <a:off x="3699282" y="2553026"/>
              <a:ext cx="410308" cy="0"/>
            </a:xfrm>
            <a:prstGeom prst="straightConnector1">
              <a:avLst/>
            </a:prstGeom>
            <a:grpFill/>
            <a:ln w="9525" cmpd="sng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/>
            <p:nvPr/>
          </p:nvCxnSpPr>
          <p:spPr>
            <a:xfrm>
              <a:off x="3699282" y="2650718"/>
              <a:ext cx="410308" cy="0"/>
            </a:xfrm>
            <a:prstGeom prst="straightConnector1">
              <a:avLst/>
            </a:prstGeom>
            <a:grpFill/>
            <a:ln w="9525" cmpd="sng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/>
            <p:nvPr/>
          </p:nvCxnSpPr>
          <p:spPr>
            <a:xfrm>
              <a:off x="3699282" y="2748410"/>
              <a:ext cx="410308" cy="0"/>
            </a:xfrm>
            <a:prstGeom prst="straightConnector1">
              <a:avLst/>
            </a:prstGeom>
            <a:grpFill/>
            <a:ln w="9525" cmpd="sng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/>
            <p:nvPr/>
          </p:nvCxnSpPr>
          <p:spPr>
            <a:xfrm>
              <a:off x="3699282" y="2846102"/>
              <a:ext cx="410308" cy="0"/>
            </a:xfrm>
            <a:prstGeom prst="straightConnector1">
              <a:avLst/>
            </a:prstGeom>
            <a:grpFill/>
            <a:ln w="9525" cmpd="sng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/>
            <p:nvPr/>
          </p:nvCxnSpPr>
          <p:spPr>
            <a:xfrm>
              <a:off x="3699282" y="2943795"/>
              <a:ext cx="410308" cy="0"/>
            </a:xfrm>
            <a:prstGeom prst="straightConnector1">
              <a:avLst/>
            </a:prstGeom>
            <a:grpFill/>
            <a:ln w="9525" cmpd="sng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8" name="Freeform 437"/>
          <p:cNvSpPr>
            <a:spLocks noChangeAspect="1" noChangeArrowheads="1"/>
          </p:cNvSpPr>
          <p:nvPr/>
        </p:nvSpPr>
        <p:spPr bwMode="auto">
          <a:xfrm>
            <a:off x="7368672" y="2623448"/>
            <a:ext cx="463461" cy="377851"/>
          </a:xfrm>
          <a:custGeom>
            <a:avLst/>
            <a:gdLst>
              <a:gd name="T0" fmla="*/ 14061 w 15062"/>
              <a:gd name="T1" fmla="*/ 2031 h 12281"/>
              <a:gd name="T2" fmla="*/ 12999 w 15062"/>
              <a:gd name="T3" fmla="*/ 2063 h 12281"/>
              <a:gd name="T4" fmla="*/ 13843 w 15062"/>
              <a:gd name="T5" fmla="*/ 1219 h 12281"/>
              <a:gd name="T6" fmla="*/ 13593 w 15062"/>
              <a:gd name="T7" fmla="*/ 969 h 12281"/>
              <a:gd name="T8" fmla="*/ 12593 w 15062"/>
              <a:gd name="T9" fmla="*/ 1281 h 12281"/>
              <a:gd name="T10" fmla="*/ 11499 w 15062"/>
              <a:gd name="T11" fmla="*/ 563 h 12281"/>
              <a:gd name="T12" fmla="*/ 8343 w 15062"/>
              <a:gd name="T13" fmla="*/ 1156 h 12281"/>
              <a:gd name="T14" fmla="*/ 7500 w 15062"/>
              <a:gd name="T15" fmla="*/ 3500 h 12281"/>
              <a:gd name="T16" fmla="*/ 7406 w 15062"/>
              <a:gd name="T17" fmla="*/ 3875 h 12281"/>
              <a:gd name="T18" fmla="*/ 7437 w 15062"/>
              <a:gd name="T19" fmla="*/ 4031 h 12281"/>
              <a:gd name="T20" fmla="*/ 3906 w 15062"/>
              <a:gd name="T21" fmla="*/ 3094 h 12281"/>
              <a:gd name="T22" fmla="*/ 1031 w 15062"/>
              <a:gd name="T23" fmla="*/ 1469 h 12281"/>
              <a:gd name="T24" fmla="*/ 1281 w 15062"/>
              <a:gd name="T25" fmla="*/ 3563 h 12281"/>
              <a:gd name="T26" fmla="*/ 2125 w 15062"/>
              <a:gd name="T27" fmla="*/ 4750 h 12281"/>
              <a:gd name="T28" fmla="*/ 2250 w 15062"/>
              <a:gd name="T29" fmla="*/ 4812 h 12281"/>
              <a:gd name="T30" fmla="*/ 1375 w 15062"/>
              <a:gd name="T31" fmla="*/ 4781 h 12281"/>
              <a:gd name="T32" fmla="*/ 1562 w 15062"/>
              <a:gd name="T33" fmla="*/ 6219 h 12281"/>
              <a:gd name="T34" fmla="*/ 3187 w 15062"/>
              <a:gd name="T35" fmla="*/ 7375 h 12281"/>
              <a:gd name="T36" fmla="*/ 3344 w 15062"/>
              <a:gd name="T37" fmla="*/ 7406 h 12281"/>
              <a:gd name="T38" fmla="*/ 2812 w 15062"/>
              <a:gd name="T39" fmla="*/ 7594 h 12281"/>
              <a:gd name="T40" fmla="*/ 2094 w 15062"/>
              <a:gd name="T41" fmla="*/ 7625 h 12281"/>
              <a:gd name="T42" fmla="*/ 2969 w 15062"/>
              <a:gd name="T43" fmla="*/ 8781 h 12281"/>
              <a:gd name="T44" fmla="*/ 4625 w 15062"/>
              <a:gd name="T45" fmla="*/ 9500 h 12281"/>
              <a:gd name="T46" fmla="*/ 4781 w 15062"/>
              <a:gd name="T47" fmla="*/ 9500 h 12281"/>
              <a:gd name="T48" fmla="*/ 2906 w 15062"/>
              <a:gd name="T49" fmla="*/ 10624 h 12281"/>
              <a:gd name="T50" fmla="*/ 812 w 15062"/>
              <a:gd name="T51" fmla="*/ 10968 h 12281"/>
              <a:gd name="T52" fmla="*/ 4781 w 15062"/>
              <a:gd name="T53" fmla="*/ 11968 h 12281"/>
              <a:gd name="T54" fmla="*/ 13218 w 15062"/>
              <a:gd name="T55" fmla="*/ 3531 h 12281"/>
              <a:gd name="T56" fmla="*/ 13280 w 15062"/>
              <a:gd name="T57" fmla="*/ 3000 h 12281"/>
              <a:gd name="T58" fmla="*/ 14436 w 15062"/>
              <a:gd name="T59" fmla="*/ 1906 h 12281"/>
              <a:gd name="T60" fmla="*/ 14811 w 15062"/>
              <a:gd name="T61" fmla="*/ 1438 h 12281"/>
              <a:gd name="T62" fmla="*/ 14999 w 15062"/>
              <a:gd name="T63" fmla="*/ 1656 h 12281"/>
              <a:gd name="T64" fmla="*/ 13530 w 15062"/>
              <a:gd name="T65" fmla="*/ 3219 h 12281"/>
              <a:gd name="T66" fmla="*/ 13530 w 15062"/>
              <a:gd name="T67" fmla="*/ 3531 h 12281"/>
              <a:gd name="T68" fmla="*/ 4781 w 15062"/>
              <a:gd name="T69" fmla="*/ 12280 h 12281"/>
              <a:gd name="T70" fmla="*/ 94 w 15062"/>
              <a:gd name="T71" fmla="*/ 10905 h 12281"/>
              <a:gd name="T72" fmla="*/ 187 w 15062"/>
              <a:gd name="T73" fmla="*/ 10593 h 12281"/>
              <a:gd name="T74" fmla="*/ 875 w 15062"/>
              <a:gd name="T75" fmla="*/ 10624 h 12281"/>
              <a:gd name="T76" fmla="*/ 4187 w 15062"/>
              <a:gd name="T77" fmla="*/ 9625 h 12281"/>
              <a:gd name="T78" fmla="*/ 1656 w 15062"/>
              <a:gd name="T79" fmla="*/ 7469 h 12281"/>
              <a:gd name="T80" fmla="*/ 1844 w 15062"/>
              <a:gd name="T81" fmla="*/ 7250 h 12281"/>
              <a:gd name="T82" fmla="*/ 2375 w 15062"/>
              <a:gd name="T83" fmla="*/ 7313 h 12281"/>
              <a:gd name="T84" fmla="*/ 1312 w 15062"/>
              <a:gd name="T85" fmla="*/ 6406 h 12281"/>
              <a:gd name="T86" fmla="*/ 594 w 15062"/>
              <a:gd name="T87" fmla="*/ 4375 h 12281"/>
              <a:gd name="T88" fmla="*/ 844 w 15062"/>
              <a:gd name="T89" fmla="*/ 4219 h 12281"/>
              <a:gd name="T90" fmla="*/ 1594 w 15062"/>
              <a:gd name="T91" fmla="*/ 4500 h 12281"/>
              <a:gd name="T92" fmla="*/ 625 w 15062"/>
              <a:gd name="T93" fmla="*/ 2219 h 12281"/>
              <a:gd name="T94" fmla="*/ 1031 w 15062"/>
              <a:gd name="T95" fmla="*/ 625 h 12281"/>
              <a:gd name="T96" fmla="*/ 1312 w 15062"/>
              <a:gd name="T97" fmla="*/ 594 h 12281"/>
              <a:gd name="T98" fmla="*/ 1312 w 15062"/>
              <a:gd name="T99" fmla="*/ 594 h 12281"/>
              <a:gd name="T100" fmla="*/ 7219 w 15062"/>
              <a:gd name="T101" fmla="*/ 3688 h 12281"/>
              <a:gd name="T102" fmla="*/ 7187 w 15062"/>
              <a:gd name="T103" fmla="*/ 3188 h 12281"/>
              <a:gd name="T104" fmla="*/ 10343 w 15062"/>
              <a:gd name="T105" fmla="*/ 0 h 12281"/>
              <a:gd name="T106" fmla="*/ 12593 w 15062"/>
              <a:gd name="T107" fmla="*/ 938 h 12281"/>
              <a:gd name="T108" fmla="*/ 14374 w 15062"/>
              <a:gd name="T109" fmla="*/ 250 h 12281"/>
              <a:gd name="T110" fmla="*/ 14624 w 15062"/>
              <a:gd name="T111" fmla="*/ 438 h 12281"/>
              <a:gd name="T112" fmla="*/ 13780 w 15062"/>
              <a:gd name="T113" fmla="*/ 1781 h 12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062" h="12281">
                <a:moveTo>
                  <a:pt x="14436" y="1906"/>
                </a:moveTo>
                <a:cubicBezTo>
                  <a:pt x="14311" y="1969"/>
                  <a:pt x="14186" y="2000"/>
                  <a:pt x="14061" y="2031"/>
                </a:cubicBezTo>
                <a:cubicBezTo>
                  <a:pt x="13780" y="2125"/>
                  <a:pt x="13468" y="2156"/>
                  <a:pt x="13155" y="2219"/>
                </a:cubicBezTo>
                <a:cubicBezTo>
                  <a:pt x="13093" y="2219"/>
                  <a:pt x="12999" y="2156"/>
                  <a:pt x="12999" y="2063"/>
                </a:cubicBezTo>
                <a:cubicBezTo>
                  <a:pt x="12968" y="2000"/>
                  <a:pt x="13030" y="1938"/>
                  <a:pt x="13061" y="1906"/>
                </a:cubicBezTo>
                <a:cubicBezTo>
                  <a:pt x="13374" y="1719"/>
                  <a:pt x="13624" y="1500"/>
                  <a:pt x="13843" y="1219"/>
                </a:cubicBezTo>
                <a:cubicBezTo>
                  <a:pt x="13968" y="1094"/>
                  <a:pt x="14061" y="906"/>
                  <a:pt x="14155" y="719"/>
                </a:cubicBezTo>
                <a:cubicBezTo>
                  <a:pt x="13968" y="813"/>
                  <a:pt x="13780" y="906"/>
                  <a:pt x="13593" y="969"/>
                </a:cubicBezTo>
                <a:cubicBezTo>
                  <a:pt x="13280" y="1094"/>
                  <a:pt x="12936" y="1188"/>
                  <a:pt x="12593" y="1250"/>
                </a:cubicBezTo>
                <a:cubicBezTo>
                  <a:pt x="12593" y="1281"/>
                  <a:pt x="12593" y="1281"/>
                  <a:pt x="12593" y="1281"/>
                </a:cubicBezTo>
                <a:cubicBezTo>
                  <a:pt x="12530" y="1281"/>
                  <a:pt x="12468" y="1250"/>
                  <a:pt x="12436" y="1219"/>
                </a:cubicBezTo>
                <a:cubicBezTo>
                  <a:pt x="12155" y="938"/>
                  <a:pt x="11843" y="719"/>
                  <a:pt x="11499" y="563"/>
                </a:cubicBezTo>
                <a:cubicBezTo>
                  <a:pt x="11155" y="406"/>
                  <a:pt x="10749" y="313"/>
                  <a:pt x="10343" y="313"/>
                </a:cubicBezTo>
                <a:cubicBezTo>
                  <a:pt x="9562" y="313"/>
                  <a:pt x="8844" y="625"/>
                  <a:pt x="8343" y="1156"/>
                </a:cubicBezTo>
                <a:cubicBezTo>
                  <a:pt x="7812" y="1656"/>
                  <a:pt x="7500" y="2375"/>
                  <a:pt x="7500" y="3188"/>
                </a:cubicBezTo>
                <a:cubicBezTo>
                  <a:pt x="7500" y="3281"/>
                  <a:pt x="7500" y="3406"/>
                  <a:pt x="7500" y="3500"/>
                </a:cubicBezTo>
                <a:cubicBezTo>
                  <a:pt x="7531" y="3625"/>
                  <a:pt x="7531" y="3719"/>
                  <a:pt x="7562" y="3812"/>
                </a:cubicBezTo>
                <a:cubicBezTo>
                  <a:pt x="7406" y="3875"/>
                  <a:pt x="7406" y="3875"/>
                  <a:pt x="7406" y="3875"/>
                </a:cubicBezTo>
                <a:cubicBezTo>
                  <a:pt x="7562" y="3812"/>
                  <a:pt x="7562" y="3812"/>
                  <a:pt x="7562" y="3812"/>
                </a:cubicBezTo>
                <a:cubicBezTo>
                  <a:pt x="7593" y="3906"/>
                  <a:pt x="7531" y="4000"/>
                  <a:pt x="7437" y="4031"/>
                </a:cubicBezTo>
                <a:lnTo>
                  <a:pt x="7406" y="4031"/>
                </a:lnTo>
                <a:cubicBezTo>
                  <a:pt x="6125" y="3969"/>
                  <a:pt x="4969" y="3625"/>
                  <a:pt x="3906" y="3094"/>
                </a:cubicBezTo>
                <a:cubicBezTo>
                  <a:pt x="2875" y="2563"/>
                  <a:pt x="1969" y="1844"/>
                  <a:pt x="1219" y="1000"/>
                </a:cubicBezTo>
                <a:cubicBezTo>
                  <a:pt x="1156" y="1156"/>
                  <a:pt x="1094" y="1313"/>
                  <a:pt x="1031" y="1469"/>
                </a:cubicBezTo>
                <a:cubicBezTo>
                  <a:pt x="969" y="1719"/>
                  <a:pt x="937" y="1969"/>
                  <a:pt x="937" y="2219"/>
                </a:cubicBezTo>
                <a:cubicBezTo>
                  <a:pt x="937" y="2719"/>
                  <a:pt x="1062" y="3188"/>
                  <a:pt x="1281" y="3563"/>
                </a:cubicBezTo>
                <a:cubicBezTo>
                  <a:pt x="1500" y="4000"/>
                  <a:pt x="1812" y="4344"/>
                  <a:pt x="2219" y="4594"/>
                </a:cubicBezTo>
                <a:cubicBezTo>
                  <a:pt x="2125" y="4750"/>
                  <a:pt x="2125" y="4750"/>
                  <a:pt x="2125" y="4750"/>
                </a:cubicBezTo>
                <a:cubicBezTo>
                  <a:pt x="2219" y="4594"/>
                  <a:pt x="2219" y="4594"/>
                  <a:pt x="2219" y="4594"/>
                </a:cubicBezTo>
                <a:cubicBezTo>
                  <a:pt x="2281" y="4656"/>
                  <a:pt x="2312" y="4750"/>
                  <a:pt x="2250" y="4812"/>
                </a:cubicBezTo>
                <a:cubicBezTo>
                  <a:pt x="2219" y="4875"/>
                  <a:pt x="2156" y="4906"/>
                  <a:pt x="2094" y="4906"/>
                </a:cubicBezTo>
                <a:cubicBezTo>
                  <a:pt x="1844" y="4875"/>
                  <a:pt x="1625" y="4844"/>
                  <a:pt x="1375" y="4781"/>
                </a:cubicBezTo>
                <a:cubicBezTo>
                  <a:pt x="1219" y="4750"/>
                  <a:pt x="1062" y="4688"/>
                  <a:pt x="937" y="4625"/>
                </a:cubicBezTo>
                <a:cubicBezTo>
                  <a:pt x="969" y="5219"/>
                  <a:pt x="1187" y="5781"/>
                  <a:pt x="1562" y="6219"/>
                </a:cubicBezTo>
                <a:cubicBezTo>
                  <a:pt x="1969" y="6719"/>
                  <a:pt x="2562" y="7063"/>
                  <a:pt x="3219" y="7219"/>
                </a:cubicBezTo>
                <a:cubicBezTo>
                  <a:pt x="3187" y="7375"/>
                  <a:pt x="3187" y="7375"/>
                  <a:pt x="3187" y="7375"/>
                </a:cubicBezTo>
                <a:cubicBezTo>
                  <a:pt x="3219" y="7219"/>
                  <a:pt x="3219" y="7219"/>
                  <a:pt x="3219" y="7219"/>
                </a:cubicBezTo>
                <a:cubicBezTo>
                  <a:pt x="3281" y="7219"/>
                  <a:pt x="3344" y="7313"/>
                  <a:pt x="3344" y="7406"/>
                </a:cubicBezTo>
                <a:cubicBezTo>
                  <a:pt x="3312" y="7469"/>
                  <a:pt x="3281" y="7500"/>
                  <a:pt x="3219" y="7531"/>
                </a:cubicBezTo>
                <a:cubicBezTo>
                  <a:pt x="3062" y="7563"/>
                  <a:pt x="2937" y="7594"/>
                  <a:pt x="2812" y="7594"/>
                </a:cubicBezTo>
                <a:cubicBezTo>
                  <a:pt x="2656" y="7625"/>
                  <a:pt x="2531" y="7625"/>
                  <a:pt x="2375" y="7625"/>
                </a:cubicBezTo>
                <a:cubicBezTo>
                  <a:pt x="2281" y="7625"/>
                  <a:pt x="2187" y="7625"/>
                  <a:pt x="2094" y="7625"/>
                </a:cubicBezTo>
                <a:cubicBezTo>
                  <a:pt x="2062" y="7594"/>
                  <a:pt x="2062" y="7594"/>
                  <a:pt x="2062" y="7594"/>
                </a:cubicBezTo>
                <a:cubicBezTo>
                  <a:pt x="2250" y="8063"/>
                  <a:pt x="2562" y="8469"/>
                  <a:pt x="2969" y="8781"/>
                </a:cubicBezTo>
                <a:cubicBezTo>
                  <a:pt x="3437" y="9125"/>
                  <a:pt x="4000" y="9344"/>
                  <a:pt x="4625" y="9344"/>
                </a:cubicBezTo>
                <a:cubicBezTo>
                  <a:pt x="4625" y="9500"/>
                  <a:pt x="4625" y="9500"/>
                  <a:pt x="4625" y="9500"/>
                </a:cubicBezTo>
                <a:cubicBezTo>
                  <a:pt x="4625" y="9344"/>
                  <a:pt x="4625" y="9344"/>
                  <a:pt x="4625" y="9344"/>
                </a:cubicBezTo>
                <a:cubicBezTo>
                  <a:pt x="4718" y="9344"/>
                  <a:pt x="4781" y="9438"/>
                  <a:pt x="4781" y="9500"/>
                </a:cubicBezTo>
                <a:cubicBezTo>
                  <a:pt x="4781" y="9563"/>
                  <a:pt x="4750" y="9625"/>
                  <a:pt x="4718" y="9656"/>
                </a:cubicBezTo>
                <a:cubicBezTo>
                  <a:pt x="4187" y="10063"/>
                  <a:pt x="3562" y="10405"/>
                  <a:pt x="2906" y="10624"/>
                </a:cubicBezTo>
                <a:cubicBezTo>
                  <a:pt x="2281" y="10843"/>
                  <a:pt x="1594" y="10968"/>
                  <a:pt x="875" y="10968"/>
                </a:cubicBezTo>
                <a:cubicBezTo>
                  <a:pt x="844" y="10968"/>
                  <a:pt x="844" y="10968"/>
                  <a:pt x="812" y="10968"/>
                </a:cubicBezTo>
                <a:cubicBezTo>
                  <a:pt x="1312" y="11218"/>
                  <a:pt x="1875" y="11437"/>
                  <a:pt x="2437" y="11624"/>
                </a:cubicBezTo>
                <a:cubicBezTo>
                  <a:pt x="3187" y="11843"/>
                  <a:pt x="3968" y="11968"/>
                  <a:pt x="4781" y="11968"/>
                </a:cubicBezTo>
                <a:cubicBezTo>
                  <a:pt x="7312" y="11968"/>
                  <a:pt x="9281" y="10999"/>
                  <a:pt x="10686" y="9594"/>
                </a:cubicBezTo>
                <a:cubicBezTo>
                  <a:pt x="12343" y="7938"/>
                  <a:pt x="13218" y="5625"/>
                  <a:pt x="13218" y="3531"/>
                </a:cubicBezTo>
                <a:cubicBezTo>
                  <a:pt x="13218" y="3125"/>
                  <a:pt x="13218" y="3125"/>
                  <a:pt x="13218" y="3125"/>
                </a:cubicBezTo>
                <a:cubicBezTo>
                  <a:pt x="13218" y="3094"/>
                  <a:pt x="13249" y="3031"/>
                  <a:pt x="13280" y="3000"/>
                </a:cubicBezTo>
                <a:cubicBezTo>
                  <a:pt x="13561" y="2781"/>
                  <a:pt x="13843" y="2563"/>
                  <a:pt x="14093" y="2313"/>
                </a:cubicBezTo>
                <a:cubicBezTo>
                  <a:pt x="14186" y="2188"/>
                  <a:pt x="14311" y="2063"/>
                  <a:pt x="14436" y="1906"/>
                </a:cubicBezTo>
                <a:close/>
                <a:moveTo>
                  <a:pt x="13999" y="1719"/>
                </a:moveTo>
                <a:cubicBezTo>
                  <a:pt x="14280" y="1656"/>
                  <a:pt x="14530" y="1531"/>
                  <a:pt x="14811" y="1438"/>
                </a:cubicBezTo>
                <a:cubicBezTo>
                  <a:pt x="14843" y="1406"/>
                  <a:pt x="14905" y="1406"/>
                  <a:pt x="14968" y="1438"/>
                </a:cubicBezTo>
                <a:cubicBezTo>
                  <a:pt x="15030" y="1500"/>
                  <a:pt x="15061" y="1594"/>
                  <a:pt x="14999" y="1656"/>
                </a:cubicBezTo>
                <a:cubicBezTo>
                  <a:pt x="14811" y="1969"/>
                  <a:pt x="14561" y="2250"/>
                  <a:pt x="14311" y="2531"/>
                </a:cubicBezTo>
                <a:cubicBezTo>
                  <a:pt x="14061" y="2781"/>
                  <a:pt x="13811" y="3000"/>
                  <a:pt x="13530" y="3219"/>
                </a:cubicBezTo>
                <a:cubicBezTo>
                  <a:pt x="13530" y="3500"/>
                  <a:pt x="13530" y="3500"/>
                  <a:pt x="13530" y="3500"/>
                </a:cubicBezTo>
                <a:lnTo>
                  <a:pt x="13530" y="3531"/>
                </a:lnTo>
                <a:cubicBezTo>
                  <a:pt x="13530" y="5719"/>
                  <a:pt x="12624" y="8094"/>
                  <a:pt x="10905" y="9813"/>
                </a:cubicBezTo>
                <a:cubicBezTo>
                  <a:pt x="9437" y="11280"/>
                  <a:pt x="7406" y="12280"/>
                  <a:pt x="4781" y="12280"/>
                </a:cubicBezTo>
                <a:cubicBezTo>
                  <a:pt x="3937" y="12280"/>
                  <a:pt x="3125" y="12155"/>
                  <a:pt x="2344" y="11937"/>
                </a:cubicBezTo>
                <a:cubicBezTo>
                  <a:pt x="1531" y="11687"/>
                  <a:pt x="781" y="11343"/>
                  <a:pt x="94" y="10905"/>
                </a:cubicBezTo>
                <a:cubicBezTo>
                  <a:pt x="31" y="10874"/>
                  <a:pt x="0" y="10812"/>
                  <a:pt x="0" y="10749"/>
                </a:cubicBezTo>
                <a:cubicBezTo>
                  <a:pt x="0" y="10655"/>
                  <a:pt x="94" y="10593"/>
                  <a:pt x="187" y="10593"/>
                </a:cubicBezTo>
                <a:cubicBezTo>
                  <a:pt x="281" y="10624"/>
                  <a:pt x="406" y="10624"/>
                  <a:pt x="531" y="10624"/>
                </a:cubicBezTo>
                <a:cubicBezTo>
                  <a:pt x="625" y="10624"/>
                  <a:pt x="750" y="10624"/>
                  <a:pt x="875" y="10624"/>
                </a:cubicBezTo>
                <a:cubicBezTo>
                  <a:pt x="1562" y="10624"/>
                  <a:pt x="2219" y="10530"/>
                  <a:pt x="2812" y="10312"/>
                </a:cubicBezTo>
                <a:cubicBezTo>
                  <a:pt x="3312" y="10156"/>
                  <a:pt x="3781" y="9906"/>
                  <a:pt x="4187" y="9625"/>
                </a:cubicBezTo>
                <a:cubicBezTo>
                  <a:pt x="3687" y="9563"/>
                  <a:pt x="3187" y="9344"/>
                  <a:pt x="2781" y="9031"/>
                </a:cubicBezTo>
                <a:cubicBezTo>
                  <a:pt x="2281" y="8656"/>
                  <a:pt x="1875" y="8094"/>
                  <a:pt x="1656" y="7469"/>
                </a:cubicBezTo>
                <a:cubicBezTo>
                  <a:pt x="1656" y="7438"/>
                  <a:pt x="1656" y="7406"/>
                  <a:pt x="1656" y="7375"/>
                </a:cubicBezTo>
                <a:cubicBezTo>
                  <a:pt x="1656" y="7281"/>
                  <a:pt x="1750" y="7250"/>
                  <a:pt x="1844" y="7250"/>
                </a:cubicBezTo>
                <a:cubicBezTo>
                  <a:pt x="1937" y="7281"/>
                  <a:pt x="2031" y="7281"/>
                  <a:pt x="2094" y="7281"/>
                </a:cubicBezTo>
                <a:cubicBezTo>
                  <a:pt x="2187" y="7313"/>
                  <a:pt x="2281" y="7313"/>
                  <a:pt x="2375" y="7313"/>
                </a:cubicBezTo>
                <a:cubicBezTo>
                  <a:pt x="2406" y="7313"/>
                  <a:pt x="2437" y="7313"/>
                  <a:pt x="2469" y="7313"/>
                </a:cubicBezTo>
                <a:cubicBezTo>
                  <a:pt x="2031" y="7094"/>
                  <a:pt x="1625" y="6781"/>
                  <a:pt x="1312" y="6406"/>
                </a:cubicBezTo>
                <a:cubicBezTo>
                  <a:pt x="875" y="5875"/>
                  <a:pt x="594" y="5156"/>
                  <a:pt x="594" y="4406"/>
                </a:cubicBezTo>
                <a:cubicBezTo>
                  <a:pt x="594" y="4375"/>
                  <a:pt x="594" y="4375"/>
                  <a:pt x="594" y="4375"/>
                </a:cubicBezTo>
                <a:cubicBezTo>
                  <a:pt x="594" y="4344"/>
                  <a:pt x="594" y="4312"/>
                  <a:pt x="625" y="4281"/>
                </a:cubicBezTo>
                <a:cubicBezTo>
                  <a:pt x="656" y="4219"/>
                  <a:pt x="750" y="4188"/>
                  <a:pt x="844" y="4219"/>
                </a:cubicBezTo>
                <a:cubicBezTo>
                  <a:pt x="1031" y="4344"/>
                  <a:pt x="1250" y="4406"/>
                  <a:pt x="1469" y="4469"/>
                </a:cubicBezTo>
                <a:cubicBezTo>
                  <a:pt x="1500" y="4500"/>
                  <a:pt x="1531" y="4500"/>
                  <a:pt x="1594" y="4500"/>
                </a:cubicBezTo>
                <a:cubicBezTo>
                  <a:pt x="1344" y="4281"/>
                  <a:pt x="1156" y="4031"/>
                  <a:pt x="1000" y="3719"/>
                </a:cubicBezTo>
                <a:cubicBezTo>
                  <a:pt x="750" y="3281"/>
                  <a:pt x="625" y="2781"/>
                  <a:pt x="625" y="2219"/>
                </a:cubicBezTo>
                <a:cubicBezTo>
                  <a:pt x="625" y="1938"/>
                  <a:pt x="656" y="1656"/>
                  <a:pt x="719" y="1406"/>
                </a:cubicBezTo>
                <a:cubicBezTo>
                  <a:pt x="812" y="1125"/>
                  <a:pt x="906" y="875"/>
                  <a:pt x="1031" y="625"/>
                </a:cubicBezTo>
                <a:cubicBezTo>
                  <a:pt x="1062" y="625"/>
                  <a:pt x="1062" y="594"/>
                  <a:pt x="1094" y="594"/>
                </a:cubicBezTo>
                <a:cubicBezTo>
                  <a:pt x="1156" y="531"/>
                  <a:pt x="1250" y="531"/>
                  <a:pt x="1312" y="594"/>
                </a:cubicBezTo>
                <a:cubicBezTo>
                  <a:pt x="1187" y="719"/>
                  <a:pt x="1187" y="719"/>
                  <a:pt x="1187" y="719"/>
                </a:cubicBezTo>
                <a:cubicBezTo>
                  <a:pt x="1312" y="594"/>
                  <a:pt x="1312" y="594"/>
                  <a:pt x="1312" y="594"/>
                </a:cubicBezTo>
                <a:cubicBezTo>
                  <a:pt x="2062" y="1531"/>
                  <a:pt x="2969" y="2281"/>
                  <a:pt x="4031" y="2813"/>
                </a:cubicBezTo>
                <a:cubicBezTo>
                  <a:pt x="5000" y="3313"/>
                  <a:pt x="6094" y="3594"/>
                  <a:pt x="7219" y="3688"/>
                </a:cubicBezTo>
                <a:cubicBezTo>
                  <a:pt x="7219" y="3656"/>
                  <a:pt x="7187" y="3594"/>
                  <a:pt x="7187" y="3531"/>
                </a:cubicBezTo>
                <a:cubicBezTo>
                  <a:pt x="7187" y="3438"/>
                  <a:pt x="7187" y="3313"/>
                  <a:pt x="7187" y="3188"/>
                </a:cubicBezTo>
                <a:cubicBezTo>
                  <a:pt x="7187" y="2313"/>
                  <a:pt x="7531" y="1500"/>
                  <a:pt x="8093" y="938"/>
                </a:cubicBezTo>
                <a:cubicBezTo>
                  <a:pt x="8687" y="344"/>
                  <a:pt x="9469" y="0"/>
                  <a:pt x="10343" y="0"/>
                </a:cubicBezTo>
                <a:cubicBezTo>
                  <a:pt x="10811" y="0"/>
                  <a:pt x="11218" y="94"/>
                  <a:pt x="11624" y="250"/>
                </a:cubicBezTo>
                <a:cubicBezTo>
                  <a:pt x="11999" y="406"/>
                  <a:pt x="12311" y="656"/>
                  <a:pt x="12593" y="938"/>
                </a:cubicBezTo>
                <a:cubicBezTo>
                  <a:pt x="12905" y="875"/>
                  <a:pt x="13218" y="781"/>
                  <a:pt x="13499" y="688"/>
                </a:cubicBezTo>
                <a:cubicBezTo>
                  <a:pt x="13811" y="563"/>
                  <a:pt x="14093" y="406"/>
                  <a:pt x="14374" y="250"/>
                </a:cubicBezTo>
                <a:cubicBezTo>
                  <a:pt x="14436" y="219"/>
                  <a:pt x="14468" y="219"/>
                  <a:pt x="14530" y="219"/>
                </a:cubicBezTo>
                <a:cubicBezTo>
                  <a:pt x="14624" y="250"/>
                  <a:pt x="14655" y="344"/>
                  <a:pt x="14624" y="438"/>
                </a:cubicBezTo>
                <a:cubicBezTo>
                  <a:pt x="14499" y="781"/>
                  <a:pt x="14311" y="1125"/>
                  <a:pt x="14093" y="1438"/>
                </a:cubicBezTo>
                <a:cubicBezTo>
                  <a:pt x="13999" y="1563"/>
                  <a:pt x="13874" y="1656"/>
                  <a:pt x="13780" y="1781"/>
                </a:cubicBezTo>
                <a:cubicBezTo>
                  <a:pt x="13843" y="1750"/>
                  <a:pt x="13905" y="1750"/>
                  <a:pt x="13999" y="17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54" name="Group 453"/>
          <p:cNvGrpSpPr/>
          <p:nvPr/>
        </p:nvGrpSpPr>
        <p:grpSpPr>
          <a:xfrm>
            <a:off x="5227633" y="2622801"/>
            <a:ext cx="566343" cy="390396"/>
            <a:chOff x="1384300" y="1271588"/>
            <a:chExt cx="7424738" cy="5118100"/>
          </a:xfrm>
          <a:noFill/>
        </p:grpSpPr>
        <p:sp>
          <p:nvSpPr>
            <p:cNvPr id="455" name="Freeform 1"/>
            <p:cNvSpPr>
              <a:spLocks noChangeArrowheads="1"/>
            </p:cNvSpPr>
            <p:nvPr/>
          </p:nvSpPr>
          <p:spPr bwMode="auto">
            <a:xfrm>
              <a:off x="1384300" y="1271588"/>
              <a:ext cx="7424738" cy="3835400"/>
            </a:xfrm>
            <a:custGeom>
              <a:avLst/>
              <a:gdLst>
                <a:gd name="T0" fmla="*/ 10312 w 20625"/>
                <a:gd name="T1" fmla="*/ 10655 h 10656"/>
                <a:gd name="T2" fmla="*/ 0 w 20625"/>
                <a:gd name="T3" fmla="*/ 5344 h 10656"/>
                <a:gd name="T4" fmla="*/ 10312 w 20625"/>
                <a:gd name="T5" fmla="*/ 0 h 10656"/>
                <a:gd name="T6" fmla="*/ 20624 w 20625"/>
                <a:gd name="T7" fmla="*/ 5344 h 10656"/>
                <a:gd name="T8" fmla="*/ 10312 w 20625"/>
                <a:gd name="T9" fmla="*/ 10655 h 10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25" h="10656">
                  <a:moveTo>
                    <a:pt x="10312" y="10655"/>
                  </a:moveTo>
                  <a:lnTo>
                    <a:pt x="0" y="5344"/>
                  </a:lnTo>
                  <a:lnTo>
                    <a:pt x="10312" y="0"/>
                  </a:lnTo>
                  <a:lnTo>
                    <a:pt x="20624" y="5344"/>
                  </a:lnTo>
                  <a:lnTo>
                    <a:pt x="10312" y="10655"/>
                  </a:lnTo>
                </a:path>
              </a:pathLst>
            </a:custGeom>
            <a:grpFill/>
            <a:ln w="12700" cap="flat" cmpd="sng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6" name="Freeform 2"/>
            <p:cNvSpPr>
              <a:spLocks noChangeArrowheads="1"/>
            </p:cNvSpPr>
            <p:nvPr/>
          </p:nvSpPr>
          <p:spPr bwMode="auto">
            <a:xfrm>
              <a:off x="3971925" y="3859213"/>
              <a:ext cx="3567113" cy="2339975"/>
            </a:xfrm>
            <a:custGeom>
              <a:avLst/>
              <a:gdLst>
                <a:gd name="T0" fmla="*/ 0 w 9907"/>
                <a:gd name="T1" fmla="*/ 6062 h 6501"/>
                <a:gd name="T2" fmla="*/ 0 w 9907"/>
                <a:gd name="T3" fmla="*/ 6062 h 6501"/>
                <a:gd name="T4" fmla="*/ 3125 w 9907"/>
                <a:gd name="T5" fmla="*/ 6500 h 6501"/>
                <a:gd name="T6" fmla="*/ 9906 w 9907"/>
                <a:gd name="T7" fmla="*/ 2062 h 6501"/>
                <a:gd name="T8" fmla="*/ 9906 w 9907"/>
                <a:gd name="T9" fmla="*/ 0 h 6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07" h="6501">
                  <a:moveTo>
                    <a:pt x="0" y="6062"/>
                  </a:moveTo>
                  <a:lnTo>
                    <a:pt x="0" y="6062"/>
                  </a:lnTo>
                  <a:cubicBezTo>
                    <a:pt x="907" y="6312"/>
                    <a:pt x="1938" y="6500"/>
                    <a:pt x="3125" y="6500"/>
                  </a:cubicBezTo>
                  <a:cubicBezTo>
                    <a:pt x="7343" y="6500"/>
                    <a:pt x="9906" y="3843"/>
                    <a:pt x="9906" y="2062"/>
                  </a:cubicBezTo>
                  <a:cubicBezTo>
                    <a:pt x="9906" y="0"/>
                    <a:pt x="9906" y="0"/>
                    <a:pt x="9906" y="0"/>
                  </a:cubicBezTo>
                </a:path>
              </a:pathLst>
            </a:custGeom>
            <a:grpFill/>
            <a:ln w="127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Freeform 3"/>
            <p:cNvSpPr>
              <a:spLocks noChangeArrowheads="1"/>
            </p:cNvSpPr>
            <p:nvPr/>
          </p:nvSpPr>
          <p:spPr bwMode="auto">
            <a:xfrm>
              <a:off x="2665413" y="3195638"/>
              <a:ext cx="2430462" cy="2171700"/>
            </a:xfrm>
            <a:custGeom>
              <a:avLst/>
              <a:gdLst>
                <a:gd name="T0" fmla="*/ 6750 w 6751"/>
                <a:gd name="T1" fmla="*/ 0 h 6031"/>
                <a:gd name="T2" fmla="*/ 0 w 6751"/>
                <a:gd name="T3" fmla="*/ 1780 h 6031"/>
                <a:gd name="T4" fmla="*/ 0 w 6751"/>
                <a:gd name="T5" fmla="*/ 6030 h 6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51" h="6031">
                  <a:moveTo>
                    <a:pt x="6750" y="0"/>
                  </a:moveTo>
                  <a:lnTo>
                    <a:pt x="0" y="1780"/>
                  </a:lnTo>
                  <a:lnTo>
                    <a:pt x="0" y="6030"/>
                  </a:lnTo>
                </a:path>
              </a:pathLst>
            </a:custGeom>
            <a:grpFill/>
            <a:ln w="127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8" name="Freeform 4"/>
            <p:cNvSpPr>
              <a:spLocks noChangeArrowheads="1"/>
            </p:cNvSpPr>
            <p:nvPr/>
          </p:nvSpPr>
          <p:spPr bwMode="auto">
            <a:xfrm>
              <a:off x="2160588" y="5365750"/>
              <a:ext cx="1023937" cy="1023938"/>
            </a:xfrm>
            <a:custGeom>
              <a:avLst/>
              <a:gdLst>
                <a:gd name="T0" fmla="*/ 2844 w 2845"/>
                <a:gd name="T1" fmla="*/ 1438 h 2845"/>
                <a:gd name="T2" fmla="*/ 2844 w 2845"/>
                <a:gd name="T3" fmla="*/ 1438 h 2845"/>
                <a:gd name="T4" fmla="*/ 1406 w 2845"/>
                <a:gd name="T5" fmla="*/ 2844 h 2845"/>
                <a:gd name="T6" fmla="*/ 0 w 2845"/>
                <a:gd name="T7" fmla="*/ 1438 h 2845"/>
                <a:gd name="T8" fmla="*/ 1406 w 2845"/>
                <a:gd name="T9" fmla="*/ 0 h 2845"/>
                <a:gd name="T10" fmla="*/ 2844 w 2845"/>
                <a:gd name="T11" fmla="*/ 1438 h 2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45" h="2845">
                  <a:moveTo>
                    <a:pt x="2844" y="1438"/>
                  </a:moveTo>
                  <a:lnTo>
                    <a:pt x="2844" y="1438"/>
                  </a:lnTo>
                  <a:cubicBezTo>
                    <a:pt x="2844" y="2219"/>
                    <a:pt x="2188" y="2844"/>
                    <a:pt x="1406" y="2844"/>
                  </a:cubicBezTo>
                  <a:cubicBezTo>
                    <a:pt x="625" y="2844"/>
                    <a:pt x="0" y="2219"/>
                    <a:pt x="0" y="1438"/>
                  </a:cubicBezTo>
                  <a:cubicBezTo>
                    <a:pt x="0" y="625"/>
                    <a:pt x="625" y="0"/>
                    <a:pt x="1406" y="0"/>
                  </a:cubicBezTo>
                  <a:cubicBezTo>
                    <a:pt x="2188" y="0"/>
                    <a:pt x="2844" y="625"/>
                    <a:pt x="2844" y="1438"/>
                  </a:cubicBezTo>
                </a:path>
              </a:pathLst>
            </a:custGeom>
            <a:grpFill/>
            <a:ln w="12700" cap="flat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9" name="Freeform 458"/>
          <p:cNvSpPr>
            <a:spLocks noChangeArrowheads="1"/>
          </p:cNvSpPr>
          <p:nvPr/>
        </p:nvSpPr>
        <p:spPr bwMode="auto">
          <a:xfrm>
            <a:off x="905415" y="1858034"/>
            <a:ext cx="385068" cy="429718"/>
          </a:xfrm>
          <a:custGeom>
            <a:avLst/>
            <a:gdLst>
              <a:gd name="T0" fmla="*/ 18343 w 18594"/>
              <a:gd name="T1" fmla="*/ 7938 h 20750"/>
              <a:gd name="T2" fmla="*/ 16436 w 18594"/>
              <a:gd name="T3" fmla="*/ 2782 h 20750"/>
              <a:gd name="T4" fmla="*/ 13843 w 18594"/>
              <a:gd name="T5" fmla="*/ 2157 h 20750"/>
              <a:gd name="T6" fmla="*/ 10655 w 18594"/>
              <a:gd name="T7" fmla="*/ 250 h 20750"/>
              <a:gd name="T8" fmla="*/ 7969 w 18594"/>
              <a:gd name="T9" fmla="*/ 750 h 20750"/>
              <a:gd name="T10" fmla="*/ 4594 w 18594"/>
              <a:gd name="T11" fmla="*/ 2157 h 20750"/>
              <a:gd name="T12" fmla="*/ 2875 w 18594"/>
              <a:gd name="T13" fmla="*/ 4094 h 20750"/>
              <a:gd name="T14" fmla="*/ 1344 w 18594"/>
              <a:gd name="T15" fmla="*/ 9907 h 20750"/>
              <a:gd name="T16" fmla="*/ 2844 w 18594"/>
              <a:gd name="T17" fmla="*/ 12999 h 20750"/>
              <a:gd name="T18" fmla="*/ 4375 w 18594"/>
              <a:gd name="T19" fmla="*/ 14656 h 20750"/>
              <a:gd name="T20" fmla="*/ 2187 w 18594"/>
              <a:gd name="T21" fmla="*/ 20499 h 20750"/>
              <a:gd name="T22" fmla="*/ 12436 w 18594"/>
              <a:gd name="T23" fmla="*/ 15749 h 20750"/>
              <a:gd name="T24" fmla="*/ 16436 w 18594"/>
              <a:gd name="T25" fmla="*/ 13624 h 20750"/>
              <a:gd name="T26" fmla="*/ 17030 w 18594"/>
              <a:gd name="T27" fmla="*/ 9875 h 20750"/>
              <a:gd name="T28" fmla="*/ 15936 w 18594"/>
              <a:gd name="T29" fmla="*/ 2782 h 20750"/>
              <a:gd name="T30" fmla="*/ 14405 w 18594"/>
              <a:gd name="T31" fmla="*/ 3938 h 20750"/>
              <a:gd name="T32" fmla="*/ 16186 w 18594"/>
              <a:gd name="T33" fmla="*/ 7938 h 20750"/>
              <a:gd name="T34" fmla="*/ 10405 w 18594"/>
              <a:gd name="T35" fmla="*/ 7813 h 20750"/>
              <a:gd name="T36" fmla="*/ 9655 w 18594"/>
              <a:gd name="T37" fmla="*/ 9875 h 20750"/>
              <a:gd name="T38" fmla="*/ 10655 w 18594"/>
              <a:gd name="T39" fmla="*/ 15781 h 20750"/>
              <a:gd name="T40" fmla="*/ 9874 w 18594"/>
              <a:gd name="T41" fmla="*/ 7938 h 20750"/>
              <a:gd name="T42" fmla="*/ 9062 w 18594"/>
              <a:gd name="T43" fmla="*/ 9875 h 20750"/>
              <a:gd name="T44" fmla="*/ 7844 w 18594"/>
              <a:gd name="T45" fmla="*/ 15749 h 20750"/>
              <a:gd name="T46" fmla="*/ 9062 w 18594"/>
              <a:gd name="T47" fmla="*/ 9875 h 20750"/>
              <a:gd name="T48" fmla="*/ 13749 w 18594"/>
              <a:gd name="T49" fmla="*/ 2750 h 20750"/>
              <a:gd name="T50" fmla="*/ 9655 w 18594"/>
              <a:gd name="T51" fmla="*/ 7282 h 20750"/>
              <a:gd name="T52" fmla="*/ 8469 w 18594"/>
              <a:gd name="T53" fmla="*/ 500 h 20750"/>
              <a:gd name="T54" fmla="*/ 4687 w 18594"/>
              <a:gd name="T55" fmla="*/ 3469 h 20750"/>
              <a:gd name="T56" fmla="*/ 8187 w 18594"/>
              <a:gd name="T57" fmla="*/ 1344 h 20750"/>
              <a:gd name="T58" fmla="*/ 8625 w 18594"/>
              <a:gd name="T59" fmla="*/ 7407 h 20750"/>
              <a:gd name="T60" fmla="*/ 2687 w 18594"/>
              <a:gd name="T61" fmla="*/ 2688 h 20750"/>
              <a:gd name="T62" fmla="*/ 2031 w 18594"/>
              <a:gd name="T63" fmla="*/ 7844 h 20750"/>
              <a:gd name="T64" fmla="*/ 8187 w 18594"/>
              <a:gd name="T65" fmla="*/ 7813 h 20750"/>
              <a:gd name="T66" fmla="*/ 2437 w 18594"/>
              <a:gd name="T67" fmla="*/ 7938 h 20750"/>
              <a:gd name="T68" fmla="*/ 531 w 18594"/>
              <a:gd name="T69" fmla="*/ 8469 h 20750"/>
              <a:gd name="T70" fmla="*/ 4156 w 18594"/>
              <a:gd name="T71" fmla="*/ 14156 h 20750"/>
              <a:gd name="T72" fmla="*/ 4344 w 18594"/>
              <a:gd name="T73" fmla="*/ 13624 h 20750"/>
              <a:gd name="T74" fmla="*/ 2125 w 18594"/>
              <a:gd name="T75" fmla="*/ 9656 h 20750"/>
              <a:gd name="T76" fmla="*/ 8187 w 18594"/>
              <a:gd name="T77" fmla="*/ 9313 h 20750"/>
              <a:gd name="T78" fmla="*/ 4750 w 18594"/>
              <a:gd name="T79" fmla="*/ 14187 h 20750"/>
              <a:gd name="T80" fmla="*/ 6219 w 18594"/>
              <a:gd name="T81" fmla="*/ 15218 h 20750"/>
              <a:gd name="T82" fmla="*/ 6750 w 18594"/>
              <a:gd name="T83" fmla="*/ 15968 h 20750"/>
              <a:gd name="T84" fmla="*/ 9062 w 18594"/>
              <a:gd name="T85" fmla="*/ 20249 h 20750"/>
              <a:gd name="T86" fmla="*/ 10124 w 18594"/>
              <a:gd name="T87" fmla="*/ 15687 h 20750"/>
              <a:gd name="T88" fmla="*/ 13311 w 18594"/>
              <a:gd name="T89" fmla="*/ 20249 h 20750"/>
              <a:gd name="T90" fmla="*/ 10561 w 18594"/>
              <a:gd name="T91" fmla="*/ 16312 h 20750"/>
              <a:gd name="T92" fmla="*/ 13843 w 18594"/>
              <a:gd name="T93" fmla="*/ 14312 h 20750"/>
              <a:gd name="T94" fmla="*/ 13874 w 18594"/>
              <a:gd name="T95" fmla="*/ 14187 h 20750"/>
              <a:gd name="T96" fmla="*/ 15093 w 18594"/>
              <a:gd name="T97" fmla="*/ 14468 h 20750"/>
              <a:gd name="T98" fmla="*/ 15936 w 18594"/>
              <a:gd name="T99" fmla="*/ 13531 h 20750"/>
              <a:gd name="T100" fmla="*/ 14093 w 18594"/>
              <a:gd name="T101" fmla="*/ 12968 h 20750"/>
              <a:gd name="T102" fmla="*/ 15968 w 18594"/>
              <a:gd name="T103" fmla="*/ 8906 h 20750"/>
              <a:gd name="T104" fmla="*/ 16436 w 18594"/>
              <a:gd name="T105" fmla="*/ 8469 h 20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594" h="20750">
                <a:moveTo>
                  <a:pt x="17186" y="9907"/>
                </a:moveTo>
                <a:lnTo>
                  <a:pt x="17186" y="9907"/>
                </a:lnTo>
                <a:cubicBezTo>
                  <a:pt x="17218" y="9907"/>
                  <a:pt x="17249" y="9907"/>
                  <a:pt x="17280" y="9907"/>
                </a:cubicBezTo>
                <a:cubicBezTo>
                  <a:pt x="17999" y="9907"/>
                  <a:pt x="18593" y="9313"/>
                  <a:pt x="18593" y="8563"/>
                </a:cubicBezTo>
                <a:cubicBezTo>
                  <a:pt x="18593" y="8219"/>
                  <a:pt x="18593" y="8219"/>
                  <a:pt x="18593" y="8219"/>
                </a:cubicBezTo>
                <a:cubicBezTo>
                  <a:pt x="18593" y="8063"/>
                  <a:pt x="18499" y="7938"/>
                  <a:pt x="18343" y="7938"/>
                </a:cubicBezTo>
                <a:cubicBezTo>
                  <a:pt x="17124" y="7938"/>
                  <a:pt x="17124" y="7938"/>
                  <a:pt x="17124" y="7938"/>
                </a:cubicBezTo>
                <a:cubicBezTo>
                  <a:pt x="17124" y="7844"/>
                  <a:pt x="17124" y="7844"/>
                  <a:pt x="17124" y="7844"/>
                </a:cubicBezTo>
                <a:cubicBezTo>
                  <a:pt x="16999" y="6500"/>
                  <a:pt x="16530" y="5188"/>
                  <a:pt x="15749" y="4094"/>
                </a:cubicBezTo>
                <a:cubicBezTo>
                  <a:pt x="15686" y="4000"/>
                  <a:pt x="15686" y="4000"/>
                  <a:pt x="15686" y="4000"/>
                </a:cubicBezTo>
                <a:cubicBezTo>
                  <a:pt x="15780" y="3938"/>
                  <a:pt x="15780" y="3938"/>
                  <a:pt x="15780" y="3938"/>
                </a:cubicBezTo>
                <a:cubicBezTo>
                  <a:pt x="16186" y="3688"/>
                  <a:pt x="16436" y="3250"/>
                  <a:pt x="16436" y="2782"/>
                </a:cubicBezTo>
                <a:cubicBezTo>
                  <a:pt x="16436" y="2407"/>
                  <a:pt x="16436" y="2407"/>
                  <a:pt x="16436" y="2407"/>
                </a:cubicBezTo>
                <a:cubicBezTo>
                  <a:pt x="16436" y="2282"/>
                  <a:pt x="16311" y="2157"/>
                  <a:pt x="16186" y="2157"/>
                </a:cubicBezTo>
                <a:cubicBezTo>
                  <a:pt x="13999" y="2157"/>
                  <a:pt x="13999" y="2157"/>
                  <a:pt x="13999" y="2157"/>
                </a:cubicBezTo>
                <a:cubicBezTo>
                  <a:pt x="13999" y="2157"/>
                  <a:pt x="13968" y="2157"/>
                  <a:pt x="13936" y="2188"/>
                </a:cubicBezTo>
                <a:cubicBezTo>
                  <a:pt x="13874" y="2188"/>
                  <a:pt x="13874" y="2188"/>
                  <a:pt x="13874" y="2188"/>
                </a:cubicBezTo>
                <a:cubicBezTo>
                  <a:pt x="13843" y="2157"/>
                  <a:pt x="13843" y="2157"/>
                  <a:pt x="13843" y="2157"/>
                </a:cubicBezTo>
                <a:cubicBezTo>
                  <a:pt x="12905" y="1500"/>
                  <a:pt x="11843" y="1063"/>
                  <a:pt x="10718" y="844"/>
                </a:cubicBezTo>
                <a:cubicBezTo>
                  <a:pt x="10624" y="844"/>
                  <a:pt x="10624" y="844"/>
                  <a:pt x="10624" y="844"/>
                </a:cubicBezTo>
                <a:cubicBezTo>
                  <a:pt x="10624" y="750"/>
                  <a:pt x="10624" y="750"/>
                  <a:pt x="10624" y="750"/>
                </a:cubicBezTo>
                <a:cubicBezTo>
                  <a:pt x="10624" y="719"/>
                  <a:pt x="10655" y="719"/>
                  <a:pt x="10655" y="688"/>
                </a:cubicBezTo>
                <a:cubicBezTo>
                  <a:pt x="10655" y="657"/>
                  <a:pt x="10655" y="625"/>
                  <a:pt x="10655" y="625"/>
                </a:cubicBezTo>
                <a:cubicBezTo>
                  <a:pt x="10655" y="250"/>
                  <a:pt x="10655" y="250"/>
                  <a:pt x="10655" y="250"/>
                </a:cubicBezTo>
                <a:cubicBezTo>
                  <a:pt x="10655" y="125"/>
                  <a:pt x="10530" y="0"/>
                  <a:pt x="10405" y="0"/>
                </a:cubicBezTo>
                <a:cubicBezTo>
                  <a:pt x="8219" y="0"/>
                  <a:pt x="8219" y="0"/>
                  <a:pt x="8219" y="0"/>
                </a:cubicBezTo>
                <a:cubicBezTo>
                  <a:pt x="8094" y="0"/>
                  <a:pt x="7969" y="125"/>
                  <a:pt x="7969" y="250"/>
                </a:cubicBezTo>
                <a:cubicBezTo>
                  <a:pt x="7969" y="625"/>
                  <a:pt x="7969" y="625"/>
                  <a:pt x="7969" y="625"/>
                </a:cubicBezTo>
                <a:cubicBezTo>
                  <a:pt x="7969" y="625"/>
                  <a:pt x="7969" y="657"/>
                  <a:pt x="7969" y="688"/>
                </a:cubicBezTo>
                <a:cubicBezTo>
                  <a:pt x="7969" y="719"/>
                  <a:pt x="7969" y="719"/>
                  <a:pt x="7969" y="750"/>
                </a:cubicBezTo>
                <a:cubicBezTo>
                  <a:pt x="8000" y="844"/>
                  <a:pt x="8000" y="844"/>
                  <a:pt x="8000" y="844"/>
                </a:cubicBezTo>
                <a:cubicBezTo>
                  <a:pt x="7906" y="844"/>
                  <a:pt x="7906" y="844"/>
                  <a:pt x="7906" y="844"/>
                </a:cubicBezTo>
                <a:cubicBezTo>
                  <a:pt x="6781" y="1063"/>
                  <a:pt x="5687" y="1500"/>
                  <a:pt x="4781" y="2157"/>
                </a:cubicBezTo>
                <a:cubicBezTo>
                  <a:pt x="4750" y="2188"/>
                  <a:pt x="4750" y="2188"/>
                  <a:pt x="4750" y="2188"/>
                </a:cubicBezTo>
                <a:cubicBezTo>
                  <a:pt x="4687" y="2188"/>
                  <a:pt x="4687" y="2188"/>
                  <a:pt x="4687" y="2188"/>
                </a:cubicBezTo>
                <a:cubicBezTo>
                  <a:pt x="4656" y="2157"/>
                  <a:pt x="4625" y="2157"/>
                  <a:pt x="4594" y="2157"/>
                </a:cubicBezTo>
                <a:cubicBezTo>
                  <a:pt x="2437" y="2157"/>
                  <a:pt x="2437" y="2157"/>
                  <a:pt x="2437" y="2157"/>
                </a:cubicBezTo>
                <a:cubicBezTo>
                  <a:pt x="2281" y="2157"/>
                  <a:pt x="2187" y="2282"/>
                  <a:pt x="2187" y="2407"/>
                </a:cubicBezTo>
                <a:cubicBezTo>
                  <a:pt x="2187" y="2782"/>
                  <a:pt x="2187" y="2782"/>
                  <a:pt x="2187" y="2782"/>
                </a:cubicBezTo>
                <a:cubicBezTo>
                  <a:pt x="2187" y="3250"/>
                  <a:pt x="2437" y="3688"/>
                  <a:pt x="2844" y="3938"/>
                </a:cubicBezTo>
                <a:cubicBezTo>
                  <a:pt x="2937" y="4000"/>
                  <a:pt x="2937" y="4000"/>
                  <a:pt x="2937" y="4000"/>
                </a:cubicBezTo>
                <a:cubicBezTo>
                  <a:pt x="2875" y="4094"/>
                  <a:pt x="2875" y="4094"/>
                  <a:pt x="2875" y="4094"/>
                </a:cubicBezTo>
                <a:cubicBezTo>
                  <a:pt x="2094" y="5188"/>
                  <a:pt x="1625" y="6500"/>
                  <a:pt x="1500" y="7844"/>
                </a:cubicBezTo>
                <a:cubicBezTo>
                  <a:pt x="1500" y="7938"/>
                  <a:pt x="1500" y="7938"/>
                  <a:pt x="1500" y="7938"/>
                </a:cubicBezTo>
                <a:cubicBezTo>
                  <a:pt x="281" y="7938"/>
                  <a:pt x="281" y="7938"/>
                  <a:pt x="281" y="7938"/>
                </a:cubicBezTo>
                <a:cubicBezTo>
                  <a:pt x="125" y="7938"/>
                  <a:pt x="0" y="8063"/>
                  <a:pt x="0" y="8219"/>
                </a:cubicBezTo>
                <a:cubicBezTo>
                  <a:pt x="0" y="8563"/>
                  <a:pt x="0" y="8563"/>
                  <a:pt x="0" y="8563"/>
                </a:cubicBezTo>
                <a:cubicBezTo>
                  <a:pt x="0" y="9313"/>
                  <a:pt x="625" y="9907"/>
                  <a:pt x="1344" y="9907"/>
                </a:cubicBezTo>
                <a:cubicBezTo>
                  <a:pt x="1375" y="9907"/>
                  <a:pt x="1406" y="9907"/>
                  <a:pt x="1437" y="9907"/>
                </a:cubicBezTo>
                <a:lnTo>
                  <a:pt x="1469" y="9907"/>
                </a:lnTo>
                <a:cubicBezTo>
                  <a:pt x="1594" y="9875"/>
                  <a:pt x="1594" y="9875"/>
                  <a:pt x="1594" y="9875"/>
                </a:cubicBezTo>
                <a:cubicBezTo>
                  <a:pt x="1594" y="9969"/>
                  <a:pt x="1594" y="9969"/>
                  <a:pt x="1594" y="9969"/>
                </a:cubicBezTo>
                <a:cubicBezTo>
                  <a:pt x="1781" y="10999"/>
                  <a:pt x="2156" y="11968"/>
                  <a:pt x="2750" y="12843"/>
                </a:cubicBezTo>
                <a:cubicBezTo>
                  <a:pt x="2844" y="12999"/>
                  <a:pt x="2844" y="12999"/>
                  <a:pt x="2844" y="12999"/>
                </a:cubicBezTo>
                <a:cubicBezTo>
                  <a:pt x="2437" y="12999"/>
                  <a:pt x="2437" y="12999"/>
                  <a:pt x="2437" y="12999"/>
                </a:cubicBezTo>
                <a:cubicBezTo>
                  <a:pt x="2281" y="12999"/>
                  <a:pt x="2187" y="13124"/>
                  <a:pt x="2187" y="13281"/>
                </a:cubicBezTo>
                <a:cubicBezTo>
                  <a:pt x="2187" y="13624"/>
                  <a:pt x="2187" y="13624"/>
                  <a:pt x="2187" y="13624"/>
                </a:cubicBezTo>
                <a:cubicBezTo>
                  <a:pt x="2187" y="14374"/>
                  <a:pt x="2781" y="14968"/>
                  <a:pt x="3531" y="14968"/>
                </a:cubicBezTo>
                <a:cubicBezTo>
                  <a:pt x="3812" y="14968"/>
                  <a:pt x="4094" y="14874"/>
                  <a:pt x="4312" y="14718"/>
                </a:cubicBezTo>
                <a:cubicBezTo>
                  <a:pt x="4375" y="14656"/>
                  <a:pt x="4375" y="14656"/>
                  <a:pt x="4375" y="14656"/>
                </a:cubicBezTo>
                <a:cubicBezTo>
                  <a:pt x="4437" y="14718"/>
                  <a:pt x="4437" y="14718"/>
                  <a:pt x="4437" y="14718"/>
                </a:cubicBezTo>
                <a:cubicBezTo>
                  <a:pt x="4969" y="15124"/>
                  <a:pt x="5531" y="15468"/>
                  <a:pt x="6094" y="15718"/>
                </a:cubicBezTo>
                <a:cubicBezTo>
                  <a:pt x="6187" y="15749"/>
                  <a:pt x="6187" y="15749"/>
                  <a:pt x="6187" y="15749"/>
                </a:cubicBezTo>
                <a:cubicBezTo>
                  <a:pt x="4781" y="20249"/>
                  <a:pt x="4781" y="20249"/>
                  <a:pt x="4781" y="20249"/>
                </a:cubicBezTo>
                <a:cubicBezTo>
                  <a:pt x="2437" y="20249"/>
                  <a:pt x="2437" y="20249"/>
                  <a:pt x="2437" y="20249"/>
                </a:cubicBezTo>
                <a:cubicBezTo>
                  <a:pt x="2281" y="20249"/>
                  <a:pt x="2187" y="20343"/>
                  <a:pt x="2187" y="20499"/>
                </a:cubicBezTo>
                <a:cubicBezTo>
                  <a:pt x="2187" y="20656"/>
                  <a:pt x="2281" y="20749"/>
                  <a:pt x="2437" y="20749"/>
                </a:cubicBezTo>
                <a:cubicBezTo>
                  <a:pt x="16186" y="20749"/>
                  <a:pt x="16186" y="20749"/>
                  <a:pt x="16186" y="20749"/>
                </a:cubicBezTo>
                <a:cubicBezTo>
                  <a:pt x="16311" y="20749"/>
                  <a:pt x="16436" y="20656"/>
                  <a:pt x="16436" y="20499"/>
                </a:cubicBezTo>
                <a:cubicBezTo>
                  <a:pt x="16436" y="20343"/>
                  <a:pt x="16311" y="20249"/>
                  <a:pt x="16186" y="20249"/>
                </a:cubicBezTo>
                <a:cubicBezTo>
                  <a:pt x="13843" y="20249"/>
                  <a:pt x="13843" y="20249"/>
                  <a:pt x="13843" y="20249"/>
                </a:cubicBezTo>
                <a:cubicBezTo>
                  <a:pt x="12436" y="15749"/>
                  <a:pt x="12436" y="15749"/>
                  <a:pt x="12436" y="15749"/>
                </a:cubicBezTo>
                <a:cubicBezTo>
                  <a:pt x="12530" y="15718"/>
                  <a:pt x="12530" y="15718"/>
                  <a:pt x="12530" y="15718"/>
                </a:cubicBezTo>
                <a:cubicBezTo>
                  <a:pt x="13093" y="15468"/>
                  <a:pt x="13655" y="15124"/>
                  <a:pt x="14186" y="14718"/>
                </a:cubicBezTo>
                <a:cubicBezTo>
                  <a:pt x="14249" y="14656"/>
                  <a:pt x="14249" y="14656"/>
                  <a:pt x="14249" y="14656"/>
                </a:cubicBezTo>
                <a:cubicBezTo>
                  <a:pt x="14311" y="14718"/>
                  <a:pt x="14311" y="14718"/>
                  <a:pt x="14311" y="14718"/>
                </a:cubicBezTo>
                <a:cubicBezTo>
                  <a:pt x="14530" y="14874"/>
                  <a:pt x="14811" y="14968"/>
                  <a:pt x="15093" y="14968"/>
                </a:cubicBezTo>
                <a:cubicBezTo>
                  <a:pt x="15843" y="14968"/>
                  <a:pt x="16436" y="14374"/>
                  <a:pt x="16436" y="13624"/>
                </a:cubicBezTo>
                <a:cubicBezTo>
                  <a:pt x="16436" y="13281"/>
                  <a:pt x="16436" y="13281"/>
                  <a:pt x="16436" y="13281"/>
                </a:cubicBezTo>
                <a:cubicBezTo>
                  <a:pt x="16436" y="13124"/>
                  <a:pt x="16311" y="12999"/>
                  <a:pt x="16186" y="12999"/>
                </a:cubicBezTo>
                <a:cubicBezTo>
                  <a:pt x="15780" y="12999"/>
                  <a:pt x="15780" y="12999"/>
                  <a:pt x="15780" y="12999"/>
                </a:cubicBezTo>
                <a:cubicBezTo>
                  <a:pt x="15874" y="12843"/>
                  <a:pt x="15874" y="12843"/>
                  <a:pt x="15874" y="12843"/>
                </a:cubicBezTo>
                <a:cubicBezTo>
                  <a:pt x="16436" y="11968"/>
                  <a:pt x="16843" y="10999"/>
                  <a:pt x="17030" y="9969"/>
                </a:cubicBezTo>
                <a:cubicBezTo>
                  <a:pt x="17030" y="9875"/>
                  <a:pt x="17030" y="9875"/>
                  <a:pt x="17030" y="9875"/>
                </a:cubicBezTo>
                <a:cubicBezTo>
                  <a:pt x="17124" y="9907"/>
                  <a:pt x="17124" y="9907"/>
                  <a:pt x="17124" y="9907"/>
                </a:cubicBezTo>
                <a:cubicBezTo>
                  <a:pt x="17155" y="9907"/>
                  <a:pt x="17155" y="9907"/>
                  <a:pt x="17186" y="9907"/>
                </a:cubicBezTo>
                <a:close/>
                <a:moveTo>
                  <a:pt x="14280" y="2688"/>
                </a:moveTo>
                <a:lnTo>
                  <a:pt x="14280" y="2688"/>
                </a:lnTo>
                <a:cubicBezTo>
                  <a:pt x="15936" y="2688"/>
                  <a:pt x="15936" y="2688"/>
                  <a:pt x="15936" y="2688"/>
                </a:cubicBezTo>
                <a:cubicBezTo>
                  <a:pt x="15936" y="2782"/>
                  <a:pt x="15936" y="2782"/>
                  <a:pt x="15936" y="2782"/>
                </a:cubicBezTo>
                <a:cubicBezTo>
                  <a:pt x="15936" y="3250"/>
                  <a:pt x="15561" y="3625"/>
                  <a:pt x="15093" y="3625"/>
                </a:cubicBezTo>
                <a:cubicBezTo>
                  <a:pt x="14624" y="3625"/>
                  <a:pt x="14280" y="3250"/>
                  <a:pt x="14280" y="2782"/>
                </a:cubicBezTo>
                <a:lnTo>
                  <a:pt x="14280" y="2688"/>
                </a:lnTo>
                <a:close/>
                <a:moveTo>
                  <a:pt x="14343" y="3907"/>
                </a:moveTo>
                <a:lnTo>
                  <a:pt x="14343" y="3907"/>
                </a:lnTo>
                <a:cubicBezTo>
                  <a:pt x="14405" y="3938"/>
                  <a:pt x="14405" y="3938"/>
                  <a:pt x="14405" y="3938"/>
                </a:cubicBezTo>
                <a:cubicBezTo>
                  <a:pt x="14624" y="4063"/>
                  <a:pt x="14843" y="4125"/>
                  <a:pt x="15093" y="4125"/>
                </a:cubicBezTo>
                <a:cubicBezTo>
                  <a:pt x="15124" y="4125"/>
                  <a:pt x="15124" y="4125"/>
                  <a:pt x="15124" y="4125"/>
                </a:cubicBezTo>
                <a:cubicBezTo>
                  <a:pt x="15155" y="4157"/>
                  <a:pt x="15155" y="4157"/>
                  <a:pt x="15155" y="4157"/>
                </a:cubicBezTo>
                <a:cubicBezTo>
                  <a:pt x="15968" y="5219"/>
                  <a:pt x="16468" y="6500"/>
                  <a:pt x="16593" y="7844"/>
                </a:cubicBezTo>
                <a:cubicBezTo>
                  <a:pt x="16593" y="7938"/>
                  <a:pt x="16593" y="7938"/>
                  <a:pt x="16593" y="7938"/>
                </a:cubicBezTo>
                <a:cubicBezTo>
                  <a:pt x="16186" y="7938"/>
                  <a:pt x="16186" y="7938"/>
                  <a:pt x="16186" y="7938"/>
                </a:cubicBezTo>
                <a:cubicBezTo>
                  <a:pt x="16030" y="7938"/>
                  <a:pt x="15936" y="8063"/>
                  <a:pt x="15936" y="8219"/>
                </a:cubicBezTo>
                <a:cubicBezTo>
                  <a:pt x="15936" y="8313"/>
                  <a:pt x="15936" y="8313"/>
                  <a:pt x="15936" y="8313"/>
                </a:cubicBezTo>
                <a:cubicBezTo>
                  <a:pt x="10624" y="8313"/>
                  <a:pt x="10624" y="8313"/>
                  <a:pt x="10624" y="8313"/>
                </a:cubicBezTo>
                <a:cubicBezTo>
                  <a:pt x="10593" y="8219"/>
                  <a:pt x="10593" y="8219"/>
                  <a:pt x="10593" y="8219"/>
                </a:cubicBezTo>
                <a:cubicBezTo>
                  <a:pt x="10561" y="8125"/>
                  <a:pt x="10530" y="8000"/>
                  <a:pt x="10468" y="7907"/>
                </a:cubicBezTo>
                <a:cubicBezTo>
                  <a:pt x="10405" y="7813"/>
                  <a:pt x="10405" y="7813"/>
                  <a:pt x="10405" y="7813"/>
                </a:cubicBezTo>
                <a:lnTo>
                  <a:pt x="14343" y="3907"/>
                </a:lnTo>
                <a:close/>
                <a:moveTo>
                  <a:pt x="10405" y="15187"/>
                </a:moveTo>
                <a:lnTo>
                  <a:pt x="10405" y="15187"/>
                </a:lnTo>
                <a:cubicBezTo>
                  <a:pt x="9561" y="15187"/>
                  <a:pt x="9561" y="15187"/>
                  <a:pt x="9561" y="15187"/>
                </a:cubicBezTo>
                <a:cubicBezTo>
                  <a:pt x="9561" y="9875"/>
                  <a:pt x="9561" y="9875"/>
                  <a:pt x="9561" y="9875"/>
                </a:cubicBezTo>
                <a:cubicBezTo>
                  <a:pt x="9655" y="9875"/>
                  <a:pt x="9655" y="9875"/>
                  <a:pt x="9655" y="9875"/>
                </a:cubicBezTo>
                <a:cubicBezTo>
                  <a:pt x="9749" y="9844"/>
                  <a:pt x="9811" y="9813"/>
                  <a:pt x="9905" y="9782"/>
                </a:cubicBezTo>
                <a:cubicBezTo>
                  <a:pt x="9999" y="9719"/>
                  <a:pt x="9999" y="9719"/>
                  <a:pt x="9999" y="9719"/>
                </a:cubicBezTo>
                <a:cubicBezTo>
                  <a:pt x="11811" y="15468"/>
                  <a:pt x="11811" y="15468"/>
                  <a:pt x="11811" y="15468"/>
                </a:cubicBezTo>
                <a:cubicBezTo>
                  <a:pt x="11718" y="15499"/>
                  <a:pt x="11718" y="15499"/>
                  <a:pt x="11718" y="15499"/>
                </a:cubicBezTo>
                <a:cubicBezTo>
                  <a:pt x="11405" y="15593"/>
                  <a:pt x="11093" y="15687"/>
                  <a:pt x="10780" y="15749"/>
                </a:cubicBezTo>
                <a:cubicBezTo>
                  <a:pt x="10655" y="15781"/>
                  <a:pt x="10655" y="15781"/>
                  <a:pt x="10655" y="15781"/>
                </a:cubicBezTo>
                <a:cubicBezTo>
                  <a:pt x="10655" y="15437"/>
                  <a:pt x="10655" y="15437"/>
                  <a:pt x="10655" y="15437"/>
                </a:cubicBezTo>
                <a:cubicBezTo>
                  <a:pt x="10655" y="15281"/>
                  <a:pt x="10530" y="15187"/>
                  <a:pt x="10405" y="15187"/>
                </a:cubicBezTo>
                <a:close/>
                <a:moveTo>
                  <a:pt x="8469" y="8563"/>
                </a:moveTo>
                <a:lnTo>
                  <a:pt x="8469" y="8563"/>
                </a:lnTo>
                <a:cubicBezTo>
                  <a:pt x="8469" y="8125"/>
                  <a:pt x="8844" y="7750"/>
                  <a:pt x="9311" y="7750"/>
                </a:cubicBezTo>
                <a:cubicBezTo>
                  <a:pt x="9530" y="7750"/>
                  <a:pt x="9718" y="7813"/>
                  <a:pt x="9874" y="7938"/>
                </a:cubicBezTo>
                <a:cubicBezTo>
                  <a:pt x="9936" y="7938"/>
                  <a:pt x="9936" y="7938"/>
                  <a:pt x="9936" y="7938"/>
                </a:cubicBezTo>
                <a:cubicBezTo>
                  <a:pt x="9936" y="8032"/>
                  <a:pt x="9936" y="8032"/>
                  <a:pt x="9936" y="8032"/>
                </a:cubicBezTo>
                <a:cubicBezTo>
                  <a:pt x="10061" y="8157"/>
                  <a:pt x="10124" y="8375"/>
                  <a:pt x="10124" y="8563"/>
                </a:cubicBezTo>
                <a:cubicBezTo>
                  <a:pt x="10124" y="9032"/>
                  <a:pt x="9780" y="9407"/>
                  <a:pt x="9311" y="9407"/>
                </a:cubicBezTo>
                <a:cubicBezTo>
                  <a:pt x="8844" y="9407"/>
                  <a:pt x="8469" y="9032"/>
                  <a:pt x="8469" y="8563"/>
                </a:cubicBezTo>
                <a:close/>
                <a:moveTo>
                  <a:pt x="9062" y="9875"/>
                </a:moveTo>
                <a:lnTo>
                  <a:pt x="9062" y="9875"/>
                </a:lnTo>
                <a:cubicBezTo>
                  <a:pt x="9062" y="15187"/>
                  <a:pt x="9062" y="15187"/>
                  <a:pt x="9062" y="15187"/>
                </a:cubicBezTo>
                <a:cubicBezTo>
                  <a:pt x="8219" y="15187"/>
                  <a:pt x="8219" y="15187"/>
                  <a:pt x="8219" y="15187"/>
                </a:cubicBezTo>
                <a:cubicBezTo>
                  <a:pt x="8094" y="15187"/>
                  <a:pt x="7969" y="15281"/>
                  <a:pt x="7969" y="15437"/>
                </a:cubicBezTo>
                <a:cubicBezTo>
                  <a:pt x="7969" y="15781"/>
                  <a:pt x="7969" y="15781"/>
                  <a:pt x="7969" y="15781"/>
                </a:cubicBezTo>
                <a:cubicBezTo>
                  <a:pt x="7844" y="15749"/>
                  <a:pt x="7844" y="15749"/>
                  <a:pt x="7844" y="15749"/>
                </a:cubicBezTo>
                <a:cubicBezTo>
                  <a:pt x="7531" y="15687"/>
                  <a:pt x="7219" y="15593"/>
                  <a:pt x="6906" y="15499"/>
                </a:cubicBezTo>
                <a:cubicBezTo>
                  <a:pt x="6812" y="15468"/>
                  <a:pt x="6812" y="15468"/>
                  <a:pt x="6812" y="15468"/>
                </a:cubicBezTo>
                <a:cubicBezTo>
                  <a:pt x="8625" y="9719"/>
                  <a:pt x="8625" y="9719"/>
                  <a:pt x="8625" y="9719"/>
                </a:cubicBezTo>
                <a:cubicBezTo>
                  <a:pt x="8719" y="9782"/>
                  <a:pt x="8719" y="9782"/>
                  <a:pt x="8719" y="9782"/>
                </a:cubicBezTo>
                <a:cubicBezTo>
                  <a:pt x="8781" y="9813"/>
                  <a:pt x="8875" y="9844"/>
                  <a:pt x="8969" y="9875"/>
                </a:cubicBezTo>
                <a:lnTo>
                  <a:pt x="9062" y="9875"/>
                </a:lnTo>
                <a:close/>
                <a:moveTo>
                  <a:pt x="10405" y="1375"/>
                </a:moveTo>
                <a:lnTo>
                  <a:pt x="10405" y="1375"/>
                </a:lnTo>
                <a:cubicBezTo>
                  <a:pt x="10436" y="1344"/>
                  <a:pt x="10436" y="1344"/>
                  <a:pt x="10436" y="1344"/>
                </a:cubicBezTo>
                <a:cubicBezTo>
                  <a:pt x="10499" y="1344"/>
                  <a:pt x="10499" y="1344"/>
                  <a:pt x="10499" y="1344"/>
                </a:cubicBezTo>
                <a:cubicBezTo>
                  <a:pt x="11655" y="1532"/>
                  <a:pt x="12780" y="2000"/>
                  <a:pt x="13718" y="2719"/>
                </a:cubicBezTo>
                <a:cubicBezTo>
                  <a:pt x="13749" y="2750"/>
                  <a:pt x="13749" y="2750"/>
                  <a:pt x="13749" y="2750"/>
                </a:cubicBezTo>
                <a:cubicBezTo>
                  <a:pt x="13749" y="2782"/>
                  <a:pt x="13749" y="2782"/>
                  <a:pt x="13749" y="2782"/>
                </a:cubicBezTo>
                <a:cubicBezTo>
                  <a:pt x="13749" y="3032"/>
                  <a:pt x="13811" y="3250"/>
                  <a:pt x="13936" y="3469"/>
                </a:cubicBezTo>
                <a:cubicBezTo>
                  <a:pt x="13999" y="3532"/>
                  <a:pt x="13999" y="3532"/>
                  <a:pt x="13999" y="3532"/>
                </a:cubicBezTo>
                <a:cubicBezTo>
                  <a:pt x="10061" y="7469"/>
                  <a:pt x="10061" y="7469"/>
                  <a:pt x="10061" y="7469"/>
                </a:cubicBezTo>
                <a:cubicBezTo>
                  <a:pt x="9999" y="7407"/>
                  <a:pt x="9999" y="7407"/>
                  <a:pt x="9999" y="7407"/>
                </a:cubicBezTo>
                <a:cubicBezTo>
                  <a:pt x="9874" y="7344"/>
                  <a:pt x="9749" y="7313"/>
                  <a:pt x="9655" y="7282"/>
                </a:cubicBezTo>
                <a:cubicBezTo>
                  <a:pt x="9561" y="7250"/>
                  <a:pt x="9561" y="7250"/>
                  <a:pt x="9561" y="7250"/>
                </a:cubicBezTo>
                <a:cubicBezTo>
                  <a:pt x="9561" y="1938"/>
                  <a:pt x="9561" y="1938"/>
                  <a:pt x="9561" y="1938"/>
                </a:cubicBezTo>
                <a:cubicBezTo>
                  <a:pt x="9655" y="1907"/>
                  <a:pt x="9655" y="1907"/>
                  <a:pt x="9655" y="1907"/>
                </a:cubicBezTo>
                <a:cubicBezTo>
                  <a:pt x="9936" y="1844"/>
                  <a:pt x="10218" y="1657"/>
                  <a:pt x="10405" y="1375"/>
                </a:cubicBezTo>
                <a:close/>
                <a:moveTo>
                  <a:pt x="8469" y="500"/>
                </a:moveTo>
                <a:lnTo>
                  <a:pt x="8469" y="500"/>
                </a:lnTo>
                <a:cubicBezTo>
                  <a:pt x="10124" y="500"/>
                  <a:pt x="10124" y="500"/>
                  <a:pt x="10124" y="500"/>
                </a:cubicBezTo>
                <a:cubicBezTo>
                  <a:pt x="10124" y="625"/>
                  <a:pt x="10124" y="625"/>
                  <a:pt x="10124" y="625"/>
                </a:cubicBezTo>
                <a:cubicBezTo>
                  <a:pt x="10124" y="1063"/>
                  <a:pt x="9780" y="1438"/>
                  <a:pt x="9311" y="1438"/>
                </a:cubicBezTo>
                <a:cubicBezTo>
                  <a:pt x="8844" y="1438"/>
                  <a:pt x="8469" y="1063"/>
                  <a:pt x="8469" y="625"/>
                </a:cubicBezTo>
                <a:lnTo>
                  <a:pt x="8469" y="500"/>
                </a:lnTo>
                <a:close/>
                <a:moveTo>
                  <a:pt x="4687" y="3469"/>
                </a:moveTo>
                <a:lnTo>
                  <a:pt x="4687" y="3469"/>
                </a:lnTo>
                <a:cubicBezTo>
                  <a:pt x="4812" y="3250"/>
                  <a:pt x="4875" y="3032"/>
                  <a:pt x="4875" y="2782"/>
                </a:cubicBezTo>
                <a:cubicBezTo>
                  <a:pt x="4875" y="2750"/>
                  <a:pt x="4875" y="2750"/>
                  <a:pt x="4875" y="2750"/>
                </a:cubicBezTo>
                <a:cubicBezTo>
                  <a:pt x="4906" y="2719"/>
                  <a:pt x="4906" y="2719"/>
                  <a:pt x="4906" y="2719"/>
                </a:cubicBezTo>
                <a:cubicBezTo>
                  <a:pt x="5843" y="2000"/>
                  <a:pt x="6969" y="1532"/>
                  <a:pt x="8125" y="1344"/>
                </a:cubicBezTo>
                <a:cubicBezTo>
                  <a:pt x="8187" y="1344"/>
                  <a:pt x="8187" y="1344"/>
                  <a:pt x="8187" y="1344"/>
                </a:cubicBezTo>
                <a:cubicBezTo>
                  <a:pt x="8219" y="1375"/>
                  <a:pt x="8219" y="1375"/>
                  <a:pt x="8219" y="1375"/>
                </a:cubicBezTo>
                <a:cubicBezTo>
                  <a:pt x="8406" y="1657"/>
                  <a:pt x="8656" y="1844"/>
                  <a:pt x="8969" y="1907"/>
                </a:cubicBezTo>
                <a:cubicBezTo>
                  <a:pt x="9062" y="1938"/>
                  <a:pt x="9062" y="1938"/>
                  <a:pt x="9062" y="1938"/>
                </a:cubicBezTo>
                <a:cubicBezTo>
                  <a:pt x="9062" y="7250"/>
                  <a:pt x="9062" y="7250"/>
                  <a:pt x="9062" y="7250"/>
                </a:cubicBezTo>
                <a:cubicBezTo>
                  <a:pt x="8969" y="7282"/>
                  <a:pt x="8969" y="7282"/>
                  <a:pt x="8969" y="7282"/>
                </a:cubicBezTo>
                <a:cubicBezTo>
                  <a:pt x="8844" y="7313"/>
                  <a:pt x="8750" y="7344"/>
                  <a:pt x="8625" y="7407"/>
                </a:cubicBezTo>
                <a:cubicBezTo>
                  <a:pt x="8562" y="7469"/>
                  <a:pt x="8562" y="7469"/>
                  <a:pt x="8562" y="7469"/>
                </a:cubicBezTo>
                <a:cubicBezTo>
                  <a:pt x="4625" y="3532"/>
                  <a:pt x="4625" y="3532"/>
                  <a:pt x="4625" y="3532"/>
                </a:cubicBezTo>
                <a:lnTo>
                  <a:pt x="4687" y="3469"/>
                </a:lnTo>
                <a:close/>
                <a:moveTo>
                  <a:pt x="2687" y="2782"/>
                </a:moveTo>
                <a:lnTo>
                  <a:pt x="2687" y="2782"/>
                </a:lnTo>
                <a:cubicBezTo>
                  <a:pt x="2687" y="2688"/>
                  <a:pt x="2687" y="2688"/>
                  <a:pt x="2687" y="2688"/>
                </a:cubicBezTo>
                <a:cubicBezTo>
                  <a:pt x="4344" y="2688"/>
                  <a:pt x="4344" y="2688"/>
                  <a:pt x="4344" y="2688"/>
                </a:cubicBezTo>
                <a:cubicBezTo>
                  <a:pt x="4344" y="2782"/>
                  <a:pt x="4344" y="2782"/>
                  <a:pt x="4344" y="2782"/>
                </a:cubicBezTo>
                <a:cubicBezTo>
                  <a:pt x="4344" y="3250"/>
                  <a:pt x="3969" y="3625"/>
                  <a:pt x="3531" y="3625"/>
                </a:cubicBezTo>
                <a:cubicBezTo>
                  <a:pt x="3062" y="3625"/>
                  <a:pt x="2687" y="3250"/>
                  <a:pt x="2687" y="2782"/>
                </a:cubicBezTo>
                <a:close/>
                <a:moveTo>
                  <a:pt x="2031" y="7844"/>
                </a:moveTo>
                <a:lnTo>
                  <a:pt x="2031" y="7844"/>
                </a:lnTo>
                <a:cubicBezTo>
                  <a:pt x="2156" y="6500"/>
                  <a:pt x="2656" y="5219"/>
                  <a:pt x="3469" y="4157"/>
                </a:cubicBezTo>
                <a:cubicBezTo>
                  <a:pt x="3500" y="4125"/>
                  <a:pt x="3500" y="4125"/>
                  <a:pt x="3500" y="4125"/>
                </a:cubicBezTo>
                <a:cubicBezTo>
                  <a:pt x="3531" y="4125"/>
                  <a:pt x="3531" y="4125"/>
                  <a:pt x="3531" y="4125"/>
                </a:cubicBezTo>
                <a:cubicBezTo>
                  <a:pt x="3781" y="4125"/>
                  <a:pt x="4000" y="4063"/>
                  <a:pt x="4187" y="3938"/>
                </a:cubicBezTo>
                <a:cubicBezTo>
                  <a:pt x="4281" y="3907"/>
                  <a:pt x="4281" y="3907"/>
                  <a:pt x="4281" y="3907"/>
                </a:cubicBezTo>
                <a:cubicBezTo>
                  <a:pt x="8187" y="7813"/>
                  <a:pt x="8187" y="7813"/>
                  <a:pt x="8187" y="7813"/>
                </a:cubicBezTo>
                <a:cubicBezTo>
                  <a:pt x="8156" y="7907"/>
                  <a:pt x="8156" y="7907"/>
                  <a:pt x="8156" y="7907"/>
                </a:cubicBezTo>
                <a:cubicBezTo>
                  <a:pt x="8094" y="8000"/>
                  <a:pt x="8031" y="8125"/>
                  <a:pt x="8000" y="8219"/>
                </a:cubicBezTo>
                <a:cubicBezTo>
                  <a:pt x="8000" y="8313"/>
                  <a:pt x="8000" y="8313"/>
                  <a:pt x="8000" y="8313"/>
                </a:cubicBezTo>
                <a:cubicBezTo>
                  <a:pt x="2687" y="8313"/>
                  <a:pt x="2687" y="8313"/>
                  <a:pt x="2687" y="8313"/>
                </a:cubicBezTo>
                <a:cubicBezTo>
                  <a:pt x="2687" y="8219"/>
                  <a:pt x="2687" y="8219"/>
                  <a:pt x="2687" y="8219"/>
                </a:cubicBezTo>
                <a:cubicBezTo>
                  <a:pt x="2687" y="8063"/>
                  <a:pt x="2594" y="7938"/>
                  <a:pt x="2437" y="7938"/>
                </a:cubicBezTo>
                <a:cubicBezTo>
                  <a:pt x="2000" y="7938"/>
                  <a:pt x="2000" y="7938"/>
                  <a:pt x="2000" y="7938"/>
                </a:cubicBezTo>
                <a:lnTo>
                  <a:pt x="2031" y="7844"/>
                </a:lnTo>
                <a:close/>
                <a:moveTo>
                  <a:pt x="1344" y="9407"/>
                </a:moveTo>
                <a:lnTo>
                  <a:pt x="1344" y="9407"/>
                </a:lnTo>
                <a:cubicBezTo>
                  <a:pt x="906" y="9407"/>
                  <a:pt x="531" y="9032"/>
                  <a:pt x="531" y="8563"/>
                </a:cubicBezTo>
                <a:cubicBezTo>
                  <a:pt x="531" y="8469"/>
                  <a:pt x="531" y="8469"/>
                  <a:pt x="531" y="8469"/>
                </a:cubicBezTo>
                <a:cubicBezTo>
                  <a:pt x="2187" y="8469"/>
                  <a:pt x="2187" y="8469"/>
                  <a:pt x="2187" y="8469"/>
                </a:cubicBezTo>
                <a:cubicBezTo>
                  <a:pt x="2187" y="8563"/>
                  <a:pt x="2187" y="8563"/>
                  <a:pt x="2187" y="8563"/>
                </a:cubicBezTo>
                <a:cubicBezTo>
                  <a:pt x="2187" y="9032"/>
                  <a:pt x="1812" y="9407"/>
                  <a:pt x="1344" y="9407"/>
                </a:cubicBezTo>
                <a:close/>
                <a:moveTo>
                  <a:pt x="4344" y="13624"/>
                </a:moveTo>
                <a:lnTo>
                  <a:pt x="4344" y="13624"/>
                </a:lnTo>
                <a:cubicBezTo>
                  <a:pt x="4344" y="13812"/>
                  <a:pt x="4281" y="13999"/>
                  <a:pt x="4156" y="14156"/>
                </a:cubicBezTo>
                <a:lnTo>
                  <a:pt x="4156" y="14156"/>
                </a:lnTo>
                <a:cubicBezTo>
                  <a:pt x="4000" y="14343"/>
                  <a:pt x="3781" y="14468"/>
                  <a:pt x="3531" y="14468"/>
                </a:cubicBezTo>
                <a:cubicBezTo>
                  <a:pt x="3062" y="14468"/>
                  <a:pt x="2687" y="14093"/>
                  <a:pt x="2687" y="13624"/>
                </a:cubicBezTo>
                <a:cubicBezTo>
                  <a:pt x="2687" y="13531"/>
                  <a:pt x="2687" y="13531"/>
                  <a:pt x="2687" y="13531"/>
                </a:cubicBezTo>
                <a:cubicBezTo>
                  <a:pt x="4344" y="13531"/>
                  <a:pt x="4344" y="13531"/>
                  <a:pt x="4344" y="13531"/>
                </a:cubicBezTo>
                <a:lnTo>
                  <a:pt x="4344" y="13624"/>
                </a:lnTo>
                <a:close/>
                <a:moveTo>
                  <a:pt x="3469" y="12999"/>
                </a:moveTo>
                <a:lnTo>
                  <a:pt x="3469" y="12999"/>
                </a:lnTo>
                <a:cubicBezTo>
                  <a:pt x="3437" y="12968"/>
                  <a:pt x="3437" y="12968"/>
                  <a:pt x="3437" y="12968"/>
                </a:cubicBezTo>
                <a:cubicBezTo>
                  <a:pt x="2750" y="12031"/>
                  <a:pt x="2281" y="10937"/>
                  <a:pt x="2094" y="9750"/>
                </a:cubicBezTo>
                <a:cubicBezTo>
                  <a:pt x="2062" y="9688"/>
                  <a:pt x="2062" y="9688"/>
                  <a:pt x="2062" y="9688"/>
                </a:cubicBezTo>
                <a:cubicBezTo>
                  <a:pt x="2125" y="9656"/>
                  <a:pt x="2125" y="9656"/>
                  <a:pt x="2125" y="9656"/>
                </a:cubicBezTo>
                <a:cubicBezTo>
                  <a:pt x="2375" y="9469"/>
                  <a:pt x="2562" y="9219"/>
                  <a:pt x="2656" y="8906"/>
                </a:cubicBezTo>
                <a:cubicBezTo>
                  <a:pt x="2687" y="8813"/>
                  <a:pt x="2687" y="8813"/>
                  <a:pt x="2687" y="8813"/>
                </a:cubicBezTo>
                <a:cubicBezTo>
                  <a:pt x="8000" y="8813"/>
                  <a:pt x="8000" y="8813"/>
                  <a:pt x="8000" y="8813"/>
                </a:cubicBezTo>
                <a:cubicBezTo>
                  <a:pt x="8000" y="8906"/>
                  <a:pt x="8000" y="8906"/>
                  <a:pt x="8000" y="8906"/>
                </a:cubicBezTo>
                <a:cubicBezTo>
                  <a:pt x="8031" y="9032"/>
                  <a:pt x="8094" y="9125"/>
                  <a:pt x="8156" y="9250"/>
                </a:cubicBezTo>
                <a:cubicBezTo>
                  <a:pt x="8187" y="9313"/>
                  <a:pt x="8187" y="9313"/>
                  <a:pt x="8187" y="9313"/>
                </a:cubicBezTo>
                <a:cubicBezTo>
                  <a:pt x="4500" y="12999"/>
                  <a:pt x="4500" y="12999"/>
                  <a:pt x="4500" y="12999"/>
                </a:cubicBezTo>
                <a:lnTo>
                  <a:pt x="3469" y="12999"/>
                </a:lnTo>
                <a:close/>
                <a:moveTo>
                  <a:pt x="4781" y="14312"/>
                </a:moveTo>
                <a:lnTo>
                  <a:pt x="4781" y="14312"/>
                </a:lnTo>
                <a:cubicBezTo>
                  <a:pt x="4719" y="14249"/>
                  <a:pt x="4719" y="14249"/>
                  <a:pt x="4719" y="14249"/>
                </a:cubicBezTo>
                <a:cubicBezTo>
                  <a:pt x="4750" y="14187"/>
                  <a:pt x="4750" y="14187"/>
                  <a:pt x="4750" y="14187"/>
                </a:cubicBezTo>
                <a:cubicBezTo>
                  <a:pt x="4812" y="13999"/>
                  <a:pt x="4875" y="13812"/>
                  <a:pt x="4875" y="13624"/>
                </a:cubicBezTo>
                <a:cubicBezTo>
                  <a:pt x="4875" y="13374"/>
                  <a:pt x="4875" y="13374"/>
                  <a:pt x="4875" y="13374"/>
                </a:cubicBezTo>
                <a:cubicBezTo>
                  <a:pt x="4906" y="13343"/>
                  <a:pt x="4906" y="13343"/>
                  <a:pt x="4906" y="13343"/>
                </a:cubicBezTo>
                <a:cubicBezTo>
                  <a:pt x="7875" y="10375"/>
                  <a:pt x="7875" y="10375"/>
                  <a:pt x="7875" y="10375"/>
                </a:cubicBezTo>
                <a:cubicBezTo>
                  <a:pt x="6344" y="15281"/>
                  <a:pt x="6344" y="15281"/>
                  <a:pt x="6344" y="15281"/>
                </a:cubicBezTo>
                <a:cubicBezTo>
                  <a:pt x="6219" y="15218"/>
                  <a:pt x="6219" y="15218"/>
                  <a:pt x="6219" y="15218"/>
                </a:cubicBezTo>
                <a:cubicBezTo>
                  <a:pt x="5719" y="14968"/>
                  <a:pt x="5219" y="14687"/>
                  <a:pt x="4781" y="14312"/>
                </a:cubicBezTo>
                <a:close/>
                <a:moveTo>
                  <a:pt x="9062" y="20249"/>
                </a:moveTo>
                <a:lnTo>
                  <a:pt x="9062" y="20249"/>
                </a:lnTo>
                <a:cubicBezTo>
                  <a:pt x="5312" y="20249"/>
                  <a:pt x="5312" y="20249"/>
                  <a:pt x="5312" y="20249"/>
                </a:cubicBezTo>
                <a:cubicBezTo>
                  <a:pt x="6656" y="15937"/>
                  <a:pt x="6656" y="15937"/>
                  <a:pt x="6656" y="15937"/>
                </a:cubicBezTo>
                <a:cubicBezTo>
                  <a:pt x="6750" y="15968"/>
                  <a:pt x="6750" y="15968"/>
                  <a:pt x="6750" y="15968"/>
                </a:cubicBezTo>
                <a:cubicBezTo>
                  <a:pt x="7156" y="16124"/>
                  <a:pt x="7593" y="16218"/>
                  <a:pt x="8031" y="16312"/>
                </a:cubicBezTo>
                <a:cubicBezTo>
                  <a:pt x="8062" y="16312"/>
                  <a:pt x="8062" y="16312"/>
                  <a:pt x="8062" y="16312"/>
                </a:cubicBezTo>
                <a:cubicBezTo>
                  <a:pt x="8094" y="16343"/>
                  <a:pt x="8094" y="16343"/>
                  <a:pt x="8094" y="16343"/>
                </a:cubicBezTo>
                <a:cubicBezTo>
                  <a:pt x="8250" y="16718"/>
                  <a:pt x="8594" y="16999"/>
                  <a:pt x="8969" y="17093"/>
                </a:cubicBezTo>
                <a:cubicBezTo>
                  <a:pt x="9062" y="17124"/>
                  <a:pt x="9062" y="17124"/>
                  <a:pt x="9062" y="17124"/>
                </a:cubicBezTo>
                <a:lnTo>
                  <a:pt x="9062" y="20249"/>
                </a:lnTo>
                <a:close/>
                <a:moveTo>
                  <a:pt x="8531" y="16031"/>
                </a:moveTo>
                <a:lnTo>
                  <a:pt x="8531" y="16031"/>
                </a:lnTo>
                <a:cubicBezTo>
                  <a:pt x="8500" y="15999"/>
                  <a:pt x="8500" y="15999"/>
                  <a:pt x="8500" y="15999"/>
                </a:cubicBezTo>
                <a:cubicBezTo>
                  <a:pt x="8500" y="15937"/>
                  <a:pt x="8469" y="15874"/>
                  <a:pt x="8469" y="15812"/>
                </a:cubicBezTo>
                <a:cubicBezTo>
                  <a:pt x="8469" y="15687"/>
                  <a:pt x="8469" y="15687"/>
                  <a:pt x="8469" y="15687"/>
                </a:cubicBezTo>
                <a:cubicBezTo>
                  <a:pt x="10124" y="15687"/>
                  <a:pt x="10124" y="15687"/>
                  <a:pt x="10124" y="15687"/>
                </a:cubicBezTo>
                <a:cubicBezTo>
                  <a:pt x="10124" y="15812"/>
                  <a:pt x="10124" y="15812"/>
                  <a:pt x="10124" y="15812"/>
                </a:cubicBezTo>
                <a:cubicBezTo>
                  <a:pt x="10124" y="15874"/>
                  <a:pt x="10124" y="15937"/>
                  <a:pt x="10093" y="15999"/>
                </a:cubicBezTo>
                <a:cubicBezTo>
                  <a:pt x="10093" y="16031"/>
                  <a:pt x="10093" y="16031"/>
                  <a:pt x="10093" y="16031"/>
                </a:cubicBezTo>
                <a:cubicBezTo>
                  <a:pt x="9999" y="16374"/>
                  <a:pt x="9686" y="16624"/>
                  <a:pt x="9311" y="16624"/>
                </a:cubicBezTo>
                <a:cubicBezTo>
                  <a:pt x="8937" y="16624"/>
                  <a:pt x="8625" y="16374"/>
                  <a:pt x="8531" y="16031"/>
                </a:cubicBezTo>
                <a:close/>
                <a:moveTo>
                  <a:pt x="13311" y="20249"/>
                </a:moveTo>
                <a:lnTo>
                  <a:pt x="13311" y="20249"/>
                </a:lnTo>
                <a:cubicBezTo>
                  <a:pt x="9561" y="20249"/>
                  <a:pt x="9561" y="20249"/>
                  <a:pt x="9561" y="20249"/>
                </a:cubicBezTo>
                <a:cubicBezTo>
                  <a:pt x="9561" y="17124"/>
                  <a:pt x="9561" y="17124"/>
                  <a:pt x="9561" y="17124"/>
                </a:cubicBezTo>
                <a:cubicBezTo>
                  <a:pt x="9655" y="17093"/>
                  <a:pt x="9655" y="17093"/>
                  <a:pt x="9655" y="17093"/>
                </a:cubicBezTo>
                <a:cubicBezTo>
                  <a:pt x="10030" y="16999"/>
                  <a:pt x="10343" y="16718"/>
                  <a:pt x="10530" y="16343"/>
                </a:cubicBezTo>
                <a:cubicBezTo>
                  <a:pt x="10561" y="16312"/>
                  <a:pt x="10561" y="16312"/>
                  <a:pt x="10561" y="16312"/>
                </a:cubicBezTo>
                <a:cubicBezTo>
                  <a:pt x="10593" y="16312"/>
                  <a:pt x="10593" y="16312"/>
                  <a:pt x="10593" y="16312"/>
                </a:cubicBezTo>
                <a:cubicBezTo>
                  <a:pt x="11030" y="16218"/>
                  <a:pt x="11436" y="16124"/>
                  <a:pt x="11843" y="15968"/>
                </a:cubicBezTo>
                <a:cubicBezTo>
                  <a:pt x="11968" y="15937"/>
                  <a:pt x="11968" y="15937"/>
                  <a:pt x="11968" y="15937"/>
                </a:cubicBezTo>
                <a:lnTo>
                  <a:pt x="13311" y="20249"/>
                </a:lnTo>
                <a:close/>
                <a:moveTo>
                  <a:pt x="13843" y="14312"/>
                </a:moveTo>
                <a:lnTo>
                  <a:pt x="13843" y="14312"/>
                </a:lnTo>
                <a:cubicBezTo>
                  <a:pt x="13405" y="14687"/>
                  <a:pt x="12905" y="14968"/>
                  <a:pt x="12405" y="15218"/>
                </a:cubicBezTo>
                <a:cubicBezTo>
                  <a:pt x="12280" y="15281"/>
                  <a:pt x="12280" y="15281"/>
                  <a:pt x="12280" y="15281"/>
                </a:cubicBezTo>
                <a:cubicBezTo>
                  <a:pt x="10749" y="10375"/>
                  <a:pt x="10749" y="10375"/>
                  <a:pt x="10749" y="10375"/>
                </a:cubicBezTo>
                <a:cubicBezTo>
                  <a:pt x="13749" y="13374"/>
                  <a:pt x="13749" y="13374"/>
                  <a:pt x="13749" y="13374"/>
                </a:cubicBezTo>
                <a:cubicBezTo>
                  <a:pt x="13749" y="13624"/>
                  <a:pt x="13749" y="13624"/>
                  <a:pt x="13749" y="13624"/>
                </a:cubicBezTo>
                <a:cubicBezTo>
                  <a:pt x="13749" y="13812"/>
                  <a:pt x="13780" y="13999"/>
                  <a:pt x="13874" y="14187"/>
                </a:cubicBezTo>
                <a:cubicBezTo>
                  <a:pt x="13905" y="14249"/>
                  <a:pt x="13905" y="14249"/>
                  <a:pt x="13905" y="14249"/>
                </a:cubicBezTo>
                <a:lnTo>
                  <a:pt x="13843" y="14312"/>
                </a:lnTo>
                <a:close/>
                <a:moveTo>
                  <a:pt x="15936" y="13531"/>
                </a:moveTo>
                <a:lnTo>
                  <a:pt x="15936" y="13531"/>
                </a:lnTo>
                <a:cubicBezTo>
                  <a:pt x="15936" y="13624"/>
                  <a:pt x="15936" y="13624"/>
                  <a:pt x="15936" y="13624"/>
                </a:cubicBezTo>
                <a:cubicBezTo>
                  <a:pt x="15936" y="14093"/>
                  <a:pt x="15561" y="14468"/>
                  <a:pt x="15093" y="14468"/>
                </a:cubicBezTo>
                <a:cubicBezTo>
                  <a:pt x="14843" y="14468"/>
                  <a:pt x="14624" y="14343"/>
                  <a:pt x="14468" y="14156"/>
                </a:cubicBezTo>
                <a:cubicBezTo>
                  <a:pt x="14436" y="14156"/>
                  <a:pt x="14436" y="14156"/>
                  <a:pt x="14436" y="14156"/>
                </a:cubicBezTo>
                <a:lnTo>
                  <a:pt x="14436" y="14156"/>
                </a:lnTo>
                <a:cubicBezTo>
                  <a:pt x="14343" y="13999"/>
                  <a:pt x="14280" y="13812"/>
                  <a:pt x="14280" y="13624"/>
                </a:cubicBezTo>
                <a:cubicBezTo>
                  <a:pt x="14280" y="13531"/>
                  <a:pt x="14280" y="13531"/>
                  <a:pt x="14280" y="13531"/>
                </a:cubicBezTo>
                <a:lnTo>
                  <a:pt x="15936" y="13531"/>
                </a:lnTo>
                <a:close/>
                <a:moveTo>
                  <a:pt x="16530" y="9750"/>
                </a:moveTo>
                <a:lnTo>
                  <a:pt x="16530" y="9750"/>
                </a:lnTo>
                <a:cubicBezTo>
                  <a:pt x="16343" y="10937"/>
                  <a:pt x="15874" y="12031"/>
                  <a:pt x="15155" y="12968"/>
                </a:cubicBezTo>
                <a:cubicBezTo>
                  <a:pt x="15124" y="12999"/>
                  <a:pt x="15124" y="12999"/>
                  <a:pt x="15124" y="12999"/>
                </a:cubicBezTo>
                <a:cubicBezTo>
                  <a:pt x="14124" y="12999"/>
                  <a:pt x="14124" y="12999"/>
                  <a:pt x="14124" y="12999"/>
                </a:cubicBezTo>
                <a:cubicBezTo>
                  <a:pt x="14093" y="12968"/>
                  <a:pt x="14093" y="12968"/>
                  <a:pt x="14093" y="12968"/>
                </a:cubicBezTo>
                <a:cubicBezTo>
                  <a:pt x="10405" y="9313"/>
                  <a:pt x="10405" y="9313"/>
                  <a:pt x="10405" y="9313"/>
                </a:cubicBezTo>
                <a:cubicBezTo>
                  <a:pt x="10468" y="9250"/>
                  <a:pt x="10468" y="9250"/>
                  <a:pt x="10468" y="9250"/>
                </a:cubicBezTo>
                <a:cubicBezTo>
                  <a:pt x="10530" y="9125"/>
                  <a:pt x="10561" y="9032"/>
                  <a:pt x="10593" y="8906"/>
                </a:cubicBezTo>
                <a:cubicBezTo>
                  <a:pt x="10624" y="8813"/>
                  <a:pt x="10624" y="8813"/>
                  <a:pt x="10624" y="8813"/>
                </a:cubicBezTo>
                <a:cubicBezTo>
                  <a:pt x="15936" y="8813"/>
                  <a:pt x="15936" y="8813"/>
                  <a:pt x="15936" y="8813"/>
                </a:cubicBezTo>
                <a:cubicBezTo>
                  <a:pt x="15968" y="8906"/>
                  <a:pt x="15968" y="8906"/>
                  <a:pt x="15968" y="8906"/>
                </a:cubicBezTo>
                <a:cubicBezTo>
                  <a:pt x="16061" y="9219"/>
                  <a:pt x="16249" y="9469"/>
                  <a:pt x="16499" y="9656"/>
                </a:cubicBezTo>
                <a:cubicBezTo>
                  <a:pt x="16561" y="9688"/>
                  <a:pt x="16561" y="9688"/>
                  <a:pt x="16561" y="9688"/>
                </a:cubicBezTo>
                <a:lnTo>
                  <a:pt x="16530" y="9750"/>
                </a:lnTo>
                <a:close/>
                <a:moveTo>
                  <a:pt x="16436" y="8563"/>
                </a:moveTo>
                <a:lnTo>
                  <a:pt x="16436" y="8563"/>
                </a:lnTo>
                <a:cubicBezTo>
                  <a:pt x="16436" y="8469"/>
                  <a:pt x="16436" y="8469"/>
                  <a:pt x="16436" y="8469"/>
                </a:cubicBezTo>
                <a:cubicBezTo>
                  <a:pt x="18093" y="8469"/>
                  <a:pt x="18093" y="8469"/>
                  <a:pt x="18093" y="8469"/>
                </a:cubicBezTo>
                <a:cubicBezTo>
                  <a:pt x="18093" y="8563"/>
                  <a:pt x="18093" y="8563"/>
                  <a:pt x="18093" y="8563"/>
                </a:cubicBezTo>
                <a:cubicBezTo>
                  <a:pt x="18093" y="9032"/>
                  <a:pt x="17718" y="9407"/>
                  <a:pt x="17280" y="9407"/>
                </a:cubicBezTo>
                <a:cubicBezTo>
                  <a:pt x="16811" y="9407"/>
                  <a:pt x="16436" y="9032"/>
                  <a:pt x="16436" y="85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" name="Freeform 459"/>
          <p:cNvSpPr>
            <a:spLocks noChangeArrowheads="1"/>
          </p:cNvSpPr>
          <p:nvPr/>
        </p:nvSpPr>
        <p:spPr bwMode="auto">
          <a:xfrm>
            <a:off x="8079048" y="2600747"/>
            <a:ext cx="440286" cy="460508"/>
          </a:xfrm>
          <a:custGeom>
            <a:avLst/>
            <a:gdLst>
              <a:gd name="T0" fmla="*/ 5459 w 16034"/>
              <a:gd name="T1" fmla="*/ 15886 h 16772"/>
              <a:gd name="T2" fmla="*/ 7230 w 16034"/>
              <a:gd name="T3" fmla="*/ 15886 h 16772"/>
              <a:gd name="T4" fmla="*/ 9885 w 16034"/>
              <a:gd name="T5" fmla="*/ 15197 h 16772"/>
              <a:gd name="T6" fmla="*/ 12565 w 16034"/>
              <a:gd name="T7" fmla="*/ 15886 h 16772"/>
              <a:gd name="T8" fmla="*/ 10180 w 16034"/>
              <a:gd name="T9" fmla="*/ 16279 h 16772"/>
              <a:gd name="T10" fmla="*/ 8017 w 16034"/>
              <a:gd name="T11" fmla="*/ 16771 h 16772"/>
              <a:gd name="T12" fmla="*/ 5852 w 16034"/>
              <a:gd name="T13" fmla="*/ 16279 h 16772"/>
              <a:gd name="T14" fmla="*/ 3467 w 16034"/>
              <a:gd name="T15" fmla="*/ 15886 h 16772"/>
              <a:gd name="T16" fmla="*/ 6615 w 16034"/>
              <a:gd name="T17" fmla="*/ 5312 h 16772"/>
              <a:gd name="T18" fmla="*/ 5115 w 16034"/>
              <a:gd name="T19" fmla="*/ 5312 h 16772"/>
              <a:gd name="T20" fmla="*/ 7180 w 16034"/>
              <a:gd name="T21" fmla="*/ 5312 h 16772"/>
              <a:gd name="T22" fmla="*/ 7180 w 16034"/>
              <a:gd name="T23" fmla="*/ 4746 h 16772"/>
              <a:gd name="T24" fmla="*/ 10647 w 16034"/>
              <a:gd name="T25" fmla="*/ 4746 h 16772"/>
              <a:gd name="T26" fmla="*/ 10917 w 16034"/>
              <a:gd name="T27" fmla="*/ 5312 h 16772"/>
              <a:gd name="T28" fmla="*/ 4426 w 16034"/>
              <a:gd name="T29" fmla="*/ 5730 h 16772"/>
              <a:gd name="T30" fmla="*/ 5213 w 16034"/>
              <a:gd name="T31" fmla="*/ 4180 h 16772"/>
              <a:gd name="T32" fmla="*/ 11630 w 16034"/>
              <a:gd name="T33" fmla="*/ 5459 h 16772"/>
              <a:gd name="T34" fmla="*/ 4647 w 16034"/>
              <a:gd name="T35" fmla="*/ 5853 h 16772"/>
              <a:gd name="T36" fmla="*/ 2656 w 16034"/>
              <a:gd name="T37" fmla="*/ 9688 h 16772"/>
              <a:gd name="T38" fmla="*/ 7918 w 16034"/>
              <a:gd name="T39" fmla="*/ 7328 h 16772"/>
              <a:gd name="T40" fmla="*/ 13721 w 16034"/>
              <a:gd name="T41" fmla="*/ 9492 h 16772"/>
              <a:gd name="T42" fmla="*/ 8017 w 16034"/>
              <a:gd name="T43" fmla="*/ 7894 h 16772"/>
              <a:gd name="T44" fmla="*/ 14434 w 16034"/>
              <a:gd name="T45" fmla="*/ 8852 h 16772"/>
              <a:gd name="T46" fmla="*/ 3172 w 16034"/>
              <a:gd name="T47" fmla="*/ 12664 h 16772"/>
              <a:gd name="T48" fmla="*/ 5459 w 16034"/>
              <a:gd name="T49" fmla="*/ 13378 h 16772"/>
              <a:gd name="T50" fmla="*/ 7230 w 16034"/>
              <a:gd name="T51" fmla="*/ 13378 h 16772"/>
              <a:gd name="T52" fmla="*/ 9885 w 16034"/>
              <a:gd name="T53" fmla="*/ 12689 h 16772"/>
              <a:gd name="T54" fmla="*/ 12860 w 16034"/>
              <a:gd name="T55" fmla="*/ 12689 h 16772"/>
              <a:gd name="T56" fmla="*/ 12762 w 16034"/>
              <a:gd name="T57" fmla="*/ 4058 h 16772"/>
              <a:gd name="T58" fmla="*/ 3270 w 16034"/>
              <a:gd name="T59" fmla="*/ 4058 h 16772"/>
              <a:gd name="T60" fmla="*/ 8114 w 16034"/>
              <a:gd name="T61" fmla="*/ 6148 h 16772"/>
              <a:gd name="T62" fmla="*/ 9147 w 16034"/>
              <a:gd name="T63" fmla="*/ 1672 h 16772"/>
              <a:gd name="T64" fmla="*/ 6885 w 16034"/>
              <a:gd name="T65" fmla="*/ 2729 h 16772"/>
              <a:gd name="T66" fmla="*/ 9147 w 16034"/>
              <a:gd name="T67" fmla="*/ 2729 h 16772"/>
              <a:gd name="T68" fmla="*/ 9147 w 16034"/>
              <a:gd name="T69" fmla="*/ 762 h 16772"/>
              <a:gd name="T70" fmla="*/ 6885 w 16034"/>
              <a:gd name="T71" fmla="*/ 1106 h 16772"/>
              <a:gd name="T72" fmla="*/ 15910 w 16034"/>
              <a:gd name="T73" fmla="*/ 13771 h 16772"/>
              <a:gd name="T74" fmla="*/ 13549 w 16034"/>
              <a:gd name="T75" fmla="*/ 13771 h 16772"/>
              <a:gd name="T76" fmla="*/ 11385 w 16034"/>
              <a:gd name="T77" fmla="*/ 14263 h 16772"/>
              <a:gd name="T78" fmla="*/ 9196 w 16034"/>
              <a:gd name="T79" fmla="*/ 13771 h 16772"/>
              <a:gd name="T80" fmla="*/ 6345 w 16034"/>
              <a:gd name="T81" fmla="*/ 13279 h 16772"/>
              <a:gd name="T82" fmla="*/ 3467 w 16034"/>
              <a:gd name="T83" fmla="*/ 13771 h 16772"/>
              <a:gd name="T84" fmla="*/ 1303 w 16034"/>
              <a:gd name="T85" fmla="*/ 14263 h 16772"/>
              <a:gd name="T86" fmla="*/ 516 w 16034"/>
              <a:gd name="T87" fmla="*/ 13378 h 16772"/>
              <a:gd name="T88" fmla="*/ 1033 w 16034"/>
              <a:gd name="T89" fmla="*/ 8680 h 16772"/>
              <a:gd name="T90" fmla="*/ 2705 w 16034"/>
              <a:gd name="T91" fmla="*/ 3836 h 16772"/>
              <a:gd name="T92" fmla="*/ 6345 w 16034"/>
              <a:gd name="T93" fmla="*/ 688 h 16772"/>
              <a:gd name="T94" fmla="*/ 9688 w 16034"/>
              <a:gd name="T95" fmla="*/ 2853 h 16772"/>
              <a:gd name="T96" fmla="*/ 13328 w 16034"/>
              <a:gd name="T97" fmla="*/ 7894 h 16772"/>
              <a:gd name="T98" fmla="*/ 13426 w 16034"/>
              <a:gd name="T99" fmla="*/ 12836 h 16772"/>
              <a:gd name="T100" fmla="*/ 15910 w 16034"/>
              <a:gd name="T101" fmla="*/ 13378 h 1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034" h="16772">
                <a:moveTo>
                  <a:pt x="3860" y="15886"/>
                </a:moveTo>
                <a:lnTo>
                  <a:pt x="3860" y="15886"/>
                </a:lnTo>
                <a:cubicBezTo>
                  <a:pt x="4279" y="16304"/>
                  <a:pt x="5016" y="16304"/>
                  <a:pt x="5459" y="15886"/>
                </a:cubicBezTo>
                <a:cubicBezTo>
                  <a:pt x="6148" y="15197"/>
                  <a:pt x="6148" y="15197"/>
                  <a:pt x="6148" y="15197"/>
                </a:cubicBezTo>
                <a:cubicBezTo>
                  <a:pt x="6246" y="15074"/>
                  <a:pt x="6418" y="15074"/>
                  <a:pt x="6541" y="15197"/>
                </a:cubicBezTo>
                <a:cubicBezTo>
                  <a:pt x="7230" y="15886"/>
                  <a:pt x="7230" y="15886"/>
                  <a:pt x="7230" y="15886"/>
                </a:cubicBezTo>
                <a:cubicBezTo>
                  <a:pt x="7648" y="16304"/>
                  <a:pt x="8384" y="16304"/>
                  <a:pt x="8803" y="15886"/>
                </a:cubicBezTo>
                <a:cubicBezTo>
                  <a:pt x="9492" y="15197"/>
                  <a:pt x="9492" y="15197"/>
                  <a:pt x="9492" y="15197"/>
                </a:cubicBezTo>
                <a:cubicBezTo>
                  <a:pt x="9614" y="15074"/>
                  <a:pt x="9787" y="15074"/>
                  <a:pt x="9885" y="15197"/>
                </a:cubicBezTo>
                <a:cubicBezTo>
                  <a:pt x="10574" y="15886"/>
                  <a:pt x="10574" y="15886"/>
                  <a:pt x="10574" y="15886"/>
                </a:cubicBezTo>
                <a:cubicBezTo>
                  <a:pt x="11016" y="16304"/>
                  <a:pt x="11754" y="16304"/>
                  <a:pt x="12172" y="15886"/>
                </a:cubicBezTo>
                <a:cubicBezTo>
                  <a:pt x="12270" y="15763"/>
                  <a:pt x="12443" y="15763"/>
                  <a:pt x="12565" y="15886"/>
                </a:cubicBezTo>
                <a:cubicBezTo>
                  <a:pt x="12664" y="15984"/>
                  <a:pt x="12664" y="16181"/>
                  <a:pt x="12565" y="16279"/>
                </a:cubicBezTo>
                <a:cubicBezTo>
                  <a:pt x="12246" y="16599"/>
                  <a:pt x="11827" y="16771"/>
                  <a:pt x="11385" y="16771"/>
                </a:cubicBezTo>
                <a:cubicBezTo>
                  <a:pt x="10917" y="16771"/>
                  <a:pt x="10500" y="16599"/>
                  <a:pt x="10180" y="16279"/>
                </a:cubicBezTo>
                <a:cubicBezTo>
                  <a:pt x="9688" y="15787"/>
                  <a:pt x="9688" y="15787"/>
                  <a:pt x="9688" y="15787"/>
                </a:cubicBezTo>
                <a:cubicBezTo>
                  <a:pt x="9196" y="16279"/>
                  <a:pt x="9196" y="16279"/>
                  <a:pt x="9196" y="16279"/>
                </a:cubicBezTo>
                <a:cubicBezTo>
                  <a:pt x="8876" y="16599"/>
                  <a:pt x="8458" y="16771"/>
                  <a:pt x="8017" y="16771"/>
                </a:cubicBezTo>
                <a:cubicBezTo>
                  <a:pt x="7574" y="16771"/>
                  <a:pt x="7156" y="16599"/>
                  <a:pt x="6837" y="16279"/>
                </a:cubicBezTo>
                <a:cubicBezTo>
                  <a:pt x="6345" y="15787"/>
                  <a:pt x="6345" y="15787"/>
                  <a:pt x="6345" y="15787"/>
                </a:cubicBezTo>
                <a:cubicBezTo>
                  <a:pt x="5852" y="16279"/>
                  <a:pt x="5852" y="16279"/>
                  <a:pt x="5852" y="16279"/>
                </a:cubicBezTo>
                <a:cubicBezTo>
                  <a:pt x="5533" y="16599"/>
                  <a:pt x="5115" y="16771"/>
                  <a:pt x="4647" y="16771"/>
                </a:cubicBezTo>
                <a:cubicBezTo>
                  <a:pt x="4205" y="16771"/>
                  <a:pt x="3787" y="16599"/>
                  <a:pt x="3467" y="16279"/>
                </a:cubicBezTo>
                <a:cubicBezTo>
                  <a:pt x="3369" y="16181"/>
                  <a:pt x="3369" y="15984"/>
                  <a:pt x="3467" y="15886"/>
                </a:cubicBezTo>
                <a:cubicBezTo>
                  <a:pt x="3590" y="15763"/>
                  <a:pt x="3762" y="15763"/>
                  <a:pt x="3860" y="15886"/>
                </a:cubicBezTo>
                <a:close/>
                <a:moveTo>
                  <a:pt x="6615" y="5312"/>
                </a:moveTo>
                <a:lnTo>
                  <a:pt x="6615" y="5312"/>
                </a:lnTo>
                <a:cubicBezTo>
                  <a:pt x="6615" y="4746"/>
                  <a:pt x="6615" y="4746"/>
                  <a:pt x="6615" y="4746"/>
                </a:cubicBezTo>
                <a:cubicBezTo>
                  <a:pt x="5385" y="4746"/>
                  <a:pt x="5385" y="4746"/>
                  <a:pt x="5385" y="4746"/>
                </a:cubicBezTo>
                <a:cubicBezTo>
                  <a:pt x="5115" y="5312"/>
                  <a:pt x="5115" y="5312"/>
                  <a:pt x="5115" y="5312"/>
                </a:cubicBezTo>
                <a:lnTo>
                  <a:pt x="6615" y="5312"/>
                </a:lnTo>
                <a:close/>
                <a:moveTo>
                  <a:pt x="7180" y="5312"/>
                </a:moveTo>
                <a:lnTo>
                  <a:pt x="7180" y="5312"/>
                </a:lnTo>
                <a:cubicBezTo>
                  <a:pt x="8852" y="5312"/>
                  <a:pt x="8852" y="5312"/>
                  <a:pt x="8852" y="5312"/>
                </a:cubicBezTo>
                <a:cubicBezTo>
                  <a:pt x="8852" y="4746"/>
                  <a:pt x="8852" y="4746"/>
                  <a:pt x="8852" y="4746"/>
                </a:cubicBezTo>
                <a:cubicBezTo>
                  <a:pt x="7180" y="4746"/>
                  <a:pt x="7180" y="4746"/>
                  <a:pt x="7180" y="4746"/>
                </a:cubicBezTo>
                <a:lnTo>
                  <a:pt x="7180" y="5312"/>
                </a:lnTo>
                <a:close/>
                <a:moveTo>
                  <a:pt x="10647" y="4746"/>
                </a:moveTo>
                <a:lnTo>
                  <a:pt x="10647" y="4746"/>
                </a:lnTo>
                <a:cubicBezTo>
                  <a:pt x="9418" y="4746"/>
                  <a:pt x="9418" y="4746"/>
                  <a:pt x="9418" y="4746"/>
                </a:cubicBezTo>
                <a:cubicBezTo>
                  <a:pt x="9418" y="5312"/>
                  <a:pt x="9418" y="5312"/>
                  <a:pt x="9418" y="5312"/>
                </a:cubicBezTo>
                <a:cubicBezTo>
                  <a:pt x="10917" y="5312"/>
                  <a:pt x="10917" y="5312"/>
                  <a:pt x="10917" y="5312"/>
                </a:cubicBezTo>
                <a:lnTo>
                  <a:pt x="10647" y="4746"/>
                </a:lnTo>
                <a:close/>
                <a:moveTo>
                  <a:pt x="4426" y="5730"/>
                </a:moveTo>
                <a:lnTo>
                  <a:pt x="4426" y="5730"/>
                </a:lnTo>
                <a:cubicBezTo>
                  <a:pt x="4377" y="5656"/>
                  <a:pt x="4377" y="5533"/>
                  <a:pt x="4402" y="5459"/>
                </a:cubicBezTo>
                <a:cubicBezTo>
                  <a:pt x="4968" y="4328"/>
                  <a:pt x="4968" y="4328"/>
                  <a:pt x="4968" y="4328"/>
                </a:cubicBezTo>
                <a:cubicBezTo>
                  <a:pt x="5016" y="4254"/>
                  <a:pt x="5115" y="4180"/>
                  <a:pt x="5213" y="4180"/>
                </a:cubicBezTo>
                <a:cubicBezTo>
                  <a:pt x="10819" y="4180"/>
                  <a:pt x="10819" y="4180"/>
                  <a:pt x="10819" y="4180"/>
                </a:cubicBezTo>
                <a:cubicBezTo>
                  <a:pt x="10917" y="4180"/>
                  <a:pt x="11016" y="4254"/>
                  <a:pt x="11065" y="4328"/>
                </a:cubicBezTo>
                <a:cubicBezTo>
                  <a:pt x="11630" y="5459"/>
                  <a:pt x="11630" y="5459"/>
                  <a:pt x="11630" y="5459"/>
                </a:cubicBezTo>
                <a:cubicBezTo>
                  <a:pt x="11680" y="5533"/>
                  <a:pt x="11656" y="5656"/>
                  <a:pt x="11606" y="5730"/>
                </a:cubicBezTo>
                <a:cubicBezTo>
                  <a:pt x="11557" y="5804"/>
                  <a:pt x="11483" y="5853"/>
                  <a:pt x="11385" y="5853"/>
                </a:cubicBezTo>
                <a:cubicBezTo>
                  <a:pt x="4647" y="5853"/>
                  <a:pt x="4647" y="5853"/>
                  <a:pt x="4647" y="5853"/>
                </a:cubicBezTo>
                <a:cubicBezTo>
                  <a:pt x="4549" y="5853"/>
                  <a:pt x="4476" y="5804"/>
                  <a:pt x="4426" y="5730"/>
                </a:cubicBezTo>
                <a:close/>
                <a:moveTo>
                  <a:pt x="2656" y="9688"/>
                </a:moveTo>
                <a:lnTo>
                  <a:pt x="2656" y="9688"/>
                </a:lnTo>
                <a:cubicBezTo>
                  <a:pt x="2508" y="9738"/>
                  <a:pt x="2360" y="9639"/>
                  <a:pt x="2312" y="9492"/>
                </a:cubicBezTo>
                <a:cubicBezTo>
                  <a:pt x="2262" y="9344"/>
                  <a:pt x="2336" y="9196"/>
                  <a:pt x="2483" y="9148"/>
                </a:cubicBezTo>
                <a:cubicBezTo>
                  <a:pt x="7918" y="7328"/>
                  <a:pt x="7918" y="7328"/>
                  <a:pt x="7918" y="7328"/>
                </a:cubicBezTo>
                <a:cubicBezTo>
                  <a:pt x="7992" y="7328"/>
                  <a:pt x="8040" y="7328"/>
                  <a:pt x="8114" y="7328"/>
                </a:cubicBezTo>
                <a:cubicBezTo>
                  <a:pt x="13549" y="9148"/>
                  <a:pt x="13549" y="9148"/>
                  <a:pt x="13549" y="9148"/>
                </a:cubicBezTo>
                <a:cubicBezTo>
                  <a:pt x="13696" y="9196"/>
                  <a:pt x="13770" y="9344"/>
                  <a:pt x="13721" y="9492"/>
                </a:cubicBezTo>
                <a:cubicBezTo>
                  <a:pt x="13672" y="9614"/>
                  <a:pt x="13573" y="9688"/>
                  <a:pt x="13451" y="9688"/>
                </a:cubicBezTo>
                <a:cubicBezTo>
                  <a:pt x="13426" y="9688"/>
                  <a:pt x="13401" y="9688"/>
                  <a:pt x="13377" y="9688"/>
                </a:cubicBezTo>
                <a:cubicBezTo>
                  <a:pt x="8017" y="7894"/>
                  <a:pt x="8017" y="7894"/>
                  <a:pt x="8017" y="7894"/>
                </a:cubicBezTo>
                <a:lnTo>
                  <a:pt x="2656" y="9688"/>
                </a:lnTo>
                <a:close/>
                <a:moveTo>
                  <a:pt x="14434" y="8852"/>
                </a:moveTo>
                <a:lnTo>
                  <a:pt x="14434" y="8852"/>
                </a:lnTo>
                <a:cubicBezTo>
                  <a:pt x="8017" y="6714"/>
                  <a:pt x="8017" y="6714"/>
                  <a:pt x="8017" y="6714"/>
                </a:cubicBezTo>
                <a:cubicBezTo>
                  <a:pt x="1598" y="8852"/>
                  <a:pt x="1598" y="8852"/>
                  <a:pt x="1598" y="8852"/>
                </a:cubicBezTo>
                <a:cubicBezTo>
                  <a:pt x="1795" y="10180"/>
                  <a:pt x="2336" y="11459"/>
                  <a:pt x="3172" y="12664"/>
                </a:cubicBezTo>
                <a:cubicBezTo>
                  <a:pt x="3172" y="12664"/>
                  <a:pt x="3172" y="12664"/>
                  <a:pt x="3172" y="12689"/>
                </a:cubicBezTo>
                <a:cubicBezTo>
                  <a:pt x="3860" y="13378"/>
                  <a:pt x="3860" y="13378"/>
                  <a:pt x="3860" y="13378"/>
                </a:cubicBezTo>
                <a:cubicBezTo>
                  <a:pt x="4279" y="13796"/>
                  <a:pt x="5016" y="13796"/>
                  <a:pt x="5459" y="13378"/>
                </a:cubicBezTo>
                <a:cubicBezTo>
                  <a:pt x="6148" y="12689"/>
                  <a:pt x="6148" y="12689"/>
                  <a:pt x="6148" y="12689"/>
                </a:cubicBezTo>
                <a:cubicBezTo>
                  <a:pt x="6246" y="12566"/>
                  <a:pt x="6418" y="12566"/>
                  <a:pt x="6541" y="12689"/>
                </a:cubicBezTo>
                <a:cubicBezTo>
                  <a:pt x="7230" y="13378"/>
                  <a:pt x="7230" y="13378"/>
                  <a:pt x="7230" y="13378"/>
                </a:cubicBezTo>
                <a:cubicBezTo>
                  <a:pt x="7648" y="13796"/>
                  <a:pt x="8384" y="13796"/>
                  <a:pt x="8803" y="13378"/>
                </a:cubicBezTo>
                <a:cubicBezTo>
                  <a:pt x="9492" y="12689"/>
                  <a:pt x="9492" y="12689"/>
                  <a:pt x="9492" y="12689"/>
                </a:cubicBezTo>
                <a:cubicBezTo>
                  <a:pt x="9614" y="12566"/>
                  <a:pt x="9787" y="12566"/>
                  <a:pt x="9885" y="12689"/>
                </a:cubicBezTo>
                <a:cubicBezTo>
                  <a:pt x="10574" y="13378"/>
                  <a:pt x="10574" y="13378"/>
                  <a:pt x="10574" y="13378"/>
                </a:cubicBezTo>
                <a:cubicBezTo>
                  <a:pt x="11016" y="13796"/>
                  <a:pt x="11754" y="13796"/>
                  <a:pt x="12172" y="13378"/>
                </a:cubicBezTo>
                <a:cubicBezTo>
                  <a:pt x="12860" y="12689"/>
                  <a:pt x="12860" y="12689"/>
                  <a:pt x="12860" y="12689"/>
                </a:cubicBezTo>
                <a:cubicBezTo>
                  <a:pt x="12860" y="12664"/>
                  <a:pt x="12860" y="12664"/>
                  <a:pt x="12860" y="12664"/>
                </a:cubicBezTo>
                <a:cubicBezTo>
                  <a:pt x="13696" y="11459"/>
                  <a:pt x="14238" y="10180"/>
                  <a:pt x="14434" y="8852"/>
                </a:cubicBezTo>
                <a:close/>
                <a:moveTo>
                  <a:pt x="12762" y="4058"/>
                </a:moveTo>
                <a:lnTo>
                  <a:pt x="12762" y="4058"/>
                </a:lnTo>
                <a:cubicBezTo>
                  <a:pt x="8017" y="3074"/>
                  <a:pt x="8017" y="3074"/>
                  <a:pt x="8017" y="3074"/>
                </a:cubicBezTo>
                <a:cubicBezTo>
                  <a:pt x="3270" y="4058"/>
                  <a:pt x="3270" y="4058"/>
                  <a:pt x="3270" y="4058"/>
                </a:cubicBezTo>
                <a:cubicBezTo>
                  <a:pt x="3270" y="7722"/>
                  <a:pt x="3270" y="7722"/>
                  <a:pt x="3270" y="7722"/>
                </a:cubicBezTo>
                <a:cubicBezTo>
                  <a:pt x="7918" y="6148"/>
                  <a:pt x="7918" y="6148"/>
                  <a:pt x="7918" y="6148"/>
                </a:cubicBezTo>
                <a:cubicBezTo>
                  <a:pt x="7992" y="6148"/>
                  <a:pt x="8040" y="6148"/>
                  <a:pt x="8114" y="6148"/>
                </a:cubicBezTo>
                <a:cubicBezTo>
                  <a:pt x="12762" y="7722"/>
                  <a:pt x="12762" y="7722"/>
                  <a:pt x="12762" y="7722"/>
                </a:cubicBezTo>
                <a:lnTo>
                  <a:pt x="12762" y="4058"/>
                </a:lnTo>
                <a:close/>
                <a:moveTo>
                  <a:pt x="9147" y="1672"/>
                </a:moveTo>
                <a:lnTo>
                  <a:pt x="9147" y="1672"/>
                </a:lnTo>
                <a:cubicBezTo>
                  <a:pt x="6885" y="1672"/>
                  <a:pt x="6885" y="1672"/>
                  <a:pt x="6885" y="1672"/>
                </a:cubicBezTo>
                <a:cubicBezTo>
                  <a:pt x="6885" y="2729"/>
                  <a:pt x="6885" y="2729"/>
                  <a:pt x="6885" y="2729"/>
                </a:cubicBezTo>
                <a:cubicBezTo>
                  <a:pt x="7967" y="2508"/>
                  <a:pt x="7967" y="2508"/>
                  <a:pt x="7967" y="2508"/>
                </a:cubicBezTo>
                <a:cubicBezTo>
                  <a:pt x="7992" y="2508"/>
                  <a:pt x="8040" y="2508"/>
                  <a:pt x="8065" y="2508"/>
                </a:cubicBezTo>
                <a:cubicBezTo>
                  <a:pt x="9147" y="2729"/>
                  <a:pt x="9147" y="2729"/>
                  <a:pt x="9147" y="2729"/>
                </a:cubicBezTo>
                <a:lnTo>
                  <a:pt x="9147" y="1672"/>
                </a:lnTo>
                <a:close/>
                <a:moveTo>
                  <a:pt x="9147" y="762"/>
                </a:moveTo>
                <a:lnTo>
                  <a:pt x="9147" y="762"/>
                </a:lnTo>
                <a:cubicBezTo>
                  <a:pt x="9024" y="663"/>
                  <a:pt x="8631" y="565"/>
                  <a:pt x="8017" y="565"/>
                </a:cubicBezTo>
                <a:cubicBezTo>
                  <a:pt x="7402" y="565"/>
                  <a:pt x="7008" y="663"/>
                  <a:pt x="6885" y="762"/>
                </a:cubicBezTo>
                <a:cubicBezTo>
                  <a:pt x="6885" y="1106"/>
                  <a:pt x="6885" y="1106"/>
                  <a:pt x="6885" y="1106"/>
                </a:cubicBezTo>
                <a:cubicBezTo>
                  <a:pt x="9147" y="1106"/>
                  <a:pt x="9147" y="1106"/>
                  <a:pt x="9147" y="1106"/>
                </a:cubicBezTo>
                <a:lnTo>
                  <a:pt x="9147" y="762"/>
                </a:lnTo>
                <a:close/>
                <a:moveTo>
                  <a:pt x="15910" y="13771"/>
                </a:moveTo>
                <a:lnTo>
                  <a:pt x="15910" y="13771"/>
                </a:lnTo>
                <a:cubicBezTo>
                  <a:pt x="15590" y="14091"/>
                  <a:pt x="15172" y="14263"/>
                  <a:pt x="14729" y="14263"/>
                </a:cubicBezTo>
                <a:cubicBezTo>
                  <a:pt x="14286" y="14263"/>
                  <a:pt x="13869" y="14091"/>
                  <a:pt x="13549" y="13771"/>
                </a:cubicBezTo>
                <a:cubicBezTo>
                  <a:pt x="13057" y="13279"/>
                  <a:pt x="13057" y="13279"/>
                  <a:pt x="13057" y="13279"/>
                </a:cubicBezTo>
                <a:cubicBezTo>
                  <a:pt x="12565" y="13771"/>
                  <a:pt x="12565" y="13771"/>
                  <a:pt x="12565" y="13771"/>
                </a:cubicBezTo>
                <a:cubicBezTo>
                  <a:pt x="12246" y="14091"/>
                  <a:pt x="11827" y="14263"/>
                  <a:pt x="11385" y="14263"/>
                </a:cubicBezTo>
                <a:cubicBezTo>
                  <a:pt x="10917" y="14263"/>
                  <a:pt x="10500" y="14091"/>
                  <a:pt x="10180" y="13771"/>
                </a:cubicBezTo>
                <a:cubicBezTo>
                  <a:pt x="9688" y="13279"/>
                  <a:pt x="9688" y="13279"/>
                  <a:pt x="9688" y="13279"/>
                </a:cubicBezTo>
                <a:cubicBezTo>
                  <a:pt x="9196" y="13771"/>
                  <a:pt x="9196" y="13771"/>
                  <a:pt x="9196" y="13771"/>
                </a:cubicBezTo>
                <a:cubicBezTo>
                  <a:pt x="8876" y="14091"/>
                  <a:pt x="8458" y="14263"/>
                  <a:pt x="8017" y="14263"/>
                </a:cubicBezTo>
                <a:cubicBezTo>
                  <a:pt x="7574" y="14263"/>
                  <a:pt x="7156" y="14091"/>
                  <a:pt x="6837" y="13771"/>
                </a:cubicBezTo>
                <a:cubicBezTo>
                  <a:pt x="6345" y="13279"/>
                  <a:pt x="6345" y="13279"/>
                  <a:pt x="6345" y="13279"/>
                </a:cubicBezTo>
                <a:cubicBezTo>
                  <a:pt x="5852" y="13771"/>
                  <a:pt x="5852" y="13771"/>
                  <a:pt x="5852" y="13771"/>
                </a:cubicBezTo>
                <a:cubicBezTo>
                  <a:pt x="5533" y="14091"/>
                  <a:pt x="5115" y="14263"/>
                  <a:pt x="4647" y="14263"/>
                </a:cubicBezTo>
                <a:cubicBezTo>
                  <a:pt x="4205" y="14263"/>
                  <a:pt x="3787" y="14091"/>
                  <a:pt x="3467" y="13771"/>
                </a:cubicBezTo>
                <a:cubicBezTo>
                  <a:pt x="2975" y="13279"/>
                  <a:pt x="2975" y="13279"/>
                  <a:pt x="2975" y="13279"/>
                </a:cubicBezTo>
                <a:cubicBezTo>
                  <a:pt x="2483" y="13771"/>
                  <a:pt x="2483" y="13771"/>
                  <a:pt x="2483" y="13771"/>
                </a:cubicBezTo>
                <a:cubicBezTo>
                  <a:pt x="2164" y="14091"/>
                  <a:pt x="1746" y="14263"/>
                  <a:pt x="1303" y="14263"/>
                </a:cubicBezTo>
                <a:cubicBezTo>
                  <a:pt x="861" y="14263"/>
                  <a:pt x="443" y="14091"/>
                  <a:pt x="122" y="13771"/>
                </a:cubicBezTo>
                <a:cubicBezTo>
                  <a:pt x="0" y="13648"/>
                  <a:pt x="0" y="13476"/>
                  <a:pt x="122" y="13378"/>
                </a:cubicBezTo>
                <a:cubicBezTo>
                  <a:pt x="221" y="13254"/>
                  <a:pt x="393" y="13254"/>
                  <a:pt x="516" y="13378"/>
                </a:cubicBezTo>
                <a:cubicBezTo>
                  <a:pt x="934" y="13796"/>
                  <a:pt x="1672" y="13796"/>
                  <a:pt x="2090" y="13378"/>
                </a:cubicBezTo>
                <a:cubicBezTo>
                  <a:pt x="2607" y="12836"/>
                  <a:pt x="2607" y="12836"/>
                  <a:pt x="2607" y="12836"/>
                </a:cubicBezTo>
                <a:cubicBezTo>
                  <a:pt x="1746" y="11533"/>
                  <a:pt x="1204" y="10131"/>
                  <a:pt x="1033" y="8680"/>
                </a:cubicBezTo>
                <a:cubicBezTo>
                  <a:pt x="1008" y="8557"/>
                  <a:pt x="1082" y="8434"/>
                  <a:pt x="1204" y="8386"/>
                </a:cubicBezTo>
                <a:cubicBezTo>
                  <a:pt x="2705" y="7894"/>
                  <a:pt x="2705" y="7894"/>
                  <a:pt x="2705" y="7894"/>
                </a:cubicBezTo>
                <a:cubicBezTo>
                  <a:pt x="2705" y="3836"/>
                  <a:pt x="2705" y="3836"/>
                  <a:pt x="2705" y="3836"/>
                </a:cubicBezTo>
                <a:cubicBezTo>
                  <a:pt x="2705" y="3713"/>
                  <a:pt x="2803" y="3590"/>
                  <a:pt x="2926" y="3566"/>
                </a:cubicBezTo>
                <a:cubicBezTo>
                  <a:pt x="6345" y="2853"/>
                  <a:pt x="6345" y="2853"/>
                  <a:pt x="6345" y="2853"/>
                </a:cubicBezTo>
                <a:cubicBezTo>
                  <a:pt x="6345" y="688"/>
                  <a:pt x="6345" y="688"/>
                  <a:pt x="6345" y="688"/>
                </a:cubicBezTo>
                <a:cubicBezTo>
                  <a:pt x="6345" y="24"/>
                  <a:pt x="7746" y="0"/>
                  <a:pt x="8017" y="0"/>
                </a:cubicBezTo>
                <a:cubicBezTo>
                  <a:pt x="8286" y="0"/>
                  <a:pt x="9688" y="24"/>
                  <a:pt x="9688" y="688"/>
                </a:cubicBezTo>
                <a:cubicBezTo>
                  <a:pt x="9688" y="2853"/>
                  <a:pt x="9688" y="2853"/>
                  <a:pt x="9688" y="2853"/>
                </a:cubicBezTo>
                <a:cubicBezTo>
                  <a:pt x="13106" y="3566"/>
                  <a:pt x="13106" y="3566"/>
                  <a:pt x="13106" y="3566"/>
                </a:cubicBezTo>
                <a:cubicBezTo>
                  <a:pt x="13230" y="3590"/>
                  <a:pt x="13328" y="3713"/>
                  <a:pt x="13328" y="3836"/>
                </a:cubicBezTo>
                <a:cubicBezTo>
                  <a:pt x="13328" y="7894"/>
                  <a:pt x="13328" y="7894"/>
                  <a:pt x="13328" y="7894"/>
                </a:cubicBezTo>
                <a:cubicBezTo>
                  <a:pt x="14828" y="8386"/>
                  <a:pt x="14828" y="8386"/>
                  <a:pt x="14828" y="8386"/>
                </a:cubicBezTo>
                <a:cubicBezTo>
                  <a:pt x="14951" y="8434"/>
                  <a:pt x="15025" y="8557"/>
                  <a:pt x="15000" y="8680"/>
                </a:cubicBezTo>
                <a:cubicBezTo>
                  <a:pt x="14828" y="10131"/>
                  <a:pt x="14286" y="11533"/>
                  <a:pt x="13426" y="12836"/>
                </a:cubicBezTo>
                <a:cubicBezTo>
                  <a:pt x="13942" y="13378"/>
                  <a:pt x="13942" y="13378"/>
                  <a:pt x="13942" y="13378"/>
                </a:cubicBezTo>
                <a:cubicBezTo>
                  <a:pt x="14360" y="13796"/>
                  <a:pt x="15099" y="13796"/>
                  <a:pt x="15516" y="13378"/>
                </a:cubicBezTo>
                <a:cubicBezTo>
                  <a:pt x="15639" y="13254"/>
                  <a:pt x="15811" y="13254"/>
                  <a:pt x="15910" y="13378"/>
                </a:cubicBezTo>
                <a:cubicBezTo>
                  <a:pt x="16033" y="13476"/>
                  <a:pt x="16033" y="13648"/>
                  <a:pt x="15910" y="1377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06319" y="2645563"/>
            <a:ext cx="586212" cy="367619"/>
            <a:chOff x="917466" y="3437371"/>
            <a:chExt cx="586212" cy="367619"/>
          </a:xfrm>
          <a:noFill/>
        </p:grpSpPr>
        <p:sp>
          <p:nvSpPr>
            <p:cNvPr id="461" name="Freeform 1"/>
            <p:cNvSpPr>
              <a:spLocks noChangeArrowheads="1"/>
            </p:cNvSpPr>
            <p:nvPr/>
          </p:nvSpPr>
          <p:spPr bwMode="auto">
            <a:xfrm>
              <a:off x="1130852" y="3526748"/>
              <a:ext cx="365367" cy="119414"/>
            </a:xfrm>
            <a:custGeom>
              <a:avLst/>
              <a:gdLst>
                <a:gd name="T0" fmla="*/ 12093 w 12094"/>
                <a:gd name="T1" fmla="*/ 906 h 3594"/>
                <a:gd name="T2" fmla="*/ 12093 w 12094"/>
                <a:gd name="T3" fmla="*/ 906 h 3594"/>
                <a:gd name="T4" fmla="*/ 6843 w 12094"/>
                <a:gd name="T5" fmla="*/ 1781 h 3594"/>
                <a:gd name="T6" fmla="*/ 688 w 12094"/>
                <a:gd name="T7" fmla="*/ 3280 h 3594"/>
                <a:gd name="T8" fmla="*/ 313 w 12094"/>
                <a:gd name="T9" fmla="*/ 2469 h 3594"/>
                <a:gd name="T10" fmla="*/ 1875 w 12094"/>
                <a:gd name="T11" fmla="*/ 438 h 3594"/>
                <a:gd name="T12" fmla="*/ 12030 w 12094"/>
                <a:gd name="T13" fmla="*/ 28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94" h="3594">
                  <a:moveTo>
                    <a:pt x="12093" y="906"/>
                  </a:moveTo>
                  <a:lnTo>
                    <a:pt x="12093" y="906"/>
                  </a:lnTo>
                  <a:cubicBezTo>
                    <a:pt x="10530" y="1187"/>
                    <a:pt x="8124" y="1594"/>
                    <a:pt x="6843" y="1781"/>
                  </a:cubicBezTo>
                  <a:cubicBezTo>
                    <a:pt x="4780" y="2063"/>
                    <a:pt x="2968" y="2156"/>
                    <a:pt x="688" y="3280"/>
                  </a:cubicBezTo>
                  <a:cubicBezTo>
                    <a:pt x="250" y="3593"/>
                    <a:pt x="0" y="3030"/>
                    <a:pt x="313" y="2469"/>
                  </a:cubicBezTo>
                  <a:cubicBezTo>
                    <a:pt x="750" y="1687"/>
                    <a:pt x="1406" y="594"/>
                    <a:pt x="1875" y="438"/>
                  </a:cubicBezTo>
                  <a:cubicBezTo>
                    <a:pt x="3405" y="0"/>
                    <a:pt x="10030" y="281"/>
                    <a:pt x="12030" y="281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" name="Freeform 2"/>
            <p:cNvSpPr>
              <a:spLocks noChangeArrowheads="1"/>
            </p:cNvSpPr>
            <p:nvPr/>
          </p:nvSpPr>
          <p:spPr bwMode="auto">
            <a:xfrm>
              <a:off x="947702" y="3478983"/>
              <a:ext cx="171828" cy="182711"/>
            </a:xfrm>
            <a:custGeom>
              <a:avLst/>
              <a:gdLst>
                <a:gd name="T0" fmla="*/ 2468 w 5688"/>
                <a:gd name="T1" fmla="*/ 469 h 5501"/>
                <a:gd name="T2" fmla="*/ 2468 w 5688"/>
                <a:gd name="T3" fmla="*/ 469 h 5501"/>
                <a:gd name="T4" fmla="*/ 62 w 5688"/>
                <a:gd name="T5" fmla="*/ 5031 h 5501"/>
                <a:gd name="T6" fmla="*/ 3312 w 5688"/>
                <a:gd name="T7" fmla="*/ 5000 h 5501"/>
                <a:gd name="T8" fmla="*/ 5031 w 5688"/>
                <a:gd name="T9" fmla="*/ 1251 h 5501"/>
                <a:gd name="T10" fmla="*/ 4937 w 5688"/>
                <a:gd name="T11" fmla="*/ 32 h 5501"/>
                <a:gd name="T12" fmla="*/ 2468 w 5688"/>
                <a:gd name="T13" fmla="*/ 469 h 5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88" h="5501">
                  <a:moveTo>
                    <a:pt x="2468" y="469"/>
                  </a:moveTo>
                  <a:lnTo>
                    <a:pt x="2468" y="469"/>
                  </a:lnTo>
                  <a:cubicBezTo>
                    <a:pt x="1562" y="1407"/>
                    <a:pt x="0" y="4468"/>
                    <a:pt x="62" y="5031"/>
                  </a:cubicBezTo>
                  <a:cubicBezTo>
                    <a:pt x="93" y="5500"/>
                    <a:pt x="2968" y="5281"/>
                    <a:pt x="3312" y="5000"/>
                  </a:cubicBezTo>
                  <a:cubicBezTo>
                    <a:pt x="3750" y="4625"/>
                    <a:pt x="4531" y="2625"/>
                    <a:pt x="5031" y="1251"/>
                  </a:cubicBezTo>
                  <a:cubicBezTo>
                    <a:pt x="5250" y="688"/>
                    <a:pt x="5687" y="0"/>
                    <a:pt x="4937" y="32"/>
                  </a:cubicBezTo>
                  <a:cubicBezTo>
                    <a:pt x="4281" y="63"/>
                    <a:pt x="2937" y="0"/>
                    <a:pt x="2468" y="469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3" name="Freeform 3"/>
            <p:cNvSpPr>
              <a:spLocks noChangeArrowheads="1"/>
            </p:cNvSpPr>
            <p:nvPr/>
          </p:nvSpPr>
          <p:spPr bwMode="auto">
            <a:xfrm>
              <a:off x="941042" y="3712536"/>
              <a:ext cx="34898" cy="26960"/>
            </a:xfrm>
            <a:custGeom>
              <a:avLst/>
              <a:gdLst>
                <a:gd name="T0" fmla="*/ 562 w 1157"/>
                <a:gd name="T1" fmla="*/ 0 h 813"/>
                <a:gd name="T2" fmla="*/ 562 w 1157"/>
                <a:gd name="T3" fmla="*/ 0 h 813"/>
                <a:gd name="T4" fmla="*/ 1156 w 1157"/>
                <a:gd name="T5" fmla="*/ 406 h 813"/>
                <a:gd name="T6" fmla="*/ 562 w 1157"/>
                <a:gd name="T7" fmla="*/ 812 h 813"/>
                <a:gd name="T8" fmla="*/ 0 w 1157"/>
                <a:gd name="T9" fmla="*/ 406 h 813"/>
                <a:gd name="T10" fmla="*/ 562 w 1157"/>
                <a:gd name="T11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7" h="813">
                  <a:moveTo>
                    <a:pt x="562" y="0"/>
                  </a:moveTo>
                  <a:lnTo>
                    <a:pt x="562" y="0"/>
                  </a:lnTo>
                  <a:cubicBezTo>
                    <a:pt x="906" y="0"/>
                    <a:pt x="1156" y="187"/>
                    <a:pt x="1156" y="406"/>
                  </a:cubicBezTo>
                  <a:cubicBezTo>
                    <a:pt x="1156" y="625"/>
                    <a:pt x="906" y="812"/>
                    <a:pt x="562" y="812"/>
                  </a:cubicBezTo>
                  <a:cubicBezTo>
                    <a:pt x="250" y="812"/>
                    <a:pt x="0" y="625"/>
                    <a:pt x="0" y="406"/>
                  </a:cubicBezTo>
                  <a:cubicBezTo>
                    <a:pt x="0" y="187"/>
                    <a:pt x="250" y="0"/>
                    <a:pt x="562" y="0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4" name="Freeform 4"/>
            <p:cNvSpPr>
              <a:spLocks noChangeArrowheads="1"/>
            </p:cNvSpPr>
            <p:nvPr/>
          </p:nvSpPr>
          <p:spPr bwMode="auto">
            <a:xfrm>
              <a:off x="1010972" y="3715613"/>
              <a:ext cx="35031" cy="25934"/>
            </a:xfrm>
            <a:custGeom>
              <a:avLst/>
              <a:gdLst>
                <a:gd name="T0" fmla="*/ 594 w 1158"/>
                <a:gd name="T1" fmla="*/ 0 h 782"/>
                <a:gd name="T2" fmla="*/ 594 w 1158"/>
                <a:gd name="T3" fmla="*/ 0 h 782"/>
                <a:gd name="T4" fmla="*/ 1157 w 1158"/>
                <a:gd name="T5" fmla="*/ 406 h 782"/>
                <a:gd name="T6" fmla="*/ 594 w 1158"/>
                <a:gd name="T7" fmla="*/ 781 h 782"/>
                <a:gd name="T8" fmla="*/ 0 w 1158"/>
                <a:gd name="T9" fmla="*/ 406 h 782"/>
                <a:gd name="T10" fmla="*/ 594 w 1158"/>
                <a:gd name="T11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8" h="782">
                  <a:moveTo>
                    <a:pt x="594" y="0"/>
                  </a:moveTo>
                  <a:lnTo>
                    <a:pt x="594" y="0"/>
                  </a:lnTo>
                  <a:cubicBezTo>
                    <a:pt x="907" y="0"/>
                    <a:pt x="1157" y="187"/>
                    <a:pt x="1157" y="406"/>
                  </a:cubicBezTo>
                  <a:cubicBezTo>
                    <a:pt x="1157" y="625"/>
                    <a:pt x="907" y="781"/>
                    <a:pt x="594" y="781"/>
                  </a:cubicBezTo>
                  <a:cubicBezTo>
                    <a:pt x="250" y="781"/>
                    <a:pt x="0" y="625"/>
                    <a:pt x="0" y="406"/>
                  </a:cubicBezTo>
                  <a:cubicBezTo>
                    <a:pt x="0" y="187"/>
                    <a:pt x="250" y="0"/>
                    <a:pt x="594" y="0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5" name="Freeform 5"/>
            <p:cNvSpPr>
              <a:spLocks noChangeArrowheads="1"/>
            </p:cNvSpPr>
            <p:nvPr/>
          </p:nvSpPr>
          <p:spPr bwMode="auto">
            <a:xfrm>
              <a:off x="1062920" y="3457151"/>
              <a:ext cx="23576" cy="12454"/>
            </a:xfrm>
            <a:custGeom>
              <a:avLst/>
              <a:gdLst>
                <a:gd name="T0" fmla="*/ 750 w 782"/>
                <a:gd name="T1" fmla="*/ 156 h 376"/>
                <a:gd name="T2" fmla="*/ 750 w 782"/>
                <a:gd name="T3" fmla="*/ 156 h 376"/>
                <a:gd name="T4" fmla="*/ 406 w 782"/>
                <a:gd name="T5" fmla="*/ 375 h 376"/>
                <a:gd name="T6" fmla="*/ 0 w 782"/>
                <a:gd name="T7" fmla="*/ 219 h 376"/>
                <a:gd name="T8" fmla="*/ 375 w 782"/>
                <a:gd name="T9" fmla="*/ 32 h 376"/>
                <a:gd name="T10" fmla="*/ 750 w 782"/>
                <a:gd name="T11" fmla="*/ 1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2" h="376">
                  <a:moveTo>
                    <a:pt x="750" y="156"/>
                  </a:moveTo>
                  <a:lnTo>
                    <a:pt x="750" y="156"/>
                  </a:lnTo>
                  <a:cubicBezTo>
                    <a:pt x="781" y="250"/>
                    <a:pt x="594" y="344"/>
                    <a:pt x="406" y="375"/>
                  </a:cubicBezTo>
                  <a:cubicBezTo>
                    <a:pt x="188" y="375"/>
                    <a:pt x="31" y="313"/>
                    <a:pt x="0" y="219"/>
                  </a:cubicBezTo>
                  <a:cubicBezTo>
                    <a:pt x="0" y="125"/>
                    <a:pt x="156" y="32"/>
                    <a:pt x="375" y="32"/>
                  </a:cubicBezTo>
                  <a:cubicBezTo>
                    <a:pt x="594" y="0"/>
                    <a:pt x="750" y="63"/>
                    <a:pt x="750" y="156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6" name="Freeform 6"/>
            <p:cNvSpPr>
              <a:spLocks noChangeArrowheads="1"/>
            </p:cNvSpPr>
            <p:nvPr/>
          </p:nvSpPr>
          <p:spPr bwMode="auto">
            <a:xfrm>
              <a:off x="917466" y="3437371"/>
              <a:ext cx="586212" cy="367619"/>
            </a:xfrm>
            <a:custGeom>
              <a:avLst/>
              <a:gdLst>
                <a:gd name="T0" fmla="*/ 14592 w 19406"/>
                <a:gd name="T1" fmla="*/ 6811 h 11062"/>
                <a:gd name="T2" fmla="*/ 14592 w 19406"/>
                <a:gd name="T3" fmla="*/ 6811 h 11062"/>
                <a:gd name="T4" fmla="*/ 15842 w 19406"/>
                <a:gd name="T5" fmla="*/ 6280 h 11062"/>
                <a:gd name="T6" fmla="*/ 19217 w 19406"/>
                <a:gd name="T7" fmla="*/ 4312 h 11062"/>
                <a:gd name="T8" fmla="*/ 18717 w 19406"/>
                <a:gd name="T9" fmla="*/ 2343 h 11062"/>
                <a:gd name="T10" fmla="*/ 9187 w 19406"/>
                <a:gd name="T11" fmla="*/ 93 h 11062"/>
                <a:gd name="T12" fmla="*/ 3750 w 19406"/>
                <a:gd name="T13" fmla="*/ 687 h 11062"/>
                <a:gd name="T14" fmla="*/ 187 w 19406"/>
                <a:gd name="T15" fmla="*/ 7061 h 11062"/>
                <a:gd name="T16" fmla="*/ 1593 w 19406"/>
                <a:gd name="T17" fmla="*/ 10624 h 11062"/>
                <a:gd name="T18" fmla="*/ 6593 w 19406"/>
                <a:gd name="T19" fmla="*/ 10905 h 11062"/>
                <a:gd name="T20" fmla="*/ 10780 w 19406"/>
                <a:gd name="T21" fmla="*/ 8999 h 11062"/>
                <a:gd name="T22" fmla="*/ 11217 w 19406"/>
                <a:gd name="T23" fmla="*/ 8061 h 11062"/>
                <a:gd name="T24" fmla="*/ 12686 w 19406"/>
                <a:gd name="T25" fmla="*/ 7061 h 11062"/>
                <a:gd name="T26" fmla="*/ 13999 w 19406"/>
                <a:gd name="T27" fmla="*/ 6530 h 11062"/>
                <a:gd name="T28" fmla="*/ 14592 w 19406"/>
                <a:gd name="T29" fmla="*/ 6811 h 1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406" h="11062">
                  <a:moveTo>
                    <a:pt x="14592" y="6811"/>
                  </a:moveTo>
                  <a:lnTo>
                    <a:pt x="14592" y="6811"/>
                  </a:lnTo>
                  <a:cubicBezTo>
                    <a:pt x="14780" y="6967"/>
                    <a:pt x="15405" y="6561"/>
                    <a:pt x="15842" y="6280"/>
                  </a:cubicBezTo>
                  <a:cubicBezTo>
                    <a:pt x="16780" y="5717"/>
                    <a:pt x="18061" y="4968"/>
                    <a:pt x="19217" y="4312"/>
                  </a:cubicBezTo>
                  <a:cubicBezTo>
                    <a:pt x="19217" y="4312"/>
                    <a:pt x="19405" y="2500"/>
                    <a:pt x="18717" y="2343"/>
                  </a:cubicBezTo>
                  <a:cubicBezTo>
                    <a:pt x="18030" y="2218"/>
                    <a:pt x="10186" y="156"/>
                    <a:pt x="9187" y="93"/>
                  </a:cubicBezTo>
                  <a:cubicBezTo>
                    <a:pt x="8156" y="0"/>
                    <a:pt x="4781" y="62"/>
                    <a:pt x="3750" y="687"/>
                  </a:cubicBezTo>
                  <a:cubicBezTo>
                    <a:pt x="2281" y="1593"/>
                    <a:pt x="281" y="5312"/>
                    <a:pt x="187" y="7061"/>
                  </a:cubicBezTo>
                  <a:cubicBezTo>
                    <a:pt x="93" y="8311"/>
                    <a:pt x="0" y="9342"/>
                    <a:pt x="1593" y="10624"/>
                  </a:cubicBezTo>
                  <a:cubicBezTo>
                    <a:pt x="2531" y="10936"/>
                    <a:pt x="5718" y="11061"/>
                    <a:pt x="6593" y="10905"/>
                  </a:cubicBezTo>
                  <a:cubicBezTo>
                    <a:pt x="7187" y="10811"/>
                    <a:pt x="8750" y="10061"/>
                    <a:pt x="10780" y="8999"/>
                  </a:cubicBezTo>
                  <a:cubicBezTo>
                    <a:pt x="11124" y="8686"/>
                    <a:pt x="10967" y="8374"/>
                    <a:pt x="11217" y="8061"/>
                  </a:cubicBezTo>
                  <a:cubicBezTo>
                    <a:pt x="11436" y="7717"/>
                    <a:pt x="12217" y="7311"/>
                    <a:pt x="12686" y="7061"/>
                  </a:cubicBezTo>
                  <a:cubicBezTo>
                    <a:pt x="12936" y="6936"/>
                    <a:pt x="13499" y="6530"/>
                    <a:pt x="13999" y="6530"/>
                  </a:cubicBezTo>
                  <a:cubicBezTo>
                    <a:pt x="14217" y="6530"/>
                    <a:pt x="14374" y="6686"/>
                    <a:pt x="14592" y="6811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7" name="Freeform 7"/>
            <p:cNvSpPr>
              <a:spLocks noChangeArrowheads="1"/>
            </p:cNvSpPr>
            <p:nvPr/>
          </p:nvSpPr>
          <p:spPr bwMode="auto">
            <a:xfrm>
              <a:off x="1259123" y="3657591"/>
              <a:ext cx="87779" cy="80000"/>
            </a:xfrm>
            <a:custGeom>
              <a:avLst/>
              <a:gdLst>
                <a:gd name="T0" fmla="*/ 0 w 2907"/>
                <a:gd name="T1" fmla="*/ 1312 h 2407"/>
                <a:gd name="T2" fmla="*/ 0 w 2907"/>
                <a:gd name="T3" fmla="*/ 1312 h 2407"/>
                <a:gd name="T4" fmla="*/ 1344 w 2907"/>
                <a:gd name="T5" fmla="*/ 468 h 2407"/>
                <a:gd name="T6" fmla="*/ 2688 w 2907"/>
                <a:gd name="T7" fmla="*/ 0 h 2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07" h="2407">
                  <a:moveTo>
                    <a:pt x="0" y="1312"/>
                  </a:moveTo>
                  <a:lnTo>
                    <a:pt x="0" y="1312"/>
                  </a:lnTo>
                  <a:cubicBezTo>
                    <a:pt x="63" y="2406"/>
                    <a:pt x="1844" y="1500"/>
                    <a:pt x="1344" y="468"/>
                  </a:cubicBezTo>
                  <a:cubicBezTo>
                    <a:pt x="1844" y="1500"/>
                    <a:pt x="2906" y="593"/>
                    <a:pt x="2688" y="0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8" name="Freeform 8"/>
            <p:cNvSpPr>
              <a:spLocks noChangeArrowheads="1"/>
            </p:cNvSpPr>
            <p:nvPr/>
          </p:nvSpPr>
          <p:spPr bwMode="auto">
            <a:xfrm>
              <a:off x="1075174" y="3439422"/>
              <a:ext cx="79387" cy="358242"/>
            </a:xfrm>
            <a:custGeom>
              <a:avLst/>
              <a:gdLst>
                <a:gd name="T0" fmla="*/ 2625 w 2626"/>
                <a:gd name="T1" fmla="*/ 0 h 10781"/>
                <a:gd name="T2" fmla="*/ 2625 w 2626"/>
                <a:gd name="T3" fmla="*/ 0 h 10781"/>
                <a:gd name="T4" fmla="*/ 157 w 2626"/>
                <a:gd name="T5" fmla="*/ 6812 h 10781"/>
                <a:gd name="T6" fmla="*/ 1313 w 2626"/>
                <a:gd name="T7" fmla="*/ 10780 h 10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26" h="10781">
                  <a:moveTo>
                    <a:pt x="2625" y="0"/>
                  </a:moveTo>
                  <a:lnTo>
                    <a:pt x="2625" y="0"/>
                  </a:lnTo>
                  <a:cubicBezTo>
                    <a:pt x="1750" y="1969"/>
                    <a:pt x="250" y="5624"/>
                    <a:pt x="157" y="6812"/>
                  </a:cubicBezTo>
                  <a:cubicBezTo>
                    <a:pt x="0" y="8530"/>
                    <a:pt x="500" y="10030"/>
                    <a:pt x="1313" y="10780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9" name="Freeform 9"/>
            <p:cNvSpPr>
              <a:spLocks noChangeArrowheads="1"/>
            </p:cNvSpPr>
            <p:nvPr/>
          </p:nvSpPr>
          <p:spPr bwMode="auto">
            <a:xfrm>
              <a:off x="959024" y="3618030"/>
              <a:ext cx="100033" cy="9377"/>
            </a:xfrm>
            <a:custGeom>
              <a:avLst/>
              <a:gdLst>
                <a:gd name="T0" fmla="*/ 0 w 3313"/>
                <a:gd name="T1" fmla="*/ 124 h 281"/>
                <a:gd name="T2" fmla="*/ 0 w 3313"/>
                <a:gd name="T3" fmla="*/ 124 h 281"/>
                <a:gd name="T4" fmla="*/ 3312 w 3313"/>
                <a:gd name="T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13" h="281">
                  <a:moveTo>
                    <a:pt x="0" y="124"/>
                  </a:moveTo>
                  <a:lnTo>
                    <a:pt x="0" y="124"/>
                  </a:lnTo>
                  <a:cubicBezTo>
                    <a:pt x="1093" y="280"/>
                    <a:pt x="2187" y="63"/>
                    <a:pt x="3312" y="0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0" name="Freeform 10"/>
            <p:cNvSpPr>
              <a:spLocks noChangeArrowheads="1"/>
            </p:cNvSpPr>
            <p:nvPr/>
          </p:nvSpPr>
          <p:spPr bwMode="auto">
            <a:xfrm>
              <a:off x="1010040" y="3507994"/>
              <a:ext cx="89777" cy="8352"/>
            </a:xfrm>
            <a:custGeom>
              <a:avLst/>
              <a:gdLst>
                <a:gd name="T0" fmla="*/ 0 w 2970"/>
                <a:gd name="T1" fmla="*/ 218 h 251"/>
                <a:gd name="T2" fmla="*/ 0 w 2970"/>
                <a:gd name="T3" fmla="*/ 218 h 251"/>
                <a:gd name="T4" fmla="*/ 2969 w 2970"/>
                <a:gd name="T5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70" h="251">
                  <a:moveTo>
                    <a:pt x="0" y="218"/>
                  </a:moveTo>
                  <a:lnTo>
                    <a:pt x="0" y="218"/>
                  </a:lnTo>
                  <a:cubicBezTo>
                    <a:pt x="969" y="250"/>
                    <a:pt x="1969" y="62"/>
                    <a:pt x="2969" y="0"/>
                  </a:cubicBezTo>
                </a:path>
              </a:pathLst>
            </a:custGeom>
            <a:grpFill/>
            <a:ln w="12700" cap="flat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4520394" y="4023848"/>
            <a:ext cx="358368" cy="363249"/>
            <a:chOff x="1365250" y="134938"/>
            <a:chExt cx="6878638" cy="6972300"/>
          </a:xfrm>
          <a:solidFill>
            <a:schemeClr val="tx1"/>
          </a:solidFill>
        </p:grpSpPr>
        <p:sp>
          <p:nvSpPr>
            <p:cNvPr id="209" name="Freeform 1"/>
            <p:cNvSpPr>
              <a:spLocks noChangeArrowheads="1"/>
            </p:cNvSpPr>
            <p:nvPr/>
          </p:nvSpPr>
          <p:spPr bwMode="auto">
            <a:xfrm>
              <a:off x="3402013" y="882650"/>
              <a:ext cx="2711450" cy="2584450"/>
            </a:xfrm>
            <a:custGeom>
              <a:avLst/>
              <a:gdLst>
                <a:gd name="T0" fmla="*/ 2755 w 7531"/>
                <a:gd name="T1" fmla="*/ 2785 h 7181"/>
                <a:gd name="T2" fmla="*/ 2755 w 7531"/>
                <a:gd name="T3" fmla="*/ 2785 h 7181"/>
                <a:gd name="T4" fmla="*/ 2990 w 7531"/>
                <a:gd name="T5" fmla="*/ 2608 h 7181"/>
                <a:gd name="T6" fmla="*/ 3751 w 7531"/>
                <a:gd name="T7" fmla="*/ 1026 h 7181"/>
                <a:gd name="T8" fmla="*/ 4542 w 7531"/>
                <a:gd name="T9" fmla="*/ 2608 h 7181"/>
                <a:gd name="T10" fmla="*/ 4776 w 7531"/>
                <a:gd name="T11" fmla="*/ 2755 h 7181"/>
                <a:gd name="T12" fmla="*/ 6534 w 7531"/>
                <a:gd name="T13" fmla="*/ 3019 h 7181"/>
                <a:gd name="T14" fmla="*/ 5274 w 7531"/>
                <a:gd name="T15" fmla="*/ 4249 h 7181"/>
                <a:gd name="T16" fmla="*/ 5186 w 7531"/>
                <a:gd name="T17" fmla="*/ 4543 h 7181"/>
                <a:gd name="T18" fmla="*/ 5479 w 7531"/>
                <a:gd name="T19" fmla="*/ 6271 h 7181"/>
                <a:gd name="T20" fmla="*/ 3927 w 7531"/>
                <a:gd name="T21" fmla="*/ 5451 h 7181"/>
                <a:gd name="T22" fmla="*/ 3634 w 7531"/>
                <a:gd name="T23" fmla="*/ 5451 h 7181"/>
                <a:gd name="T24" fmla="*/ 2081 w 7531"/>
                <a:gd name="T25" fmla="*/ 6271 h 7181"/>
                <a:gd name="T26" fmla="*/ 2374 w 7531"/>
                <a:gd name="T27" fmla="*/ 4543 h 7181"/>
                <a:gd name="T28" fmla="*/ 2256 w 7531"/>
                <a:gd name="T29" fmla="*/ 4278 h 7181"/>
                <a:gd name="T30" fmla="*/ 997 w 7531"/>
                <a:gd name="T31" fmla="*/ 3048 h 7181"/>
                <a:gd name="T32" fmla="*/ 2755 w 7531"/>
                <a:gd name="T33" fmla="*/ 2785 h 7181"/>
                <a:gd name="T34" fmla="*/ 1729 w 7531"/>
                <a:gd name="T35" fmla="*/ 4601 h 7181"/>
                <a:gd name="T36" fmla="*/ 1729 w 7531"/>
                <a:gd name="T37" fmla="*/ 4601 h 7181"/>
                <a:gd name="T38" fmla="*/ 1349 w 7531"/>
                <a:gd name="T39" fmla="*/ 6799 h 7181"/>
                <a:gd name="T40" fmla="*/ 1466 w 7531"/>
                <a:gd name="T41" fmla="*/ 7122 h 7181"/>
                <a:gd name="T42" fmla="*/ 1641 w 7531"/>
                <a:gd name="T43" fmla="*/ 7180 h 7181"/>
                <a:gd name="T44" fmla="*/ 1788 w 7531"/>
                <a:gd name="T45" fmla="*/ 7122 h 7181"/>
                <a:gd name="T46" fmla="*/ 3780 w 7531"/>
                <a:gd name="T47" fmla="*/ 6096 h 7181"/>
                <a:gd name="T48" fmla="*/ 5772 w 7531"/>
                <a:gd name="T49" fmla="*/ 7122 h 7181"/>
                <a:gd name="T50" fmla="*/ 5919 w 7531"/>
                <a:gd name="T51" fmla="*/ 7151 h 7181"/>
                <a:gd name="T52" fmla="*/ 5919 w 7531"/>
                <a:gd name="T53" fmla="*/ 7151 h 7181"/>
                <a:gd name="T54" fmla="*/ 6212 w 7531"/>
                <a:gd name="T55" fmla="*/ 6828 h 7181"/>
                <a:gd name="T56" fmla="*/ 6212 w 7531"/>
                <a:gd name="T57" fmla="*/ 6740 h 7181"/>
                <a:gd name="T58" fmla="*/ 5831 w 7531"/>
                <a:gd name="T59" fmla="*/ 4572 h 7181"/>
                <a:gd name="T60" fmla="*/ 7413 w 7531"/>
                <a:gd name="T61" fmla="*/ 3019 h 7181"/>
                <a:gd name="T62" fmla="*/ 7501 w 7531"/>
                <a:gd name="T63" fmla="*/ 2696 h 7181"/>
                <a:gd name="T64" fmla="*/ 7238 w 7531"/>
                <a:gd name="T65" fmla="*/ 2491 h 7181"/>
                <a:gd name="T66" fmla="*/ 5040 w 7531"/>
                <a:gd name="T67" fmla="*/ 2168 h 7181"/>
                <a:gd name="T68" fmla="*/ 4044 w 7531"/>
                <a:gd name="T69" fmla="*/ 176 h 7181"/>
                <a:gd name="T70" fmla="*/ 3751 w 7531"/>
                <a:gd name="T71" fmla="*/ 0 h 7181"/>
                <a:gd name="T72" fmla="*/ 3751 w 7531"/>
                <a:gd name="T73" fmla="*/ 0 h 7181"/>
                <a:gd name="T74" fmla="*/ 3488 w 7531"/>
                <a:gd name="T75" fmla="*/ 176 h 7181"/>
                <a:gd name="T76" fmla="*/ 2491 w 7531"/>
                <a:gd name="T77" fmla="*/ 2168 h 7181"/>
                <a:gd name="T78" fmla="*/ 294 w 7531"/>
                <a:gd name="T79" fmla="*/ 2520 h 7181"/>
                <a:gd name="T80" fmla="*/ 29 w 7531"/>
                <a:gd name="T81" fmla="*/ 2725 h 7181"/>
                <a:gd name="T82" fmla="*/ 118 w 7531"/>
                <a:gd name="T83" fmla="*/ 3048 h 7181"/>
                <a:gd name="T84" fmla="*/ 1729 w 7531"/>
                <a:gd name="T85" fmla="*/ 4601 h 7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31" h="7181">
                  <a:moveTo>
                    <a:pt x="2755" y="2785"/>
                  </a:moveTo>
                  <a:lnTo>
                    <a:pt x="2755" y="2785"/>
                  </a:lnTo>
                  <a:cubicBezTo>
                    <a:pt x="2843" y="2755"/>
                    <a:pt x="2931" y="2696"/>
                    <a:pt x="2990" y="2608"/>
                  </a:cubicBezTo>
                  <a:cubicBezTo>
                    <a:pt x="3751" y="1026"/>
                    <a:pt x="3751" y="1026"/>
                    <a:pt x="3751" y="1026"/>
                  </a:cubicBezTo>
                  <a:cubicBezTo>
                    <a:pt x="4542" y="2608"/>
                    <a:pt x="4542" y="2608"/>
                    <a:pt x="4542" y="2608"/>
                  </a:cubicBezTo>
                  <a:cubicBezTo>
                    <a:pt x="4600" y="2696"/>
                    <a:pt x="4688" y="2755"/>
                    <a:pt x="4776" y="2755"/>
                  </a:cubicBezTo>
                  <a:cubicBezTo>
                    <a:pt x="6534" y="3019"/>
                    <a:pt x="6534" y="3019"/>
                    <a:pt x="6534" y="3019"/>
                  </a:cubicBezTo>
                  <a:cubicBezTo>
                    <a:pt x="5274" y="4249"/>
                    <a:pt x="5274" y="4249"/>
                    <a:pt x="5274" y="4249"/>
                  </a:cubicBezTo>
                  <a:cubicBezTo>
                    <a:pt x="5186" y="4337"/>
                    <a:pt x="5157" y="4426"/>
                    <a:pt x="5186" y="4543"/>
                  </a:cubicBezTo>
                  <a:cubicBezTo>
                    <a:pt x="5479" y="6271"/>
                    <a:pt x="5479" y="6271"/>
                    <a:pt x="5479" y="6271"/>
                  </a:cubicBezTo>
                  <a:cubicBezTo>
                    <a:pt x="3927" y="5451"/>
                    <a:pt x="3927" y="5451"/>
                    <a:pt x="3927" y="5451"/>
                  </a:cubicBezTo>
                  <a:cubicBezTo>
                    <a:pt x="3839" y="5392"/>
                    <a:pt x="3722" y="5392"/>
                    <a:pt x="3634" y="5451"/>
                  </a:cubicBezTo>
                  <a:cubicBezTo>
                    <a:pt x="2081" y="6271"/>
                    <a:pt x="2081" y="6271"/>
                    <a:pt x="2081" y="6271"/>
                  </a:cubicBezTo>
                  <a:cubicBezTo>
                    <a:pt x="2374" y="4543"/>
                    <a:pt x="2374" y="4543"/>
                    <a:pt x="2374" y="4543"/>
                  </a:cubicBezTo>
                  <a:cubicBezTo>
                    <a:pt x="2374" y="4426"/>
                    <a:pt x="2345" y="4337"/>
                    <a:pt x="2256" y="4278"/>
                  </a:cubicBezTo>
                  <a:cubicBezTo>
                    <a:pt x="997" y="3048"/>
                    <a:pt x="997" y="3048"/>
                    <a:pt x="997" y="3048"/>
                  </a:cubicBezTo>
                  <a:lnTo>
                    <a:pt x="2755" y="2785"/>
                  </a:lnTo>
                  <a:close/>
                  <a:moveTo>
                    <a:pt x="1729" y="4601"/>
                  </a:moveTo>
                  <a:lnTo>
                    <a:pt x="1729" y="4601"/>
                  </a:lnTo>
                  <a:cubicBezTo>
                    <a:pt x="1349" y="6799"/>
                    <a:pt x="1349" y="6799"/>
                    <a:pt x="1349" y="6799"/>
                  </a:cubicBezTo>
                  <a:cubicBezTo>
                    <a:pt x="1319" y="6916"/>
                    <a:pt x="1378" y="7033"/>
                    <a:pt x="1466" y="7122"/>
                  </a:cubicBezTo>
                  <a:cubicBezTo>
                    <a:pt x="1524" y="7151"/>
                    <a:pt x="1583" y="7180"/>
                    <a:pt x="1641" y="7180"/>
                  </a:cubicBezTo>
                  <a:cubicBezTo>
                    <a:pt x="1700" y="7180"/>
                    <a:pt x="1759" y="7151"/>
                    <a:pt x="1788" y="7122"/>
                  </a:cubicBezTo>
                  <a:cubicBezTo>
                    <a:pt x="3780" y="6096"/>
                    <a:pt x="3780" y="6096"/>
                    <a:pt x="3780" y="6096"/>
                  </a:cubicBezTo>
                  <a:cubicBezTo>
                    <a:pt x="5772" y="7122"/>
                    <a:pt x="5772" y="7122"/>
                    <a:pt x="5772" y="7122"/>
                  </a:cubicBezTo>
                  <a:cubicBezTo>
                    <a:pt x="5802" y="7151"/>
                    <a:pt x="5860" y="7151"/>
                    <a:pt x="5919" y="7151"/>
                  </a:cubicBezTo>
                  <a:lnTo>
                    <a:pt x="5919" y="7151"/>
                  </a:lnTo>
                  <a:cubicBezTo>
                    <a:pt x="6095" y="7151"/>
                    <a:pt x="6212" y="7004"/>
                    <a:pt x="6212" y="6828"/>
                  </a:cubicBezTo>
                  <a:cubicBezTo>
                    <a:pt x="6212" y="6799"/>
                    <a:pt x="6212" y="6770"/>
                    <a:pt x="6212" y="6740"/>
                  </a:cubicBezTo>
                  <a:cubicBezTo>
                    <a:pt x="5831" y="4572"/>
                    <a:pt x="5831" y="4572"/>
                    <a:pt x="5831" y="4572"/>
                  </a:cubicBezTo>
                  <a:cubicBezTo>
                    <a:pt x="7413" y="3019"/>
                    <a:pt x="7413" y="3019"/>
                    <a:pt x="7413" y="3019"/>
                  </a:cubicBezTo>
                  <a:cubicBezTo>
                    <a:pt x="7501" y="2931"/>
                    <a:pt x="7530" y="2814"/>
                    <a:pt x="7501" y="2696"/>
                  </a:cubicBezTo>
                  <a:cubicBezTo>
                    <a:pt x="7472" y="2579"/>
                    <a:pt x="7355" y="2491"/>
                    <a:pt x="7238" y="2491"/>
                  </a:cubicBezTo>
                  <a:cubicBezTo>
                    <a:pt x="5040" y="2168"/>
                    <a:pt x="5040" y="2168"/>
                    <a:pt x="5040" y="2168"/>
                  </a:cubicBezTo>
                  <a:cubicBezTo>
                    <a:pt x="4044" y="176"/>
                    <a:pt x="4044" y="176"/>
                    <a:pt x="4044" y="176"/>
                  </a:cubicBezTo>
                  <a:cubicBezTo>
                    <a:pt x="3985" y="59"/>
                    <a:pt x="3868" y="0"/>
                    <a:pt x="3751" y="0"/>
                  </a:cubicBezTo>
                  <a:lnTo>
                    <a:pt x="3751" y="0"/>
                  </a:lnTo>
                  <a:cubicBezTo>
                    <a:pt x="3634" y="0"/>
                    <a:pt x="3517" y="59"/>
                    <a:pt x="3488" y="176"/>
                  </a:cubicBezTo>
                  <a:cubicBezTo>
                    <a:pt x="2491" y="2168"/>
                    <a:pt x="2491" y="2168"/>
                    <a:pt x="2491" y="2168"/>
                  </a:cubicBezTo>
                  <a:cubicBezTo>
                    <a:pt x="294" y="2520"/>
                    <a:pt x="294" y="2520"/>
                    <a:pt x="294" y="2520"/>
                  </a:cubicBezTo>
                  <a:cubicBezTo>
                    <a:pt x="177" y="2520"/>
                    <a:pt x="59" y="2608"/>
                    <a:pt x="29" y="2725"/>
                  </a:cubicBezTo>
                  <a:cubicBezTo>
                    <a:pt x="0" y="2843"/>
                    <a:pt x="29" y="2960"/>
                    <a:pt x="118" y="3048"/>
                  </a:cubicBezTo>
                  <a:lnTo>
                    <a:pt x="1729" y="4601"/>
                  </a:ln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Freeform 2"/>
            <p:cNvSpPr>
              <a:spLocks noChangeArrowheads="1"/>
            </p:cNvSpPr>
            <p:nvPr/>
          </p:nvSpPr>
          <p:spPr bwMode="auto">
            <a:xfrm>
              <a:off x="1365250" y="134938"/>
              <a:ext cx="6878638" cy="6972300"/>
            </a:xfrm>
            <a:custGeom>
              <a:avLst/>
              <a:gdLst>
                <a:gd name="T0" fmla="*/ 3487 w 19106"/>
                <a:gd name="T1" fmla="*/ 2490 h 19369"/>
                <a:gd name="T2" fmla="*/ 3722 w 19106"/>
                <a:gd name="T3" fmla="*/ 8791 h 19369"/>
                <a:gd name="T4" fmla="*/ 3487 w 19106"/>
                <a:gd name="T5" fmla="*/ 2490 h 19369"/>
                <a:gd name="T6" fmla="*/ 4102 w 19106"/>
                <a:gd name="T7" fmla="*/ 615 h 19369"/>
                <a:gd name="T8" fmla="*/ 14739 w 19106"/>
                <a:gd name="T9" fmla="*/ 7121 h 19369"/>
                <a:gd name="T10" fmla="*/ 10988 w 19106"/>
                <a:gd name="T11" fmla="*/ 12248 h 19369"/>
                <a:gd name="T12" fmla="*/ 7853 w 19106"/>
                <a:gd name="T13" fmla="*/ 15002 h 19369"/>
                <a:gd name="T14" fmla="*/ 7648 w 19106"/>
                <a:gd name="T15" fmla="*/ 11955 h 19369"/>
                <a:gd name="T16" fmla="*/ 4102 w 19106"/>
                <a:gd name="T17" fmla="*/ 615 h 19369"/>
                <a:gd name="T18" fmla="*/ 18490 w 19106"/>
                <a:gd name="T19" fmla="*/ 2490 h 19369"/>
                <a:gd name="T20" fmla="*/ 15091 w 19106"/>
                <a:gd name="T21" fmla="*/ 8820 h 19369"/>
                <a:gd name="T22" fmla="*/ 15354 w 19106"/>
                <a:gd name="T23" fmla="*/ 2490 h 19369"/>
                <a:gd name="T24" fmla="*/ 12864 w 19106"/>
                <a:gd name="T25" fmla="*/ 16878 h 19369"/>
                <a:gd name="T26" fmla="*/ 5978 w 19106"/>
                <a:gd name="T27" fmla="*/ 16878 h 19369"/>
                <a:gd name="T28" fmla="*/ 7531 w 19106"/>
                <a:gd name="T29" fmla="*/ 15618 h 19369"/>
                <a:gd name="T30" fmla="*/ 12864 w 19106"/>
                <a:gd name="T31" fmla="*/ 15618 h 19369"/>
                <a:gd name="T32" fmla="*/ 14739 w 19106"/>
                <a:gd name="T33" fmla="*/ 18753 h 19369"/>
                <a:gd name="T34" fmla="*/ 4102 w 19106"/>
                <a:gd name="T35" fmla="*/ 18753 h 19369"/>
                <a:gd name="T36" fmla="*/ 14739 w 19106"/>
                <a:gd name="T37" fmla="*/ 17493 h 19369"/>
                <a:gd name="T38" fmla="*/ 3809 w 19106"/>
                <a:gd name="T39" fmla="*/ 9436 h 19369"/>
                <a:gd name="T40" fmla="*/ 3956 w 19106"/>
                <a:gd name="T41" fmla="*/ 9377 h 19369"/>
                <a:gd name="T42" fmla="*/ 7238 w 19106"/>
                <a:gd name="T43" fmla="*/ 15002 h 19369"/>
                <a:gd name="T44" fmla="*/ 5363 w 19106"/>
                <a:gd name="T45" fmla="*/ 15325 h 19369"/>
                <a:gd name="T46" fmla="*/ 3780 w 19106"/>
                <a:gd name="T47" fmla="*/ 16878 h 19369"/>
                <a:gd name="T48" fmla="*/ 3487 w 19106"/>
                <a:gd name="T49" fmla="*/ 19076 h 19369"/>
                <a:gd name="T50" fmla="*/ 15032 w 19106"/>
                <a:gd name="T51" fmla="*/ 19368 h 19369"/>
                <a:gd name="T52" fmla="*/ 15354 w 19106"/>
                <a:gd name="T53" fmla="*/ 17200 h 19369"/>
                <a:gd name="T54" fmla="*/ 13479 w 19106"/>
                <a:gd name="T55" fmla="*/ 16878 h 19369"/>
                <a:gd name="T56" fmla="*/ 13156 w 19106"/>
                <a:gd name="T57" fmla="*/ 15002 h 19369"/>
                <a:gd name="T58" fmla="*/ 11603 w 19106"/>
                <a:gd name="T59" fmla="*/ 12483 h 19369"/>
                <a:gd name="T60" fmla="*/ 15178 w 19106"/>
                <a:gd name="T61" fmla="*/ 9436 h 19369"/>
                <a:gd name="T62" fmla="*/ 18812 w 19106"/>
                <a:gd name="T63" fmla="*/ 1875 h 19369"/>
                <a:gd name="T64" fmla="*/ 15354 w 19106"/>
                <a:gd name="T65" fmla="*/ 322 h 19369"/>
                <a:gd name="T66" fmla="*/ 3780 w 19106"/>
                <a:gd name="T67" fmla="*/ 0 h 19369"/>
                <a:gd name="T68" fmla="*/ 3487 w 19106"/>
                <a:gd name="T69" fmla="*/ 1875 h 19369"/>
                <a:gd name="T70" fmla="*/ 0 w 19106"/>
                <a:gd name="T71" fmla="*/ 2198 h 19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106" h="19369">
                  <a:moveTo>
                    <a:pt x="3487" y="2490"/>
                  </a:moveTo>
                  <a:lnTo>
                    <a:pt x="3487" y="2490"/>
                  </a:lnTo>
                  <a:cubicBezTo>
                    <a:pt x="3487" y="7121"/>
                    <a:pt x="3487" y="7121"/>
                    <a:pt x="3487" y="7121"/>
                  </a:cubicBezTo>
                  <a:cubicBezTo>
                    <a:pt x="3487" y="7707"/>
                    <a:pt x="3574" y="8264"/>
                    <a:pt x="3722" y="8791"/>
                  </a:cubicBezTo>
                  <a:cubicBezTo>
                    <a:pt x="2432" y="8703"/>
                    <a:pt x="761" y="5685"/>
                    <a:pt x="644" y="2490"/>
                  </a:cubicBezTo>
                  <a:lnTo>
                    <a:pt x="3487" y="2490"/>
                  </a:lnTo>
                  <a:close/>
                  <a:moveTo>
                    <a:pt x="4102" y="615"/>
                  </a:moveTo>
                  <a:lnTo>
                    <a:pt x="4102" y="615"/>
                  </a:lnTo>
                  <a:cubicBezTo>
                    <a:pt x="14739" y="615"/>
                    <a:pt x="14739" y="615"/>
                    <a:pt x="14739" y="615"/>
                  </a:cubicBezTo>
                  <a:cubicBezTo>
                    <a:pt x="14739" y="7121"/>
                    <a:pt x="14739" y="7121"/>
                    <a:pt x="14739" y="7121"/>
                  </a:cubicBezTo>
                  <a:cubicBezTo>
                    <a:pt x="14739" y="9319"/>
                    <a:pt x="13302" y="11280"/>
                    <a:pt x="11193" y="11955"/>
                  </a:cubicBezTo>
                  <a:cubicBezTo>
                    <a:pt x="11075" y="11984"/>
                    <a:pt x="10988" y="12101"/>
                    <a:pt x="10988" y="12248"/>
                  </a:cubicBezTo>
                  <a:cubicBezTo>
                    <a:pt x="10988" y="15002"/>
                    <a:pt x="10988" y="15002"/>
                    <a:pt x="10988" y="15002"/>
                  </a:cubicBezTo>
                  <a:cubicBezTo>
                    <a:pt x="7853" y="15002"/>
                    <a:pt x="7853" y="15002"/>
                    <a:pt x="7853" y="15002"/>
                  </a:cubicBezTo>
                  <a:cubicBezTo>
                    <a:pt x="7853" y="12248"/>
                    <a:pt x="7853" y="12248"/>
                    <a:pt x="7853" y="12248"/>
                  </a:cubicBezTo>
                  <a:cubicBezTo>
                    <a:pt x="7853" y="12101"/>
                    <a:pt x="7765" y="11984"/>
                    <a:pt x="7648" y="11955"/>
                  </a:cubicBezTo>
                  <a:cubicBezTo>
                    <a:pt x="5538" y="11280"/>
                    <a:pt x="4102" y="9319"/>
                    <a:pt x="4102" y="7121"/>
                  </a:cubicBezTo>
                  <a:cubicBezTo>
                    <a:pt x="4102" y="615"/>
                    <a:pt x="4102" y="615"/>
                    <a:pt x="4102" y="615"/>
                  </a:cubicBezTo>
                  <a:close/>
                  <a:moveTo>
                    <a:pt x="18490" y="2490"/>
                  </a:moveTo>
                  <a:lnTo>
                    <a:pt x="18490" y="2490"/>
                  </a:lnTo>
                  <a:cubicBezTo>
                    <a:pt x="18373" y="5216"/>
                    <a:pt x="16732" y="8791"/>
                    <a:pt x="15178" y="8791"/>
                  </a:cubicBezTo>
                  <a:cubicBezTo>
                    <a:pt x="15149" y="8791"/>
                    <a:pt x="15120" y="8820"/>
                    <a:pt x="15091" y="8820"/>
                  </a:cubicBezTo>
                  <a:cubicBezTo>
                    <a:pt x="15266" y="8264"/>
                    <a:pt x="15354" y="7707"/>
                    <a:pt x="15354" y="7121"/>
                  </a:cubicBezTo>
                  <a:cubicBezTo>
                    <a:pt x="15354" y="2490"/>
                    <a:pt x="15354" y="2490"/>
                    <a:pt x="15354" y="2490"/>
                  </a:cubicBezTo>
                  <a:lnTo>
                    <a:pt x="18490" y="2490"/>
                  </a:lnTo>
                  <a:close/>
                  <a:moveTo>
                    <a:pt x="12864" y="16878"/>
                  </a:moveTo>
                  <a:lnTo>
                    <a:pt x="12864" y="16878"/>
                  </a:lnTo>
                  <a:cubicBezTo>
                    <a:pt x="5978" y="16878"/>
                    <a:pt x="5978" y="16878"/>
                    <a:pt x="5978" y="16878"/>
                  </a:cubicBezTo>
                  <a:cubicBezTo>
                    <a:pt x="5978" y="15618"/>
                    <a:pt x="5978" y="15618"/>
                    <a:pt x="5978" y="15618"/>
                  </a:cubicBezTo>
                  <a:cubicBezTo>
                    <a:pt x="7531" y="15618"/>
                    <a:pt x="7531" y="15618"/>
                    <a:pt x="7531" y="15618"/>
                  </a:cubicBezTo>
                  <a:cubicBezTo>
                    <a:pt x="11281" y="15618"/>
                    <a:pt x="11281" y="15618"/>
                    <a:pt x="11281" y="15618"/>
                  </a:cubicBezTo>
                  <a:cubicBezTo>
                    <a:pt x="12864" y="15618"/>
                    <a:pt x="12864" y="15618"/>
                    <a:pt x="12864" y="15618"/>
                  </a:cubicBezTo>
                  <a:lnTo>
                    <a:pt x="12864" y="16878"/>
                  </a:lnTo>
                  <a:close/>
                  <a:moveTo>
                    <a:pt x="14739" y="18753"/>
                  </a:moveTo>
                  <a:lnTo>
                    <a:pt x="14739" y="18753"/>
                  </a:lnTo>
                  <a:cubicBezTo>
                    <a:pt x="4102" y="18753"/>
                    <a:pt x="4102" y="18753"/>
                    <a:pt x="4102" y="18753"/>
                  </a:cubicBezTo>
                  <a:cubicBezTo>
                    <a:pt x="4102" y="17493"/>
                    <a:pt x="4102" y="17493"/>
                    <a:pt x="4102" y="17493"/>
                  </a:cubicBezTo>
                  <a:cubicBezTo>
                    <a:pt x="14739" y="17493"/>
                    <a:pt x="14739" y="17493"/>
                    <a:pt x="14739" y="17493"/>
                  </a:cubicBezTo>
                  <a:lnTo>
                    <a:pt x="14739" y="18753"/>
                  </a:lnTo>
                  <a:close/>
                  <a:moveTo>
                    <a:pt x="3809" y="9436"/>
                  </a:moveTo>
                  <a:lnTo>
                    <a:pt x="3809" y="9436"/>
                  </a:lnTo>
                  <a:cubicBezTo>
                    <a:pt x="3868" y="9436"/>
                    <a:pt x="3897" y="9406"/>
                    <a:pt x="3956" y="9377"/>
                  </a:cubicBezTo>
                  <a:cubicBezTo>
                    <a:pt x="4571" y="10783"/>
                    <a:pt x="5714" y="11926"/>
                    <a:pt x="7238" y="12483"/>
                  </a:cubicBezTo>
                  <a:cubicBezTo>
                    <a:pt x="7238" y="15002"/>
                    <a:pt x="7238" y="15002"/>
                    <a:pt x="7238" y="15002"/>
                  </a:cubicBezTo>
                  <a:cubicBezTo>
                    <a:pt x="5655" y="15002"/>
                    <a:pt x="5655" y="15002"/>
                    <a:pt x="5655" y="15002"/>
                  </a:cubicBezTo>
                  <a:cubicBezTo>
                    <a:pt x="5509" y="15002"/>
                    <a:pt x="5363" y="15149"/>
                    <a:pt x="5363" y="15325"/>
                  </a:cubicBezTo>
                  <a:cubicBezTo>
                    <a:pt x="5363" y="16878"/>
                    <a:pt x="5363" y="16878"/>
                    <a:pt x="5363" y="16878"/>
                  </a:cubicBezTo>
                  <a:cubicBezTo>
                    <a:pt x="3780" y="16878"/>
                    <a:pt x="3780" y="16878"/>
                    <a:pt x="3780" y="16878"/>
                  </a:cubicBezTo>
                  <a:cubicBezTo>
                    <a:pt x="3634" y="16878"/>
                    <a:pt x="3487" y="17024"/>
                    <a:pt x="3487" y="17200"/>
                  </a:cubicBezTo>
                  <a:cubicBezTo>
                    <a:pt x="3487" y="19076"/>
                    <a:pt x="3487" y="19076"/>
                    <a:pt x="3487" y="19076"/>
                  </a:cubicBezTo>
                  <a:cubicBezTo>
                    <a:pt x="3487" y="19251"/>
                    <a:pt x="3634" y="19368"/>
                    <a:pt x="3780" y="19368"/>
                  </a:cubicBezTo>
                  <a:cubicBezTo>
                    <a:pt x="15032" y="19368"/>
                    <a:pt x="15032" y="19368"/>
                    <a:pt x="15032" y="19368"/>
                  </a:cubicBezTo>
                  <a:cubicBezTo>
                    <a:pt x="15208" y="19368"/>
                    <a:pt x="15354" y="19251"/>
                    <a:pt x="15354" y="19076"/>
                  </a:cubicBezTo>
                  <a:cubicBezTo>
                    <a:pt x="15354" y="17200"/>
                    <a:pt x="15354" y="17200"/>
                    <a:pt x="15354" y="17200"/>
                  </a:cubicBezTo>
                  <a:cubicBezTo>
                    <a:pt x="15354" y="17024"/>
                    <a:pt x="15208" y="16878"/>
                    <a:pt x="15032" y="16878"/>
                  </a:cubicBezTo>
                  <a:cubicBezTo>
                    <a:pt x="13479" y="16878"/>
                    <a:pt x="13479" y="16878"/>
                    <a:pt x="13479" y="16878"/>
                  </a:cubicBezTo>
                  <a:cubicBezTo>
                    <a:pt x="13479" y="15325"/>
                    <a:pt x="13479" y="15325"/>
                    <a:pt x="13479" y="15325"/>
                  </a:cubicBezTo>
                  <a:cubicBezTo>
                    <a:pt x="13479" y="15149"/>
                    <a:pt x="13332" y="15002"/>
                    <a:pt x="13156" y="15002"/>
                  </a:cubicBezTo>
                  <a:cubicBezTo>
                    <a:pt x="11603" y="15002"/>
                    <a:pt x="11603" y="15002"/>
                    <a:pt x="11603" y="15002"/>
                  </a:cubicBezTo>
                  <a:cubicBezTo>
                    <a:pt x="11603" y="12483"/>
                    <a:pt x="11603" y="12483"/>
                    <a:pt x="11603" y="12483"/>
                  </a:cubicBezTo>
                  <a:cubicBezTo>
                    <a:pt x="13156" y="11897"/>
                    <a:pt x="14328" y="10753"/>
                    <a:pt x="14914" y="9289"/>
                  </a:cubicBezTo>
                  <a:cubicBezTo>
                    <a:pt x="14974" y="9377"/>
                    <a:pt x="15061" y="9436"/>
                    <a:pt x="15178" y="9436"/>
                  </a:cubicBezTo>
                  <a:cubicBezTo>
                    <a:pt x="17347" y="9436"/>
                    <a:pt x="19105" y="5040"/>
                    <a:pt x="19105" y="2198"/>
                  </a:cubicBezTo>
                  <a:cubicBezTo>
                    <a:pt x="19105" y="2021"/>
                    <a:pt x="18959" y="1875"/>
                    <a:pt x="18812" y="1875"/>
                  </a:cubicBezTo>
                  <a:cubicBezTo>
                    <a:pt x="15354" y="1875"/>
                    <a:pt x="15354" y="1875"/>
                    <a:pt x="15354" y="1875"/>
                  </a:cubicBezTo>
                  <a:cubicBezTo>
                    <a:pt x="15354" y="322"/>
                    <a:pt x="15354" y="322"/>
                    <a:pt x="15354" y="322"/>
                  </a:cubicBezTo>
                  <a:cubicBezTo>
                    <a:pt x="15354" y="146"/>
                    <a:pt x="15208" y="0"/>
                    <a:pt x="15032" y="0"/>
                  </a:cubicBezTo>
                  <a:cubicBezTo>
                    <a:pt x="3780" y="0"/>
                    <a:pt x="3780" y="0"/>
                    <a:pt x="3780" y="0"/>
                  </a:cubicBezTo>
                  <a:cubicBezTo>
                    <a:pt x="3634" y="0"/>
                    <a:pt x="3487" y="146"/>
                    <a:pt x="3487" y="322"/>
                  </a:cubicBezTo>
                  <a:cubicBezTo>
                    <a:pt x="3487" y="1875"/>
                    <a:pt x="3487" y="1875"/>
                    <a:pt x="3487" y="1875"/>
                  </a:cubicBezTo>
                  <a:cubicBezTo>
                    <a:pt x="322" y="1875"/>
                    <a:pt x="322" y="1875"/>
                    <a:pt x="322" y="1875"/>
                  </a:cubicBezTo>
                  <a:cubicBezTo>
                    <a:pt x="146" y="1875"/>
                    <a:pt x="0" y="2021"/>
                    <a:pt x="0" y="2198"/>
                  </a:cubicBezTo>
                  <a:cubicBezTo>
                    <a:pt x="0" y="5040"/>
                    <a:pt x="1641" y="9436"/>
                    <a:pt x="3809" y="9436"/>
                  </a:cubicBezTo>
                  <a:close/>
                </a:path>
              </a:pathLst>
            </a:custGeom>
            <a:grpFill/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8217513" y="3290929"/>
            <a:ext cx="400300" cy="256143"/>
            <a:chOff x="917575" y="1241425"/>
            <a:chExt cx="7683500" cy="4916488"/>
          </a:xfrm>
          <a:solidFill>
            <a:schemeClr val="tx1"/>
          </a:solidFill>
        </p:grpSpPr>
        <p:sp>
          <p:nvSpPr>
            <p:cNvPr id="212" name="Freeform 1"/>
            <p:cNvSpPr>
              <a:spLocks noChangeArrowheads="1"/>
            </p:cNvSpPr>
            <p:nvPr/>
          </p:nvSpPr>
          <p:spPr bwMode="auto">
            <a:xfrm>
              <a:off x="917575" y="1241425"/>
              <a:ext cx="7683500" cy="4916488"/>
            </a:xfrm>
            <a:custGeom>
              <a:avLst/>
              <a:gdLst>
                <a:gd name="T0" fmla="*/ 10656 w 21344"/>
                <a:gd name="T1" fmla="*/ 12874 h 13656"/>
                <a:gd name="T2" fmla="*/ 10656 w 21344"/>
                <a:gd name="T3" fmla="*/ 12874 h 13656"/>
                <a:gd name="T4" fmla="*/ 969 w 21344"/>
                <a:gd name="T5" fmla="*/ 6656 h 13656"/>
                <a:gd name="T6" fmla="*/ 10656 w 21344"/>
                <a:gd name="T7" fmla="*/ 750 h 13656"/>
                <a:gd name="T8" fmla="*/ 20374 w 21344"/>
                <a:gd name="T9" fmla="*/ 6656 h 13656"/>
                <a:gd name="T10" fmla="*/ 10656 w 21344"/>
                <a:gd name="T11" fmla="*/ 12874 h 13656"/>
                <a:gd name="T12" fmla="*/ 10656 w 21344"/>
                <a:gd name="T13" fmla="*/ 0 h 13656"/>
                <a:gd name="T14" fmla="*/ 10656 w 21344"/>
                <a:gd name="T15" fmla="*/ 0 h 13656"/>
                <a:gd name="T16" fmla="*/ 0 w 21344"/>
                <a:gd name="T17" fmla="*/ 6625 h 13656"/>
                <a:gd name="T18" fmla="*/ 10656 w 21344"/>
                <a:gd name="T19" fmla="*/ 13655 h 13656"/>
                <a:gd name="T20" fmla="*/ 21343 w 21344"/>
                <a:gd name="T21" fmla="*/ 6625 h 13656"/>
                <a:gd name="T22" fmla="*/ 10656 w 21344"/>
                <a:gd name="T23" fmla="*/ 0 h 13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344" h="13656">
                  <a:moveTo>
                    <a:pt x="10656" y="12874"/>
                  </a:moveTo>
                  <a:lnTo>
                    <a:pt x="10656" y="12874"/>
                  </a:lnTo>
                  <a:cubicBezTo>
                    <a:pt x="6094" y="12874"/>
                    <a:pt x="2125" y="8155"/>
                    <a:pt x="969" y="6656"/>
                  </a:cubicBezTo>
                  <a:cubicBezTo>
                    <a:pt x="2125" y="5219"/>
                    <a:pt x="6094" y="750"/>
                    <a:pt x="10656" y="750"/>
                  </a:cubicBezTo>
                  <a:cubicBezTo>
                    <a:pt x="15249" y="750"/>
                    <a:pt x="19187" y="5219"/>
                    <a:pt x="20374" y="6656"/>
                  </a:cubicBezTo>
                  <a:cubicBezTo>
                    <a:pt x="19218" y="8155"/>
                    <a:pt x="15249" y="12874"/>
                    <a:pt x="10656" y="12874"/>
                  </a:cubicBezTo>
                  <a:close/>
                  <a:moveTo>
                    <a:pt x="10656" y="0"/>
                  </a:moveTo>
                  <a:lnTo>
                    <a:pt x="10656" y="0"/>
                  </a:lnTo>
                  <a:cubicBezTo>
                    <a:pt x="4781" y="0"/>
                    <a:pt x="0" y="6625"/>
                    <a:pt x="0" y="6625"/>
                  </a:cubicBezTo>
                  <a:cubicBezTo>
                    <a:pt x="0" y="6625"/>
                    <a:pt x="4781" y="13655"/>
                    <a:pt x="10656" y="13655"/>
                  </a:cubicBezTo>
                  <a:cubicBezTo>
                    <a:pt x="16562" y="13655"/>
                    <a:pt x="21343" y="6625"/>
                    <a:pt x="21343" y="6625"/>
                  </a:cubicBezTo>
                  <a:cubicBezTo>
                    <a:pt x="21343" y="6625"/>
                    <a:pt x="16562" y="0"/>
                    <a:pt x="1065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Freeform 2"/>
            <p:cNvSpPr>
              <a:spLocks noChangeArrowheads="1"/>
            </p:cNvSpPr>
            <p:nvPr/>
          </p:nvSpPr>
          <p:spPr bwMode="auto">
            <a:xfrm>
              <a:off x="3078163" y="2017713"/>
              <a:ext cx="3352800" cy="3341687"/>
            </a:xfrm>
            <a:custGeom>
              <a:avLst/>
              <a:gdLst>
                <a:gd name="T0" fmla="*/ 4656 w 9313"/>
                <a:gd name="T1" fmla="*/ 8530 h 9281"/>
                <a:gd name="T2" fmla="*/ 4656 w 9313"/>
                <a:gd name="T3" fmla="*/ 8530 h 9281"/>
                <a:gd name="T4" fmla="*/ 781 w 9313"/>
                <a:gd name="T5" fmla="*/ 4656 h 9281"/>
                <a:gd name="T6" fmla="*/ 4656 w 9313"/>
                <a:gd name="T7" fmla="*/ 781 h 9281"/>
                <a:gd name="T8" fmla="*/ 8530 w 9313"/>
                <a:gd name="T9" fmla="*/ 4656 h 9281"/>
                <a:gd name="T10" fmla="*/ 4656 w 9313"/>
                <a:gd name="T11" fmla="*/ 8530 h 9281"/>
                <a:gd name="T12" fmla="*/ 4656 w 9313"/>
                <a:gd name="T13" fmla="*/ 0 h 9281"/>
                <a:gd name="T14" fmla="*/ 4656 w 9313"/>
                <a:gd name="T15" fmla="*/ 0 h 9281"/>
                <a:gd name="T16" fmla="*/ 0 w 9313"/>
                <a:gd name="T17" fmla="*/ 4656 h 9281"/>
                <a:gd name="T18" fmla="*/ 4656 w 9313"/>
                <a:gd name="T19" fmla="*/ 9280 h 9281"/>
                <a:gd name="T20" fmla="*/ 9312 w 9313"/>
                <a:gd name="T21" fmla="*/ 4656 h 9281"/>
                <a:gd name="T22" fmla="*/ 4656 w 9313"/>
                <a:gd name="T23" fmla="*/ 0 h 9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13" h="9281">
                  <a:moveTo>
                    <a:pt x="4656" y="8530"/>
                  </a:moveTo>
                  <a:lnTo>
                    <a:pt x="4656" y="8530"/>
                  </a:lnTo>
                  <a:cubicBezTo>
                    <a:pt x="2531" y="8530"/>
                    <a:pt x="781" y="6780"/>
                    <a:pt x="781" y="4656"/>
                  </a:cubicBezTo>
                  <a:cubicBezTo>
                    <a:pt x="781" y="2500"/>
                    <a:pt x="2531" y="781"/>
                    <a:pt x="4656" y="781"/>
                  </a:cubicBezTo>
                  <a:cubicBezTo>
                    <a:pt x="6780" y="781"/>
                    <a:pt x="8530" y="2500"/>
                    <a:pt x="8530" y="4656"/>
                  </a:cubicBezTo>
                  <a:cubicBezTo>
                    <a:pt x="8530" y="6780"/>
                    <a:pt x="6780" y="8530"/>
                    <a:pt x="4656" y="8530"/>
                  </a:cubicBezTo>
                  <a:close/>
                  <a:moveTo>
                    <a:pt x="4656" y="0"/>
                  </a:moveTo>
                  <a:lnTo>
                    <a:pt x="4656" y="0"/>
                  </a:lnTo>
                  <a:cubicBezTo>
                    <a:pt x="2094" y="0"/>
                    <a:pt x="0" y="2063"/>
                    <a:pt x="0" y="4656"/>
                  </a:cubicBezTo>
                  <a:cubicBezTo>
                    <a:pt x="0" y="7218"/>
                    <a:pt x="2094" y="9280"/>
                    <a:pt x="4656" y="9280"/>
                  </a:cubicBezTo>
                  <a:cubicBezTo>
                    <a:pt x="7218" y="9280"/>
                    <a:pt x="9312" y="7218"/>
                    <a:pt x="9312" y="4656"/>
                  </a:cubicBezTo>
                  <a:cubicBezTo>
                    <a:pt x="9312" y="2063"/>
                    <a:pt x="7218" y="0"/>
                    <a:pt x="465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Freeform 3"/>
            <p:cNvSpPr>
              <a:spLocks noChangeArrowheads="1"/>
            </p:cNvSpPr>
            <p:nvPr/>
          </p:nvSpPr>
          <p:spPr bwMode="auto">
            <a:xfrm>
              <a:off x="4157663" y="3109913"/>
              <a:ext cx="1136650" cy="1125537"/>
            </a:xfrm>
            <a:custGeom>
              <a:avLst/>
              <a:gdLst>
                <a:gd name="T0" fmla="*/ 1594 w 3156"/>
                <a:gd name="T1" fmla="*/ 2343 h 3125"/>
                <a:gd name="T2" fmla="*/ 1594 w 3156"/>
                <a:gd name="T3" fmla="*/ 2343 h 3125"/>
                <a:gd name="T4" fmla="*/ 781 w 3156"/>
                <a:gd name="T5" fmla="*/ 1563 h 3125"/>
                <a:gd name="T6" fmla="*/ 1594 w 3156"/>
                <a:gd name="T7" fmla="*/ 782 h 3125"/>
                <a:gd name="T8" fmla="*/ 2374 w 3156"/>
                <a:gd name="T9" fmla="*/ 1563 h 3125"/>
                <a:gd name="T10" fmla="*/ 1594 w 3156"/>
                <a:gd name="T11" fmla="*/ 2343 h 3125"/>
                <a:gd name="T12" fmla="*/ 1594 w 3156"/>
                <a:gd name="T13" fmla="*/ 0 h 3125"/>
                <a:gd name="T14" fmla="*/ 1594 w 3156"/>
                <a:gd name="T15" fmla="*/ 0 h 3125"/>
                <a:gd name="T16" fmla="*/ 0 w 3156"/>
                <a:gd name="T17" fmla="*/ 1563 h 3125"/>
                <a:gd name="T18" fmla="*/ 1594 w 3156"/>
                <a:gd name="T19" fmla="*/ 3124 h 3125"/>
                <a:gd name="T20" fmla="*/ 3155 w 3156"/>
                <a:gd name="T21" fmla="*/ 1563 h 3125"/>
                <a:gd name="T22" fmla="*/ 1594 w 3156"/>
                <a:gd name="T23" fmla="*/ 0 h 3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56" h="3125">
                  <a:moveTo>
                    <a:pt x="1594" y="2343"/>
                  </a:moveTo>
                  <a:lnTo>
                    <a:pt x="1594" y="2343"/>
                  </a:lnTo>
                  <a:cubicBezTo>
                    <a:pt x="1156" y="2343"/>
                    <a:pt x="781" y="1999"/>
                    <a:pt x="781" y="1563"/>
                  </a:cubicBezTo>
                  <a:cubicBezTo>
                    <a:pt x="781" y="1125"/>
                    <a:pt x="1156" y="782"/>
                    <a:pt x="1594" y="782"/>
                  </a:cubicBezTo>
                  <a:cubicBezTo>
                    <a:pt x="2030" y="782"/>
                    <a:pt x="2374" y="1125"/>
                    <a:pt x="2374" y="1563"/>
                  </a:cubicBezTo>
                  <a:cubicBezTo>
                    <a:pt x="2374" y="1999"/>
                    <a:pt x="2030" y="2343"/>
                    <a:pt x="1594" y="2343"/>
                  </a:cubicBezTo>
                  <a:close/>
                  <a:moveTo>
                    <a:pt x="1594" y="0"/>
                  </a:moveTo>
                  <a:lnTo>
                    <a:pt x="1594" y="0"/>
                  </a:lnTo>
                  <a:cubicBezTo>
                    <a:pt x="719" y="0"/>
                    <a:pt x="0" y="688"/>
                    <a:pt x="0" y="1563"/>
                  </a:cubicBezTo>
                  <a:cubicBezTo>
                    <a:pt x="0" y="2437"/>
                    <a:pt x="719" y="3124"/>
                    <a:pt x="1594" y="3124"/>
                  </a:cubicBezTo>
                  <a:cubicBezTo>
                    <a:pt x="2437" y="3124"/>
                    <a:pt x="3155" y="2437"/>
                    <a:pt x="3155" y="1563"/>
                  </a:cubicBezTo>
                  <a:cubicBezTo>
                    <a:pt x="3155" y="688"/>
                    <a:pt x="2437" y="0"/>
                    <a:pt x="15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roup 1037"/>
          <p:cNvGrpSpPr>
            <a:grpSpLocks/>
          </p:cNvGrpSpPr>
          <p:nvPr/>
        </p:nvGrpSpPr>
        <p:grpSpPr bwMode="auto">
          <a:xfrm>
            <a:off x="1807549" y="3246717"/>
            <a:ext cx="342900" cy="344488"/>
            <a:chOff x="792163" y="271463"/>
            <a:chExt cx="7250112" cy="7250112"/>
          </a:xfrm>
          <a:noFill/>
        </p:grpSpPr>
        <p:sp>
          <p:nvSpPr>
            <p:cNvPr id="216" name="Freeform 1"/>
            <p:cNvSpPr>
              <a:spLocks noChangeArrowheads="1"/>
            </p:cNvSpPr>
            <p:nvPr/>
          </p:nvSpPr>
          <p:spPr bwMode="auto">
            <a:xfrm>
              <a:off x="792163" y="271463"/>
              <a:ext cx="7250112" cy="7250112"/>
            </a:xfrm>
            <a:custGeom>
              <a:avLst/>
              <a:gdLst>
                <a:gd name="T0" fmla="*/ 20136 w 20137"/>
                <a:gd name="T1" fmla="*/ 10083 h 20138"/>
                <a:gd name="T2" fmla="*/ 20136 w 20137"/>
                <a:gd name="T3" fmla="*/ 10083 h 20138"/>
                <a:gd name="T4" fmla="*/ 10053 w 20137"/>
                <a:gd name="T5" fmla="*/ 20137 h 20138"/>
                <a:gd name="T6" fmla="*/ 0 w 20137"/>
                <a:gd name="T7" fmla="*/ 10083 h 20138"/>
                <a:gd name="T8" fmla="*/ 10053 w 20137"/>
                <a:gd name="T9" fmla="*/ 0 h 20138"/>
                <a:gd name="T10" fmla="*/ 20136 w 20137"/>
                <a:gd name="T11" fmla="*/ 10083 h 20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37" h="20138">
                  <a:moveTo>
                    <a:pt x="20136" y="10083"/>
                  </a:moveTo>
                  <a:lnTo>
                    <a:pt x="20136" y="10083"/>
                  </a:lnTo>
                  <a:cubicBezTo>
                    <a:pt x="20136" y="15648"/>
                    <a:pt x="15617" y="20137"/>
                    <a:pt x="10053" y="20137"/>
                  </a:cubicBezTo>
                  <a:cubicBezTo>
                    <a:pt x="4488" y="20137"/>
                    <a:pt x="0" y="15648"/>
                    <a:pt x="0" y="10083"/>
                  </a:cubicBezTo>
                  <a:cubicBezTo>
                    <a:pt x="0" y="4520"/>
                    <a:pt x="4488" y="0"/>
                    <a:pt x="10053" y="0"/>
                  </a:cubicBezTo>
                  <a:cubicBezTo>
                    <a:pt x="15617" y="0"/>
                    <a:pt x="20136" y="4520"/>
                    <a:pt x="20136" y="10083"/>
                  </a:cubicBezTo>
                </a:path>
              </a:pathLst>
            </a:cu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Freeform 2"/>
            <p:cNvSpPr>
              <a:spLocks noChangeArrowheads="1"/>
            </p:cNvSpPr>
            <p:nvPr/>
          </p:nvSpPr>
          <p:spPr bwMode="auto">
            <a:xfrm>
              <a:off x="2604691" y="271463"/>
              <a:ext cx="3625056" cy="7250112"/>
            </a:xfrm>
            <a:custGeom>
              <a:avLst/>
              <a:gdLst>
                <a:gd name="T0" fmla="*/ 10083 w 10084"/>
                <a:gd name="T1" fmla="*/ 10083 h 20138"/>
                <a:gd name="T2" fmla="*/ 10083 w 10084"/>
                <a:gd name="T3" fmla="*/ 10083 h 20138"/>
                <a:gd name="T4" fmla="*/ 5042 w 10084"/>
                <a:gd name="T5" fmla="*/ 20137 h 20138"/>
                <a:gd name="T6" fmla="*/ 0 w 10084"/>
                <a:gd name="T7" fmla="*/ 10083 h 20138"/>
                <a:gd name="T8" fmla="*/ 5042 w 10084"/>
                <a:gd name="T9" fmla="*/ 0 h 20138"/>
                <a:gd name="T10" fmla="*/ 10083 w 10084"/>
                <a:gd name="T11" fmla="*/ 10083 h 20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84" h="20138">
                  <a:moveTo>
                    <a:pt x="10083" y="10083"/>
                  </a:moveTo>
                  <a:lnTo>
                    <a:pt x="10083" y="10083"/>
                  </a:lnTo>
                  <a:cubicBezTo>
                    <a:pt x="10083" y="15648"/>
                    <a:pt x="7839" y="20137"/>
                    <a:pt x="5042" y="20137"/>
                  </a:cubicBezTo>
                  <a:cubicBezTo>
                    <a:pt x="2275" y="20137"/>
                    <a:pt x="0" y="15648"/>
                    <a:pt x="0" y="10083"/>
                  </a:cubicBezTo>
                  <a:cubicBezTo>
                    <a:pt x="0" y="4520"/>
                    <a:pt x="2275" y="0"/>
                    <a:pt x="5042" y="0"/>
                  </a:cubicBezTo>
                  <a:cubicBezTo>
                    <a:pt x="7839" y="0"/>
                    <a:pt x="10083" y="4520"/>
                    <a:pt x="10083" y="10083"/>
                  </a:cubicBezTo>
                </a:path>
              </a:pathLst>
            </a:cu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Freeform 3"/>
            <p:cNvSpPr>
              <a:spLocks noChangeArrowheads="1"/>
            </p:cNvSpPr>
            <p:nvPr/>
          </p:nvSpPr>
          <p:spPr bwMode="auto">
            <a:xfrm>
              <a:off x="1597731" y="5550339"/>
              <a:ext cx="5605400" cy="668212"/>
            </a:xfrm>
            <a:custGeom>
              <a:avLst/>
              <a:gdLst>
                <a:gd name="T0" fmla="*/ 0 w 15556"/>
                <a:gd name="T1" fmla="*/ 1845 h 1846"/>
                <a:gd name="T2" fmla="*/ 0 w 15556"/>
                <a:gd name="T3" fmla="*/ 1845 h 1846"/>
                <a:gd name="T4" fmla="*/ 7809 w 15556"/>
                <a:gd name="T5" fmla="*/ 0 h 1846"/>
                <a:gd name="T6" fmla="*/ 15555 w 15556"/>
                <a:gd name="T7" fmla="*/ 1815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56" h="1846">
                  <a:moveTo>
                    <a:pt x="0" y="1845"/>
                  </a:moveTo>
                  <a:lnTo>
                    <a:pt x="0" y="1845"/>
                  </a:lnTo>
                  <a:cubicBezTo>
                    <a:pt x="1845" y="708"/>
                    <a:pt x="4673" y="0"/>
                    <a:pt x="7809" y="0"/>
                  </a:cubicBezTo>
                  <a:cubicBezTo>
                    <a:pt x="10944" y="0"/>
                    <a:pt x="13711" y="708"/>
                    <a:pt x="15555" y="1815"/>
                  </a:cubicBezTo>
                </a:path>
              </a:pathLst>
            </a:cu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Freeform 4"/>
            <p:cNvSpPr>
              <a:spLocks noChangeArrowheads="1"/>
            </p:cNvSpPr>
            <p:nvPr/>
          </p:nvSpPr>
          <p:spPr bwMode="auto">
            <a:xfrm>
              <a:off x="1631286" y="1574487"/>
              <a:ext cx="5605421" cy="668212"/>
            </a:xfrm>
            <a:custGeom>
              <a:avLst/>
              <a:gdLst>
                <a:gd name="T0" fmla="*/ 15587 w 15588"/>
                <a:gd name="T1" fmla="*/ 0 h 1846"/>
                <a:gd name="T2" fmla="*/ 15587 w 15588"/>
                <a:gd name="T3" fmla="*/ 0 h 1846"/>
                <a:gd name="T4" fmla="*/ 7748 w 15588"/>
                <a:gd name="T5" fmla="*/ 1845 h 1846"/>
                <a:gd name="T6" fmla="*/ 0 w 15588"/>
                <a:gd name="T7" fmla="*/ 30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88" h="1846">
                  <a:moveTo>
                    <a:pt x="15587" y="0"/>
                  </a:moveTo>
                  <a:lnTo>
                    <a:pt x="15587" y="0"/>
                  </a:lnTo>
                  <a:cubicBezTo>
                    <a:pt x="13742" y="1137"/>
                    <a:pt x="10914" y="1845"/>
                    <a:pt x="7748" y="1845"/>
                  </a:cubicBezTo>
                  <a:cubicBezTo>
                    <a:pt x="4643" y="1845"/>
                    <a:pt x="1876" y="1169"/>
                    <a:pt x="0" y="30"/>
                  </a:cubicBezTo>
                </a:path>
              </a:pathLst>
            </a:cu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Line 5"/>
            <p:cNvSpPr>
              <a:spLocks noChangeShapeType="1"/>
            </p:cNvSpPr>
            <p:nvPr/>
          </p:nvSpPr>
          <p:spPr bwMode="auto">
            <a:xfrm>
              <a:off x="792163" y="3913230"/>
              <a:ext cx="7250112" cy="0"/>
            </a:xfrm>
            <a:prstGeom prst="line">
              <a:avLst/>
            </a:pr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Line 6"/>
            <p:cNvSpPr>
              <a:spLocks noChangeShapeType="1"/>
            </p:cNvSpPr>
            <p:nvPr/>
          </p:nvSpPr>
          <p:spPr bwMode="auto">
            <a:xfrm>
              <a:off x="4417219" y="271463"/>
              <a:ext cx="0" cy="7250112"/>
            </a:xfrm>
            <a:prstGeom prst="line">
              <a:avLst/>
            </a:pr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2292883" y="3220170"/>
            <a:ext cx="397025" cy="397661"/>
            <a:chOff x="969963" y="525463"/>
            <a:chExt cx="6927850" cy="6938962"/>
          </a:xfrm>
          <a:solidFill>
            <a:schemeClr val="tx1"/>
          </a:solidFill>
        </p:grpSpPr>
        <p:sp>
          <p:nvSpPr>
            <p:cNvPr id="223" name="Freeform 1"/>
            <p:cNvSpPr>
              <a:spLocks noChangeArrowheads="1"/>
            </p:cNvSpPr>
            <p:nvPr/>
          </p:nvSpPr>
          <p:spPr bwMode="auto">
            <a:xfrm>
              <a:off x="969963" y="525463"/>
              <a:ext cx="6927850" cy="6938962"/>
            </a:xfrm>
            <a:custGeom>
              <a:avLst/>
              <a:gdLst>
                <a:gd name="T0" fmla="*/ 15832 w 19246"/>
                <a:gd name="T1" fmla="*/ 5964 h 19277"/>
                <a:gd name="T2" fmla="*/ 15432 w 19246"/>
                <a:gd name="T3" fmla="*/ 11098 h 19277"/>
                <a:gd name="T4" fmla="*/ 13527 w 19246"/>
                <a:gd name="T5" fmla="*/ 11836 h 19277"/>
                <a:gd name="T6" fmla="*/ 10913 w 19246"/>
                <a:gd name="T7" fmla="*/ 8639 h 19277"/>
                <a:gd name="T8" fmla="*/ 14418 w 19246"/>
                <a:gd name="T9" fmla="*/ 7748 h 19277"/>
                <a:gd name="T10" fmla="*/ 13680 w 19246"/>
                <a:gd name="T11" fmla="*/ 6456 h 19277"/>
                <a:gd name="T12" fmla="*/ 11251 w 19246"/>
                <a:gd name="T13" fmla="*/ 6210 h 19277"/>
                <a:gd name="T14" fmla="*/ 13311 w 19246"/>
                <a:gd name="T15" fmla="*/ 5226 h 19277"/>
                <a:gd name="T16" fmla="*/ 13588 w 19246"/>
                <a:gd name="T17" fmla="*/ 3781 h 19277"/>
                <a:gd name="T18" fmla="*/ 15309 w 19246"/>
                <a:gd name="T19" fmla="*/ 2890 h 19277"/>
                <a:gd name="T20" fmla="*/ 9561 w 19246"/>
                <a:gd name="T21" fmla="*/ 2214 h 19277"/>
                <a:gd name="T22" fmla="*/ 7286 w 19246"/>
                <a:gd name="T23" fmla="*/ 2521 h 19277"/>
                <a:gd name="T24" fmla="*/ 9561 w 19246"/>
                <a:gd name="T25" fmla="*/ 2214 h 19277"/>
                <a:gd name="T26" fmla="*/ 3904 w 19246"/>
                <a:gd name="T27" fmla="*/ 4642 h 19277"/>
                <a:gd name="T28" fmla="*/ 5195 w 19246"/>
                <a:gd name="T29" fmla="*/ 5780 h 19277"/>
                <a:gd name="T30" fmla="*/ 5994 w 19246"/>
                <a:gd name="T31" fmla="*/ 6364 h 19277"/>
                <a:gd name="T32" fmla="*/ 3320 w 19246"/>
                <a:gd name="T33" fmla="*/ 9101 h 19277"/>
                <a:gd name="T34" fmla="*/ 2520 w 19246"/>
                <a:gd name="T35" fmla="*/ 8331 h 19277"/>
                <a:gd name="T36" fmla="*/ 3351 w 19246"/>
                <a:gd name="T37" fmla="*/ 6149 h 19277"/>
                <a:gd name="T38" fmla="*/ 2059 w 19246"/>
                <a:gd name="T39" fmla="*/ 5011 h 19277"/>
                <a:gd name="T40" fmla="*/ 4827 w 19246"/>
                <a:gd name="T41" fmla="*/ 11159 h 19277"/>
                <a:gd name="T42" fmla="*/ 5226 w 19246"/>
                <a:gd name="T43" fmla="*/ 11036 h 19277"/>
                <a:gd name="T44" fmla="*/ 7716 w 19246"/>
                <a:gd name="T45" fmla="*/ 11959 h 19277"/>
                <a:gd name="T46" fmla="*/ 7010 w 19246"/>
                <a:gd name="T47" fmla="*/ 13711 h 19277"/>
                <a:gd name="T48" fmla="*/ 5687 w 19246"/>
                <a:gd name="T49" fmla="*/ 12850 h 19277"/>
                <a:gd name="T50" fmla="*/ 18537 w 19246"/>
                <a:gd name="T51" fmla="*/ 6702 h 19277"/>
                <a:gd name="T52" fmla="*/ 9192 w 19246"/>
                <a:gd name="T53" fmla="*/ 31 h 19277"/>
                <a:gd name="T54" fmla="*/ 891 w 19246"/>
                <a:gd name="T55" fmla="*/ 5934 h 19277"/>
                <a:gd name="T56" fmla="*/ 1506 w 19246"/>
                <a:gd name="T57" fmla="*/ 6087 h 19277"/>
                <a:gd name="T58" fmla="*/ 2059 w 19246"/>
                <a:gd name="T59" fmla="*/ 7041 h 19277"/>
                <a:gd name="T60" fmla="*/ 2643 w 19246"/>
                <a:gd name="T61" fmla="*/ 9806 h 19277"/>
                <a:gd name="T62" fmla="*/ 5103 w 19246"/>
                <a:gd name="T63" fmla="*/ 13158 h 19277"/>
                <a:gd name="T64" fmla="*/ 7347 w 19246"/>
                <a:gd name="T65" fmla="*/ 16201 h 19277"/>
                <a:gd name="T66" fmla="*/ 8055 w 19246"/>
                <a:gd name="T67" fmla="*/ 13650 h 19277"/>
                <a:gd name="T68" fmla="*/ 7655 w 19246"/>
                <a:gd name="T69" fmla="*/ 10913 h 19277"/>
                <a:gd name="T70" fmla="*/ 5073 w 19246"/>
                <a:gd name="T71" fmla="*/ 10330 h 19277"/>
                <a:gd name="T72" fmla="*/ 4857 w 19246"/>
                <a:gd name="T73" fmla="*/ 8547 h 19277"/>
                <a:gd name="T74" fmla="*/ 7809 w 19246"/>
                <a:gd name="T75" fmla="*/ 5749 h 19277"/>
                <a:gd name="T76" fmla="*/ 4919 w 19246"/>
                <a:gd name="T77" fmla="*/ 5134 h 19277"/>
                <a:gd name="T78" fmla="*/ 6149 w 19246"/>
                <a:gd name="T79" fmla="*/ 3444 h 19277"/>
                <a:gd name="T80" fmla="*/ 6917 w 19246"/>
                <a:gd name="T81" fmla="*/ 1107 h 19277"/>
                <a:gd name="T82" fmla="*/ 6702 w 19246"/>
                <a:gd name="T83" fmla="*/ 2859 h 19277"/>
                <a:gd name="T84" fmla="*/ 7625 w 19246"/>
                <a:gd name="T85" fmla="*/ 4027 h 19277"/>
                <a:gd name="T86" fmla="*/ 11559 w 19246"/>
                <a:gd name="T87" fmla="*/ 922 h 19277"/>
                <a:gd name="T88" fmla="*/ 12604 w 19246"/>
                <a:gd name="T89" fmla="*/ 3567 h 19277"/>
                <a:gd name="T90" fmla="*/ 13281 w 19246"/>
                <a:gd name="T91" fmla="*/ 4428 h 19277"/>
                <a:gd name="T92" fmla="*/ 10913 w 19246"/>
                <a:gd name="T93" fmla="*/ 5226 h 19277"/>
                <a:gd name="T94" fmla="*/ 12265 w 19246"/>
                <a:gd name="T95" fmla="*/ 6456 h 19277"/>
                <a:gd name="T96" fmla="*/ 14019 w 19246"/>
                <a:gd name="T97" fmla="*/ 7164 h 19277"/>
                <a:gd name="T98" fmla="*/ 11928 w 19246"/>
                <a:gd name="T99" fmla="*/ 7102 h 19277"/>
                <a:gd name="T100" fmla="*/ 11281 w 19246"/>
                <a:gd name="T101" fmla="*/ 10822 h 19277"/>
                <a:gd name="T102" fmla="*/ 12942 w 19246"/>
                <a:gd name="T103" fmla="*/ 13527 h 19277"/>
                <a:gd name="T104" fmla="*/ 15371 w 19246"/>
                <a:gd name="T105" fmla="*/ 12389 h 19277"/>
                <a:gd name="T106" fmla="*/ 17523 w 19246"/>
                <a:gd name="T107" fmla="*/ 7041 h 19277"/>
                <a:gd name="T108" fmla="*/ 17216 w 19246"/>
                <a:gd name="T109" fmla="*/ 13496 h 19277"/>
                <a:gd name="T110" fmla="*/ 1321 w 19246"/>
                <a:gd name="T111" fmla="*/ 13773 h 19277"/>
                <a:gd name="T112" fmla="*/ 18537 w 19246"/>
                <a:gd name="T113" fmla="*/ 6702 h 19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246" h="19277">
                  <a:moveTo>
                    <a:pt x="17430" y="6087"/>
                  </a:moveTo>
                  <a:lnTo>
                    <a:pt x="17430" y="6087"/>
                  </a:lnTo>
                  <a:cubicBezTo>
                    <a:pt x="17277" y="6118"/>
                    <a:pt x="16724" y="5995"/>
                    <a:pt x="16232" y="5841"/>
                  </a:cubicBezTo>
                  <a:cubicBezTo>
                    <a:pt x="16109" y="5780"/>
                    <a:pt x="15924" y="5841"/>
                    <a:pt x="15832" y="5964"/>
                  </a:cubicBezTo>
                  <a:cubicBezTo>
                    <a:pt x="15771" y="6118"/>
                    <a:pt x="15801" y="6303"/>
                    <a:pt x="15924" y="6395"/>
                  </a:cubicBezTo>
                  <a:cubicBezTo>
                    <a:pt x="16847" y="7133"/>
                    <a:pt x="16847" y="7133"/>
                    <a:pt x="16847" y="7133"/>
                  </a:cubicBezTo>
                  <a:cubicBezTo>
                    <a:pt x="16785" y="7440"/>
                    <a:pt x="16570" y="8117"/>
                    <a:pt x="16140" y="8639"/>
                  </a:cubicBezTo>
                  <a:cubicBezTo>
                    <a:pt x="15279" y="9653"/>
                    <a:pt x="15371" y="10699"/>
                    <a:pt x="15432" y="11098"/>
                  </a:cubicBezTo>
                  <a:cubicBezTo>
                    <a:pt x="15248" y="11344"/>
                    <a:pt x="15063" y="11651"/>
                    <a:pt x="14817" y="12020"/>
                  </a:cubicBezTo>
                  <a:cubicBezTo>
                    <a:pt x="14725" y="12174"/>
                    <a:pt x="14602" y="12328"/>
                    <a:pt x="14510" y="12512"/>
                  </a:cubicBezTo>
                  <a:cubicBezTo>
                    <a:pt x="14264" y="12881"/>
                    <a:pt x="13896" y="13035"/>
                    <a:pt x="13650" y="13096"/>
                  </a:cubicBezTo>
                  <a:cubicBezTo>
                    <a:pt x="13650" y="12789"/>
                    <a:pt x="13588" y="12389"/>
                    <a:pt x="13527" y="11836"/>
                  </a:cubicBezTo>
                  <a:cubicBezTo>
                    <a:pt x="13465" y="11374"/>
                    <a:pt x="13404" y="10822"/>
                    <a:pt x="13434" y="10544"/>
                  </a:cubicBezTo>
                  <a:cubicBezTo>
                    <a:pt x="13465" y="10360"/>
                    <a:pt x="13404" y="10175"/>
                    <a:pt x="13249" y="10052"/>
                  </a:cubicBezTo>
                  <a:cubicBezTo>
                    <a:pt x="12850" y="9715"/>
                    <a:pt x="11896" y="9929"/>
                    <a:pt x="11251" y="10145"/>
                  </a:cubicBezTo>
                  <a:cubicBezTo>
                    <a:pt x="10790" y="9683"/>
                    <a:pt x="10882" y="8823"/>
                    <a:pt x="10913" y="8639"/>
                  </a:cubicBezTo>
                  <a:cubicBezTo>
                    <a:pt x="11098" y="8208"/>
                    <a:pt x="11682" y="7901"/>
                    <a:pt x="11989" y="7779"/>
                  </a:cubicBezTo>
                  <a:cubicBezTo>
                    <a:pt x="12235" y="7871"/>
                    <a:pt x="12573" y="7871"/>
                    <a:pt x="13003" y="7871"/>
                  </a:cubicBezTo>
                  <a:cubicBezTo>
                    <a:pt x="13557" y="7809"/>
                    <a:pt x="14080" y="7901"/>
                    <a:pt x="14110" y="7901"/>
                  </a:cubicBezTo>
                  <a:cubicBezTo>
                    <a:pt x="14233" y="7932"/>
                    <a:pt x="14356" y="7871"/>
                    <a:pt x="14418" y="7748"/>
                  </a:cubicBezTo>
                  <a:cubicBezTo>
                    <a:pt x="15002" y="6856"/>
                    <a:pt x="15002" y="6856"/>
                    <a:pt x="15002" y="6856"/>
                  </a:cubicBezTo>
                  <a:cubicBezTo>
                    <a:pt x="15094" y="6702"/>
                    <a:pt x="15063" y="6518"/>
                    <a:pt x="14940" y="6426"/>
                  </a:cubicBezTo>
                  <a:cubicBezTo>
                    <a:pt x="14787" y="6303"/>
                    <a:pt x="14602" y="6333"/>
                    <a:pt x="14479" y="6456"/>
                  </a:cubicBezTo>
                  <a:cubicBezTo>
                    <a:pt x="14418" y="6518"/>
                    <a:pt x="14049" y="6549"/>
                    <a:pt x="13680" y="6456"/>
                  </a:cubicBezTo>
                  <a:cubicBezTo>
                    <a:pt x="12757" y="5995"/>
                    <a:pt x="12757" y="5995"/>
                    <a:pt x="12757" y="5995"/>
                  </a:cubicBezTo>
                  <a:cubicBezTo>
                    <a:pt x="12727" y="5964"/>
                    <a:pt x="12696" y="5903"/>
                    <a:pt x="12666" y="5872"/>
                  </a:cubicBezTo>
                  <a:cubicBezTo>
                    <a:pt x="12420" y="5718"/>
                    <a:pt x="12081" y="5780"/>
                    <a:pt x="11436" y="6118"/>
                  </a:cubicBezTo>
                  <a:cubicBezTo>
                    <a:pt x="11343" y="6149"/>
                    <a:pt x="11281" y="6180"/>
                    <a:pt x="11251" y="6210"/>
                  </a:cubicBezTo>
                  <a:cubicBezTo>
                    <a:pt x="11251" y="6087"/>
                    <a:pt x="11281" y="5903"/>
                    <a:pt x="11343" y="5718"/>
                  </a:cubicBezTo>
                  <a:cubicBezTo>
                    <a:pt x="11989" y="5319"/>
                    <a:pt x="11989" y="5319"/>
                    <a:pt x="11989" y="5319"/>
                  </a:cubicBezTo>
                  <a:cubicBezTo>
                    <a:pt x="12265" y="5380"/>
                    <a:pt x="12850" y="5442"/>
                    <a:pt x="13249" y="5257"/>
                  </a:cubicBezTo>
                  <a:cubicBezTo>
                    <a:pt x="13281" y="5226"/>
                    <a:pt x="13281" y="5226"/>
                    <a:pt x="13311" y="5226"/>
                  </a:cubicBezTo>
                  <a:cubicBezTo>
                    <a:pt x="14233" y="4519"/>
                    <a:pt x="14233" y="4519"/>
                    <a:pt x="14233" y="4519"/>
                  </a:cubicBezTo>
                  <a:cubicBezTo>
                    <a:pt x="14325" y="4458"/>
                    <a:pt x="14387" y="4335"/>
                    <a:pt x="14356" y="4212"/>
                  </a:cubicBezTo>
                  <a:cubicBezTo>
                    <a:pt x="14356" y="4089"/>
                    <a:pt x="14264" y="3997"/>
                    <a:pt x="14141" y="3966"/>
                  </a:cubicBezTo>
                  <a:cubicBezTo>
                    <a:pt x="13588" y="3781"/>
                    <a:pt x="13588" y="3781"/>
                    <a:pt x="13588" y="3781"/>
                  </a:cubicBezTo>
                  <a:cubicBezTo>
                    <a:pt x="13557" y="3751"/>
                    <a:pt x="13527" y="3751"/>
                    <a:pt x="13465" y="3751"/>
                  </a:cubicBezTo>
                  <a:cubicBezTo>
                    <a:pt x="13404" y="3751"/>
                    <a:pt x="13404" y="3751"/>
                    <a:pt x="13404" y="3751"/>
                  </a:cubicBezTo>
                  <a:cubicBezTo>
                    <a:pt x="13957" y="3259"/>
                    <a:pt x="13957" y="3259"/>
                    <a:pt x="13957" y="3259"/>
                  </a:cubicBezTo>
                  <a:cubicBezTo>
                    <a:pt x="13957" y="3228"/>
                    <a:pt x="14571" y="2674"/>
                    <a:pt x="15309" y="2890"/>
                  </a:cubicBezTo>
                  <a:cubicBezTo>
                    <a:pt x="15340" y="2890"/>
                    <a:pt x="15371" y="2890"/>
                    <a:pt x="15371" y="2890"/>
                  </a:cubicBezTo>
                  <a:cubicBezTo>
                    <a:pt x="16324" y="3751"/>
                    <a:pt x="17062" y="4797"/>
                    <a:pt x="17553" y="5964"/>
                  </a:cubicBezTo>
                  <a:cubicBezTo>
                    <a:pt x="17523" y="5995"/>
                    <a:pt x="17462" y="6026"/>
                    <a:pt x="17430" y="6087"/>
                  </a:cubicBezTo>
                  <a:close/>
                  <a:moveTo>
                    <a:pt x="9561" y="2214"/>
                  </a:moveTo>
                  <a:lnTo>
                    <a:pt x="9561" y="2214"/>
                  </a:lnTo>
                  <a:cubicBezTo>
                    <a:pt x="8792" y="2244"/>
                    <a:pt x="8024" y="2890"/>
                    <a:pt x="7625" y="3228"/>
                  </a:cubicBezTo>
                  <a:cubicBezTo>
                    <a:pt x="7379" y="3013"/>
                    <a:pt x="7379" y="3013"/>
                    <a:pt x="7379" y="3013"/>
                  </a:cubicBezTo>
                  <a:cubicBezTo>
                    <a:pt x="7409" y="2829"/>
                    <a:pt x="7379" y="2674"/>
                    <a:pt x="7286" y="2521"/>
                  </a:cubicBezTo>
                  <a:cubicBezTo>
                    <a:pt x="7194" y="2337"/>
                    <a:pt x="7040" y="2214"/>
                    <a:pt x="6855" y="2121"/>
                  </a:cubicBezTo>
                  <a:cubicBezTo>
                    <a:pt x="7286" y="1599"/>
                    <a:pt x="8024" y="892"/>
                    <a:pt x="8762" y="707"/>
                  </a:cubicBezTo>
                  <a:cubicBezTo>
                    <a:pt x="9469" y="646"/>
                    <a:pt x="10175" y="676"/>
                    <a:pt x="10882" y="769"/>
                  </a:cubicBezTo>
                  <a:cubicBezTo>
                    <a:pt x="10483" y="1445"/>
                    <a:pt x="9929" y="2182"/>
                    <a:pt x="9561" y="2214"/>
                  </a:cubicBezTo>
                  <a:close/>
                  <a:moveTo>
                    <a:pt x="4734" y="2890"/>
                  </a:moveTo>
                  <a:lnTo>
                    <a:pt x="4734" y="2890"/>
                  </a:lnTo>
                  <a:cubicBezTo>
                    <a:pt x="5411" y="3597"/>
                    <a:pt x="5411" y="3597"/>
                    <a:pt x="5411" y="3597"/>
                  </a:cubicBezTo>
                  <a:cubicBezTo>
                    <a:pt x="3904" y="4642"/>
                    <a:pt x="3904" y="4642"/>
                    <a:pt x="3904" y="4642"/>
                  </a:cubicBezTo>
                  <a:cubicBezTo>
                    <a:pt x="3812" y="4704"/>
                    <a:pt x="3781" y="4797"/>
                    <a:pt x="3781" y="4919"/>
                  </a:cubicBezTo>
                  <a:cubicBezTo>
                    <a:pt x="3750" y="5011"/>
                    <a:pt x="3812" y="5134"/>
                    <a:pt x="3904" y="5196"/>
                  </a:cubicBezTo>
                  <a:cubicBezTo>
                    <a:pt x="4765" y="5841"/>
                    <a:pt x="4765" y="5841"/>
                    <a:pt x="4765" y="5841"/>
                  </a:cubicBezTo>
                  <a:cubicBezTo>
                    <a:pt x="4919" y="5934"/>
                    <a:pt x="5103" y="5903"/>
                    <a:pt x="5195" y="5780"/>
                  </a:cubicBezTo>
                  <a:cubicBezTo>
                    <a:pt x="5933" y="5011"/>
                    <a:pt x="5933" y="5011"/>
                    <a:pt x="5933" y="5011"/>
                  </a:cubicBezTo>
                  <a:cubicBezTo>
                    <a:pt x="6272" y="5165"/>
                    <a:pt x="6671" y="5442"/>
                    <a:pt x="6948" y="5688"/>
                  </a:cubicBezTo>
                  <a:cubicBezTo>
                    <a:pt x="6117" y="6210"/>
                    <a:pt x="6117" y="6210"/>
                    <a:pt x="6117" y="6210"/>
                  </a:cubicBezTo>
                  <a:cubicBezTo>
                    <a:pt x="6056" y="6272"/>
                    <a:pt x="6026" y="6303"/>
                    <a:pt x="5994" y="6364"/>
                  </a:cubicBezTo>
                  <a:cubicBezTo>
                    <a:pt x="5718" y="6979"/>
                    <a:pt x="5349" y="7717"/>
                    <a:pt x="5165" y="7962"/>
                  </a:cubicBezTo>
                  <a:cubicBezTo>
                    <a:pt x="5134" y="7932"/>
                    <a:pt x="5103" y="7932"/>
                    <a:pt x="5073" y="7932"/>
                  </a:cubicBezTo>
                  <a:cubicBezTo>
                    <a:pt x="4734" y="7809"/>
                    <a:pt x="4212" y="7625"/>
                    <a:pt x="3843" y="7994"/>
                  </a:cubicBezTo>
                  <a:cubicBezTo>
                    <a:pt x="3504" y="8331"/>
                    <a:pt x="3320" y="8732"/>
                    <a:pt x="3320" y="9101"/>
                  </a:cubicBezTo>
                  <a:cubicBezTo>
                    <a:pt x="3320" y="9315"/>
                    <a:pt x="3381" y="9499"/>
                    <a:pt x="3504" y="9653"/>
                  </a:cubicBezTo>
                  <a:cubicBezTo>
                    <a:pt x="3381" y="9560"/>
                    <a:pt x="3228" y="9469"/>
                    <a:pt x="3105" y="9347"/>
                  </a:cubicBezTo>
                  <a:cubicBezTo>
                    <a:pt x="2982" y="9224"/>
                    <a:pt x="2828" y="8916"/>
                    <a:pt x="2705" y="8700"/>
                  </a:cubicBezTo>
                  <a:cubicBezTo>
                    <a:pt x="2643" y="8547"/>
                    <a:pt x="2582" y="8424"/>
                    <a:pt x="2520" y="8331"/>
                  </a:cubicBezTo>
                  <a:cubicBezTo>
                    <a:pt x="2336" y="8055"/>
                    <a:pt x="2336" y="8024"/>
                    <a:pt x="2643" y="7317"/>
                  </a:cubicBezTo>
                  <a:lnTo>
                    <a:pt x="2643" y="7317"/>
                  </a:lnTo>
                  <a:cubicBezTo>
                    <a:pt x="2674" y="7287"/>
                    <a:pt x="2674" y="7287"/>
                    <a:pt x="2705" y="7225"/>
                  </a:cubicBezTo>
                  <a:cubicBezTo>
                    <a:pt x="2920" y="6979"/>
                    <a:pt x="3289" y="6518"/>
                    <a:pt x="3351" y="6149"/>
                  </a:cubicBezTo>
                  <a:cubicBezTo>
                    <a:pt x="3351" y="6118"/>
                    <a:pt x="3351" y="6118"/>
                    <a:pt x="3351" y="6087"/>
                  </a:cubicBezTo>
                  <a:cubicBezTo>
                    <a:pt x="3412" y="5042"/>
                    <a:pt x="3166" y="4858"/>
                    <a:pt x="3105" y="4797"/>
                  </a:cubicBezTo>
                  <a:cubicBezTo>
                    <a:pt x="2982" y="4704"/>
                    <a:pt x="2828" y="4674"/>
                    <a:pt x="2705" y="4735"/>
                  </a:cubicBezTo>
                  <a:cubicBezTo>
                    <a:pt x="2613" y="4765"/>
                    <a:pt x="2336" y="4858"/>
                    <a:pt x="2059" y="5011"/>
                  </a:cubicBezTo>
                  <a:cubicBezTo>
                    <a:pt x="2797" y="3751"/>
                    <a:pt x="3781" y="2736"/>
                    <a:pt x="4950" y="2029"/>
                  </a:cubicBezTo>
                  <a:cubicBezTo>
                    <a:pt x="4827" y="2182"/>
                    <a:pt x="4734" y="2367"/>
                    <a:pt x="4673" y="2551"/>
                  </a:cubicBezTo>
                  <a:cubicBezTo>
                    <a:pt x="4611" y="2674"/>
                    <a:pt x="4642" y="2797"/>
                    <a:pt x="4734" y="2890"/>
                  </a:cubicBezTo>
                  <a:close/>
                  <a:moveTo>
                    <a:pt x="4827" y="11159"/>
                  </a:moveTo>
                  <a:lnTo>
                    <a:pt x="4827" y="11159"/>
                  </a:lnTo>
                  <a:cubicBezTo>
                    <a:pt x="4827" y="11128"/>
                    <a:pt x="4827" y="11098"/>
                    <a:pt x="4827" y="11067"/>
                  </a:cubicBezTo>
                  <a:cubicBezTo>
                    <a:pt x="4888" y="11098"/>
                    <a:pt x="4919" y="11098"/>
                    <a:pt x="4980" y="11098"/>
                  </a:cubicBezTo>
                  <a:cubicBezTo>
                    <a:pt x="5073" y="11128"/>
                    <a:pt x="5165" y="11098"/>
                    <a:pt x="5226" y="11036"/>
                  </a:cubicBezTo>
                  <a:cubicBezTo>
                    <a:pt x="5226" y="11005"/>
                    <a:pt x="5625" y="10667"/>
                    <a:pt x="6149" y="10637"/>
                  </a:cubicBezTo>
                  <a:cubicBezTo>
                    <a:pt x="6333" y="10760"/>
                    <a:pt x="6855" y="11067"/>
                    <a:pt x="7163" y="11344"/>
                  </a:cubicBezTo>
                  <a:cubicBezTo>
                    <a:pt x="7625" y="11897"/>
                    <a:pt x="7625" y="11897"/>
                    <a:pt x="7625" y="11897"/>
                  </a:cubicBezTo>
                  <a:cubicBezTo>
                    <a:pt x="7655" y="11928"/>
                    <a:pt x="7686" y="11928"/>
                    <a:pt x="7716" y="11959"/>
                  </a:cubicBezTo>
                  <a:cubicBezTo>
                    <a:pt x="7901" y="12082"/>
                    <a:pt x="8085" y="12235"/>
                    <a:pt x="8208" y="12328"/>
                  </a:cubicBezTo>
                  <a:cubicBezTo>
                    <a:pt x="8055" y="12543"/>
                    <a:pt x="7839" y="12912"/>
                    <a:pt x="7563" y="13250"/>
                  </a:cubicBezTo>
                  <a:cubicBezTo>
                    <a:pt x="7532" y="13281"/>
                    <a:pt x="7440" y="13342"/>
                    <a:pt x="7379" y="13404"/>
                  </a:cubicBezTo>
                  <a:cubicBezTo>
                    <a:pt x="7256" y="13496"/>
                    <a:pt x="7101" y="13588"/>
                    <a:pt x="7010" y="13711"/>
                  </a:cubicBezTo>
                  <a:cubicBezTo>
                    <a:pt x="6486" y="14449"/>
                    <a:pt x="6302" y="15033"/>
                    <a:pt x="6333" y="15463"/>
                  </a:cubicBezTo>
                  <a:cubicBezTo>
                    <a:pt x="6117" y="15217"/>
                    <a:pt x="5871" y="14818"/>
                    <a:pt x="5810" y="14142"/>
                  </a:cubicBezTo>
                  <a:cubicBezTo>
                    <a:pt x="5810" y="13926"/>
                    <a:pt x="5810" y="13742"/>
                    <a:pt x="5780" y="13588"/>
                  </a:cubicBezTo>
                  <a:cubicBezTo>
                    <a:pt x="5780" y="13281"/>
                    <a:pt x="5780" y="13066"/>
                    <a:pt x="5687" y="12850"/>
                  </a:cubicBezTo>
                  <a:cubicBezTo>
                    <a:pt x="5564" y="12666"/>
                    <a:pt x="5441" y="12512"/>
                    <a:pt x="5318" y="12328"/>
                  </a:cubicBezTo>
                  <a:cubicBezTo>
                    <a:pt x="5011" y="11989"/>
                    <a:pt x="4765" y="11651"/>
                    <a:pt x="4827" y="11159"/>
                  </a:cubicBezTo>
                  <a:close/>
                  <a:moveTo>
                    <a:pt x="18537" y="6702"/>
                  </a:moveTo>
                  <a:lnTo>
                    <a:pt x="18537" y="6702"/>
                  </a:lnTo>
                  <a:cubicBezTo>
                    <a:pt x="17799" y="4305"/>
                    <a:pt x="16201" y="2337"/>
                    <a:pt x="14019" y="1138"/>
                  </a:cubicBezTo>
                  <a:cubicBezTo>
                    <a:pt x="13188" y="707"/>
                    <a:pt x="12327" y="400"/>
                    <a:pt x="11466" y="215"/>
                  </a:cubicBezTo>
                  <a:lnTo>
                    <a:pt x="11436" y="215"/>
                  </a:lnTo>
                  <a:cubicBezTo>
                    <a:pt x="10667" y="61"/>
                    <a:pt x="9929" y="0"/>
                    <a:pt x="9192" y="31"/>
                  </a:cubicBezTo>
                  <a:cubicBezTo>
                    <a:pt x="9008" y="31"/>
                    <a:pt x="8823" y="61"/>
                    <a:pt x="8669" y="61"/>
                  </a:cubicBezTo>
                  <a:cubicBezTo>
                    <a:pt x="5687" y="369"/>
                    <a:pt x="2889" y="2091"/>
                    <a:pt x="1353" y="4919"/>
                  </a:cubicBezTo>
                  <a:cubicBezTo>
                    <a:pt x="1198" y="5196"/>
                    <a:pt x="1075" y="5503"/>
                    <a:pt x="952" y="5780"/>
                  </a:cubicBezTo>
                  <a:cubicBezTo>
                    <a:pt x="922" y="5841"/>
                    <a:pt x="891" y="5872"/>
                    <a:pt x="891" y="5934"/>
                  </a:cubicBezTo>
                  <a:cubicBezTo>
                    <a:pt x="30" y="8085"/>
                    <a:pt x="0" y="10483"/>
                    <a:pt x="829" y="12697"/>
                  </a:cubicBezTo>
                  <a:cubicBezTo>
                    <a:pt x="891" y="12850"/>
                    <a:pt x="1075" y="12943"/>
                    <a:pt x="1260" y="12881"/>
                  </a:cubicBezTo>
                  <a:cubicBezTo>
                    <a:pt x="1414" y="12820"/>
                    <a:pt x="1506" y="12635"/>
                    <a:pt x="1444" y="12451"/>
                  </a:cubicBezTo>
                  <a:cubicBezTo>
                    <a:pt x="676" y="10391"/>
                    <a:pt x="706" y="8117"/>
                    <a:pt x="1506" y="6087"/>
                  </a:cubicBezTo>
                  <a:cubicBezTo>
                    <a:pt x="1690" y="5934"/>
                    <a:pt x="2244" y="5595"/>
                    <a:pt x="2674" y="5442"/>
                  </a:cubicBezTo>
                  <a:cubicBezTo>
                    <a:pt x="2705" y="5595"/>
                    <a:pt x="2705" y="5811"/>
                    <a:pt x="2705" y="6026"/>
                  </a:cubicBezTo>
                  <a:cubicBezTo>
                    <a:pt x="2643" y="6272"/>
                    <a:pt x="2305" y="6672"/>
                    <a:pt x="2182" y="6825"/>
                  </a:cubicBezTo>
                  <a:cubicBezTo>
                    <a:pt x="2121" y="6948"/>
                    <a:pt x="2090" y="6979"/>
                    <a:pt x="2059" y="7041"/>
                  </a:cubicBezTo>
                  <a:cubicBezTo>
                    <a:pt x="2029" y="7071"/>
                    <a:pt x="2029" y="7071"/>
                    <a:pt x="2029" y="7071"/>
                  </a:cubicBezTo>
                  <a:cubicBezTo>
                    <a:pt x="1722" y="7779"/>
                    <a:pt x="1599" y="8117"/>
                    <a:pt x="1968" y="8700"/>
                  </a:cubicBezTo>
                  <a:cubicBezTo>
                    <a:pt x="1998" y="8762"/>
                    <a:pt x="2059" y="8885"/>
                    <a:pt x="2121" y="9008"/>
                  </a:cubicBezTo>
                  <a:cubicBezTo>
                    <a:pt x="2274" y="9285"/>
                    <a:pt x="2428" y="9622"/>
                    <a:pt x="2643" y="9806"/>
                  </a:cubicBezTo>
                  <a:cubicBezTo>
                    <a:pt x="2951" y="10084"/>
                    <a:pt x="3258" y="10268"/>
                    <a:pt x="3504" y="10453"/>
                  </a:cubicBezTo>
                  <a:cubicBezTo>
                    <a:pt x="3935" y="10699"/>
                    <a:pt x="4212" y="10883"/>
                    <a:pt x="4181" y="11067"/>
                  </a:cubicBezTo>
                  <a:cubicBezTo>
                    <a:pt x="4058" y="11836"/>
                    <a:pt x="4458" y="12358"/>
                    <a:pt x="4796" y="12758"/>
                  </a:cubicBezTo>
                  <a:cubicBezTo>
                    <a:pt x="4919" y="12912"/>
                    <a:pt x="5011" y="13035"/>
                    <a:pt x="5103" y="13158"/>
                  </a:cubicBezTo>
                  <a:cubicBezTo>
                    <a:pt x="5134" y="13250"/>
                    <a:pt x="5134" y="13404"/>
                    <a:pt x="5134" y="13588"/>
                  </a:cubicBezTo>
                  <a:cubicBezTo>
                    <a:pt x="5134" y="13742"/>
                    <a:pt x="5134" y="13957"/>
                    <a:pt x="5165" y="14203"/>
                  </a:cubicBezTo>
                  <a:cubicBezTo>
                    <a:pt x="5379" y="16386"/>
                    <a:pt x="7010" y="16417"/>
                    <a:pt x="7040" y="16417"/>
                  </a:cubicBezTo>
                  <a:cubicBezTo>
                    <a:pt x="7163" y="16417"/>
                    <a:pt x="7286" y="16324"/>
                    <a:pt x="7347" y="16201"/>
                  </a:cubicBezTo>
                  <a:cubicBezTo>
                    <a:pt x="7379" y="16078"/>
                    <a:pt x="7347" y="15925"/>
                    <a:pt x="7224" y="15832"/>
                  </a:cubicBezTo>
                  <a:cubicBezTo>
                    <a:pt x="6825" y="15525"/>
                    <a:pt x="6948" y="14941"/>
                    <a:pt x="7532" y="14110"/>
                  </a:cubicBezTo>
                  <a:cubicBezTo>
                    <a:pt x="7563" y="14049"/>
                    <a:pt x="7686" y="13987"/>
                    <a:pt x="7748" y="13926"/>
                  </a:cubicBezTo>
                  <a:cubicBezTo>
                    <a:pt x="7871" y="13834"/>
                    <a:pt x="7994" y="13742"/>
                    <a:pt x="8055" y="13650"/>
                  </a:cubicBezTo>
                  <a:cubicBezTo>
                    <a:pt x="8577" y="13066"/>
                    <a:pt x="8885" y="12451"/>
                    <a:pt x="8885" y="12420"/>
                  </a:cubicBezTo>
                  <a:cubicBezTo>
                    <a:pt x="8946" y="12297"/>
                    <a:pt x="8946" y="12143"/>
                    <a:pt x="8854" y="12051"/>
                  </a:cubicBezTo>
                  <a:cubicBezTo>
                    <a:pt x="8823" y="12020"/>
                    <a:pt x="8546" y="11713"/>
                    <a:pt x="8116" y="11436"/>
                  </a:cubicBezTo>
                  <a:cubicBezTo>
                    <a:pt x="7655" y="10913"/>
                    <a:pt x="7655" y="10913"/>
                    <a:pt x="7655" y="10913"/>
                  </a:cubicBezTo>
                  <a:cubicBezTo>
                    <a:pt x="7655" y="10883"/>
                    <a:pt x="7625" y="10883"/>
                    <a:pt x="7625" y="10883"/>
                  </a:cubicBezTo>
                  <a:cubicBezTo>
                    <a:pt x="7194" y="10483"/>
                    <a:pt x="6425" y="10022"/>
                    <a:pt x="6395" y="10022"/>
                  </a:cubicBezTo>
                  <a:cubicBezTo>
                    <a:pt x="6333" y="9991"/>
                    <a:pt x="6272" y="9961"/>
                    <a:pt x="6210" y="9961"/>
                  </a:cubicBezTo>
                  <a:cubicBezTo>
                    <a:pt x="5718" y="9991"/>
                    <a:pt x="5318" y="10175"/>
                    <a:pt x="5073" y="10330"/>
                  </a:cubicBezTo>
                  <a:cubicBezTo>
                    <a:pt x="4857" y="10114"/>
                    <a:pt x="4519" y="9715"/>
                    <a:pt x="4089" y="9315"/>
                  </a:cubicBezTo>
                  <a:cubicBezTo>
                    <a:pt x="4027" y="9254"/>
                    <a:pt x="3996" y="9162"/>
                    <a:pt x="3966" y="9069"/>
                  </a:cubicBezTo>
                  <a:cubicBezTo>
                    <a:pt x="3966" y="8916"/>
                    <a:pt x="4089" y="8670"/>
                    <a:pt x="4304" y="8454"/>
                  </a:cubicBezTo>
                  <a:cubicBezTo>
                    <a:pt x="4365" y="8393"/>
                    <a:pt x="4734" y="8516"/>
                    <a:pt x="4857" y="8547"/>
                  </a:cubicBezTo>
                  <a:cubicBezTo>
                    <a:pt x="5073" y="8609"/>
                    <a:pt x="5226" y="8670"/>
                    <a:pt x="5411" y="8609"/>
                  </a:cubicBezTo>
                  <a:cubicBezTo>
                    <a:pt x="5687" y="8486"/>
                    <a:pt x="6056" y="7840"/>
                    <a:pt x="6579" y="6733"/>
                  </a:cubicBezTo>
                  <a:cubicBezTo>
                    <a:pt x="7655" y="5995"/>
                    <a:pt x="7655" y="5995"/>
                    <a:pt x="7655" y="5995"/>
                  </a:cubicBezTo>
                  <a:cubicBezTo>
                    <a:pt x="7748" y="5964"/>
                    <a:pt x="7778" y="5872"/>
                    <a:pt x="7809" y="5749"/>
                  </a:cubicBezTo>
                  <a:cubicBezTo>
                    <a:pt x="7809" y="5657"/>
                    <a:pt x="7778" y="5565"/>
                    <a:pt x="7716" y="5503"/>
                  </a:cubicBezTo>
                  <a:cubicBezTo>
                    <a:pt x="7655" y="5472"/>
                    <a:pt x="6732" y="4551"/>
                    <a:pt x="5933" y="4305"/>
                  </a:cubicBezTo>
                  <a:cubicBezTo>
                    <a:pt x="5810" y="4273"/>
                    <a:pt x="5687" y="4305"/>
                    <a:pt x="5595" y="4396"/>
                  </a:cubicBezTo>
                  <a:cubicBezTo>
                    <a:pt x="4919" y="5134"/>
                    <a:pt x="4919" y="5134"/>
                    <a:pt x="4919" y="5134"/>
                  </a:cubicBezTo>
                  <a:cubicBezTo>
                    <a:pt x="4642" y="4919"/>
                    <a:pt x="4642" y="4919"/>
                    <a:pt x="4642" y="4919"/>
                  </a:cubicBezTo>
                  <a:cubicBezTo>
                    <a:pt x="6087" y="3936"/>
                    <a:pt x="6087" y="3936"/>
                    <a:pt x="6087" y="3936"/>
                  </a:cubicBezTo>
                  <a:cubicBezTo>
                    <a:pt x="6179" y="3874"/>
                    <a:pt x="6210" y="3781"/>
                    <a:pt x="6210" y="3690"/>
                  </a:cubicBezTo>
                  <a:cubicBezTo>
                    <a:pt x="6240" y="3597"/>
                    <a:pt x="6210" y="3505"/>
                    <a:pt x="6149" y="3444"/>
                  </a:cubicBezTo>
                  <a:cubicBezTo>
                    <a:pt x="5349" y="2583"/>
                    <a:pt x="5349" y="2583"/>
                    <a:pt x="5349" y="2583"/>
                  </a:cubicBezTo>
                  <a:cubicBezTo>
                    <a:pt x="5657" y="2029"/>
                    <a:pt x="6456" y="1384"/>
                    <a:pt x="6764" y="1168"/>
                  </a:cubicBezTo>
                  <a:cubicBezTo>
                    <a:pt x="6794" y="1138"/>
                    <a:pt x="6794" y="1138"/>
                    <a:pt x="6794" y="1138"/>
                  </a:cubicBezTo>
                  <a:cubicBezTo>
                    <a:pt x="6825" y="1138"/>
                    <a:pt x="6855" y="1107"/>
                    <a:pt x="6917" y="1107"/>
                  </a:cubicBezTo>
                  <a:cubicBezTo>
                    <a:pt x="6425" y="1568"/>
                    <a:pt x="6087" y="2029"/>
                    <a:pt x="6056" y="2059"/>
                  </a:cubicBezTo>
                  <a:cubicBezTo>
                    <a:pt x="5994" y="2152"/>
                    <a:pt x="5994" y="2275"/>
                    <a:pt x="6026" y="2367"/>
                  </a:cubicBezTo>
                  <a:cubicBezTo>
                    <a:pt x="6056" y="2460"/>
                    <a:pt x="6149" y="2551"/>
                    <a:pt x="6240" y="2583"/>
                  </a:cubicBezTo>
                  <a:cubicBezTo>
                    <a:pt x="6486" y="2644"/>
                    <a:pt x="6641" y="2736"/>
                    <a:pt x="6702" y="2859"/>
                  </a:cubicBezTo>
                  <a:cubicBezTo>
                    <a:pt x="6732" y="2890"/>
                    <a:pt x="6732" y="2920"/>
                    <a:pt x="6702" y="3013"/>
                  </a:cubicBezTo>
                  <a:cubicBezTo>
                    <a:pt x="6671" y="3136"/>
                    <a:pt x="6702" y="3259"/>
                    <a:pt x="6794" y="3351"/>
                  </a:cubicBezTo>
                  <a:cubicBezTo>
                    <a:pt x="7379" y="3936"/>
                    <a:pt x="7379" y="3936"/>
                    <a:pt x="7379" y="3936"/>
                  </a:cubicBezTo>
                  <a:cubicBezTo>
                    <a:pt x="7440" y="3997"/>
                    <a:pt x="7532" y="4027"/>
                    <a:pt x="7625" y="4027"/>
                  </a:cubicBezTo>
                  <a:lnTo>
                    <a:pt x="7625" y="4027"/>
                  </a:lnTo>
                  <a:cubicBezTo>
                    <a:pt x="7716" y="4027"/>
                    <a:pt x="7778" y="3997"/>
                    <a:pt x="7839" y="3936"/>
                  </a:cubicBezTo>
                  <a:cubicBezTo>
                    <a:pt x="8116" y="3658"/>
                    <a:pt x="8977" y="2890"/>
                    <a:pt x="9591" y="2859"/>
                  </a:cubicBezTo>
                  <a:cubicBezTo>
                    <a:pt x="10452" y="2797"/>
                    <a:pt x="11251" y="1507"/>
                    <a:pt x="11559" y="922"/>
                  </a:cubicBezTo>
                  <a:cubicBezTo>
                    <a:pt x="12297" y="1076"/>
                    <a:pt x="13003" y="1353"/>
                    <a:pt x="13711" y="1722"/>
                  </a:cubicBezTo>
                  <a:cubicBezTo>
                    <a:pt x="13987" y="1875"/>
                    <a:pt x="14264" y="2059"/>
                    <a:pt x="14541" y="2244"/>
                  </a:cubicBezTo>
                  <a:cubicBezTo>
                    <a:pt x="13957" y="2367"/>
                    <a:pt x="13557" y="2736"/>
                    <a:pt x="13527" y="2767"/>
                  </a:cubicBezTo>
                  <a:cubicBezTo>
                    <a:pt x="12604" y="3567"/>
                    <a:pt x="12604" y="3567"/>
                    <a:pt x="12604" y="3567"/>
                  </a:cubicBezTo>
                  <a:cubicBezTo>
                    <a:pt x="12511" y="3690"/>
                    <a:pt x="12481" y="3874"/>
                    <a:pt x="12573" y="3997"/>
                  </a:cubicBezTo>
                  <a:cubicBezTo>
                    <a:pt x="12757" y="4305"/>
                    <a:pt x="12757" y="4305"/>
                    <a:pt x="12757" y="4305"/>
                  </a:cubicBezTo>
                  <a:cubicBezTo>
                    <a:pt x="12819" y="4396"/>
                    <a:pt x="12942" y="4428"/>
                    <a:pt x="13065" y="4428"/>
                  </a:cubicBezTo>
                  <a:cubicBezTo>
                    <a:pt x="13281" y="4428"/>
                    <a:pt x="13281" y="4428"/>
                    <a:pt x="13281" y="4428"/>
                  </a:cubicBezTo>
                  <a:cubicBezTo>
                    <a:pt x="12942" y="4674"/>
                    <a:pt x="12942" y="4674"/>
                    <a:pt x="12942" y="4674"/>
                  </a:cubicBezTo>
                  <a:cubicBezTo>
                    <a:pt x="12727" y="4765"/>
                    <a:pt x="12265" y="4704"/>
                    <a:pt x="11989" y="4642"/>
                  </a:cubicBezTo>
                  <a:cubicBezTo>
                    <a:pt x="11896" y="4612"/>
                    <a:pt x="11805" y="4642"/>
                    <a:pt x="11743" y="4704"/>
                  </a:cubicBezTo>
                  <a:cubicBezTo>
                    <a:pt x="10913" y="5226"/>
                    <a:pt x="10913" y="5226"/>
                    <a:pt x="10913" y="5226"/>
                  </a:cubicBezTo>
                  <a:cubicBezTo>
                    <a:pt x="10852" y="5257"/>
                    <a:pt x="10790" y="5319"/>
                    <a:pt x="10790" y="5380"/>
                  </a:cubicBezTo>
                  <a:cubicBezTo>
                    <a:pt x="10667" y="5688"/>
                    <a:pt x="10421" y="6395"/>
                    <a:pt x="10790" y="6733"/>
                  </a:cubicBezTo>
                  <a:cubicBezTo>
                    <a:pt x="11005" y="6918"/>
                    <a:pt x="11343" y="6918"/>
                    <a:pt x="11743" y="6702"/>
                  </a:cubicBezTo>
                  <a:cubicBezTo>
                    <a:pt x="12019" y="6549"/>
                    <a:pt x="12174" y="6487"/>
                    <a:pt x="12265" y="6456"/>
                  </a:cubicBezTo>
                  <a:cubicBezTo>
                    <a:pt x="12297" y="6487"/>
                    <a:pt x="12297" y="6518"/>
                    <a:pt x="12327" y="6518"/>
                  </a:cubicBezTo>
                  <a:cubicBezTo>
                    <a:pt x="13404" y="7071"/>
                    <a:pt x="13404" y="7071"/>
                    <a:pt x="13404" y="7071"/>
                  </a:cubicBezTo>
                  <a:cubicBezTo>
                    <a:pt x="13434" y="7071"/>
                    <a:pt x="13465" y="7071"/>
                    <a:pt x="13495" y="7071"/>
                  </a:cubicBezTo>
                  <a:cubicBezTo>
                    <a:pt x="13588" y="7102"/>
                    <a:pt x="13803" y="7164"/>
                    <a:pt x="14019" y="7164"/>
                  </a:cubicBezTo>
                  <a:cubicBezTo>
                    <a:pt x="13987" y="7225"/>
                    <a:pt x="13987" y="7225"/>
                    <a:pt x="13987" y="7225"/>
                  </a:cubicBezTo>
                  <a:cubicBezTo>
                    <a:pt x="13741" y="7194"/>
                    <a:pt x="13372" y="7164"/>
                    <a:pt x="12973" y="7194"/>
                  </a:cubicBezTo>
                  <a:cubicBezTo>
                    <a:pt x="12819" y="7225"/>
                    <a:pt x="12358" y="7225"/>
                    <a:pt x="12235" y="7164"/>
                  </a:cubicBezTo>
                  <a:cubicBezTo>
                    <a:pt x="12142" y="7071"/>
                    <a:pt x="12019" y="7041"/>
                    <a:pt x="11928" y="7102"/>
                  </a:cubicBezTo>
                  <a:cubicBezTo>
                    <a:pt x="11866" y="7102"/>
                    <a:pt x="10667" y="7533"/>
                    <a:pt x="10298" y="8393"/>
                  </a:cubicBezTo>
                  <a:cubicBezTo>
                    <a:pt x="10267" y="8424"/>
                    <a:pt x="10267" y="8454"/>
                    <a:pt x="10267" y="8486"/>
                  </a:cubicBezTo>
                  <a:cubicBezTo>
                    <a:pt x="10267" y="8547"/>
                    <a:pt x="9991" y="10084"/>
                    <a:pt x="11005" y="10790"/>
                  </a:cubicBezTo>
                  <a:cubicBezTo>
                    <a:pt x="11098" y="10852"/>
                    <a:pt x="11190" y="10852"/>
                    <a:pt x="11281" y="10822"/>
                  </a:cubicBezTo>
                  <a:cubicBezTo>
                    <a:pt x="11896" y="10637"/>
                    <a:pt x="12543" y="10514"/>
                    <a:pt x="12789" y="10544"/>
                  </a:cubicBezTo>
                  <a:cubicBezTo>
                    <a:pt x="12757" y="10883"/>
                    <a:pt x="12819" y="11405"/>
                    <a:pt x="12880" y="11928"/>
                  </a:cubicBezTo>
                  <a:cubicBezTo>
                    <a:pt x="12942" y="12358"/>
                    <a:pt x="13003" y="13004"/>
                    <a:pt x="12973" y="13189"/>
                  </a:cubicBezTo>
                  <a:cubicBezTo>
                    <a:pt x="12912" y="13281"/>
                    <a:pt x="12880" y="13404"/>
                    <a:pt x="12942" y="13527"/>
                  </a:cubicBezTo>
                  <a:cubicBezTo>
                    <a:pt x="13003" y="13681"/>
                    <a:pt x="13158" y="13742"/>
                    <a:pt x="13372" y="13773"/>
                  </a:cubicBezTo>
                  <a:cubicBezTo>
                    <a:pt x="13404" y="13773"/>
                    <a:pt x="13434" y="13773"/>
                    <a:pt x="13465" y="13773"/>
                  </a:cubicBezTo>
                  <a:cubicBezTo>
                    <a:pt x="13834" y="13773"/>
                    <a:pt x="14571" y="13588"/>
                    <a:pt x="15063" y="12850"/>
                  </a:cubicBezTo>
                  <a:cubicBezTo>
                    <a:pt x="15156" y="12697"/>
                    <a:pt x="15279" y="12543"/>
                    <a:pt x="15371" y="12389"/>
                  </a:cubicBezTo>
                  <a:cubicBezTo>
                    <a:pt x="15648" y="11959"/>
                    <a:pt x="15863" y="11620"/>
                    <a:pt x="16047" y="11313"/>
                  </a:cubicBezTo>
                  <a:cubicBezTo>
                    <a:pt x="16109" y="11221"/>
                    <a:pt x="16109" y="11128"/>
                    <a:pt x="16078" y="11036"/>
                  </a:cubicBezTo>
                  <a:cubicBezTo>
                    <a:pt x="16078" y="11036"/>
                    <a:pt x="15801" y="10052"/>
                    <a:pt x="16662" y="9039"/>
                  </a:cubicBezTo>
                  <a:cubicBezTo>
                    <a:pt x="17369" y="8208"/>
                    <a:pt x="17523" y="7102"/>
                    <a:pt x="17523" y="7041"/>
                  </a:cubicBezTo>
                  <a:cubicBezTo>
                    <a:pt x="17553" y="6918"/>
                    <a:pt x="17523" y="6825"/>
                    <a:pt x="17430" y="6733"/>
                  </a:cubicBezTo>
                  <a:cubicBezTo>
                    <a:pt x="17585" y="6733"/>
                    <a:pt x="17708" y="6702"/>
                    <a:pt x="17799" y="6641"/>
                  </a:cubicBezTo>
                  <a:cubicBezTo>
                    <a:pt x="17831" y="6702"/>
                    <a:pt x="17861" y="6795"/>
                    <a:pt x="17892" y="6887"/>
                  </a:cubicBezTo>
                  <a:cubicBezTo>
                    <a:pt x="18569" y="9101"/>
                    <a:pt x="18323" y="11467"/>
                    <a:pt x="17216" y="13496"/>
                  </a:cubicBezTo>
                  <a:cubicBezTo>
                    <a:pt x="14940" y="17708"/>
                    <a:pt x="9652" y="19276"/>
                    <a:pt x="5441" y="17001"/>
                  </a:cubicBezTo>
                  <a:cubicBezTo>
                    <a:pt x="3935" y="16201"/>
                    <a:pt x="2705" y="14971"/>
                    <a:pt x="1906" y="13465"/>
                  </a:cubicBezTo>
                  <a:cubicBezTo>
                    <a:pt x="1813" y="13312"/>
                    <a:pt x="1629" y="13250"/>
                    <a:pt x="1476" y="13342"/>
                  </a:cubicBezTo>
                  <a:cubicBezTo>
                    <a:pt x="1321" y="13435"/>
                    <a:pt x="1260" y="13619"/>
                    <a:pt x="1321" y="13773"/>
                  </a:cubicBezTo>
                  <a:cubicBezTo>
                    <a:pt x="2213" y="15402"/>
                    <a:pt x="3504" y="16725"/>
                    <a:pt x="5134" y="17585"/>
                  </a:cubicBezTo>
                  <a:cubicBezTo>
                    <a:pt x="6548" y="18354"/>
                    <a:pt x="8055" y="18723"/>
                    <a:pt x="9561" y="18723"/>
                  </a:cubicBezTo>
                  <a:cubicBezTo>
                    <a:pt x="12880" y="18723"/>
                    <a:pt x="16109" y="16939"/>
                    <a:pt x="17799" y="13804"/>
                  </a:cubicBezTo>
                  <a:cubicBezTo>
                    <a:pt x="18968" y="11620"/>
                    <a:pt x="19245" y="9101"/>
                    <a:pt x="18537" y="67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Freeform 2"/>
            <p:cNvSpPr>
              <a:spLocks noChangeArrowheads="1"/>
            </p:cNvSpPr>
            <p:nvPr/>
          </p:nvSpPr>
          <p:spPr bwMode="auto">
            <a:xfrm>
              <a:off x="6426200" y="4708525"/>
              <a:ext cx="830263" cy="985838"/>
            </a:xfrm>
            <a:custGeom>
              <a:avLst/>
              <a:gdLst>
                <a:gd name="T0" fmla="*/ 1076 w 2307"/>
                <a:gd name="T1" fmla="*/ 1230 h 2737"/>
                <a:gd name="T2" fmla="*/ 1076 w 2307"/>
                <a:gd name="T3" fmla="*/ 1230 h 2737"/>
                <a:gd name="T4" fmla="*/ 1506 w 2307"/>
                <a:gd name="T5" fmla="*/ 984 h 2737"/>
                <a:gd name="T6" fmla="*/ 891 w 2307"/>
                <a:gd name="T7" fmla="*/ 1999 h 2737"/>
                <a:gd name="T8" fmla="*/ 1076 w 2307"/>
                <a:gd name="T9" fmla="*/ 1230 h 2737"/>
                <a:gd name="T10" fmla="*/ 738 w 2307"/>
                <a:gd name="T11" fmla="*/ 2736 h 2737"/>
                <a:gd name="T12" fmla="*/ 738 w 2307"/>
                <a:gd name="T13" fmla="*/ 2736 h 2737"/>
                <a:gd name="T14" fmla="*/ 738 w 2307"/>
                <a:gd name="T15" fmla="*/ 2736 h 2737"/>
                <a:gd name="T16" fmla="*/ 1383 w 2307"/>
                <a:gd name="T17" fmla="*/ 2399 h 2737"/>
                <a:gd name="T18" fmla="*/ 2306 w 2307"/>
                <a:gd name="T19" fmla="*/ 339 h 2737"/>
                <a:gd name="T20" fmla="*/ 2121 w 2307"/>
                <a:gd name="T21" fmla="*/ 31 h 2737"/>
                <a:gd name="T22" fmla="*/ 1814 w 2307"/>
                <a:gd name="T23" fmla="*/ 62 h 2737"/>
                <a:gd name="T24" fmla="*/ 645 w 2307"/>
                <a:gd name="T25" fmla="*/ 738 h 2737"/>
                <a:gd name="T26" fmla="*/ 492 w 2307"/>
                <a:gd name="T27" fmla="*/ 892 h 2737"/>
                <a:gd name="T28" fmla="*/ 399 w 2307"/>
                <a:gd name="T29" fmla="*/ 2613 h 2737"/>
                <a:gd name="T30" fmla="*/ 738 w 2307"/>
                <a:gd name="T31" fmla="*/ 2736 h 2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7" h="2737">
                  <a:moveTo>
                    <a:pt x="1076" y="1230"/>
                  </a:moveTo>
                  <a:lnTo>
                    <a:pt x="1076" y="1230"/>
                  </a:lnTo>
                  <a:cubicBezTo>
                    <a:pt x="1506" y="984"/>
                    <a:pt x="1506" y="984"/>
                    <a:pt x="1506" y="984"/>
                  </a:cubicBezTo>
                  <a:cubicBezTo>
                    <a:pt x="1353" y="1415"/>
                    <a:pt x="1076" y="1815"/>
                    <a:pt x="891" y="1999"/>
                  </a:cubicBezTo>
                  <a:cubicBezTo>
                    <a:pt x="922" y="1784"/>
                    <a:pt x="984" y="1507"/>
                    <a:pt x="1076" y="1230"/>
                  </a:cubicBezTo>
                  <a:close/>
                  <a:moveTo>
                    <a:pt x="738" y="2736"/>
                  </a:moveTo>
                  <a:lnTo>
                    <a:pt x="738" y="2736"/>
                  </a:lnTo>
                  <a:lnTo>
                    <a:pt x="738" y="2736"/>
                  </a:lnTo>
                  <a:cubicBezTo>
                    <a:pt x="953" y="2736"/>
                    <a:pt x="1168" y="2613"/>
                    <a:pt x="1383" y="2399"/>
                  </a:cubicBezTo>
                  <a:cubicBezTo>
                    <a:pt x="1845" y="1938"/>
                    <a:pt x="2306" y="1046"/>
                    <a:pt x="2306" y="339"/>
                  </a:cubicBezTo>
                  <a:cubicBezTo>
                    <a:pt x="2306" y="216"/>
                    <a:pt x="2244" y="93"/>
                    <a:pt x="2121" y="31"/>
                  </a:cubicBezTo>
                  <a:cubicBezTo>
                    <a:pt x="2029" y="0"/>
                    <a:pt x="1906" y="0"/>
                    <a:pt x="1814" y="62"/>
                  </a:cubicBezTo>
                  <a:cubicBezTo>
                    <a:pt x="645" y="738"/>
                    <a:pt x="645" y="738"/>
                    <a:pt x="645" y="738"/>
                  </a:cubicBezTo>
                  <a:cubicBezTo>
                    <a:pt x="553" y="769"/>
                    <a:pt x="522" y="831"/>
                    <a:pt x="492" y="892"/>
                  </a:cubicBezTo>
                  <a:cubicBezTo>
                    <a:pt x="0" y="2276"/>
                    <a:pt x="307" y="2522"/>
                    <a:pt x="399" y="2613"/>
                  </a:cubicBezTo>
                  <a:cubicBezTo>
                    <a:pt x="492" y="2706"/>
                    <a:pt x="615" y="2736"/>
                    <a:pt x="738" y="273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Freeform 3"/>
            <p:cNvSpPr>
              <a:spLocks noChangeArrowheads="1"/>
            </p:cNvSpPr>
            <p:nvPr/>
          </p:nvSpPr>
          <p:spPr bwMode="auto">
            <a:xfrm>
              <a:off x="6426200" y="4708525"/>
              <a:ext cx="830263" cy="985838"/>
            </a:xfrm>
            <a:custGeom>
              <a:avLst/>
              <a:gdLst>
                <a:gd name="T0" fmla="*/ 1076 w 2307"/>
                <a:gd name="T1" fmla="*/ 1230 h 2737"/>
                <a:gd name="T2" fmla="*/ 1076 w 2307"/>
                <a:gd name="T3" fmla="*/ 1230 h 2737"/>
                <a:gd name="T4" fmla="*/ 1506 w 2307"/>
                <a:gd name="T5" fmla="*/ 984 h 2737"/>
                <a:gd name="T6" fmla="*/ 891 w 2307"/>
                <a:gd name="T7" fmla="*/ 1999 h 2737"/>
                <a:gd name="T8" fmla="*/ 1076 w 2307"/>
                <a:gd name="T9" fmla="*/ 1230 h 2737"/>
                <a:gd name="T10" fmla="*/ 738 w 2307"/>
                <a:gd name="T11" fmla="*/ 2736 h 2737"/>
                <a:gd name="T12" fmla="*/ 738 w 2307"/>
                <a:gd name="T13" fmla="*/ 2736 h 2737"/>
                <a:gd name="T14" fmla="*/ 738 w 2307"/>
                <a:gd name="T15" fmla="*/ 2736 h 2737"/>
                <a:gd name="T16" fmla="*/ 1383 w 2307"/>
                <a:gd name="T17" fmla="*/ 2399 h 2737"/>
                <a:gd name="T18" fmla="*/ 2306 w 2307"/>
                <a:gd name="T19" fmla="*/ 339 h 2737"/>
                <a:gd name="T20" fmla="*/ 2121 w 2307"/>
                <a:gd name="T21" fmla="*/ 31 h 2737"/>
                <a:gd name="T22" fmla="*/ 1814 w 2307"/>
                <a:gd name="T23" fmla="*/ 62 h 2737"/>
                <a:gd name="T24" fmla="*/ 645 w 2307"/>
                <a:gd name="T25" fmla="*/ 738 h 2737"/>
                <a:gd name="T26" fmla="*/ 492 w 2307"/>
                <a:gd name="T27" fmla="*/ 892 h 2737"/>
                <a:gd name="T28" fmla="*/ 399 w 2307"/>
                <a:gd name="T29" fmla="*/ 2613 h 2737"/>
                <a:gd name="T30" fmla="*/ 738 w 2307"/>
                <a:gd name="T31" fmla="*/ 2736 h 2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7" h="2737">
                  <a:moveTo>
                    <a:pt x="1076" y="1230"/>
                  </a:moveTo>
                  <a:lnTo>
                    <a:pt x="1076" y="1230"/>
                  </a:lnTo>
                  <a:cubicBezTo>
                    <a:pt x="1506" y="984"/>
                    <a:pt x="1506" y="984"/>
                    <a:pt x="1506" y="984"/>
                  </a:cubicBezTo>
                  <a:cubicBezTo>
                    <a:pt x="1353" y="1415"/>
                    <a:pt x="1076" y="1815"/>
                    <a:pt x="891" y="1999"/>
                  </a:cubicBezTo>
                  <a:cubicBezTo>
                    <a:pt x="922" y="1784"/>
                    <a:pt x="984" y="1507"/>
                    <a:pt x="1076" y="1230"/>
                  </a:cubicBezTo>
                  <a:close/>
                  <a:moveTo>
                    <a:pt x="738" y="2736"/>
                  </a:moveTo>
                  <a:lnTo>
                    <a:pt x="738" y="2736"/>
                  </a:lnTo>
                  <a:lnTo>
                    <a:pt x="738" y="2736"/>
                  </a:lnTo>
                  <a:cubicBezTo>
                    <a:pt x="953" y="2736"/>
                    <a:pt x="1168" y="2613"/>
                    <a:pt x="1383" y="2399"/>
                  </a:cubicBezTo>
                  <a:cubicBezTo>
                    <a:pt x="1845" y="1938"/>
                    <a:pt x="2306" y="1046"/>
                    <a:pt x="2306" y="339"/>
                  </a:cubicBezTo>
                  <a:cubicBezTo>
                    <a:pt x="2306" y="216"/>
                    <a:pt x="2244" y="93"/>
                    <a:pt x="2121" y="31"/>
                  </a:cubicBezTo>
                  <a:cubicBezTo>
                    <a:pt x="2029" y="0"/>
                    <a:pt x="1906" y="0"/>
                    <a:pt x="1814" y="62"/>
                  </a:cubicBezTo>
                  <a:cubicBezTo>
                    <a:pt x="645" y="738"/>
                    <a:pt x="645" y="738"/>
                    <a:pt x="645" y="738"/>
                  </a:cubicBezTo>
                  <a:cubicBezTo>
                    <a:pt x="553" y="769"/>
                    <a:pt x="522" y="831"/>
                    <a:pt x="492" y="892"/>
                  </a:cubicBezTo>
                  <a:cubicBezTo>
                    <a:pt x="0" y="2276"/>
                    <a:pt x="307" y="2522"/>
                    <a:pt x="399" y="2613"/>
                  </a:cubicBezTo>
                  <a:cubicBezTo>
                    <a:pt x="492" y="2706"/>
                    <a:pt x="615" y="2736"/>
                    <a:pt x="738" y="273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roup 1097"/>
          <p:cNvGrpSpPr>
            <a:grpSpLocks/>
          </p:cNvGrpSpPr>
          <p:nvPr/>
        </p:nvGrpSpPr>
        <p:grpSpPr bwMode="auto">
          <a:xfrm>
            <a:off x="3849799" y="3200680"/>
            <a:ext cx="415925" cy="436562"/>
            <a:chOff x="2717800" y="2152650"/>
            <a:chExt cx="3386138" cy="3541713"/>
          </a:xfrm>
          <a:noFill/>
        </p:grpSpPr>
        <p:sp>
          <p:nvSpPr>
            <p:cNvPr id="227" name="Freeform 1"/>
            <p:cNvSpPr>
              <a:spLocks noChangeArrowheads="1"/>
            </p:cNvSpPr>
            <p:nvPr/>
          </p:nvSpPr>
          <p:spPr bwMode="auto">
            <a:xfrm>
              <a:off x="2717800" y="4818593"/>
              <a:ext cx="3386138" cy="875770"/>
            </a:xfrm>
            <a:custGeom>
              <a:avLst/>
              <a:gdLst>
                <a:gd name="T0" fmla="*/ 0 w 9408"/>
                <a:gd name="T1" fmla="*/ 2428 h 2429"/>
                <a:gd name="T2" fmla="*/ 2706 w 9408"/>
                <a:gd name="T3" fmla="*/ 2428 h 2429"/>
                <a:gd name="T4" fmla="*/ 2706 w 9408"/>
                <a:gd name="T5" fmla="*/ 1261 h 2429"/>
                <a:gd name="T6" fmla="*/ 6148 w 9408"/>
                <a:gd name="T7" fmla="*/ 1261 h 2429"/>
                <a:gd name="T8" fmla="*/ 6148 w 9408"/>
                <a:gd name="T9" fmla="*/ 0 h 2429"/>
                <a:gd name="T10" fmla="*/ 9407 w 9408"/>
                <a:gd name="T11" fmla="*/ 0 h 2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08" h="2429">
                  <a:moveTo>
                    <a:pt x="0" y="2428"/>
                  </a:moveTo>
                  <a:lnTo>
                    <a:pt x="2706" y="2428"/>
                  </a:lnTo>
                  <a:lnTo>
                    <a:pt x="2706" y="1261"/>
                  </a:lnTo>
                  <a:lnTo>
                    <a:pt x="6148" y="1261"/>
                  </a:lnTo>
                  <a:lnTo>
                    <a:pt x="6148" y="0"/>
                  </a:lnTo>
                  <a:lnTo>
                    <a:pt x="9407" y="0"/>
                  </a:ln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Freeform 2"/>
            <p:cNvSpPr>
              <a:spLocks noChangeArrowheads="1"/>
            </p:cNvSpPr>
            <p:nvPr/>
          </p:nvSpPr>
          <p:spPr bwMode="auto">
            <a:xfrm>
              <a:off x="4604732" y="2152650"/>
              <a:ext cx="555744" cy="579550"/>
            </a:xfrm>
            <a:custGeom>
              <a:avLst/>
              <a:gdLst>
                <a:gd name="T0" fmla="*/ 1567 w 1568"/>
                <a:gd name="T1" fmla="*/ 800 h 1600"/>
                <a:gd name="T2" fmla="*/ 1567 w 1568"/>
                <a:gd name="T3" fmla="*/ 800 h 1600"/>
                <a:gd name="T4" fmla="*/ 769 w 1568"/>
                <a:gd name="T5" fmla="*/ 1599 h 1600"/>
                <a:gd name="T6" fmla="*/ 0 w 1568"/>
                <a:gd name="T7" fmla="*/ 800 h 1600"/>
                <a:gd name="T8" fmla="*/ 769 w 1568"/>
                <a:gd name="T9" fmla="*/ 0 h 1600"/>
                <a:gd name="T10" fmla="*/ 1567 w 1568"/>
                <a:gd name="T11" fmla="*/ 80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8" h="1600">
                  <a:moveTo>
                    <a:pt x="1567" y="800"/>
                  </a:moveTo>
                  <a:lnTo>
                    <a:pt x="1567" y="800"/>
                  </a:lnTo>
                  <a:cubicBezTo>
                    <a:pt x="1567" y="1230"/>
                    <a:pt x="1198" y="1599"/>
                    <a:pt x="769" y="1599"/>
                  </a:cubicBezTo>
                  <a:cubicBezTo>
                    <a:pt x="338" y="1599"/>
                    <a:pt x="0" y="1230"/>
                    <a:pt x="0" y="800"/>
                  </a:cubicBezTo>
                  <a:cubicBezTo>
                    <a:pt x="0" y="369"/>
                    <a:pt x="338" y="0"/>
                    <a:pt x="769" y="0"/>
                  </a:cubicBezTo>
                  <a:cubicBezTo>
                    <a:pt x="1198" y="0"/>
                    <a:pt x="1567" y="369"/>
                    <a:pt x="1567" y="800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Freeform 3"/>
            <p:cNvSpPr>
              <a:spLocks noChangeArrowheads="1"/>
            </p:cNvSpPr>
            <p:nvPr/>
          </p:nvSpPr>
          <p:spPr bwMode="auto">
            <a:xfrm>
              <a:off x="3583725" y="2899630"/>
              <a:ext cx="2235881" cy="2382606"/>
            </a:xfrm>
            <a:custGeom>
              <a:avLst/>
              <a:gdLst>
                <a:gd name="T0" fmla="*/ 5779 w 6210"/>
                <a:gd name="T1" fmla="*/ 923 h 6610"/>
                <a:gd name="T2" fmla="*/ 5779 w 6210"/>
                <a:gd name="T3" fmla="*/ 923 h 6610"/>
                <a:gd name="T4" fmla="*/ 4426 w 6210"/>
                <a:gd name="T5" fmla="*/ 923 h 6610"/>
                <a:gd name="T6" fmla="*/ 3565 w 6210"/>
                <a:gd name="T7" fmla="*/ 277 h 6610"/>
                <a:gd name="T8" fmla="*/ 3257 w 6210"/>
                <a:gd name="T9" fmla="*/ 62 h 6610"/>
                <a:gd name="T10" fmla="*/ 2888 w 6210"/>
                <a:gd name="T11" fmla="*/ 62 h 6610"/>
                <a:gd name="T12" fmla="*/ 1659 w 6210"/>
                <a:gd name="T13" fmla="*/ 62 h 6610"/>
                <a:gd name="T14" fmla="*/ 1598 w 6210"/>
                <a:gd name="T15" fmla="*/ 62 h 6610"/>
                <a:gd name="T16" fmla="*/ 1260 w 6210"/>
                <a:gd name="T17" fmla="*/ 185 h 6610"/>
                <a:gd name="T18" fmla="*/ 184 w 6210"/>
                <a:gd name="T19" fmla="*/ 1261 h 6610"/>
                <a:gd name="T20" fmla="*/ 153 w 6210"/>
                <a:gd name="T21" fmla="*/ 1844 h 6610"/>
                <a:gd name="T22" fmla="*/ 738 w 6210"/>
                <a:gd name="T23" fmla="*/ 1844 h 6610"/>
                <a:gd name="T24" fmla="*/ 1721 w 6210"/>
                <a:gd name="T25" fmla="*/ 892 h 6610"/>
                <a:gd name="T26" fmla="*/ 2396 w 6210"/>
                <a:gd name="T27" fmla="*/ 892 h 6610"/>
                <a:gd name="T28" fmla="*/ 1967 w 6210"/>
                <a:gd name="T29" fmla="*/ 1876 h 6610"/>
                <a:gd name="T30" fmla="*/ 1936 w 6210"/>
                <a:gd name="T31" fmla="*/ 1999 h 6610"/>
                <a:gd name="T32" fmla="*/ 1905 w 6210"/>
                <a:gd name="T33" fmla="*/ 2183 h 6610"/>
                <a:gd name="T34" fmla="*/ 1875 w 6210"/>
                <a:gd name="T35" fmla="*/ 3688 h 6610"/>
                <a:gd name="T36" fmla="*/ 1905 w 6210"/>
                <a:gd name="T37" fmla="*/ 3781 h 6610"/>
                <a:gd name="T38" fmla="*/ 1875 w 6210"/>
                <a:gd name="T39" fmla="*/ 3811 h 6610"/>
                <a:gd name="T40" fmla="*/ 553 w 6210"/>
                <a:gd name="T41" fmla="*/ 5718 h 6610"/>
                <a:gd name="T42" fmla="*/ 522 w 6210"/>
                <a:gd name="T43" fmla="*/ 6456 h 6610"/>
                <a:gd name="T44" fmla="*/ 1229 w 6210"/>
                <a:gd name="T45" fmla="*/ 6179 h 6610"/>
                <a:gd name="T46" fmla="*/ 2550 w 6210"/>
                <a:gd name="T47" fmla="*/ 4273 h 6610"/>
                <a:gd name="T48" fmla="*/ 2704 w 6210"/>
                <a:gd name="T49" fmla="*/ 3811 h 6610"/>
                <a:gd name="T50" fmla="*/ 2704 w 6210"/>
                <a:gd name="T51" fmla="*/ 3720 h 6610"/>
                <a:gd name="T52" fmla="*/ 2704 w 6210"/>
                <a:gd name="T53" fmla="*/ 2644 h 6610"/>
                <a:gd name="T54" fmla="*/ 3688 w 6210"/>
                <a:gd name="T55" fmla="*/ 3166 h 6610"/>
                <a:gd name="T56" fmla="*/ 3719 w 6210"/>
                <a:gd name="T57" fmla="*/ 3228 h 6610"/>
                <a:gd name="T58" fmla="*/ 4825 w 6210"/>
                <a:gd name="T59" fmla="*/ 4949 h 6610"/>
                <a:gd name="T60" fmla="*/ 5471 w 6210"/>
                <a:gd name="T61" fmla="*/ 5195 h 6610"/>
                <a:gd name="T62" fmla="*/ 5533 w 6210"/>
                <a:gd name="T63" fmla="*/ 4518 h 6610"/>
                <a:gd name="T64" fmla="*/ 4394 w 6210"/>
                <a:gd name="T65" fmla="*/ 2766 h 6610"/>
                <a:gd name="T66" fmla="*/ 4241 w 6210"/>
                <a:gd name="T67" fmla="*/ 2582 h 6610"/>
                <a:gd name="T68" fmla="*/ 4087 w 6210"/>
                <a:gd name="T69" fmla="*/ 2459 h 6610"/>
                <a:gd name="T70" fmla="*/ 2888 w 6210"/>
                <a:gd name="T71" fmla="*/ 1814 h 6610"/>
                <a:gd name="T72" fmla="*/ 3227 w 6210"/>
                <a:gd name="T73" fmla="*/ 1076 h 6610"/>
                <a:gd name="T74" fmla="*/ 3903 w 6210"/>
                <a:gd name="T75" fmla="*/ 1568 h 6610"/>
                <a:gd name="T76" fmla="*/ 4241 w 6210"/>
                <a:gd name="T77" fmla="*/ 1753 h 6610"/>
                <a:gd name="T78" fmla="*/ 5779 w 6210"/>
                <a:gd name="T79" fmla="*/ 1753 h 6610"/>
                <a:gd name="T80" fmla="*/ 6209 w 6210"/>
                <a:gd name="T81" fmla="*/ 1352 h 6610"/>
                <a:gd name="T82" fmla="*/ 5779 w 6210"/>
                <a:gd name="T83" fmla="*/ 923 h 6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10" h="6610">
                  <a:moveTo>
                    <a:pt x="5779" y="923"/>
                  </a:moveTo>
                  <a:lnTo>
                    <a:pt x="5779" y="923"/>
                  </a:lnTo>
                  <a:cubicBezTo>
                    <a:pt x="4426" y="923"/>
                    <a:pt x="4426" y="923"/>
                    <a:pt x="4426" y="923"/>
                  </a:cubicBezTo>
                  <a:cubicBezTo>
                    <a:pt x="3565" y="277"/>
                    <a:pt x="3565" y="277"/>
                    <a:pt x="3565" y="277"/>
                  </a:cubicBezTo>
                  <a:cubicBezTo>
                    <a:pt x="3503" y="185"/>
                    <a:pt x="3380" y="92"/>
                    <a:pt x="3257" y="62"/>
                  </a:cubicBezTo>
                  <a:cubicBezTo>
                    <a:pt x="3134" y="0"/>
                    <a:pt x="3011" y="0"/>
                    <a:pt x="2888" y="62"/>
                  </a:cubicBezTo>
                  <a:cubicBezTo>
                    <a:pt x="1659" y="62"/>
                    <a:pt x="1659" y="62"/>
                    <a:pt x="1659" y="62"/>
                  </a:cubicBezTo>
                  <a:cubicBezTo>
                    <a:pt x="1629" y="62"/>
                    <a:pt x="1629" y="62"/>
                    <a:pt x="1598" y="62"/>
                  </a:cubicBezTo>
                  <a:cubicBezTo>
                    <a:pt x="1475" y="62"/>
                    <a:pt x="1352" y="92"/>
                    <a:pt x="1260" y="185"/>
                  </a:cubicBezTo>
                  <a:cubicBezTo>
                    <a:pt x="184" y="1261"/>
                    <a:pt x="184" y="1261"/>
                    <a:pt x="184" y="1261"/>
                  </a:cubicBezTo>
                  <a:cubicBezTo>
                    <a:pt x="0" y="1414"/>
                    <a:pt x="0" y="1691"/>
                    <a:pt x="153" y="1844"/>
                  </a:cubicBezTo>
                  <a:cubicBezTo>
                    <a:pt x="337" y="1999"/>
                    <a:pt x="583" y="1999"/>
                    <a:pt x="738" y="1844"/>
                  </a:cubicBezTo>
                  <a:cubicBezTo>
                    <a:pt x="1721" y="892"/>
                    <a:pt x="1721" y="892"/>
                    <a:pt x="1721" y="892"/>
                  </a:cubicBezTo>
                  <a:cubicBezTo>
                    <a:pt x="2396" y="892"/>
                    <a:pt x="2396" y="892"/>
                    <a:pt x="2396" y="892"/>
                  </a:cubicBezTo>
                  <a:cubicBezTo>
                    <a:pt x="1967" y="1876"/>
                    <a:pt x="1967" y="1876"/>
                    <a:pt x="1967" y="1876"/>
                  </a:cubicBezTo>
                  <a:cubicBezTo>
                    <a:pt x="1936" y="1906"/>
                    <a:pt x="1936" y="1967"/>
                    <a:pt x="1936" y="1999"/>
                  </a:cubicBezTo>
                  <a:cubicBezTo>
                    <a:pt x="1905" y="2060"/>
                    <a:pt x="1905" y="2122"/>
                    <a:pt x="1905" y="2183"/>
                  </a:cubicBezTo>
                  <a:cubicBezTo>
                    <a:pt x="1875" y="3688"/>
                    <a:pt x="1875" y="3688"/>
                    <a:pt x="1875" y="3688"/>
                  </a:cubicBezTo>
                  <a:cubicBezTo>
                    <a:pt x="1875" y="3720"/>
                    <a:pt x="1905" y="3750"/>
                    <a:pt x="1905" y="3781"/>
                  </a:cubicBezTo>
                  <a:cubicBezTo>
                    <a:pt x="1875" y="3781"/>
                    <a:pt x="1875" y="3811"/>
                    <a:pt x="1875" y="3811"/>
                  </a:cubicBezTo>
                  <a:cubicBezTo>
                    <a:pt x="553" y="5718"/>
                    <a:pt x="553" y="5718"/>
                    <a:pt x="553" y="5718"/>
                  </a:cubicBezTo>
                  <a:cubicBezTo>
                    <a:pt x="337" y="5994"/>
                    <a:pt x="337" y="6333"/>
                    <a:pt x="522" y="6456"/>
                  </a:cubicBezTo>
                  <a:cubicBezTo>
                    <a:pt x="706" y="6609"/>
                    <a:pt x="1014" y="6486"/>
                    <a:pt x="1229" y="6179"/>
                  </a:cubicBezTo>
                  <a:cubicBezTo>
                    <a:pt x="2550" y="4273"/>
                    <a:pt x="2550" y="4273"/>
                    <a:pt x="2550" y="4273"/>
                  </a:cubicBezTo>
                  <a:cubicBezTo>
                    <a:pt x="2642" y="4119"/>
                    <a:pt x="2704" y="3966"/>
                    <a:pt x="2704" y="3811"/>
                  </a:cubicBezTo>
                  <a:cubicBezTo>
                    <a:pt x="2704" y="3781"/>
                    <a:pt x="2704" y="3750"/>
                    <a:pt x="2704" y="3720"/>
                  </a:cubicBezTo>
                  <a:cubicBezTo>
                    <a:pt x="2704" y="2644"/>
                    <a:pt x="2704" y="2644"/>
                    <a:pt x="2704" y="2644"/>
                  </a:cubicBezTo>
                  <a:cubicBezTo>
                    <a:pt x="3688" y="3166"/>
                    <a:pt x="3688" y="3166"/>
                    <a:pt x="3688" y="3166"/>
                  </a:cubicBezTo>
                  <a:cubicBezTo>
                    <a:pt x="3688" y="3196"/>
                    <a:pt x="3688" y="3196"/>
                    <a:pt x="3719" y="3228"/>
                  </a:cubicBezTo>
                  <a:cubicBezTo>
                    <a:pt x="4825" y="4949"/>
                    <a:pt x="4825" y="4949"/>
                    <a:pt x="4825" y="4949"/>
                  </a:cubicBezTo>
                  <a:cubicBezTo>
                    <a:pt x="5009" y="5226"/>
                    <a:pt x="5287" y="5318"/>
                    <a:pt x="5471" y="5195"/>
                  </a:cubicBezTo>
                  <a:cubicBezTo>
                    <a:pt x="5656" y="5072"/>
                    <a:pt x="5686" y="4764"/>
                    <a:pt x="5533" y="4518"/>
                  </a:cubicBezTo>
                  <a:cubicBezTo>
                    <a:pt x="4394" y="2766"/>
                    <a:pt x="4394" y="2766"/>
                    <a:pt x="4394" y="2766"/>
                  </a:cubicBezTo>
                  <a:cubicBezTo>
                    <a:pt x="4364" y="2705"/>
                    <a:pt x="4303" y="2644"/>
                    <a:pt x="4241" y="2582"/>
                  </a:cubicBezTo>
                  <a:cubicBezTo>
                    <a:pt x="4210" y="2552"/>
                    <a:pt x="4148" y="2491"/>
                    <a:pt x="4087" y="2459"/>
                  </a:cubicBezTo>
                  <a:cubicBezTo>
                    <a:pt x="2888" y="1814"/>
                    <a:pt x="2888" y="1814"/>
                    <a:pt x="2888" y="1814"/>
                  </a:cubicBezTo>
                  <a:cubicBezTo>
                    <a:pt x="3227" y="1076"/>
                    <a:pt x="3227" y="1076"/>
                    <a:pt x="3227" y="1076"/>
                  </a:cubicBezTo>
                  <a:cubicBezTo>
                    <a:pt x="3903" y="1568"/>
                    <a:pt x="3903" y="1568"/>
                    <a:pt x="3903" y="1568"/>
                  </a:cubicBezTo>
                  <a:cubicBezTo>
                    <a:pt x="3964" y="1691"/>
                    <a:pt x="4118" y="1753"/>
                    <a:pt x="4241" y="1753"/>
                  </a:cubicBezTo>
                  <a:cubicBezTo>
                    <a:pt x="5779" y="1753"/>
                    <a:pt x="5779" y="1753"/>
                    <a:pt x="5779" y="1753"/>
                  </a:cubicBezTo>
                  <a:cubicBezTo>
                    <a:pt x="6025" y="1753"/>
                    <a:pt x="6209" y="1568"/>
                    <a:pt x="6209" y="1352"/>
                  </a:cubicBezTo>
                  <a:cubicBezTo>
                    <a:pt x="6209" y="1107"/>
                    <a:pt x="6025" y="923"/>
                    <a:pt x="5779" y="923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Freeform 4"/>
            <p:cNvSpPr>
              <a:spLocks noChangeArrowheads="1"/>
            </p:cNvSpPr>
            <p:nvPr/>
          </p:nvSpPr>
          <p:spPr bwMode="auto">
            <a:xfrm>
              <a:off x="2872890" y="3401906"/>
              <a:ext cx="995167" cy="927286"/>
            </a:xfrm>
            <a:custGeom>
              <a:avLst/>
              <a:gdLst>
                <a:gd name="T0" fmla="*/ 2059 w 2768"/>
                <a:gd name="T1" fmla="*/ 2427 h 2583"/>
                <a:gd name="T2" fmla="*/ 2059 w 2768"/>
                <a:gd name="T3" fmla="*/ 2427 h 2583"/>
                <a:gd name="T4" fmla="*/ 1629 w 2768"/>
                <a:gd name="T5" fmla="*/ 2489 h 2583"/>
                <a:gd name="T6" fmla="*/ 153 w 2768"/>
                <a:gd name="T7" fmla="*/ 1382 h 2583"/>
                <a:gd name="T8" fmla="*/ 91 w 2768"/>
                <a:gd name="T9" fmla="*/ 922 h 2583"/>
                <a:gd name="T10" fmla="*/ 706 w 2768"/>
                <a:gd name="T11" fmla="*/ 153 h 2583"/>
                <a:gd name="T12" fmla="*/ 1137 w 2768"/>
                <a:gd name="T13" fmla="*/ 91 h 2583"/>
                <a:gd name="T14" fmla="*/ 2583 w 2768"/>
                <a:gd name="T15" fmla="*/ 1198 h 2583"/>
                <a:gd name="T16" fmla="*/ 2644 w 2768"/>
                <a:gd name="T17" fmla="*/ 1628 h 2583"/>
                <a:gd name="T18" fmla="*/ 2059 w 2768"/>
                <a:gd name="T19" fmla="*/ 2427 h 2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68" h="2583">
                  <a:moveTo>
                    <a:pt x="2059" y="2427"/>
                  </a:moveTo>
                  <a:lnTo>
                    <a:pt x="2059" y="2427"/>
                  </a:lnTo>
                  <a:cubicBezTo>
                    <a:pt x="1936" y="2550"/>
                    <a:pt x="1752" y="2582"/>
                    <a:pt x="1629" y="2489"/>
                  </a:cubicBezTo>
                  <a:cubicBezTo>
                    <a:pt x="153" y="1382"/>
                    <a:pt x="153" y="1382"/>
                    <a:pt x="153" y="1382"/>
                  </a:cubicBezTo>
                  <a:cubicBezTo>
                    <a:pt x="30" y="1260"/>
                    <a:pt x="0" y="1075"/>
                    <a:pt x="91" y="922"/>
                  </a:cubicBezTo>
                  <a:cubicBezTo>
                    <a:pt x="706" y="153"/>
                    <a:pt x="706" y="153"/>
                    <a:pt x="706" y="153"/>
                  </a:cubicBezTo>
                  <a:cubicBezTo>
                    <a:pt x="799" y="0"/>
                    <a:pt x="1014" y="0"/>
                    <a:pt x="1137" y="91"/>
                  </a:cubicBezTo>
                  <a:cubicBezTo>
                    <a:pt x="2583" y="1198"/>
                    <a:pt x="2583" y="1198"/>
                    <a:pt x="2583" y="1198"/>
                  </a:cubicBezTo>
                  <a:cubicBezTo>
                    <a:pt x="2736" y="1291"/>
                    <a:pt x="2767" y="1505"/>
                    <a:pt x="2644" y="1628"/>
                  </a:cubicBezTo>
                  <a:lnTo>
                    <a:pt x="2059" y="2427"/>
                  </a:ln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roup 1125"/>
          <p:cNvGrpSpPr>
            <a:grpSpLocks/>
          </p:cNvGrpSpPr>
          <p:nvPr/>
        </p:nvGrpSpPr>
        <p:grpSpPr bwMode="auto">
          <a:xfrm>
            <a:off x="4758555" y="3184805"/>
            <a:ext cx="173038" cy="468312"/>
            <a:chOff x="3171825" y="592138"/>
            <a:chExt cx="2479675" cy="6740525"/>
          </a:xfrm>
          <a:noFill/>
        </p:grpSpPr>
        <p:sp>
          <p:nvSpPr>
            <p:cNvPr id="232" name="Freeform 1"/>
            <p:cNvSpPr>
              <a:spLocks noChangeArrowheads="1"/>
            </p:cNvSpPr>
            <p:nvPr/>
          </p:nvSpPr>
          <p:spPr bwMode="auto">
            <a:xfrm>
              <a:off x="3877059" y="592138"/>
              <a:ext cx="1091964" cy="1096765"/>
            </a:xfrm>
            <a:custGeom>
              <a:avLst/>
              <a:gdLst>
                <a:gd name="T0" fmla="*/ 1506 w 3044"/>
                <a:gd name="T1" fmla="*/ 3044 h 3076"/>
                <a:gd name="T2" fmla="*/ 1506 w 3044"/>
                <a:gd name="T3" fmla="*/ 3044 h 3076"/>
                <a:gd name="T4" fmla="*/ 3043 w 3044"/>
                <a:gd name="T5" fmla="*/ 1538 h 3076"/>
                <a:gd name="T6" fmla="*/ 1506 w 3044"/>
                <a:gd name="T7" fmla="*/ 0 h 3076"/>
                <a:gd name="T8" fmla="*/ 0 w 3044"/>
                <a:gd name="T9" fmla="*/ 1538 h 3076"/>
                <a:gd name="T10" fmla="*/ 1506 w 3044"/>
                <a:gd name="T11" fmla="*/ 3044 h 3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4" h="3076">
                  <a:moveTo>
                    <a:pt x="1506" y="3044"/>
                  </a:moveTo>
                  <a:lnTo>
                    <a:pt x="1506" y="3044"/>
                  </a:lnTo>
                  <a:cubicBezTo>
                    <a:pt x="2366" y="3075"/>
                    <a:pt x="3043" y="2367"/>
                    <a:pt x="3043" y="1538"/>
                  </a:cubicBezTo>
                  <a:cubicBezTo>
                    <a:pt x="3043" y="677"/>
                    <a:pt x="2366" y="0"/>
                    <a:pt x="1506" y="0"/>
                  </a:cubicBezTo>
                  <a:cubicBezTo>
                    <a:pt x="676" y="0"/>
                    <a:pt x="0" y="677"/>
                    <a:pt x="0" y="1538"/>
                  </a:cubicBezTo>
                  <a:cubicBezTo>
                    <a:pt x="0" y="2367"/>
                    <a:pt x="676" y="3044"/>
                    <a:pt x="1506" y="3044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Freeform 2"/>
            <p:cNvSpPr>
              <a:spLocks noChangeArrowheads="1"/>
            </p:cNvSpPr>
            <p:nvPr/>
          </p:nvSpPr>
          <p:spPr bwMode="auto">
            <a:xfrm>
              <a:off x="3171825" y="1825998"/>
              <a:ext cx="2479675" cy="5506665"/>
            </a:xfrm>
            <a:custGeom>
              <a:avLst/>
              <a:gdLst>
                <a:gd name="T0" fmla="*/ 4981 w 6887"/>
                <a:gd name="T1" fmla="*/ 0 h 15311"/>
                <a:gd name="T2" fmla="*/ 4981 w 6887"/>
                <a:gd name="T3" fmla="*/ 0 h 15311"/>
                <a:gd name="T4" fmla="*/ 3444 w 6887"/>
                <a:gd name="T5" fmla="*/ 0 h 15311"/>
                <a:gd name="T6" fmla="*/ 1907 w 6887"/>
                <a:gd name="T7" fmla="*/ 0 h 15311"/>
                <a:gd name="T8" fmla="*/ 0 w 6887"/>
                <a:gd name="T9" fmla="*/ 1968 h 15311"/>
                <a:gd name="T10" fmla="*/ 0 w 6887"/>
                <a:gd name="T11" fmla="*/ 6640 h 15311"/>
                <a:gd name="T12" fmla="*/ 1292 w 6887"/>
                <a:gd name="T13" fmla="*/ 6640 h 15311"/>
                <a:gd name="T14" fmla="*/ 1292 w 6887"/>
                <a:gd name="T15" fmla="*/ 2337 h 15311"/>
                <a:gd name="T16" fmla="*/ 1538 w 6887"/>
                <a:gd name="T17" fmla="*/ 2337 h 15311"/>
                <a:gd name="T18" fmla="*/ 1538 w 6887"/>
                <a:gd name="T19" fmla="*/ 14019 h 15311"/>
                <a:gd name="T20" fmla="*/ 3290 w 6887"/>
                <a:gd name="T21" fmla="*/ 14019 h 15311"/>
                <a:gd name="T22" fmla="*/ 3290 w 6887"/>
                <a:gd name="T23" fmla="*/ 7286 h 15311"/>
                <a:gd name="T24" fmla="*/ 3566 w 6887"/>
                <a:gd name="T25" fmla="*/ 7286 h 15311"/>
                <a:gd name="T26" fmla="*/ 3628 w 6887"/>
                <a:gd name="T27" fmla="*/ 7286 h 15311"/>
                <a:gd name="T28" fmla="*/ 3628 w 6887"/>
                <a:gd name="T29" fmla="*/ 14049 h 15311"/>
                <a:gd name="T30" fmla="*/ 5380 w 6887"/>
                <a:gd name="T31" fmla="*/ 14019 h 15311"/>
                <a:gd name="T32" fmla="*/ 5380 w 6887"/>
                <a:gd name="T33" fmla="*/ 2337 h 15311"/>
                <a:gd name="T34" fmla="*/ 5595 w 6887"/>
                <a:gd name="T35" fmla="*/ 2337 h 15311"/>
                <a:gd name="T36" fmla="*/ 5595 w 6887"/>
                <a:gd name="T37" fmla="*/ 6640 h 15311"/>
                <a:gd name="T38" fmla="*/ 6886 w 6887"/>
                <a:gd name="T39" fmla="*/ 6640 h 15311"/>
                <a:gd name="T40" fmla="*/ 6886 w 6887"/>
                <a:gd name="T41" fmla="*/ 1968 h 15311"/>
                <a:gd name="T42" fmla="*/ 4981 w 6887"/>
                <a:gd name="T43" fmla="*/ 0 h 15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887" h="15311">
                  <a:moveTo>
                    <a:pt x="4981" y="0"/>
                  </a:moveTo>
                  <a:lnTo>
                    <a:pt x="4981" y="0"/>
                  </a:lnTo>
                  <a:cubicBezTo>
                    <a:pt x="3444" y="0"/>
                    <a:pt x="3444" y="0"/>
                    <a:pt x="3444" y="0"/>
                  </a:cubicBezTo>
                  <a:cubicBezTo>
                    <a:pt x="1907" y="0"/>
                    <a:pt x="1907" y="0"/>
                    <a:pt x="1907" y="0"/>
                  </a:cubicBezTo>
                  <a:cubicBezTo>
                    <a:pt x="770" y="0"/>
                    <a:pt x="0" y="1015"/>
                    <a:pt x="0" y="1968"/>
                  </a:cubicBezTo>
                  <a:cubicBezTo>
                    <a:pt x="0" y="6640"/>
                    <a:pt x="0" y="6640"/>
                    <a:pt x="0" y="6640"/>
                  </a:cubicBezTo>
                  <a:cubicBezTo>
                    <a:pt x="0" y="7531"/>
                    <a:pt x="1292" y="7531"/>
                    <a:pt x="1292" y="6640"/>
                  </a:cubicBezTo>
                  <a:cubicBezTo>
                    <a:pt x="1292" y="2337"/>
                    <a:pt x="1292" y="2337"/>
                    <a:pt x="1292" y="2337"/>
                  </a:cubicBezTo>
                  <a:cubicBezTo>
                    <a:pt x="1538" y="2337"/>
                    <a:pt x="1538" y="2337"/>
                    <a:pt x="1538" y="2337"/>
                  </a:cubicBezTo>
                  <a:cubicBezTo>
                    <a:pt x="1538" y="14019"/>
                    <a:pt x="1538" y="14019"/>
                    <a:pt x="1538" y="14019"/>
                  </a:cubicBezTo>
                  <a:cubicBezTo>
                    <a:pt x="1538" y="15279"/>
                    <a:pt x="3260" y="15249"/>
                    <a:pt x="3290" y="14019"/>
                  </a:cubicBezTo>
                  <a:cubicBezTo>
                    <a:pt x="3290" y="7286"/>
                    <a:pt x="3290" y="7286"/>
                    <a:pt x="3290" y="7286"/>
                  </a:cubicBezTo>
                  <a:cubicBezTo>
                    <a:pt x="3566" y="7286"/>
                    <a:pt x="3566" y="7286"/>
                    <a:pt x="3566" y="7286"/>
                  </a:cubicBezTo>
                  <a:cubicBezTo>
                    <a:pt x="3628" y="7286"/>
                    <a:pt x="3628" y="7286"/>
                    <a:pt x="3628" y="7286"/>
                  </a:cubicBezTo>
                  <a:cubicBezTo>
                    <a:pt x="3628" y="14049"/>
                    <a:pt x="3628" y="14049"/>
                    <a:pt x="3628" y="14049"/>
                  </a:cubicBezTo>
                  <a:cubicBezTo>
                    <a:pt x="3689" y="15310"/>
                    <a:pt x="5380" y="15187"/>
                    <a:pt x="5380" y="14019"/>
                  </a:cubicBezTo>
                  <a:cubicBezTo>
                    <a:pt x="5380" y="2337"/>
                    <a:pt x="5380" y="2337"/>
                    <a:pt x="5380" y="2337"/>
                  </a:cubicBezTo>
                  <a:cubicBezTo>
                    <a:pt x="5595" y="2337"/>
                    <a:pt x="5595" y="2337"/>
                    <a:pt x="5595" y="2337"/>
                  </a:cubicBezTo>
                  <a:cubicBezTo>
                    <a:pt x="5595" y="6640"/>
                    <a:pt x="5595" y="6640"/>
                    <a:pt x="5595" y="6640"/>
                  </a:cubicBezTo>
                  <a:cubicBezTo>
                    <a:pt x="5595" y="7531"/>
                    <a:pt x="6886" y="7531"/>
                    <a:pt x="6886" y="6640"/>
                  </a:cubicBezTo>
                  <a:cubicBezTo>
                    <a:pt x="6886" y="1968"/>
                    <a:pt x="6886" y="1968"/>
                    <a:pt x="6886" y="1968"/>
                  </a:cubicBezTo>
                  <a:cubicBezTo>
                    <a:pt x="6886" y="1015"/>
                    <a:pt x="6148" y="0"/>
                    <a:pt x="4981" y="0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roup 1128"/>
          <p:cNvGrpSpPr>
            <a:grpSpLocks/>
          </p:cNvGrpSpPr>
          <p:nvPr/>
        </p:nvGrpSpPr>
        <p:grpSpPr bwMode="auto">
          <a:xfrm>
            <a:off x="4408158" y="3186392"/>
            <a:ext cx="207963" cy="465138"/>
            <a:chOff x="2917825" y="592138"/>
            <a:chExt cx="2987675" cy="6696075"/>
          </a:xfrm>
          <a:noFill/>
        </p:grpSpPr>
        <p:sp>
          <p:nvSpPr>
            <p:cNvPr id="235" name="Freeform 1"/>
            <p:cNvSpPr>
              <a:spLocks noChangeArrowheads="1"/>
            </p:cNvSpPr>
            <p:nvPr/>
          </p:nvSpPr>
          <p:spPr bwMode="auto">
            <a:xfrm>
              <a:off x="2917825" y="1826226"/>
              <a:ext cx="2987675" cy="5461987"/>
            </a:xfrm>
            <a:custGeom>
              <a:avLst/>
              <a:gdLst>
                <a:gd name="T0" fmla="*/ 1476 w 8301"/>
                <a:gd name="T1" fmla="*/ 1353 h 15188"/>
                <a:gd name="T2" fmla="*/ 1476 w 8301"/>
                <a:gd name="T3" fmla="*/ 1353 h 15188"/>
                <a:gd name="T4" fmla="*/ 276 w 8301"/>
                <a:gd name="T5" fmla="*/ 5657 h 15188"/>
                <a:gd name="T6" fmla="*/ 1383 w 8301"/>
                <a:gd name="T7" fmla="*/ 6056 h 15188"/>
                <a:gd name="T8" fmla="*/ 2460 w 8301"/>
                <a:gd name="T9" fmla="*/ 2121 h 15188"/>
                <a:gd name="T10" fmla="*/ 2766 w 8301"/>
                <a:gd name="T11" fmla="*/ 2121 h 15188"/>
                <a:gd name="T12" fmla="*/ 922 w 8301"/>
                <a:gd name="T13" fmla="*/ 9038 h 15188"/>
                <a:gd name="T14" fmla="*/ 2644 w 8301"/>
                <a:gd name="T15" fmla="*/ 9038 h 15188"/>
                <a:gd name="T16" fmla="*/ 2644 w 8301"/>
                <a:gd name="T17" fmla="*/ 14265 h 15188"/>
                <a:gd name="T18" fmla="*/ 3966 w 8301"/>
                <a:gd name="T19" fmla="*/ 14265 h 15188"/>
                <a:gd name="T20" fmla="*/ 3966 w 8301"/>
                <a:gd name="T21" fmla="*/ 9038 h 15188"/>
                <a:gd name="T22" fmla="*/ 4364 w 8301"/>
                <a:gd name="T23" fmla="*/ 9038 h 15188"/>
                <a:gd name="T24" fmla="*/ 4364 w 8301"/>
                <a:gd name="T25" fmla="*/ 14265 h 15188"/>
                <a:gd name="T26" fmla="*/ 5625 w 8301"/>
                <a:gd name="T27" fmla="*/ 14265 h 15188"/>
                <a:gd name="T28" fmla="*/ 5625 w 8301"/>
                <a:gd name="T29" fmla="*/ 9038 h 15188"/>
                <a:gd name="T30" fmla="*/ 7408 w 8301"/>
                <a:gd name="T31" fmla="*/ 9038 h 15188"/>
                <a:gd name="T32" fmla="*/ 5533 w 8301"/>
                <a:gd name="T33" fmla="*/ 2121 h 15188"/>
                <a:gd name="T34" fmla="*/ 5870 w 8301"/>
                <a:gd name="T35" fmla="*/ 2121 h 15188"/>
                <a:gd name="T36" fmla="*/ 6947 w 8301"/>
                <a:gd name="T37" fmla="*/ 6056 h 15188"/>
                <a:gd name="T38" fmla="*/ 8054 w 8301"/>
                <a:gd name="T39" fmla="*/ 5657 h 15188"/>
                <a:gd name="T40" fmla="*/ 6854 w 8301"/>
                <a:gd name="T41" fmla="*/ 1353 h 15188"/>
                <a:gd name="T42" fmla="*/ 5133 w 8301"/>
                <a:gd name="T43" fmla="*/ 0 h 15188"/>
                <a:gd name="T44" fmla="*/ 3197 w 8301"/>
                <a:gd name="T45" fmla="*/ 0 h 15188"/>
                <a:gd name="T46" fmla="*/ 1476 w 8301"/>
                <a:gd name="T47" fmla="*/ 1353 h 15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301" h="15188">
                  <a:moveTo>
                    <a:pt x="1476" y="1353"/>
                  </a:moveTo>
                  <a:lnTo>
                    <a:pt x="1476" y="1353"/>
                  </a:lnTo>
                  <a:cubicBezTo>
                    <a:pt x="276" y="5657"/>
                    <a:pt x="276" y="5657"/>
                    <a:pt x="276" y="5657"/>
                  </a:cubicBezTo>
                  <a:cubicBezTo>
                    <a:pt x="0" y="6578"/>
                    <a:pt x="1107" y="6947"/>
                    <a:pt x="1383" y="6056"/>
                  </a:cubicBezTo>
                  <a:cubicBezTo>
                    <a:pt x="2460" y="2121"/>
                    <a:pt x="2460" y="2121"/>
                    <a:pt x="2460" y="2121"/>
                  </a:cubicBezTo>
                  <a:cubicBezTo>
                    <a:pt x="2766" y="2121"/>
                    <a:pt x="2766" y="2121"/>
                    <a:pt x="2766" y="2121"/>
                  </a:cubicBezTo>
                  <a:cubicBezTo>
                    <a:pt x="922" y="9038"/>
                    <a:pt x="922" y="9038"/>
                    <a:pt x="922" y="9038"/>
                  </a:cubicBezTo>
                  <a:cubicBezTo>
                    <a:pt x="2644" y="9038"/>
                    <a:pt x="2644" y="9038"/>
                    <a:pt x="2644" y="9038"/>
                  </a:cubicBezTo>
                  <a:cubicBezTo>
                    <a:pt x="2644" y="14265"/>
                    <a:pt x="2644" y="14265"/>
                    <a:pt x="2644" y="14265"/>
                  </a:cubicBezTo>
                  <a:cubicBezTo>
                    <a:pt x="2644" y="15187"/>
                    <a:pt x="3966" y="15187"/>
                    <a:pt x="3966" y="14265"/>
                  </a:cubicBezTo>
                  <a:cubicBezTo>
                    <a:pt x="3966" y="9038"/>
                    <a:pt x="3966" y="9038"/>
                    <a:pt x="3966" y="9038"/>
                  </a:cubicBezTo>
                  <a:cubicBezTo>
                    <a:pt x="4364" y="9038"/>
                    <a:pt x="4364" y="9038"/>
                    <a:pt x="4364" y="9038"/>
                  </a:cubicBezTo>
                  <a:cubicBezTo>
                    <a:pt x="4364" y="14265"/>
                    <a:pt x="4364" y="14265"/>
                    <a:pt x="4364" y="14265"/>
                  </a:cubicBezTo>
                  <a:cubicBezTo>
                    <a:pt x="4364" y="15187"/>
                    <a:pt x="5625" y="15187"/>
                    <a:pt x="5625" y="14265"/>
                  </a:cubicBezTo>
                  <a:cubicBezTo>
                    <a:pt x="5625" y="9038"/>
                    <a:pt x="5625" y="9038"/>
                    <a:pt x="5625" y="9038"/>
                  </a:cubicBezTo>
                  <a:cubicBezTo>
                    <a:pt x="7408" y="9038"/>
                    <a:pt x="7408" y="9038"/>
                    <a:pt x="7408" y="9038"/>
                  </a:cubicBezTo>
                  <a:cubicBezTo>
                    <a:pt x="5533" y="2121"/>
                    <a:pt x="5533" y="2121"/>
                    <a:pt x="5533" y="2121"/>
                  </a:cubicBezTo>
                  <a:cubicBezTo>
                    <a:pt x="5870" y="2121"/>
                    <a:pt x="5870" y="2121"/>
                    <a:pt x="5870" y="2121"/>
                  </a:cubicBezTo>
                  <a:cubicBezTo>
                    <a:pt x="6947" y="6056"/>
                    <a:pt x="6947" y="6056"/>
                    <a:pt x="6947" y="6056"/>
                  </a:cubicBezTo>
                  <a:cubicBezTo>
                    <a:pt x="7223" y="6947"/>
                    <a:pt x="8300" y="6578"/>
                    <a:pt x="8054" y="5657"/>
                  </a:cubicBezTo>
                  <a:cubicBezTo>
                    <a:pt x="6854" y="1353"/>
                    <a:pt x="6854" y="1353"/>
                    <a:pt x="6854" y="1353"/>
                  </a:cubicBezTo>
                  <a:cubicBezTo>
                    <a:pt x="6701" y="892"/>
                    <a:pt x="6116" y="31"/>
                    <a:pt x="5133" y="0"/>
                  </a:cubicBezTo>
                  <a:cubicBezTo>
                    <a:pt x="3197" y="0"/>
                    <a:pt x="3197" y="0"/>
                    <a:pt x="3197" y="0"/>
                  </a:cubicBezTo>
                  <a:cubicBezTo>
                    <a:pt x="2182" y="31"/>
                    <a:pt x="1599" y="861"/>
                    <a:pt x="1476" y="1353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Freeform 2"/>
            <p:cNvSpPr>
              <a:spLocks noChangeArrowheads="1"/>
            </p:cNvSpPr>
            <p:nvPr/>
          </p:nvSpPr>
          <p:spPr bwMode="auto">
            <a:xfrm>
              <a:off x="3875703" y="592138"/>
              <a:ext cx="1071919" cy="1096967"/>
            </a:xfrm>
            <a:custGeom>
              <a:avLst/>
              <a:gdLst>
                <a:gd name="T0" fmla="*/ 2982 w 2983"/>
                <a:gd name="T1" fmla="*/ 1538 h 3045"/>
                <a:gd name="T2" fmla="*/ 2982 w 2983"/>
                <a:gd name="T3" fmla="*/ 1538 h 3045"/>
                <a:gd name="T4" fmla="*/ 1476 w 2983"/>
                <a:gd name="T5" fmla="*/ 0 h 3045"/>
                <a:gd name="T6" fmla="*/ 0 w 2983"/>
                <a:gd name="T7" fmla="*/ 1538 h 3045"/>
                <a:gd name="T8" fmla="*/ 1476 w 2983"/>
                <a:gd name="T9" fmla="*/ 3044 h 3045"/>
                <a:gd name="T10" fmla="*/ 2982 w 2983"/>
                <a:gd name="T11" fmla="*/ 1538 h 3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3" h="3045">
                  <a:moveTo>
                    <a:pt x="2982" y="1538"/>
                  </a:moveTo>
                  <a:lnTo>
                    <a:pt x="2982" y="1538"/>
                  </a:lnTo>
                  <a:cubicBezTo>
                    <a:pt x="2982" y="677"/>
                    <a:pt x="2305" y="0"/>
                    <a:pt x="1476" y="0"/>
                  </a:cubicBezTo>
                  <a:cubicBezTo>
                    <a:pt x="646" y="0"/>
                    <a:pt x="0" y="677"/>
                    <a:pt x="0" y="1538"/>
                  </a:cubicBezTo>
                  <a:cubicBezTo>
                    <a:pt x="0" y="2367"/>
                    <a:pt x="646" y="3044"/>
                    <a:pt x="1476" y="3044"/>
                  </a:cubicBezTo>
                  <a:cubicBezTo>
                    <a:pt x="2305" y="3044"/>
                    <a:pt x="2982" y="2367"/>
                    <a:pt x="2982" y="1538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roup 4"/>
          <p:cNvGrpSpPr>
            <a:grpSpLocks/>
          </p:cNvGrpSpPr>
          <p:nvPr/>
        </p:nvGrpSpPr>
        <p:grpSpPr bwMode="auto">
          <a:xfrm>
            <a:off x="5718111" y="3199019"/>
            <a:ext cx="501650" cy="484188"/>
            <a:chOff x="5614631" y="2814478"/>
            <a:chExt cx="455945" cy="441318"/>
          </a:xfrm>
          <a:solidFill>
            <a:schemeClr val="tx1"/>
          </a:solidFill>
        </p:grpSpPr>
        <p:sp>
          <p:nvSpPr>
            <p:cNvPr id="238" name="Freeform 1"/>
            <p:cNvSpPr>
              <a:spLocks noChangeArrowheads="1"/>
            </p:cNvSpPr>
            <p:nvPr/>
          </p:nvSpPr>
          <p:spPr bwMode="auto">
            <a:xfrm>
              <a:off x="5614631" y="2814478"/>
              <a:ext cx="455945" cy="441318"/>
            </a:xfrm>
            <a:custGeom>
              <a:avLst/>
              <a:gdLst>
                <a:gd name="T0" fmla="*/ 445676 w 15096"/>
                <a:gd name="T1" fmla="*/ 294190 h 13282"/>
                <a:gd name="T2" fmla="*/ 445676 w 15096"/>
                <a:gd name="T3" fmla="*/ 294190 h 13282"/>
                <a:gd name="T4" fmla="*/ 10209 w 15096"/>
                <a:gd name="T5" fmla="*/ 294190 h 13282"/>
                <a:gd name="T6" fmla="*/ 10209 w 15096"/>
                <a:gd name="T7" fmla="*/ 17378 h 13282"/>
                <a:gd name="T8" fmla="*/ 16702 w 15096"/>
                <a:gd name="T9" fmla="*/ 10201 h 13282"/>
                <a:gd name="T10" fmla="*/ 439182 w 15096"/>
                <a:gd name="T11" fmla="*/ 10201 h 13282"/>
                <a:gd name="T12" fmla="*/ 445676 w 15096"/>
                <a:gd name="T13" fmla="*/ 17378 h 13282"/>
                <a:gd name="T14" fmla="*/ 445676 w 15096"/>
                <a:gd name="T15" fmla="*/ 294190 h 13282"/>
                <a:gd name="T16" fmla="*/ 445676 w 15096"/>
                <a:gd name="T17" fmla="*/ 335059 h 13282"/>
                <a:gd name="T18" fmla="*/ 445676 w 15096"/>
                <a:gd name="T19" fmla="*/ 335059 h 13282"/>
                <a:gd name="T20" fmla="*/ 439182 w 15096"/>
                <a:gd name="T21" fmla="*/ 342203 h 13282"/>
                <a:gd name="T22" fmla="*/ 16702 w 15096"/>
                <a:gd name="T23" fmla="*/ 342203 h 13282"/>
                <a:gd name="T24" fmla="*/ 10209 w 15096"/>
                <a:gd name="T25" fmla="*/ 335059 h 13282"/>
                <a:gd name="T26" fmla="*/ 10209 w 15096"/>
                <a:gd name="T27" fmla="*/ 305420 h 13282"/>
                <a:gd name="T28" fmla="*/ 445676 w 15096"/>
                <a:gd name="T29" fmla="*/ 305420 h 13282"/>
                <a:gd name="T30" fmla="*/ 445676 w 15096"/>
                <a:gd name="T31" fmla="*/ 335059 h 13282"/>
                <a:gd name="T32" fmla="*/ 174574 w 15096"/>
                <a:gd name="T33" fmla="*/ 430054 h 13282"/>
                <a:gd name="T34" fmla="*/ 174574 w 15096"/>
                <a:gd name="T35" fmla="*/ 430054 h 13282"/>
                <a:gd name="T36" fmla="*/ 182910 w 15096"/>
                <a:gd name="T37" fmla="*/ 353433 h 13282"/>
                <a:gd name="T38" fmla="*/ 272039 w 15096"/>
                <a:gd name="T39" fmla="*/ 353433 h 13282"/>
                <a:gd name="T40" fmla="*/ 280405 w 15096"/>
                <a:gd name="T41" fmla="*/ 430054 h 13282"/>
                <a:gd name="T42" fmla="*/ 174574 w 15096"/>
                <a:gd name="T43" fmla="*/ 430054 h 13282"/>
                <a:gd name="T44" fmla="*/ 439182 w 15096"/>
                <a:gd name="T45" fmla="*/ 0 h 13282"/>
                <a:gd name="T46" fmla="*/ 439182 w 15096"/>
                <a:gd name="T47" fmla="*/ 0 h 13282"/>
                <a:gd name="T48" fmla="*/ 16702 w 15096"/>
                <a:gd name="T49" fmla="*/ 0 h 13282"/>
                <a:gd name="T50" fmla="*/ 0 w 15096"/>
                <a:gd name="T51" fmla="*/ 17378 h 13282"/>
                <a:gd name="T52" fmla="*/ 0 w 15096"/>
                <a:gd name="T53" fmla="*/ 300304 h 13282"/>
                <a:gd name="T54" fmla="*/ 0 w 15096"/>
                <a:gd name="T55" fmla="*/ 300304 h 13282"/>
                <a:gd name="T56" fmla="*/ 0 w 15096"/>
                <a:gd name="T57" fmla="*/ 335059 h 13282"/>
                <a:gd name="T58" fmla="*/ 16702 w 15096"/>
                <a:gd name="T59" fmla="*/ 353433 h 13282"/>
                <a:gd name="T60" fmla="*/ 173637 w 15096"/>
                <a:gd name="T61" fmla="*/ 353433 h 13282"/>
                <a:gd name="T62" fmla="*/ 165301 w 15096"/>
                <a:gd name="T63" fmla="*/ 430054 h 13282"/>
                <a:gd name="T64" fmla="*/ 143917 w 15096"/>
                <a:gd name="T65" fmla="*/ 430054 h 13282"/>
                <a:gd name="T66" fmla="*/ 138330 w 15096"/>
                <a:gd name="T67" fmla="*/ 435138 h 13282"/>
                <a:gd name="T68" fmla="*/ 143917 w 15096"/>
                <a:gd name="T69" fmla="*/ 441285 h 13282"/>
                <a:gd name="T70" fmla="*/ 311967 w 15096"/>
                <a:gd name="T71" fmla="*/ 441285 h 13282"/>
                <a:gd name="T72" fmla="*/ 316588 w 15096"/>
                <a:gd name="T73" fmla="*/ 435138 h 13282"/>
                <a:gd name="T74" fmla="*/ 311967 w 15096"/>
                <a:gd name="T75" fmla="*/ 430054 h 13282"/>
                <a:gd name="T76" fmla="*/ 290583 w 15096"/>
                <a:gd name="T77" fmla="*/ 430054 h 13282"/>
                <a:gd name="T78" fmla="*/ 282247 w 15096"/>
                <a:gd name="T79" fmla="*/ 353433 h 13282"/>
                <a:gd name="T80" fmla="*/ 439182 w 15096"/>
                <a:gd name="T81" fmla="*/ 353433 h 13282"/>
                <a:gd name="T82" fmla="*/ 455915 w 15096"/>
                <a:gd name="T83" fmla="*/ 335059 h 13282"/>
                <a:gd name="T84" fmla="*/ 455915 w 15096"/>
                <a:gd name="T85" fmla="*/ 300304 h 13282"/>
                <a:gd name="T86" fmla="*/ 455915 w 15096"/>
                <a:gd name="T87" fmla="*/ 300304 h 13282"/>
                <a:gd name="T88" fmla="*/ 455915 w 15096"/>
                <a:gd name="T89" fmla="*/ 17378 h 13282"/>
                <a:gd name="T90" fmla="*/ 439182 w 15096"/>
                <a:gd name="T91" fmla="*/ 0 h 132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5096" h="13282">
                  <a:moveTo>
                    <a:pt x="14756" y="8854"/>
                  </a:moveTo>
                  <a:lnTo>
                    <a:pt x="14756" y="8854"/>
                  </a:lnTo>
                  <a:cubicBezTo>
                    <a:pt x="338" y="8854"/>
                    <a:pt x="338" y="8854"/>
                    <a:pt x="338" y="885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8" y="400"/>
                    <a:pt x="430" y="307"/>
                    <a:pt x="553" y="307"/>
                  </a:cubicBezTo>
                  <a:cubicBezTo>
                    <a:pt x="14541" y="307"/>
                    <a:pt x="14541" y="307"/>
                    <a:pt x="14541" y="307"/>
                  </a:cubicBezTo>
                  <a:cubicBezTo>
                    <a:pt x="14664" y="307"/>
                    <a:pt x="14756" y="400"/>
                    <a:pt x="14756" y="523"/>
                  </a:cubicBezTo>
                  <a:lnTo>
                    <a:pt x="14756" y="8854"/>
                  </a:lnTo>
                  <a:close/>
                  <a:moveTo>
                    <a:pt x="14756" y="10084"/>
                  </a:moveTo>
                  <a:lnTo>
                    <a:pt x="14756" y="10084"/>
                  </a:lnTo>
                  <a:cubicBezTo>
                    <a:pt x="14756" y="10207"/>
                    <a:pt x="14664" y="10299"/>
                    <a:pt x="14541" y="10299"/>
                  </a:cubicBezTo>
                  <a:cubicBezTo>
                    <a:pt x="553" y="10299"/>
                    <a:pt x="553" y="10299"/>
                    <a:pt x="553" y="10299"/>
                  </a:cubicBezTo>
                  <a:cubicBezTo>
                    <a:pt x="430" y="10299"/>
                    <a:pt x="338" y="10207"/>
                    <a:pt x="338" y="10084"/>
                  </a:cubicBezTo>
                  <a:cubicBezTo>
                    <a:pt x="338" y="9192"/>
                    <a:pt x="338" y="9192"/>
                    <a:pt x="338" y="9192"/>
                  </a:cubicBezTo>
                  <a:cubicBezTo>
                    <a:pt x="14756" y="9192"/>
                    <a:pt x="14756" y="9192"/>
                    <a:pt x="14756" y="9192"/>
                  </a:cubicBezTo>
                  <a:lnTo>
                    <a:pt x="14756" y="10084"/>
                  </a:lnTo>
                  <a:close/>
                  <a:moveTo>
                    <a:pt x="5780" y="12943"/>
                  </a:moveTo>
                  <a:lnTo>
                    <a:pt x="5780" y="12943"/>
                  </a:lnTo>
                  <a:cubicBezTo>
                    <a:pt x="5842" y="12451"/>
                    <a:pt x="6026" y="11068"/>
                    <a:pt x="6056" y="10637"/>
                  </a:cubicBezTo>
                  <a:cubicBezTo>
                    <a:pt x="9007" y="10637"/>
                    <a:pt x="9007" y="10637"/>
                    <a:pt x="9007" y="10637"/>
                  </a:cubicBezTo>
                  <a:cubicBezTo>
                    <a:pt x="9069" y="11129"/>
                    <a:pt x="9222" y="12451"/>
                    <a:pt x="9284" y="12943"/>
                  </a:cubicBezTo>
                  <a:lnTo>
                    <a:pt x="5780" y="12943"/>
                  </a:lnTo>
                  <a:close/>
                  <a:moveTo>
                    <a:pt x="14541" y="0"/>
                  </a:moveTo>
                  <a:lnTo>
                    <a:pt x="14541" y="0"/>
                  </a:lnTo>
                  <a:cubicBezTo>
                    <a:pt x="553" y="0"/>
                    <a:pt x="553" y="0"/>
                    <a:pt x="553" y="0"/>
                  </a:cubicBezTo>
                  <a:cubicBezTo>
                    <a:pt x="245" y="0"/>
                    <a:pt x="0" y="246"/>
                    <a:pt x="0" y="523"/>
                  </a:cubicBezTo>
                  <a:cubicBezTo>
                    <a:pt x="0" y="9038"/>
                    <a:pt x="0" y="9038"/>
                    <a:pt x="0" y="9038"/>
                  </a:cubicBezTo>
                  <a:cubicBezTo>
                    <a:pt x="0" y="10084"/>
                    <a:pt x="0" y="10084"/>
                    <a:pt x="0" y="10084"/>
                  </a:cubicBezTo>
                  <a:cubicBezTo>
                    <a:pt x="0" y="10391"/>
                    <a:pt x="245" y="10637"/>
                    <a:pt x="553" y="10637"/>
                  </a:cubicBezTo>
                  <a:cubicBezTo>
                    <a:pt x="5749" y="10637"/>
                    <a:pt x="5749" y="10637"/>
                    <a:pt x="5749" y="10637"/>
                  </a:cubicBezTo>
                  <a:cubicBezTo>
                    <a:pt x="5687" y="11098"/>
                    <a:pt x="5503" y="12513"/>
                    <a:pt x="5473" y="12943"/>
                  </a:cubicBezTo>
                  <a:cubicBezTo>
                    <a:pt x="4765" y="12943"/>
                    <a:pt x="4765" y="12943"/>
                    <a:pt x="4765" y="12943"/>
                  </a:cubicBezTo>
                  <a:cubicBezTo>
                    <a:pt x="4673" y="12943"/>
                    <a:pt x="4580" y="13035"/>
                    <a:pt x="4580" y="13096"/>
                  </a:cubicBezTo>
                  <a:cubicBezTo>
                    <a:pt x="4580" y="13189"/>
                    <a:pt x="4673" y="13281"/>
                    <a:pt x="4765" y="13281"/>
                  </a:cubicBezTo>
                  <a:cubicBezTo>
                    <a:pt x="10329" y="13281"/>
                    <a:pt x="10329" y="13281"/>
                    <a:pt x="10329" y="13281"/>
                  </a:cubicBezTo>
                  <a:cubicBezTo>
                    <a:pt x="10421" y="13281"/>
                    <a:pt x="10482" y="13189"/>
                    <a:pt x="10482" y="13096"/>
                  </a:cubicBezTo>
                  <a:cubicBezTo>
                    <a:pt x="10482" y="13035"/>
                    <a:pt x="10421" y="12943"/>
                    <a:pt x="10329" y="12943"/>
                  </a:cubicBezTo>
                  <a:cubicBezTo>
                    <a:pt x="9621" y="12943"/>
                    <a:pt x="9621" y="12943"/>
                    <a:pt x="9621" y="12943"/>
                  </a:cubicBezTo>
                  <a:cubicBezTo>
                    <a:pt x="9560" y="12513"/>
                    <a:pt x="9407" y="11098"/>
                    <a:pt x="9345" y="10637"/>
                  </a:cubicBezTo>
                  <a:cubicBezTo>
                    <a:pt x="14541" y="10637"/>
                    <a:pt x="14541" y="10637"/>
                    <a:pt x="14541" y="10637"/>
                  </a:cubicBezTo>
                  <a:cubicBezTo>
                    <a:pt x="14849" y="10637"/>
                    <a:pt x="15095" y="10391"/>
                    <a:pt x="15095" y="10084"/>
                  </a:cubicBezTo>
                  <a:cubicBezTo>
                    <a:pt x="15095" y="9038"/>
                    <a:pt x="15095" y="9038"/>
                    <a:pt x="15095" y="9038"/>
                  </a:cubicBezTo>
                  <a:cubicBezTo>
                    <a:pt x="15095" y="523"/>
                    <a:pt x="15095" y="523"/>
                    <a:pt x="15095" y="523"/>
                  </a:cubicBezTo>
                  <a:cubicBezTo>
                    <a:pt x="15095" y="246"/>
                    <a:pt x="14849" y="0"/>
                    <a:pt x="145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Freeform 16"/>
            <p:cNvSpPr>
              <a:spLocks noChangeAspect="1"/>
            </p:cNvSpPr>
            <p:nvPr/>
          </p:nvSpPr>
          <p:spPr bwMode="auto">
            <a:xfrm>
              <a:off x="5786151" y="2924267"/>
              <a:ext cx="112905" cy="111159"/>
            </a:xfrm>
            <a:custGeom>
              <a:avLst/>
              <a:gdLst>
                <a:gd name="T0" fmla="*/ 108619 w 3293"/>
                <a:gd name="T1" fmla="*/ 0 h 3241"/>
                <a:gd name="T2" fmla="*/ 110608 w 3293"/>
                <a:gd name="T3" fmla="*/ 720 h 3241"/>
                <a:gd name="T4" fmla="*/ 112151 w 3293"/>
                <a:gd name="T5" fmla="*/ 2264 h 3241"/>
                <a:gd name="T6" fmla="*/ 112905 w 3293"/>
                <a:gd name="T7" fmla="*/ 4253 h 3241"/>
                <a:gd name="T8" fmla="*/ 112699 w 3293"/>
                <a:gd name="T9" fmla="*/ 6379 h 3241"/>
                <a:gd name="T10" fmla="*/ 80504 w 3293"/>
                <a:gd name="T11" fmla="*/ 108347 h 3241"/>
                <a:gd name="T12" fmla="*/ 79270 w 3293"/>
                <a:gd name="T13" fmla="*/ 109787 h 3241"/>
                <a:gd name="T14" fmla="*/ 77521 w 3293"/>
                <a:gd name="T15" fmla="*/ 110679 h 3241"/>
                <a:gd name="T16" fmla="*/ 76150 w 3293"/>
                <a:gd name="T17" fmla="*/ 110885 h 3241"/>
                <a:gd name="T18" fmla="*/ 74024 w 3293"/>
                <a:gd name="T19" fmla="*/ 110370 h 3241"/>
                <a:gd name="T20" fmla="*/ 72310 w 3293"/>
                <a:gd name="T21" fmla="*/ 109033 h 3241"/>
                <a:gd name="T22" fmla="*/ 51704 w 3293"/>
                <a:gd name="T23" fmla="*/ 66538 h 3241"/>
                <a:gd name="T24" fmla="*/ 7612 w 3293"/>
                <a:gd name="T25" fmla="*/ 110370 h 3241"/>
                <a:gd name="T26" fmla="*/ 5863 w 3293"/>
                <a:gd name="T27" fmla="*/ 111125 h 3241"/>
                <a:gd name="T28" fmla="*/ 3977 w 3293"/>
                <a:gd name="T29" fmla="*/ 111125 h 3241"/>
                <a:gd name="T30" fmla="*/ 2229 w 3293"/>
                <a:gd name="T31" fmla="*/ 110370 h 3241"/>
                <a:gd name="T32" fmla="*/ 720 w 3293"/>
                <a:gd name="T33" fmla="*/ 108861 h 3241"/>
                <a:gd name="T34" fmla="*/ 0 w 3293"/>
                <a:gd name="T35" fmla="*/ 106769 h 3241"/>
                <a:gd name="T36" fmla="*/ 206 w 3293"/>
                <a:gd name="T37" fmla="*/ 104642 h 3241"/>
                <a:gd name="T38" fmla="*/ 1406 w 3293"/>
                <a:gd name="T39" fmla="*/ 102756 h 3241"/>
                <a:gd name="T40" fmla="*/ 48858 w 3293"/>
                <a:gd name="T41" fmla="*/ 55459 h 3241"/>
                <a:gd name="T42" fmla="*/ 49647 w 3293"/>
                <a:gd name="T43" fmla="*/ 54636 h 3241"/>
                <a:gd name="T44" fmla="*/ 50984 w 3293"/>
                <a:gd name="T45" fmla="*/ 53710 h 3241"/>
                <a:gd name="T46" fmla="*/ 53178 w 3293"/>
                <a:gd name="T47" fmla="*/ 53230 h 3241"/>
                <a:gd name="T48" fmla="*/ 55304 w 3293"/>
                <a:gd name="T49" fmla="*/ 53710 h 3241"/>
                <a:gd name="T50" fmla="*/ 56984 w 3293"/>
                <a:gd name="T51" fmla="*/ 55082 h 3241"/>
                <a:gd name="T52" fmla="*/ 75224 w 3293"/>
                <a:gd name="T53" fmla="*/ 92535 h 3241"/>
                <a:gd name="T54" fmla="*/ 21395 w 3293"/>
                <a:gd name="T55" fmla="*/ 38379 h 3241"/>
                <a:gd name="T56" fmla="*/ 42858 w 3293"/>
                <a:gd name="T57" fmla="*/ 48257 h 3241"/>
                <a:gd name="T58" fmla="*/ 44195 w 3293"/>
                <a:gd name="T59" fmla="*/ 49869 h 3241"/>
                <a:gd name="T60" fmla="*/ 44744 w 3293"/>
                <a:gd name="T61" fmla="*/ 51995 h 3241"/>
                <a:gd name="T62" fmla="*/ 44298 w 3293"/>
                <a:gd name="T63" fmla="*/ 54156 h 3241"/>
                <a:gd name="T64" fmla="*/ 42961 w 3293"/>
                <a:gd name="T65" fmla="*/ 55905 h 3241"/>
                <a:gd name="T66" fmla="*/ 41075 w 3293"/>
                <a:gd name="T67" fmla="*/ 56900 h 3241"/>
                <a:gd name="T68" fmla="*/ 38881 w 3293"/>
                <a:gd name="T69" fmla="*/ 56969 h 3241"/>
                <a:gd name="T70" fmla="*/ 5692 w 3293"/>
                <a:gd name="T71" fmla="*/ 42118 h 3241"/>
                <a:gd name="T72" fmla="*/ 4114 w 3293"/>
                <a:gd name="T73" fmla="*/ 40952 h 3241"/>
                <a:gd name="T74" fmla="*/ 3120 w 3293"/>
                <a:gd name="T75" fmla="*/ 39340 h 3241"/>
                <a:gd name="T76" fmla="*/ 2811 w 3293"/>
                <a:gd name="T77" fmla="*/ 37385 h 3241"/>
                <a:gd name="T78" fmla="*/ 3326 w 3293"/>
                <a:gd name="T79" fmla="*/ 35498 h 3241"/>
                <a:gd name="T80" fmla="*/ 4526 w 3293"/>
                <a:gd name="T81" fmla="*/ 33955 h 3241"/>
                <a:gd name="T82" fmla="*/ 6206 w 3293"/>
                <a:gd name="T83" fmla="*/ 32960 h 3241"/>
                <a:gd name="T84" fmla="*/ 107522 w 3293"/>
                <a:gd name="T85" fmla="*/ 0 h 32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293" h="3241">
                  <a:moveTo>
                    <a:pt x="3136" y="0"/>
                  </a:moveTo>
                  <a:lnTo>
                    <a:pt x="3168" y="0"/>
                  </a:lnTo>
                  <a:lnTo>
                    <a:pt x="3197" y="8"/>
                  </a:lnTo>
                  <a:lnTo>
                    <a:pt x="3226" y="21"/>
                  </a:lnTo>
                  <a:lnTo>
                    <a:pt x="3251" y="41"/>
                  </a:lnTo>
                  <a:lnTo>
                    <a:pt x="3271" y="66"/>
                  </a:lnTo>
                  <a:lnTo>
                    <a:pt x="3285" y="93"/>
                  </a:lnTo>
                  <a:lnTo>
                    <a:pt x="3293" y="124"/>
                  </a:lnTo>
                  <a:lnTo>
                    <a:pt x="3293" y="156"/>
                  </a:lnTo>
                  <a:lnTo>
                    <a:pt x="3287" y="186"/>
                  </a:lnTo>
                  <a:lnTo>
                    <a:pt x="2360" y="3131"/>
                  </a:lnTo>
                  <a:lnTo>
                    <a:pt x="2348" y="3159"/>
                  </a:lnTo>
                  <a:lnTo>
                    <a:pt x="2332" y="3182"/>
                  </a:lnTo>
                  <a:lnTo>
                    <a:pt x="2312" y="3201"/>
                  </a:lnTo>
                  <a:lnTo>
                    <a:pt x="2287" y="3217"/>
                  </a:lnTo>
                  <a:lnTo>
                    <a:pt x="2261" y="3227"/>
                  </a:lnTo>
                  <a:lnTo>
                    <a:pt x="2233" y="3231"/>
                  </a:lnTo>
                  <a:lnTo>
                    <a:pt x="2221" y="3233"/>
                  </a:lnTo>
                  <a:lnTo>
                    <a:pt x="2189" y="3228"/>
                  </a:lnTo>
                  <a:lnTo>
                    <a:pt x="2159" y="3218"/>
                  </a:lnTo>
                  <a:lnTo>
                    <a:pt x="2133" y="3201"/>
                  </a:lnTo>
                  <a:lnTo>
                    <a:pt x="2109" y="3179"/>
                  </a:lnTo>
                  <a:lnTo>
                    <a:pt x="2092" y="3150"/>
                  </a:lnTo>
                  <a:lnTo>
                    <a:pt x="1508" y="1940"/>
                  </a:lnTo>
                  <a:lnTo>
                    <a:pt x="245" y="3199"/>
                  </a:lnTo>
                  <a:lnTo>
                    <a:pt x="222" y="3218"/>
                  </a:lnTo>
                  <a:lnTo>
                    <a:pt x="197" y="3231"/>
                  </a:lnTo>
                  <a:lnTo>
                    <a:pt x="171" y="3240"/>
                  </a:lnTo>
                  <a:lnTo>
                    <a:pt x="143" y="3241"/>
                  </a:lnTo>
                  <a:lnTo>
                    <a:pt x="116" y="3240"/>
                  </a:lnTo>
                  <a:lnTo>
                    <a:pt x="89" y="3231"/>
                  </a:lnTo>
                  <a:lnTo>
                    <a:pt x="65" y="3218"/>
                  </a:lnTo>
                  <a:lnTo>
                    <a:pt x="41" y="3199"/>
                  </a:lnTo>
                  <a:lnTo>
                    <a:pt x="21" y="3174"/>
                  </a:lnTo>
                  <a:lnTo>
                    <a:pt x="6" y="3145"/>
                  </a:lnTo>
                  <a:lnTo>
                    <a:pt x="0" y="3113"/>
                  </a:lnTo>
                  <a:lnTo>
                    <a:pt x="0" y="3083"/>
                  </a:lnTo>
                  <a:lnTo>
                    <a:pt x="6" y="3051"/>
                  </a:lnTo>
                  <a:lnTo>
                    <a:pt x="21" y="3022"/>
                  </a:lnTo>
                  <a:lnTo>
                    <a:pt x="41" y="2996"/>
                  </a:lnTo>
                  <a:lnTo>
                    <a:pt x="1416" y="1626"/>
                  </a:lnTo>
                  <a:lnTo>
                    <a:pt x="1425" y="1617"/>
                  </a:lnTo>
                  <a:lnTo>
                    <a:pt x="1434" y="1610"/>
                  </a:lnTo>
                  <a:lnTo>
                    <a:pt x="1448" y="1593"/>
                  </a:lnTo>
                  <a:lnTo>
                    <a:pt x="1467" y="1578"/>
                  </a:lnTo>
                  <a:lnTo>
                    <a:pt x="1487" y="1566"/>
                  </a:lnTo>
                  <a:lnTo>
                    <a:pt x="1519" y="1555"/>
                  </a:lnTo>
                  <a:lnTo>
                    <a:pt x="1551" y="1552"/>
                  </a:lnTo>
                  <a:lnTo>
                    <a:pt x="1582" y="1555"/>
                  </a:lnTo>
                  <a:lnTo>
                    <a:pt x="1613" y="1566"/>
                  </a:lnTo>
                  <a:lnTo>
                    <a:pt x="1639" y="1582"/>
                  </a:lnTo>
                  <a:lnTo>
                    <a:pt x="1662" y="1606"/>
                  </a:lnTo>
                  <a:lnTo>
                    <a:pt x="1680" y="1633"/>
                  </a:lnTo>
                  <a:lnTo>
                    <a:pt x="2194" y="2698"/>
                  </a:lnTo>
                  <a:lnTo>
                    <a:pt x="2928" y="366"/>
                  </a:lnTo>
                  <a:lnTo>
                    <a:pt x="624" y="1119"/>
                  </a:lnTo>
                  <a:lnTo>
                    <a:pt x="1221" y="1389"/>
                  </a:lnTo>
                  <a:lnTo>
                    <a:pt x="1250" y="1407"/>
                  </a:lnTo>
                  <a:lnTo>
                    <a:pt x="1273" y="1428"/>
                  </a:lnTo>
                  <a:lnTo>
                    <a:pt x="1289" y="1454"/>
                  </a:lnTo>
                  <a:lnTo>
                    <a:pt x="1301" y="1485"/>
                  </a:lnTo>
                  <a:lnTo>
                    <a:pt x="1305" y="1516"/>
                  </a:lnTo>
                  <a:lnTo>
                    <a:pt x="1302" y="1547"/>
                  </a:lnTo>
                  <a:lnTo>
                    <a:pt x="1292" y="1579"/>
                  </a:lnTo>
                  <a:lnTo>
                    <a:pt x="1276" y="1608"/>
                  </a:lnTo>
                  <a:lnTo>
                    <a:pt x="1253" y="1630"/>
                  </a:lnTo>
                  <a:lnTo>
                    <a:pt x="1227" y="1648"/>
                  </a:lnTo>
                  <a:lnTo>
                    <a:pt x="1198" y="1659"/>
                  </a:lnTo>
                  <a:lnTo>
                    <a:pt x="1166" y="1664"/>
                  </a:lnTo>
                  <a:lnTo>
                    <a:pt x="1134" y="1661"/>
                  </a:lnTo>
                  <a:lnTo>
                    <a:pt x="1101" y="1651"/>
                  </a:lnTo>
                  <a:lnTo>
                    <a:pt x="166" y="1228"/>
                  </a:lnTo>
                  <a:lnTo>
                    <a:pt x="142" y="1213"/>
                  </a:lnTo>
                  <a:lnTo>
                    <a:pt x="120" y="1194"/>
                  </a:lnTo>
                  <a:lnTo>
                    <a:pt x="104" y="1173"/>
                  </a:lnTo>
                  <a:lnTo>
                    <a:pt x="91" y="1147"/>
                  </a:lnTo>
                  <a:lnTo>
                    <a:pt x="83" y="1119"/>
                  </a:lnTo>
                  <a:lnTo>
                    <a:pt x="82" y="1090"/>
                  </a:lnTo>
                  <a:lnTo>
                    <a:pt x="86" y="1061"/>
                  </a:lnTo>
                  <a:lnTo>
                    <a:pt x="97" y="1035"/>
                  </a:lnTo>
                  <a:lnTo>
                    <a:pt x="113" y="1010"/>
                  </a:lnTo>
                  <a:lnTo>
                    <a:pt x="132" y="990"/>
                  </a:lnTo>
                  <a:lnTo>
                    <a:pt x="155" y="972"/>
                  </a:lnTo>
                  <a:lnTo>
                    <a:pt x="181" y="961"/>
                  </a:lnTo>
                  <a:lnTo>
                    <a:pt x="3105" y="6"/>
                  </a:lnTo>
                  <a:lnTo>
                    <a:pt x="3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0" name="Group 165"/>
          <p:cNvGrpSpPr>
            <a:grpSpLocks/>
          </p:cNvGrpSpPr>
          <p:nvPr/>
        </p:nvGrpSpPr>
        <p:grpSpPr bwMode="auto">
          <a:xfrm>
            <a:off x="6362195" y="3245130"/>
            <a:ext cx="479425" cy="347662"/>
            <a:chOff x="1643063" y="1333500"/>
            <a:chExt cx="6918325" cy="4994275"/>
          </a:xfrm>
          <a:noFill/>
        </p:grpSpPr>
        <p:sp>
          <p:nvSpPr>
            <p:cNvPr id="241" name="Line 1"/>
            <p:cNvSpPr>
              <a:spLocks noChangeShapeType="1"/>
            </p:cNvSpPr>
            <p:nvPr/>
          </p:nvSpPr>
          <p:spPr bwMode="auto">
            <a:xfrm>
              <a:off x="5674935" y="3043863"/>
              <a:ext cx="2290836" cy="22812"/>
            </a:xfrm>
            <a:prstGeom prst="line">
              <a:avLst/>
            </a:pr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Line 2"/>
            <p:cNvSpPr>
              <a:spLocks noChangeShapeType="1"/>
            </p:cNvSpPr>
            <p:nvPr/>
          </p:nvSpPr>
          <p:spPr bwMode="auto">
            <a:xfrm>
              <a:off x="5674935" y="3842044"/>
              <a:ext cx="2290836" cy="0"/>
            </a:xfrm>
            <a:prstGeom prst="line">
              <a:avLst/>
            </a:pr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Line 3"/>
            <p:cNvSpPr>
              <a:spLocks noChangeShapeType="1"/>
            </p:cNvSpPr>
            <p:nvPr/>
          </p:nvSpPr>
          <p:spPr bwMode="auto">
            <a:xfrm>
              <a:off x="5674935" y="4594599"/>
              <a:ext cx="2290836" cy="0"/>
            </a:xfrm>
            <a:prstGeom prst="line">
              <a:avLst/>
            </a:pr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Line 4"/>
            <p:cNvSpPr>
              <a:spLocks noChangeShapeType="1"/>
            </p:cNvSpPr>
            <p:nvPr/>
          </p:nvSpPr>
          <p:spPr bwMode="auto">
            <a:xfrm>
              <a:off x="5674935" y="5369967"/>
              <a:ext cx="2290836" cy="0"/>
            </a:xfrm>
            <a:prstGeom prst="line">
              <a:avLst/>
            </a:pr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Line 5"/>
            <p:cNvSpPr>
              <a:spLocks noChangeShapeType="1"/>
            </p:cNvSpPr>
            <p:nvPr/>
          </p:nvSpPr>
          <p:spPr bwMode="auto">
            <a:xfrm>
              <a:off x="5674935" y="2291308"/>
              <a:ext cx="2290836" cy="0"/>
            </a:xfrm>
            <a:prstGeom prst="line">
              <a:avLst/>
            </a:pr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Freeform 6"/>
            <p:cNvSpPr>
              <a:spLocks noChangeArrowheads="1"/>
            </p:cNvSpPr>
            <p:nvPr/>
          </p:nvSpPr>
          <p:spPr bwMode="auto">
            <a:xfrm>
              <a:off x="1643063" y="1333500"/>
              <a:ext cx="6918325" cy="4994275"/>
            </a:xfrm>
            <a:custGeom>
              <a:avLst/>
              <a:gdLst>
                <a:gd name="T0" fmla="*/ 1187 w 19218"/>
                <a:gd name="T1" fmla="*/ 0 h 13875"/>
                <a:gd name="T2" fmla="*/ 1187 w 19218"/>
                <a:gd name="T3" fmla="*/ 0 h 13875"/>
                <a:gd name="T4" fmla="*/ 18030 w 19218"/>
                <a:gd name="T5" fmla="*/ 0 h 13875"/>
                <a:gd name="T6" fmla="*/ 19217 w 19218"/>
                <a:gd name="T7" fmla="*/ 1188 h 13875"/>
                <a:gd name="T8" fmla="*/ 19217 w 19218"/>
                <a:gd name="T9" fmla="*/ 12687 h 13875"/>
                <a:gd name="T10" fmla="*/ 18030 w 19218"/>
                <a:gd name="T11" fmla="*/ 13874 h 13875"/>
                <a:gd name="T12" fmla="*/ 1187 w 19218"/>
                <a:gd name="T13" fmla="*/ 13874 h 13875"/>
                <a:gd name="T14" fmla="*/ 0 w 19218"/>
                <a:gd name="T15" fmla="*/ 12687 h 13875"/>
                <a:gd name="T16" fmla="*/ 0 w 19218"/>
                <a:gd name="T17" fmla="*/ 1188 h 13875"/>
                <a:gd name="T18" fmla="*/ 1187 w 19218"/>
                <a:gd name="T19" fmla="*/ 0 h 13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18" h="13875">
                  <a:moveTo>
                    <a:pt x="1187" y="0"/>
                  </a:moveTo>
                  <a:lnTo>
                    <a:pt x="1187" y="0"/>
                  </a:lnTo>
                  <a:cubicBezTo>
                    <a:pt x="18030" y="0"/>
                    <a:pt x="18030" y="0"/>
                    <a:pt x="18030" y="0"/>
                  </a:cubicBezTo>
                  <a:cubicBezTo>
                    <a:pt x="18686" y="0"/>
                    <a:pt x="19217" y="531"/>
                    <a:pt x="19217" y="1188"/>
                  </a:cubicBezTo>
                  <a:cubicBezTo>
                    <a:pt x="19217" y="12687"/>
                    <a:pt x="19217" y="12687"/>
                    <a:pt x="19217" y="12687"/>
                  </a:cubicBezTo>
                  <a:cubicBezTo>
                    <a:pt x="19217" y="13343"/>
                    <a:pt x="18686" y="13874"/>
                    <a:pt x="18030" y="13874"/>
                  </a:cubicBezTo>
                  <a:cubicBezTo>
                    <a:pt x="1187" y="13874"/>
                    <a:pt x="1187" y="13874"/>
                    <a:pt x="1187" y="13874"/>
                  </a:cubicBezTo>
                  <a:cubicBezTo>
                    <a:pt x="531" y="13874"/>
                    <a:pt x="0" y="13343"/>
                    <a:pt x="0" y="12687"/>
                  </a:cubicBezTo>
                  <a:cubicBezTo>
                    <a:pt x="0" y="1188"/>
                    <a:pt x="0" y="1188"/>
                    <a:pt x="0" y="1188"/>
                  </a:cubicBezTo>
                  <a:cubicBezTo>
                    <a:pt x="0" y="531"/>
                    <a:pt x="531" y="0"/>
                    <a:pt x="1187" y="0"/>
                  </a:cubicBezTo>
                </a:path>
              </a:pathLst>
            </a:cu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Freeform 7"/>
            <p:cNvSpPr>
              <a:spLocks noChangeArrowheads="1"/>
            </p:cNvSpPr>
            <p:nvPr/>
          </p:nvSpPr>
          <p:spPr bwMode="auto">
            <a:xfrm>
              <a:off x="2215779" y="4001671"/>
              <a:ext cx="2886453" cy="1368296"/>
            </a:xfrm>
            <a:custGeom>
              <a:avLst/>
              <a:gdLst>
                <a:gd name="T0" fmla="*/ 3907 w 8001"/>
                <a:gd name="T1" fmla="*/ 0 h 3751"/>
                <a:gd name="T2" fmla="*/ 3907 w 8001"/>
                <a:gd name="T3" fmla="*/ 0 h 3751"/>
                <a:gd name="T4" fmla="*/ 407 w 8001"/>
                <a:gd name="T5" fmla="*/ 1718 h 3751"/>
                <a:gd name="T6" fmla="*/ 0 w 8001"/>
                <a:gd name="T7" fmla="*/ 2375 h 3751"/>
                <a:gd name="T8" fmla="*/ 0 w 8001"/>
                <a:gd name="T9" fmla="*/ 3000 h 3751"/>
                <a:gd name="T10" fmla="*/ 750 w 8001"/>
                <a:gd name="T11" fmla="*/ 3750 h 3751"/>
                <a:gd name="T12" fmla="*/ 7250 w 8001"/>
                <a:gd name="T13" fmla="*/ 3750 h 3751"/>
                <a:gd name="T14" fmla="*/ 8000 w 8001"/>
                <a:gd name="T15" fmla="*/ 3000 h 3751"/>
                <a:gd name="T16" fmla="*/ 8000 w 8001"/>
                <a:gd name="T17" fmla="*/ 2375 h 3751"/>
                <a:gd name="T18" fmla="*/ 7625 w 8001"/>
                <a:gd name="T19" fmla="*/ 1718 h 3751"/>
                <a:gd name="T20" fmla="*/ 4219 w 8001"/>
                <a:gd name="T21" fmla="*/ 0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1" h="3751">
                  <a:moveTo>
                    <a:pt x="3907" y="0"/>
                  </a:moveTo>
                  <a:lnTo>
                    <a:pt x="3907" y="0"/>
                  </a:lnTo>
                  <a:cubicBezTo>
                    <a:pt x="407" y="1718"/>
                    <a:pt x="407" y="1718"/>
                    <a:pt x="407" y="1718"/>
                  </a:cubicBezTo>
                  <a:cubicBezTo>
                    <a:pt x="157" y="1875"/>
                    <a:pt x="0" y="2093"/>
                    <a:pt x="0" y="2375"/>
                  </a:cubicBezTo>
                  <a:cubicBezTo>
                    <a:pt x="0" y="3000"/>
                    <a:pt x="0" y="3000"/>
                    <a:pt x="0" y="3000"/>
                  </a:cubicBezTo>
                  <a:cubicBezTo>
                    <a:pt x="0" y="3406"/>
                    <a:pt x="344" y="3750"/>
                    <a:pt x="750" y="3750"/>
                  </a:cubicBezTo>
                  <a:cubicBezTo>
                    <a:pt x="7250" y="3750"/>
                    <a:pt x="7250" y="3750"/>
                    <a:pt x="7250" y="3750"/>
                  </a:cubicBezTo>
                  <a:cubicBezTo>
                    <a:pt x="7688" y="3750"/>
                    <a:pt x="8000" y="3406"/>
                    <a:pt x="8000" y="3000"/>
                  </a:cubicBezTo>
                  <a:cubicBezTo>
                    <a:pt x="8000" y="2375"/>
                    <a:pt x="8000" y="2375"/>
                    <a:pt x="8000" y="2375"/>
                  </a:cubicBezTo>
                  <a:cubicBezTo>
                    <a:pt x="8000" y="2093"/>
                    <a:pt x="7875" y="1875"/>
                    <a:pt x="7625" y="1718"/>
                  </a:cubicBezTo>
                  <a:cubicBezTo>
                    <a:pt x="4219" y="0"/>
                    <a:pt x="4219" y="0"/>
                    <a:pt x="4219" y="0"/>
                  </a:cubicBezTo>
                </a:path>
              </a:pathLst>
            </a:cu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Freeform 8"/>
            <p:cNvSpPr>
              <a:spLocks noChangeArrowheads="1"/>
            </p:cNvSpPr>
            <p:nvPr/>
          </p:nvSpPr>
          <p:spPr bwMode="auto">
            <a:xfrm>
              <a:off x="2925931" y="2314105"/>
              <a:ext cx="1466135" cy="1687566"/>
            </a:xfrm>
            <a:custGeom>
              <a:avLst/>
              <a:gdLst>
                <a:gd name="T0" fmla="*/ 4094 w 4095"/>
                <a:gd name="T1" fmla="*/ 2344 h 4688"/>
                <a:gd name="T2" fmla="*/ 4094 w 4095"/>
                <a:gd name="T3" fmla="*/ 2344 h 4688"/>
                <a:gd name="T4" fmla="*/ 2031 w 4095"/>
                <a:gd name="T5" fmla="*/ 4687 h 4688"/>
                <a:gd name="T6" fmla="*/ 0 w 4095"/>
                <a:gd name="T7" fmla="*/ 2344 h 4688"/>
                <a:gd name="T8" fmla="*/ 2031 w 4095"/>
                <a:gd name="T9" fmla="*/ 0 h 4688"/>
                <a:gd name="T10" fmla="*/ 4094 w 4095"/>
                <a:gd name="T11" fmla="*/ 2344 h 4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95" h="4688">
                  <a:moveTo>
                    <a:pt x="4094" y="2344"/>
                  </a:moveTo>
                  <a:lnTo>
                    <a:pt x="4094" y="2344"/>
                  </a:lnTo>
                  <a:cubicBezTo>
                    <a:pt x="4094" y="3656"/>
                    <a:pt x="3188" y="4687"/>
                    <a:pt x="2031" y="4687"/>
                  </a:cubicBezTo>
                  <a:cubicBezTo>
                    <a:pt x="906" y="4687"/>
                    <a:pt x="0" y="3656"/>
                    <a:pt x="0" y="2344"/>
                  </a:cubicBezTo>
                  <a:cubicBezTo>
                    <a:pt x="0" y="1063"/>
                    <a:pt x="906" y="0"/>
                    <a:pt x="2031" y="0"/>
                  </a:cubicBezTo>
                  <a:cubicBezTo>
                    <a:pt x="3188" y="0"/>
                    <a:pt x="4094" y="1063"/>
                    <a:pt x="4094" y="2344"/>
                  </a:cubicBezTo>
                </a:path>
              </a:pathLst>
            </a:cu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Group 248"/>
          <p:cNvGrpSpPr>
            <a:grpSpLocks noChangeAspect="1"/>
          </p:cNvGrpSpPr>
          <p:nvPr/>
        </p:nvGrpSpPr>
        <p:grpSpPr>
          <a:xfrm>
            <a:off x="6984054" y="3169839"/>
            <a:ext cx="507628" cy="498322"/>
            <a:chOff x="-75427" y="-333498"/>
            <a:chExt cx="3983037" cy="3910013"/>
          </a:xfrm>
          <a:solidFill>
            <a:schemeClr val="tx1"/>
          </a:solidFill>
        </p:grpSpPr>
        <p:sp>
          <p:nvSpPr>
            <p:cNvPr id="250" name="Freeform 1"/>
            <p:cNvSpPr>
              <a:spLocks noChangeArrowheads="1"/>
            </p:cNvSpPr>
            <p:nvPr/>
          </p:nvSpPr>
          <p:spPr bwMode="auto">
            <a:xfrm>
              <a:off x="367485" y="69727"/>
              <a:ext cx="3081338" cy="3506788"/>
            </a:xfrm>
            <a:custGeom>
              <a:avLst/>
              <a:gdLst>
                <a:gd name="T0" fmla="*/ 1818 w 8560"/>
                <a:gd name="T1" fmla="*/ 6243 h 9740"/>
                <a:gd name="T2" fmla="*/ 1818 w 8560"/>
                <a:gd name="T3" fmla="*/ 6243 h 9740"/>
                <a:gd name="T4" fmla="*/ 2112 w 8560"/>
                <a:gd name="T5" fmla="*/ 2066 h 9740"/>
                <a:gd name="T6" fmla="*/ 6213 w 8560"/>
                <a:gd name="T7" fmla="*/ 1895 h 9740"/>
                <a:gd name="T8" fmla="*/ 6694 w 8560"/>
                <a:gd name="T9" fmla="*/ 6243 h 9740"/>
                <a:gd name="T10" fmla="*/ 7238 w 8560"/>
                <a:gd name="T11" fmla="*/ 6787 h 9740"/>
                <a:gd name="T12" fmla="*/ 7114 w 8560"/>
                <a:gd name="T13" fmla="*/ 1677 h 9740"/>
                <a:gd name="T14" fmla="*/ 1569 w 8560"/>
                <a:gd name="T15" fmla="*/ 1506 h 9740"/>
                <a:gd name="T16" fmla="*/ 1274 w 8560"/>
                <a:gd name="T17" fmla="*/ 6787 h 9740"/>
                <a:gd name="T18" fmla="*/ 1818 w 8560"/>
                <a:gd name="T19" fmla="*/ 6243 h 9740"/>
                <a:gd name="T20" fmla="*/ 6135 w 8560"/>
                <a:gd name="T21" fmla="*/ 5684 h 9740"/>
                <a:gd name="T22" fmla="*/ 6135 w 8560"/>
                <a:gd name="T23" fmla="*/ 5684 h 9740"/>
                <a:gd name="T24" fmla="*/ 5794 w 8560"/>
                <a:gd name="T25" fmla="*/ 2563 h 9740"/>
                <a:gd name="T26" fmla="*/ 2547 w 8560"/>
                <a:gd name="T27" fmla="*/ 2734 h 9740"/>
                <a:gd name="T28" fmla="*/ 2377 w 8560"/>
                <a:gd name="T29" fmla="*/ 5669 h 9740"/>
                <a:gd name="T30" fmla="*/ 2920 w 8560"/>
                <a:gd name="T31" fmla="*/ 5125 h 9740"/>
                <a:gd name="T32" fmla="*/ 3247 w 8560"/>
                <a:gd name="T33" fmla="*/ 3122 h 9740"/>
                <a:gd name="T34" fmla="*/ 5203 w 8560"/>
                <a:gd name="T35" fmla="*/ 3060 h 9740"/>
                <a:gd name="T36" fmla="*/ 5591 w 8560"/>
                <a:gd name="T37" fmla="*/ 5141 h 9740"/>
                <a:gd name="T38" fmla="*/ 6135 w 8560"/>
                <a:gd name="T39" fmla="*/ 5684 h 9740"/>
                <a:gd name="T40" fmla="*/ 4644 w 8560"/>
                <a:gd name="T41" fmla="*/ 9739 h 9740"/>
                <a:gd name="T42" fmla="*/ 4644 w 8560"/>
                <a:gd name="T43" fmla="*/ 9739 h 9740"/>
                <a:gd name="T44" fmla="*/ 4644 w 8560"/>
                <a:gd name="T45" fmla="*/ 9630 h 9740"/>
                <a:gd name="T46" fmla="*/ 4644 w 8560"/>
                <a:gd name="T47" fmla="*/ 5079 h 9740"/>
                <a:gd name="T48" fmla="*/ 4721 w 8560"/>
                <a:gd name="T49" fmla="*/ 4938 h 9740"/>
                <a:gd name="T50" fmla="*/ 5017 w 8560"/>
                <a:gd name="T51" fmla="*/ 4194 h 9740"/>
                <a:gd name="T52" fmla="*/ 4333 w 8560"/>
                <a:gd name="T53" fmla="*/ 3541 h 9740"/>
                <a:gd name="T54" fmla="*/ 3542 w 8560"/>
                <a:gd name="T55" fmla="*/ 4023 h 9740"/>
                <a:gd name="T56" fmla="*/ 3790 w 8560"/>
                <a:gd name="T57" fmla="*/ 4923 h 9740"/>
                <a:gd name="T58" fmla="*/ 3884 w 8560"/>
                <a:gd name="T59" fmla="*/ 5094 h 9740"/>
                <a:gd name="T60" fmla="*/ 3868 w 8560"/>
                <a:gd name="T61" fmla="*/ 9630 h 9740"/>
                <a:gd name="T62" fmla="*/ 3868 w 8560"/>
                <a:gd name="T63" fmla="*/ 9739 h 9740"/>
                <a:gd name="T64" fmla="*/ 4644 w 8560"/>
                <a:gd name="T65" fmla="*/ 9739 h 9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60" h="9740">
                  <a:moveTo>
                    <a:pt x="1818" y="6243"/>
                  </a:moveTo>
                  <a:lnTo>
                    <a:pt x="1818" y="6243"/>
                  </a:lnTo>
                  <a:cubicBezTo>
                    <a:pt x="807" y="4954"/>
                    <a:pt x="978" y="3153"/>
                    <a:pt x="2112" y="2066"/>
                  </a:cubicBezTo>
                  <a:cubicBezTo>
                    <a:pt x="3247" y="978"/>
                    <a:pt x="5001" y="916"/>
                    <a:pt x="6213" y="1895"/>
                  </a:cubicBezTo>
                  <a:cubicBezTo>
                    <a:pt x="7502" y="2935"/>
                    <a:pt x="7782" y="4908"/>
                    <a:pt x="6694" y="6243"/>
                  </a:cubicBezTo>
                  <a:cubicBezTo>
                    <a:pt x="6881" y="6430"/>
                    <a:pt x="7052" y="6616"/>
                    <a:pt x="7238" y="6787"/>
                  </a:cubicBezTo>
                  <a:cubicBezTo>
                    <a:pt x="8372" y="5514"/>
                    <a:pt x="8559" y="3246"/>
                    <a:pt x="7114" y="1677"/>
                  </a:cubicBezTo>
                  <a:cubicBezTo>
                    <a:pt x="5638" y="77"/>
                    <a:pt x="3138" y="0"/>
                    <a:pt x="1569" y="1506"/>
                  </a:cubicBezTo>
                  <a:cubicBezTo>
                    <a:pt x="0" y="3013"/>
                    <a:pt x="46" y="5373"/>
                    <a:pt x="1274" y="6787"/>
                  </a:cubicBezTo>
                  <a:cubicBezTo>
                    <a:pt x="1460" y="6601"/>
                    <a:pt x="1631" y="6430"/>
                    <a:pt x="1818" y="6243"/>
                  </a:cubicBezTo>
                  <a:close/>
                  <a:moveTo>
                    <a:pt x="6135" y="5684"/>
                  </a:moveTo>
                  <a:lnTo>
                    <a:pt x="6135" y="5684"/>
                  </a:lnTo>
                  <a:cubicBezTo>
                    <a:pt x="6803" y="4814"/>
                    <a:pt x="6772" y="3433"/>
                    <a:pt x="5794" y="2563"/>
                  </a:cubicBezTo>
                  <a:cubicBezTo>
                    <a:pt x="4861" y="1724"/>
                    <a:pt x="3417" y="1802"/>
                    <a:pt x="2547" y="2734"/>
                  </a:cubicBezTo>
                  <a:cubicBezTo>
                    <a:pt x="1693" y="3650"/>
                    <a:pt x="1802" y="4954"/>
                    <a:pt x="2377" y="5669"/>
                  </a:cubicBezTo>
                  <a:cubicBezTo>
                    <a:pt x="2563" y="5498"/>
                    <a:pt x="2750" y="5311"/>
                    <a:pt x="2920" y="5125"/>
                  </a:cubicBezTo>
                  <a:cubicBezTo>
                    <a:pt x="2517" y="4457"/>
                    <a:pt x="2672" y="3619"/>
                    <a:pt x="3247" y="3122"/>
                  </a:cubicBezTo>
                  <a:cubicBezTo>
                    <a:pt x="3790" y="2656"/>
                    <a:pt x="4613" y="2625"/>
                    <a:pt x="5203" y="3060"/>
                  </a:cubicBezTo>
                  <a:cubicBezTo>
                    <a:pt x="5762" y="3495"/>
                    <a:pt x="6058" y="4364"/>
                    <a:pt x="5591" y="5141"/>
                  </a:cubicBezTo>
                  <a:cubicBezTo>
                    <a:pt x="5762" y="5327"/>
                    <a:pt x="5949" y="5514"/>
                    <a:pt x="6135" y="5684"/>
                  </a:cubicBezTo>
                  <a:close/>
                  <a:moveTo>
                    <a:pt x="4644" y="9739"/>
                  </a:moveTo>
                  <a:lnTo>
                    <a:pt x="4644" y="9739"/>
                  </a:lnTo>
                  <a:cubicBezTo>
                    <a:pt x="4644" y="9708"/>
                    <a:pt x="4644" y="9661"/>
                    <a:pt x="4644" y="9630"/>
                  </a:cubicBezTo>
                  <a:cubicBezTo>
                    <a:pt x="4644" y="8107"/>
                    <a:pt x="4644" y="6601"/>
                    <a:pt x="4644" y="5079"/>
                  </a:cubicBezTo>
                  <a:cubicBezTo>
                    <a:pt x="4644" y="5016"/>
                    <a:pt x="4659" y="4985"/>
                    <a:pt x="4721" y="4938"/>
                  </a:cubicBezTo>
                  <a:cubicBezTo>
                    <a:pt x="4970" y="4752"/>
                    <a:pt x="5063" y="4503"/>
                    <a:pt x="5017" y="4194"/>
                  </a:cubicBezTo>
                  <a:cubicBezTo>
                    <a:pt x="4970" y="3837"/>
                    <a:pt x="4690" y="3572"/>
                    <a:pt x="4333" y="3541"/>
                  </a:cubicBezTo>
                  <a:cubicBezTo>
                    <a:pt x="4008" y="3495"/>
                    <a:pt x="3666" y="3712"/>
                    <a:pt x="3542" y="4023"/>
                  </a:cubicBezTo>
                  <a:cubicBezTo>
                    <a:pt x="3402" y="4348"/>
                    <a:pt x="3511" y="4721"/>
                    <a:pt x="3790" y="4923"/>
                  </a:cubicBezTo>
                  <a:cubicBezTo>
                    <a:pt x="3852" y="4970"/>
                    <a:pt x="3884" y="5016"/>
                    <a:pt x="3884" y="5094"/>
                  </a:cubicBezTo>
                  <a:cubicBezTo>
                    <a:pt x="3868" y="6601"/>
                    <a:pt x="3868" y="8123"/>
                    <a:pt x="3868" y="9630"/>
                  </a:cubicBezTo>
                  <a:cubicBezTo>
                    <a:pt x="3868" y="9661"/>
                    <a:pt x="3868" y="9708"/>
                    <a:pt x="3868" y="9739"/>
                  </a:cubicBezTo>
                  <a:cubicBezTo>
                    <a:pt x="4132" y="9739"/>
                    <a:pt x="4380" y="9739"/>
                    <a:pt x="4644" y="9739"/>
                  </a:cubicBezTo>
                  <a:close/>
                </a:path>
              </a:pathLst>
            </a:custGeom>
            <a:grpFill/>
            <a:ln w="12700" cmpd="sng">
              <a:solidFill>
                <a:srgbClr val="FFFFFF"/>
              </a:solidFill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Freeform 3"/>
            <p:cNvSpPr>
              <a:spLocks noChangeArrowheads="1"/>
            </p:cNvSpPr>
            <p:nvPr/>
          </p:nvSpPr>
          <p:spPr bwMode="auto">
            <a:xfrm>
              <a:off x="367485" y="69727"/>
              <a:ext cx="3081338" cy="2443163"/>
            </a:xfrm>
            <a:custGeom>
              <a:avLst/>
              <a:gdLst>
                <a:gd name="T0" fmla="*/ 1818 w 8560"/>
                <a:gd name="T1" fmla="*/ 6243 h 6788"/>
                <a:gd name="T2" fmla="*/ 1818 w 8560"/>
                <a:gd name="T3" fmla="*/ 6243 h 6788"/>
                <a:gd name="T4" fmla="*/ 1274 w 8560"/>
                <a:gd name="T5" fmla="*/ 6787 h 6788"/>
                <a:gd name="T6" fmla="*/ 1569 w 8560"/>
                <a:gd name="T7" fmla="*/ 1506 h 6788"/>
                <a:gd name="T8" fmla="*/ 7114 w 8560"/>
                <a:gd name="T9" fmla="*/ 1677 h 6788"/>
                <a:gd name="T10" fmla="*/ 7238 w 8560"/>
                <a:gd name="T11" fmla="*/ 6787 h 6788"/>
                <a:gd name="T12" fmla="*/ 6694 w 8560"/>
                <a:gd name="T13" fmla="*/ 6243 h 6788"/>
                <a:gd name="T14" fmla="*/ 6213 w 8560"/>
                <a:gd name="T15" fmla="*/ 1895 h 6788"/>
                <a:gd name="T16" fmla="*/ 2112 w 8560"/>
                <a:gd name="T17" fmla="*/ 2066 h 6788"/>
                <a:gd name="T18" fmla="*/ 1818 w 8560"/>
                <a:gd name="T19" fmla="*/ 6243 h 6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60" h="6788">
                  <a:moveTo>
                    <a:pt x="1818" y="6243"/>
                  </a:moveTo>
                  <a:lnTo>
                    <a:pt x="1818" y="6243"/>
                  </a:lnTo>
                  <a:cubicBezTo>
                    <a:pt x="1631" y="6430"/>
                    <a:pt x="1460" y="6601"/>
                    <a:pt x="1274" y="6787"/>
                  </a:cubicBezTo>
                  <a:cubicBezTo>
                    <a:pt x="46" y="5373"/>
                    <a:pt x="0" y="3013"/>
                    <a:pt x="1569" y="1506"/>
                  </a:cubicBezTo>
                  <a:cubicBezTo>
                    <a:pt x="3138" y="0"/>
                    <a:pt x="5638" y="77"/>
                    <a:pt x="7114" y="1677"/>
                  </a:cubicBezTo>
                  <a:cubicBezTo>
                    <a:pt x="8559" y="3246"/>
                    <a:pt x="8372" y="5514"/>
                    <a:pt x="7238" y="6787"/>
                  </a:cubicBezTo>
                  <a:cubicBezTo>
                    <a:pt x="7052" y="6616"/>
                    <a:pt x="6881" y="6430"/>
                    <a:pt x="6694" y="6243"/>
                  </a:cubicBezTo>
                  <a:cubicBezTo>
                    <a:pt x="7782" y="4908"/>
                    <a:pt x="7502" y="2935"/>
                    <a:pt x="6213" y="1895"/>
                  </a:cubicBezTo>
                  <a:cubicBezTo>
                    <a:pt x="5001" y="916"/>
                    <a:pt x="3247" y="978"/>
                    <a:pt x="2112" y="2066"/>
                  </a:cubicBezTo>
                  <a:cubicBezTo>
                    <a:pt x="978" y="3153"/>
                    <a:pt x="807" y="4954"/>
                    <a:pt x="1818" y="6243"/>
                  </a:cubicBezTo>
                </a:path>
              </a:pathLst>
            </a:custGeom>
            <a:grpFill/>
            <a:ln w="12700" cmpd="sng">
              <a:solidFill>
                <a:srgbClr val="FFFFFF"/>
              </a:solidFill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Freeform 4"/>
            <p:cNvSpPr>
              <a:spLocks noChangeArrowheads="1"/>
            </p:cNvSpPr>
            <p:nvPr/>
          </p:nvSpPr>
          <p:spPr bwMode="auto">
            <a:xfrm>
              <a:off x="975498" y="690440"/>
              <a:ext cx="1839912" cy="1425575"/>
            </a:xfrm>
            <a:custGeom>
              <a:avLst/>
              <a:gdLst>
                <a:gd name="T0" fmla="*/ 4442 w 5111"/>
                <a:gd name="T1" fmla="*/ 3960 h 3961"/>
                <a:gd name="T2" fmla="*/ 4442 w 5111"/>
                <a:gd name="T3" fmla="*/ 3960 h 3961"/>
                <a:gd name="T4" fmla="*/ 3898 w 5111"/>
                <a:gd name="T5" fmla="*/ 3417 h 3961"/>
                <a:gd name="T6" fmla="*/ 3510 w 5111"/>
                <a:gd name="T7" fmla="*/ 1336 h 3961"/>
                <a:gd name="T8" fmla="*/ 1554 w 5111"/>
                <a:gd name="T9" fmla="*/ 1398 h 3961"/>
                <a:gd name="T10" fmla="*/ 1227 w 5111"/>
                <a:gd name="T11" fmla="*/ 3401 h 3961"/>
                <a:gd name="T12" fmla="*/ 684 w 5111"/>
                <a:gd name="T13" fmla="*/ 3945 h 3961"/>
                <a:gd name="T14" fmla="*/ 854 w 5111"/>
                <a:gd name="T15" fmla="*/ 1010 h 3961"/>
                <a:gd name="T16" fmla="*/ 4101 w 5111"/>
                <a:gd name="T17" fmla="*/ 839 h 3961"/>
                <a:gd name="T18" fmla="*/ 4442 w 5111"/>
                <a:gd name="T19" fmla="*/ 3960 h 3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11" h="3961">
                  <a:moveTo>
                    <a:pt x="4442" y="3960"/>
                  </a:moveTo>
                  <a:lnTo>
                    <a:pt x="4442" y="3960"/>
                  </a:lnTo>
                  <a:cubicBezTo>
                    <a:pt x="4256" y="3790"/>
                    <a:pt x="4069" y="3603"/>
                    <a:pt x="3898" y="3417"/>
                  </a:cubicBezTo>
                  <a:cubicBezTo>
                    <a:pt x="4365" y="2640"/>
                    <a:pt x="4069" y="1771"/>
                    <a:pt x="3510" y="1336"/>
                  </a:cubicBezTo>
                  <a:cubicBezTo>
                    <a:pt x="2920" y="901"/>
                    <a:pt x="2097" y="932"/>
                    <a:pt x="1554" y="1398"/>
                  </a:cubicBezTo>
                  <a:cubicBezTo>
                    <a:pt x="979" y="1895"/>
                    <a:pt x="824" y="2733"/>
                    <a:pt x="1227" y="3401"/>
                  </a:cubicBezTo>
                  <a:cubicBezTo>
                    <a:pt x="1057" y="3587"/>
                    <a:pt x="870" y="3774"/>
                    <a:pt x="684" y="3945"/>
                  </a:cubicBezTo>
                  <a:cubicBezTo>
                    <a:pt x="109" y="3230"/>
                    <a:pt x="0" y="1926"/>
                    <a:pt x="854" y="1010"/>
                  </a:cubicBezTo>
                  <a:cubicBezTo>
                    <a:pt x="1724" y="78"/>
                    <a:pt x="3168" y="0"/>
                    <a:pt x="4101" y="839"/>
                  </a:cubicBezTo>
                  <a:cubicBezTo>
                    <a:pt x="5079" y="1709"/>
                    <a:pt x="5110" y="3090"/>
                    <a:pt x="4442" y="3960"/>
                  </a:cubicBezTo>
                </a:path>
              </a:pathLst>
            </a:custGeom>
            <a:grpFill/>
            <a:ln w="12700" cmpd="sng">
              <a:solidFill>
                <a:srgbClr val="FFFFFF"/>
              </a:solidFill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-75427" y="-333498"/>
              <a:ext cx="3983037" cy="3910013"/>
              <a:chOff x="1189038" y="2651125"/>
              <a:chExt cx="3983037" cy="3910013"/>
            </a:xfrm>
            <a:grpFill/>
          </p:grpSpPr>
          <p:sp>
            <p:nvSpPr>
              <p:cNvPr id="439" name="Freeform 2"/>
              <p:cNvSpPr>
                <a:spLocks noChangeArrowheads="1"/>
              </p:cNvSpPr>
              <p:nvPr/>
            </p:nvSpPr>
            <p:spPr bwMode="auto">
              <a:xfrm>
                <a:off x="1189038" y="2651125"/>
                <a:ext cx="3983037" cy="3249613"/>
              </a:xfrm>
              <a:custGeom>
                <a:avLst/>
                <a:gdLst>
                  <a:gd name="T0" fmla="*/ 5794 w 11062"/>
                  <a:gd name="T1" fmla="*/ 0 h 9026"/>
                  <a:gd name="T2" fmla="*/ 5794 w 11062"/>
                  <a:gd name="T3" fmla="*/ 0 h 9026"/>
                  <a:gd name="T4" fmla="*/ 6353 w 11062"/>
                  <a:gd name="T5" fmla="*/ 62 h 9026"/>
                  <a:gd name="T6" fmla="*/ 9600 w 11062"/>
                  <a:gd name="T7" fmla="*/ 1880 h 9026"/>
                  <a:gd name="T8" fmla="*/ 10890 w 11062"/>
                  <a:gd name="T9" fmla="*/ 4753 h 9026"/>
                  <a:gd name="T10" fmla="*/ 9600 w 11062"/>
                  <a:gd name="T11" fmla="*/ 8978 h 9026"/>
                  <a:gd name="T12" fmla="*/ 9585 w 11062"/>
                  <a:gd name="T13" fmla="*/ 9025 h 9026"/>
                  <a:gd name="T14" fmla="*/ 9025 w 11062"/>
                  <a:gd name="T15" fmla="*/ 8481 h 9026"/>
                  <a:gd name="T16" fmla="*/ 10004 w 11062"/>
                  <a:gd name="T17" fmla="*/ 4334 h 9026"/>
                  <a:gd name="T18" fmla="*/ 8186 w 11062"/>
                  <a:gd name="T19" fmla="*/ 1631 h 9026"/>
                  <a:gd name="T20" fmla="*/ 2160 w 11062"/>
                  <a:gd name="T21" fmla="*/ 2175 h 9026"/>
                  <a:gd name="T22" fmla="*/ 1943 w 11062"/>
                  <a:gd name="T23" fmla="*/ 8465 h 9026"/>
                  <a:gd name="T24" fmla="*/ 1399 w 11062"/>
                  <a:gd name="T25" fmla="*/ 9009 h 9026"/>
                  <a:gd name="T26" fmla="*/ 1088 w 11062"/>
                  <a:gd name="T27" fmla="*/ 8636 h 9026"/>
                  <a:gd name="T28" fmla="*/ 63 w 11062"/>
                  <a:gd name="T29" fmla="*/ 5204 h 9026"/>
                  <a:gd name="T30" fmla="*/ 4521 w 11062"/>
                  <a:gd name="T31" fmla="*/ 78 h 9026"/>
                  <a:gd name="T32" fmla="*/ 5096 w 11062"/>
                  <a:gd name="T33" fmla="*/ 15 h 9026"/>
                  <a:gd name="T34" fmla="*/ 5174 w 11062"/>
                  <a:gd name="T35" fmla="*/ 0 h 9026"/>
                  <a:gd name="T36" fmla="*/ 5794 w 11062"/>
                  <a:gd name="T37" fmla="*/ 0 h 9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062" h="9026">
                    <a:moveTo>
                      <a:pt x="5794" y="0"/>
                    </a:moveTo>
                    <a:lnTo>
                      <a:pt x="5794" y="0"/>
                    </a:lnTo>
                    <a:cubicBezTo>
                      <a:pt x="5981" y="15"/>
                      <a:pt x="6167" y="31"/>
                      <a:pt x="6353" y="62"/>
                    </a:cubicBezTo>
                    <a:cubicBezTo>
                      <a:pt x="7643" y="279"/>
                      <a:pt x="8730" y="885"/>
                      <a:pt x="9600" y="1880"/>
                    </a:cubicBezTo>
                    <a:cubicBezTo>
                      <a:pt x="10315" y="2703"/>
                      <a:pt x="10750" y="3666"/>
                      <a:pt x="10890" y="4753"/>
                    </a:cubicBezTo>
                    <a:cubicBezTo>
                      <a:pt x="11061" y="6337"/>
                      <a:pt x="10641" y="7751"/>
                      <a:pt x="9600" y="8978"/>
                    </a:cubicBezTo>
                    <a:cubicBezTo>
                      <a:pt x="9600" y="8994"/>
                      <a:pt x="9585" y="9009"/>
                      <a:pt x="9585" y="9025"/>
                    </a:cubicBezTo>
                    <a:cubicBezTo>
                      <a:pt x="9383" y="8838"/>
                      <a:pt x="9196" y="8667"/>
                      <a:pt x="9025" y="8481"/>
                    </a:cubicBezTo>
                    <a:cubicBezTo>
                      <a:pt x="10020" y="7254"/>
                      <a:pt x="10377" y="5871"/>
                      <a:pt x="10004" y="4334"/>
                    </a:cubicBezTo>
                    <a:cubicBezTo>
                      <a:pt x="9756" y="3216"/>
                      <a:pt x="9118" y="2315"/>
                      <a:pt x="8186" y="1631"/>
                    </a:cubicBezTo>
                    <a:cubicBezTo>
                      <a:pt x="6338" y="311"/>
                      <a:pt x="3775" y="528"/>
                      <a:pt x="2160" y="2175"/>
                    </a:cubicBezTo>
                    <a:cubicBezTo>
                      <a:pt x="529" y="3837"/>
                      <a:pt x="327" y="6570"/>
                      <a:pt x="1943" y="8465"/>
                    </a:cubicBezTo>
                    <a:cubicBezTo>
                      <a:pt x="1772" y="8652"/>
                      <a:pt x="1585" y="8823"/>
                      <a:pt x="1399" y="9009"/>
                    </a:cubicBezTo>
                    <a:cubicBezTo>
                      <a:pt x="1306" y="8885"/>
                      <a:pt x="1197" y="8761"/>
                      <a:pt x="1088" y="8636"/>
                    </a:cubicBezTo>
                    <a:cubicBezTo>
                      <a:pt x="358" y="7611"/>
                      <a:pt x="0" y="6462"/>
                      <a:pt x="63" y="5204"/>
                    </a:cubicBezTo>
                    <a:cubicBezTo>
                      <a:pt x="156" y="2672"/>
                      <a:pt x="2020" y="528"/>
                      <a:pt x="4521" y="78"/>
                    </a:cubicBezTo>
                    <a:cubicBezTo>
                      <a:pt x="4708" y="47"/>
                      <a:pt x="4910" y="31"/>
                      <a:pt x="5096" y="15"/>
                    </a:cubicBezTo>
                    <a:cubicBezTo>
                      <a:pt x="5127" y="0"/>
                      <a:pt x="5158" y="0"/>
                      <a:pt x="5174" y="0"/>
                    </a:cubicBezTo>
                    <a:cubicBezTo>
                      <a:pt x="5391" y="0"/>
                      <a:pt x="5592" y="0"/>
                      <a:pt x="5794" y="0"/>
                    </a:cubicBezTo>
                  </a:path>
                </a:pathLst>
              </a:custGeom>
              <a:grpFill/>
              <a:ln w="12700" cap="flat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Freeform 5"/>
              <p:cNvSpPr>
                <a:spLocks noChangeArrowheads="1"/>
              </p:cNvSpPr>
              <p:nvPr/>
            </p:nvSpPr>
            <p:spPr bwMode="auto">
              <a:xfrm>
                <a:off x="2855913" y="4313238"/>
                <a:ext cx="598487" cy="2247900"/>
              </a:xfrm>
              <a:custGeom>
                <a:avLst/>
                <a:gdLst>
                  <a:gd name="T0" fmla="*/ 1242 w 1662"/>
                  <a:gd name="T1" fmla="*/ 6244 h 6245"/>
                  <a:gd name="T2" fmla="*/ 1242 w 1662"/>
                  <a:gd name="T3" fmla="*/ 6244 h 6245"/>
                  <a:gd name="T4" fmla="*/ 466 w 1662"/>
                  <a:gd name="T5" fmla="*/ 6244 h 6245"/>
                  <a:gd name="T6" fmla="*/ 466 w 1662"/>
                  <a:gd name="T7" fmla="*/ 6135 h 6245"/>
                  <a:gd name="T8" fmla="*/ 482 w 1662"/>
                  <a:gd name="T9" fmla="*/ 1599 h 6245"/>
                  <a:gd name="T10" fmla="*/ 388 w 1662"/>
                  <a:gd name="T11" fmla="*/ 1428 h 6245"/>
                  <a:gd name="T12" fmla="*/ 140 w 1662"/>
                  <a:gd name="T13" fmla="*/ 528 h 6245"/>
                  <a:gd name="T14" fmla="*/ 931 w 1662"/>
                  <a:gd name="T15" fmla="*/ 46 h 6245"/>
                  <a:gd name="T16" fmla="*/ 1615 w 1662"/>
                  <a:gd name="T17" fmla="*/ 699 h 6245"/>
                  <a:gd name="T18" fmla="*/ 1319 w 1662"/>
                  <a:gd name="T19" fmla="*/ 1443 h 6245"/>
                  <a:gd name="T20" fmla="*/ 1242 w 1662"/>
                  <a:gd name="T21" fmla="*/ 1584 h 6245"/>
                  <a:gd name="T22" fmla="*/ 1242 w 1662"/>
                  <a:gd name="T23" fmla="*/ 6135 h 6245"/>
                  <a:gd name="T24" fmla="*/ 1242 w 1662"/>
                  <a:gd name="T25" fmla="*/ 6244 h 6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62" h="6245">
                    <a:moveTo>
                      <a:pt x="1242" y="6244"/>
                    </a:moveTo>
                    <a:lnTo>
                      <a:pt x="1242" y="6244"/>
                    </a:lnTo>
                    <a:cubicBezTo>
                      <a:pt x="978" y="6244"/>
                      <a:pt x="730" y="6244"/>
                      <a:pt x="466" y="6244"/>
                    </a:cubicBezTo>
                    <a:cubicBezTo>
                      <a:pt x="466" y="6213"/>
                      <a:pt x="466" y="6166"/>
                      <a:pt x="466" y="6135"/>
                    </a:cubicBezTo>
                    <a:cubicBezTo>
                      <a:pt x="466" y="4628"/>
                      <a:pt x="466" y="3106"/>
                      <a:pt x="482" y="1599"/>
                    </a:cubicBezTo>
                    <a:cubicBezTo>
                      <a:pt x="482" y="1521"/>
                      <a:pt x="450" y="1475"/>
                      <a:pt x="388" y="1428"/>
                    </a:cubicBezTo>
                    <a:cubicBezTo>
                      <a:pt x="109" y="1226"/>
                      <a:pt x="0" y="853"/>
                      <a:pt x="140" y="528"/>
                    </a:cubicBezTo>
                    <a:cubicBezTo>
                      <a:pt x="264" y="217"/>
                      <a:pt x="606" y="0"/>
                      <a:pt x="931" y="46"/>
                    </a:cubicBezTo>
                    <a:cubicBezTo>
                      <a:pt x="1288" y="77"/>
                      <a:pt x="1568" y="342"/>
                      <a:pt x="1615" y="699"/>
                    </a:cubicBezTo>
                    <a:cubicBezTo>
                      <a:pt x="1661" y="1008"/>
                      <a:pt x="1568" y="1257"/>
                      <a:pt x="1319" y="1443"/>
                    </a:cubicBezTo>
                    <a:cubicBezTo>
                      <a:pt x="1257" y="1490"/>
                      <a:pt x="1242" y="1521"/>
                      <a:pt x="1242" y="1584"/>
                    </a:cubicBezTo>
                    <a:cubicBezTo>
                      <a:pt x="1242" y="3106"/>
                      <a:pt x="1242" y="4612"/>
                      <a:pt x="1242" y="6135"/>
                    </a:cubicBezTo>
                    <a:cubicBezTo>
                      <a:pt x="1242" y="6166"/>
                      <a:pt x="1242" y="6213"/>
                      <a:pt x="1242" y="6244"/>
                    </a:cubicBezTo>
                  </a:path>
                </a:pathLst>
              </a:custGeom>
              <a:grpFill/>
              <a:ln w="12700" cap="flat" cmpd="sng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1" name="Group 440"/>
          <p:cNvGrpSpPr/>
          <p:nvPr/>
        </p:nvGrpSpPr>
        <p:grpSpPr>
          <a:xfrm>
            <a:off x="7634116" y="3241048"/>
            <a:ext cx="440967" cy="355904"/>
            <a:chOff x="1162050" y="620713"/>
            <a:chExt cx="7694613" cy="6210300"/>
          </a:xfrm>
          <a:noFill/>
        </p:grpSpPr>
        <p:sp>
          <p:nvSpPr>
            <p:cNvPr id="442" name="Freeform 1"/>
            <p:cNvSpPr>
              <a:spLocks noChangeArrowheads="1"/>
            </p:cNvSpPr>
            <p:nvPr/>
          </p:nvSpPr>
          <p:spPr bwMode="auto">
            <a:xfrm>
              <a:off x="1162050" y="620713"/>
              <a:ext cx="7694613" cy="6210300"/>
            </a:xfrm>
            <a:custGeom>
              <a:avLst/>
              <a:gdLst>
                <a:gd name="T0" fmla="*/ 21374 w 21375"/>
                <a:gd name="T1" fmla="*/ 5125 h 17250"/>
                <a:gd name="T2" fmla="*/ 21062 w 21375"/>
                <a:gd name="T3" fmla="*/ 4406 h 17250"/>
                <a:gd name="T4" fmla="*/ 9218 w 21375"/>
                <a:gd name="T5" fmla="*/ 438 h 17250"/>
                <a:gd name="T6" fmla="*/ 2187 w 21375"/>
                <a:gd name="T7" fmla="*/ 3063 h 17250"/>
                <a:gd name="T8" fmla="*/ 500 w 21375"/>
                <a:gd name="T9" fmla="*/ 4438 h 17250"/>
                <a:gd name="T10" fmla="*/ 749 w 21375"/>
                <a:gd name="T11" fmla="*/ 5875 h 17250"/>
                <a:gd name="T12" fmla="*/ 1812 w 21375"/>
                <a:gd name="T13" fmla="*/ 5625 h 17250"/>
                <a:gd name="T14" fmla="*/ 12187 w 21375"/>
                <a:gd name="T15" fmla="*/ 2219 h 17250"/>
                <a:gd name="T16" fmla="*/ 19218 w 21375"/>
                <a:gd name="T17" fmla="*/ 5156 h 17250"/>
                <a:gd name="T18" fmla="*/ 19874 w 21375"/>
                <a:gd name="T19" fmla="*/ 5719 h 17250"/>
                <a:gd name="T20" fmla="*/ 20843 w 21375"/>
                <a:gd name="T21" fmla="*/ 5844 h 17250"/>
                <a:gd name="T22" fmla="*/ 21374 w 21375"/>
                <a:gd name="T23" fmla="*/ 5125 h 17250"/>
                <a:gd name="T24" fmla="*/ 11155 w 21375"/>
                <a:gd name="T25" fmla="*/ 4781 h 17250"/>
                <a:gd name="T26" fmla="*/ 8249 w 21375"/>
                <a:gd name="T27" fmla="*/ 5094 h 17250"/>
                <a:gd name="T28" fmla="*/ 3343 w 21375"/>
                <a:gd name="T29" fmla="*/ 7812 h 17250"/>
                <a:gd name="T30" fmla="*/ 3437 w 21375"/>
                <a:gd name="T31" fmla="*/ 9155 h 17250"/>
                <a:gd name="T32" fmla="*/ 4624 w 21375"/>
                <a:gd name="T33" fmla="*/ 9030 h 17250"/>
                <a:gd name="T34" fmla="*/ 9874 w 21375"/>
                <a:gd name="T35" fmla="*/ 6624 h 17250"/>
                <a:gd name="T36" fmla="*/ 16968 w 21375"/>
                <a:gd name="T37" fmla="*/ 9030 h 17250"/>
                <a:gd name="T38" fmla="*/ 17343 w 21375"/>
                <a:gd name="T39" fmla="*/ 9280 h 17250"/>
                <a:gd name="T40" fmla="*/ 18437 w 21375"/>
                <a:gd name="T41" fmla="*/ 8843 h 17250"/>
                <a:gd name="T42" fmla="*/ 18249 w 21375"/>
                <a:gd name="T43" fmla="*/ 7812 h 17250"/>
                <a:gd name="T44" fmla="*/ 11155 w 21375"/>
                <a:gd name="T45" fmla="*/ 4781 h 17250"/>
                <a:gd name="T46" fmla="*/ 15655 w 21375"/>
                <a:gd name="T47" fmla="*/ 11874 h 17250"/>
                <a:gd name="T48" fmla="*/ 15405 w 21375"/>
                <a:gd name="T49" fmla="*/ 11249 h 17250"/>
                <a:gd name="T50" fmla="*/ 9843 w 21375"/>
                <a:gd name="T51" fmla="*/ 9312 h 17250"/>
                <a:gd name="T52" fmla="*/ 6155 w 21375"/>
                <a:gd name="T53" fmla="*/ 11280 h 17250"/>
                <a:gd name="T54" fmla="*/ 6249 w 21375"/>
                <a:gd name="T55" fmla="*/ 12562 h 17250"/>
                <a:gd name="T56" fmla="*/ 7468 w 21375"/>
                <a:gd name="T57" fmla="*/ 12499 h 17250"/>
                <a:gd name="T58" fmla="*/ 14124 w 21375"/>
                <a:gd name="T59" fmla="*/ 12499 h 17250"/>
                <a:gd name="T60" fmla="*/ 15030 w 21375"/>
                <a:gd name="T61" fmla="*/ 12749 h 17250"/>
                <a:gd name="T62" fmla="*/ 15655 w 21375"/>
                <a:gd name="T63" fmla="*/ 11874 h 17250"/>
                <a:gd name="T64" fmla="*/ 12562 w 21375"/>
                <a:gd name="T65" fmla="*/ 15468 h 17250"/>
                <a:gd name="T66" fmla="*/ 10780 w 21375"/>
                <a:gd name="T67" fmla="*/ 13687 h 17250"/>
                <a:gd name="T68" fmla="*/ 8999 w 21375"/>
                <a:gd name="T69" fmla="*/ 15468 h 17250"/>
                <a:gd name="T70" fmla="*/ 10780 w 21375"/>
                <a:gd name="T71" fmla="*/ 17249 h 17250"/>
                <a:gd name="T72" fmla="*/ 12562 w 21375"/>
                <a:gd name="T73" fmla="*/ 15468 h 17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375" h="17250">
                  <a:moveTo>
                    <a:pt x="21374" y="5125"/>
                  </a:moveTo>
                  <a:cubicBezTo>
                    <a:pt x="21374" y="4813"/>
                    <a:pt x="21311" y="4625"/>
                    <a:pt x="21062" y="4406"/>
                  </a:cubicBezTo>
                  <a:cubicBezTo>
                    <a:pt x="17687" y="1344"/>
                    <a:pt x="13749" y="0"/>
                    <a:pt x="9218" y="438"/>
                  </a:cubicBezTo>
                  <a:cubicBezTo>
                    <a:pt x="6655" y="688"/>
                    <a:pt x="4312" y="1563"/>
                    <a:pt x="2187" y="3063"/>
                  </a:cubicBezTo>
                  <a:cubicBezTo>
                    <a:pt x="1593" y="3469"/>
                    <a:pt x="1062" y="3938"/>
                    <a:pt x="500" y="4438"/>
                  </a:cubicBezTo>
                  <a:cubicBezTo>
                    <a:pt x="0" y="4875"/>
                    <a:pt x="125" y="5594"/>
                    <a:pt x="749" y="5875"/>
                  </a:cubicBezTo>
                  <a:cubicBezTo>
                    <a:pt x="1155" y="6031"/>
                    <a:pt x="1499" y="5906"/>
                    <a:pt x="1812" y="5625"/>
                  </a:cubicBezTo>
                  <a:cubicBezTo>
                    <a:pt x="4749" y="2969"/>
                    <a:pt x="8249" y="1813"/>
                    <a:pt x="12187" y="2219"/>
                  </a:cubicBezTo>
                  <a:cubicBezTo>
                    <a:pt x="14843" y="2469"/>
                    <a:pt x="17187" y="3469"/>
                    <a:pt x="19218" y="5156"/>
                  </a:cubicBezTo>
                  <a:cubicBezTo>
                    <a:pt x="19437" y="5344"/>
                    <a:pt x="19655" y="5531"/>
                    <a:pt x="19874" y="5719"/>
                  </a:cubicBezTo>
                  <a:cubicBezTo>
                    <a:pt x="20187" y="5969"/>
                    <a:pt x="20499" y="6031"/>
                    <a:pt x="20843" y="5844"/>
                  </a:cubicBezTo>
                  <a:cubicBezTo>
                    <a:pt x="21187" y="5688"/>
                    <a:pt x="21374" y="5438"/>
                    <a:pt x="21374" y="5125"/>
                  </a:cubicBezTo>
                  <a:close/>
                  <a:moveTo>
                    <a:pt x="11155" y="4781"/>
                  </a:moveTo>
                  <a:cubicBezTo>
                    <a:pt x="9937" y="4781"/>
                    <a:pt x="9093" y="4875"/>
                    <a:pt x="8249" y="5094"/>
                  </a:cubicBezTo>
                  <a:cubicBezTo>
                    <a:pt x="6343" y="5531"/>
                    <a:pt x="4718" y="6438"/>
                    <a:pt x="3343" y="7812"/>
                  </a:cubicBezTo>
                  <a:cubicBezTo>
                    <a:pt x="2874" y="8249"/>
                    <a:pt x="2937" y="8812"/>
                    <a:pt x="3437" y="9155"/>
                  </a:cubicBezTo>
                  <a:cubicBezTo>
                    <a:pt x="3843" y="9437"/>
                    <a:pt x="4249" y="9374"/>
                    <a:pt x="4624" y="9030"/>
                  </a:cubicBezTo>
                  <a:cubicBezTo>
                    <a:pt x="6093" y="7593"/>
                    <a:pt x="7843" y="6780"/>
                    <a:pt x="9874" y="6624"/>
                  </a:cubicBezTo>
                  <a:cubicBezTo>
                    <a:pt x="12593" y="6375"/>
                    <a:pt x="14999" y="7124"/>
                    <a:pt x="16968" y="9030"/>
                  </a:cubicBezTo>
                  <a:cubicBezTo>
                    <a:pt x="17093" y="9155"/>
                    <a:pt x="17218" y="9249"/>
                    <a:pt x="17343" y="9280"/>
                  </a:cubicBezTo>
                  <a:cubicBezTo>
                    <a:pt x="17749" y="9405"/>
                    <a:pt x="18218" y="9218"/>
                    <a:pt x="18437" y="8843"/>
                  </a:cubicBezTo>
                  <a:cubicBezTo>
                    <a:pt x="18655" y="8499"/>
                    <a:pt x="18593" y="8124"/>
                    <a:pt x="18249" y="7812"/>
                  </a:cubicBezTo>
                  <a:cubicBezTo>
                    <a:pt x="16187" y="5781"/>
                    <a:pt x="13655" y="4844"/>
                    <a:pt x="11155" y="4781"/>
                  </a:cubicBezTo>
                  <a:close/>
                  <a:moveTo>
                    <a:pt x="15655" y="11874"/>
                  </a:moveTo>
                  <a:cubicBezTo>
                    <a:pt x="15687" y="11624"/>
                    <a:pt x="15562" y="11437"/>
                    <a:pt x="15405" y="11249"/>
                  </a:cubicBezTo>
                  <a:cubicBezTo>
                    <a:pt x="13874" y="9655"/>
                    <a:pt x="12030" y="9030"/>
                    <a:pt x="9843" y="9312"/>
                  </a:cubicBezTo>
                  <a:cubicBezTo>
                    <a:pt x="8374" y="9499"/>
                    <a:pt x="7155" y="10187"/>
                    <a:pt x="6155" y="11280"/>
                  </a:cubicBezTo>
                  <a:cubicBezTo>
                    <a:pt x="5780" y="11687"/>
                    <a:pt x="5843" y="12218"/>
                    <a:pt x="6249" y="12562"/>
                  </a:cubicBezTo>
                  <a:cubicBezTo>
                    <a:pt x="6624" y="12905"/>
                    <a:pt x="7093" y="12874"/>
                    <a:pt x="7468" y="12499"/>
                  </a:cubicBezTo>
                  <a:cubicBezTo>
                    <a:pt x="9249" y="10499"/>
                    <a:pt x="12343" y="10530"/>
                    <a:pt x="14124" y="12499"/>
                  </a:cubicBezTo>
                  <a:cubicBezTo>
                    <a:pt x="14405" y="12780"/>
                    <a:pt x="14687" y="12874"/>
                    <a:pt x="15030" y="12749"/>
                  </a:cubicBezTo>
                  <a:cubicBezTo>
                    <a:pt x="15405" y="12624"/>
                    <a:pt x="15655" y="12249"/>
                    <a:pt x="15655" y="11874"/>
                  </a:cubicBezTo>
                  <a:close/>
                  <a:moveTo>
                    <a:pt x="12562" y="15468"/>
                  </a:moveTo>
                  <a:cubicBezTo>
                    <a:pt x="12562" y="14499"/>
                    <a:pt x="11749" y="13687"/>
                    <a:pt x="10780" y="13687"/>
                  </a:cubicBezTo>
                  <a:cubicBezTo>
                    <a:pt x="9843" y="13687"/>
                    <a:pt x="8999" y="14499"/>
                    <a:pt x="8999" y="15468"/>
                  </a:cubicBezTo>
                  <a:cubicBezTo>
                    <a:pt x="8999" y="16405"/>
                    <a:pt x="9843" y="17249"/>
                    <a:pt x="10780" y="17249"/>
                  </a:cubicBezTo>
                  <a:cubicBezTo>
                    <a:pt x="11749" y="17249"/>
                    <a:pt x="12562" y="16405"/>
                    <a:pt x="12562" y="15468"/>
                  </a:cubicBezTo>
                  <a:close/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Freeform 2"/>
            <p:cNvSpPr>
              <a:spLocks noChangeArrowheads="1"/>
            </p:cNvSpPr>
            <p:nvPr/>
          </p:nvSpPr>
          <p:spPr bwMode="auto">
            <a:xfrm>
              <a:off x="1162050" y="620713"/>
              <a:ext cx="7694613" cy="2171700"/>
            </a:xfrm>
            <a:custGeom>
              <a:avLst/>
              <a:gdLst>
                <a:gd name="T0" fmla="*/ 21374 w 21375"/>
                <a:gd name="T1" fmla="*/ 5125 h 6032"/>
                <a:gd name="T2" fmla="*/ 20843 w 21375"/>
                <a:gd name="T3" fmla="*/ 5844 h 6032"/>
                <a:gd name="T4" fmla="*/ 19874 w 21375"/>
                <a:gd name="T5" fmla="*/ 5719 h 6032"/>
                <a:gd name="T6" fmla="*/ 19218 w 21375"/>
                <a:gd name="T7" fmla="*/ 5156 h 6032"/>
                <a:gd name="T8" fmla="*/ 12187 w 21375"/>
                <a:gd name="T9" fmla="*/ 2219 h 6032"/>
                <a:gd name="T10" fmla="*/ 1812 w 21375"/>
                <a:gd name="T11" fmla="*/ 5625 h 6032"/>
                <a:gd name="T12" fmla="*/ 749 w 21375"/>
                <a:gd name="T13" fmla="*/ 5875 h 6032"/>
                <a:gd name="T14" fmla="*/ 500 w 21375"/>
                <a:gd name="T15" fmla="*/ 4438 h 6032"/>
                <a:gd name="T16" fmla="*/ 2187 w 21375"/>
                <a:gd name="T17" fmla="*/ 3063 h 6032"/>
                <a:gd name="T18" fmla="*/ 9218 w 21375"/>
                <a:gd name="T19" fmla="*/ 438 h 6032"/>
                <a:gd name="T20" fmla="*/ 21062 w 21375"/>
                <a:gd name="T21" fmla="*/ 4406 h 6032"/>
                <a:gd name="T22" fmla="*/ 21374 w 21375"/>
                <a:gd name="T23" fmla="*/ 5125 h 6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375" h="6032">
                  <a:moveTo>
                    <a:pt x="21374" y="5125"/>
                  </a:moveTo>
                  <a:cubicBezTo>
                    <a:pt x="21374" y="5438"/>
                    <a:pt x="21187" y="5688"/>
                    <a:pt x="20843" y="5844"/>
                  </a:cubicBezTo>
                  <a:cubicBezTo>
                    <a:pt x="20499" y="6031"/>
                    <a:pt x="20187" y="5969"/>
                    <a:pt x="19874" y="5719"/>
                  </a:cubicBezTo>
                  <a:cubicBezTo>
                    <a:pt x="19655" y="5531"/>
                    <a:pt x="19437" y="5344"/>
                    <a:pt x="19218" y="5156"/>
                  </a:cubicBezTo>
                  <a:cubicBezTo>
                    <a:pt x="17187" y="3469"/>
                    <a:pt x="14843" y="2469"/>
                    <a:pt x="12187" y="2219"/>
                  </a:cubicBezTo>
                  <a:cubicBezTo>
                    <a:pt x="8249" y="1813"/>
                    <a:pt x="4749" y="2969"/>
                    <a:pt x="1812" y="5625"/>
                  </a:cubicBezTo>
                  <a:cubicBezTo>
                    <a:pt x="1499" y="5906"/>
                    <a:pt x="1155" y="6031"/>
                    <a:pt x="749" y="5875"/>
                  </a:cubicBezTo>
                  <a:cubicBezTo>
                    <a:pt x="125" y="5594"/>
                    <a:pt x="0" y="4875"/>
                    <a:pt x="500" y="4438"/>
                  </a:cubicBezTo>
                  <a:cubicBezTo>
                    <a:pt x="1062" y="3938"/>
                    <a:pt x="1593" y="3469"/>
                    <a:pt x="2187" y="3063"/>
                  </a:cubicBezTo>
                  <a:cubicBezTo>
                    <a:pt x="4312" y="1563"/>
                    <a:pt x="6655" y="688"/>
                    <a:pt x="9218" y="438"/>
                  </a:cubicBezTo>
                  <a:cubicBezTo>
                    <a:pt x="13749" y="0"/>
                    <a:pt x="17687" y="1344"/>
                    <a:pt x="21062" y="4406"/>
                  </a:cubicBezTo>
                  <a:cubicBezTo>
                    <a:pt x="21311" y="4625"/>
                    <a:pt x="21374" y="4813"/>
                    <a:pt x="21374" y="5125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Freeform 3"/>
            <p:cNvSpPr>
              <a:spLocks noChangeArrowheads="1"/>
            </p:cNvSpPr>
            <p:nvPr/>
          </p:nvSpPr>
          <p:spPr bwMode="auto">
            <a:xfrm>
              <a:off x="2197100" y="2341563"/>
              <a:ext cx="5681663" cy="1676400"/>
            </a:xfrm>
            <a:custGeom>
              <a:avLst/>
              <a:gdLst>
                <a:gd name="T0" fmla="*/ 8280 w 15781"/>
                <a:gd name="T1" fmla="*/ 0 h 4658"/>
                <a:gd name="T2" fmla="*/ 15374 w 15781"/>
                <a:gd name="T3" fmla="*/ 3032 h 4658"/>
                <a:gd name="T4" fmla="*/ 15562 w 15781"/>
                <a:gd name="T5" fmla="*/ 4063 h 4658"/>
                <a:gd name="T6" fmla="*/ 14468 w 15781"/>
                <a:gd name="T7" fmla="*/ 4500 h 4658"/>
                <a:gd name="T8" fmla="*/ 14093 w 15781"/>
                <a:gd name="T9" fmla="*/ 4250 h 4658"/>
                <a:gd name="T10" fmla="*/ 6999 w 15781"/>
                <a:gd name="T11" fmla="*/ 1844 h 4658"/>
                <a:gd name="T12" fmla="*/ 1750 w 15781"/>
                <a:gd name="T13" fmla="*/ 4250 h 4658"/>
                <a:gd name="T14" fmla="*/ 563 w 15781"/>
                <a:gd name="T15" fmla="*/ 4375 h 4658"/>
                <a:gd name="T16" fmla="*/ 469 w 15781"/>
                <a:gd name="T17" fmla="*/ 3032 h 4658"/>
                <a:gd name="T18" fmla="*/ 5375 w 15781"/>
                <a:gd name="T19" fmla="*/ 313 h 4658"/>
                <a:gd name="T20" fmla="*/ 8280 w 15781"/>
                <a:gd name="T21" fmla="*/ 0 h 4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81" h="4658">
                  <a:moveTo>
                    <a:pt x="8280" y="0"/>
                  </a:moveTo>
                  <a:cubicBezTo>
                    <a:pt x="10780" y="63"/>
                    <a:pt x="13312" y="1000"/>
                    <a:pt x="15374" y="3032"/>
                  </a:cubicBezTo>
                  <a:cubicBezTo>
                    <a:pt x="15718" y="3344"/>
                    <a:pt x="15780" y="3719"/>
                    <a:pt x="15562" y="4063"/>
                  </a:cubicBezTo>
                  <a:cubicBezTo>
                    <a:pt x="15343" y="4438"/>
                    <a:pt x="14874" y="4625"/>
                    <a:pt x="14468" y="4500"/>
                  </a:cubicBezTo>
                  <a:cubicBezTo>
                    <a:pt x="14343" y="4469"/>
                    <a:pt x="14218" y="4375"/>
                    <a:pt x="14093" y="4250"/>
                  </a:cubicBezTo>
                  <a:cubicBezTo>
                    <a:pt x="12124" y="2344"/>
                    <a:pt x="9718" y="1594"/>
                    <a:pt x="6999" y="1844"/>
                  </a:cubicBezTo>
                  <a:cubicBezTo>
                    <a:pt x="4969" y="2000"/>
                    <a:pt x="3219" y="2813"/>
                    <a:pt x="1750" y="4250"/>
                  </a:cubicBezTo>
                  <a:cubicBezTo>
                    <a:pt x="1375" y="4594"/>
                    <a:pt x="969" y="4657"/>
                    <a:pt x="563" y="4375"/>
                  </a:cubicBezTo>
                  <a:cubicBezTo>
                    <a:pt x="63" y="4032"/>
                    <a:pt x="0" y="3469"/>
                    <a:pt x="469" y="3032"/>
                  </a:cubicBezTo>
                  <a:cubicBezTo>
                    <a:pt x="1844" y="1657"/>
                    <a:pt x="3469" y="750"/>
                    <a:pt x="5375" y="313"/>
                  </a:cubicBezTo>
                  <a:cubicBezTo>
                    <a:pt x="6218" y="94"/>
                    <a:pt x="7062" y="0"/>
                    <a:pt x="8280" y="0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Freeform 4"/>
            <p:cNvSpPr>
              <a:spLocks noChangeArrowheads="1"/>
            </p:cNvSpPr>
            <p:nvPr/>
          </p:nvSpPr>
          <p:spPr bwMode="auto">
            <a:xfrm>
              <a:off x="3243263" y="3870325"/>
              <a:ext cx="3567112" cy="1395413"/>
            </a:xfrm>
            <a:custGeom>
              <a:avLst/>
              <a:gdLst>
                <a:gd name="T0" fmla="*/ 9874 w 9907"/>
                <a:gd name="T1" fmla="*/ 2843 h 3875"/>
                <a:gd name="T2" fmla="*/ 9249 w 9907"/>
                <a:gd name="T3" fmla="*/ 3718 h 3875"/>
                <a:gd name="T4" fmla="*/ 8343 w 9907"/>
                <a:gd name="T5" fmla="*/ 3468 h 3875"/>
                <a:gd name="T6" fmla="*/ 1688 w 9907"/>
                <a:gd name="T7" fmla="*/ 3468 h 3875"/>
                <a:gd name="T8" fmla="*/ 469 w 9907"/>
                <a:gd name="T9" fmla="*/ 3531 h 3875"/>
                <a:gd name="T10" fmla="*/ 375 w 9907"/>
                <a:gd name="T11" fmla="*/ 2249 h 3875"/>
                <a:gd name="T12" fmla="*/ 4063 w 9907"/>
                <a:gd name="T13" fmla="*/ 282 h 3875"/>
                <a:gd name="T14" fmla="*/ 9624 w 9907"/>
                <a:gd name="T15" fmla="*/ 2218 h 3875"/>
                <a:gd name="T16" fmla="*/ 9874 w 9907"/>
                <a:gd name="T17" fmla="*/ 2843 h 3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07" h="3875">
                  <a:moveTo>
                    <a:pt x="9874" y="2843"/>
                  </a:moveTo>
                  <a:cubicBezTo>
                    <a:pt x="9874" y="3218"/>
                    <a:pt x="9624" y="3593"/>
                    <a:pt x="9249" y="3718"/>
                  </a:cubicBezTo>
                  <a:cubicBezTo>
                    <a:pt x="8906" y="3843"/>
                    <a:pt x="8624" y="3749"/>
                    <a:pt x="8343" y="3468"/>
                  </a:cubicBezTo>
                  <a:cubicBezTo>
                    <a:pt x="6563" y="1499"/>
                    <a:pt x="3469" y="1468"/>
                    <a:pt x="1688" y="3468"/>
                  </a:cubicBezTo>
                  <a:cubicBezTo>
                    <a:pt x="1313" y="3843"/>
                    <a:pt x="844" y="3874"/>
                    <a:pt x="469" y="3531"/>
                  </a:cubicBezTo>
                  <a:cubicBezTo>
                    <a:pt x="63" y="3187"/>
                    <a:pt x="0" y="2656"/>
                    <a:pt x="375" y="2249"/>
                  </a:cubicBezTo>
                  <a:cubicBezTo>
                    <a:pt x="1375" y="1156"/>
                    <a:pt x="2594" y="469"/>
                    <a:pt x="4063" y="282"/>
                  </a:cubicBezTo>
                  <a:cubicBezTo>
                    <a:pt x="6250" y="0"/>
                    <a:pt x="8093" y="625"/>
                    <a:pt x="9624" y="2218"/>
                  </a:cubicBezTo>
                  <a:cubicBezTo>
                    <a:pt x="9781" y="2406"/>
                    <a:pt x="9906" y="2593"/>
                    <a:pt x="9874" y="2843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Freeform 5"/>
            <p:cNvSpPr>
              <a:spLocks noChangeArrowheads="1"/>
            </p:cNvSpPr>
            <p:nvPr/>
          </p:nvSpPr>
          <p:spPr bwMode="auto">
            <a:xfrm>
              <a:off x="4402138" y="5546725"/>
              <a:ext cx="1282700" cy="1282700"/>
            </a:xfrm>
            <a:custGeom>
              <a:avLst/>
              <a:gdLst>
                <a:gd name="T0" fmla="*/ 3563 w 3564"/>
                <a:gd name="T1" fmla="*/ 1781 h 3563"/>
                <a:gd name="T2" fmla="*/ 1781 w 3564"/>
                <a:gd name="T3" fmla="*/ 3562 h 3563"/>
                <a:gd name="T4" fmla="*/ 0 w 3564"/>
                <a:gd name="T5" fmla="*/ 1781 h 3563"/>
                <a:gd name="T6" fmla="*/ 1781 w 3564"/>
                <a:gd name="T7" fmla="*/ 0 h 3563"/>
                <a:gd name="T8" fmla="*/ 3563 w 3564"/>
                <a:gd name="T9" fmla="*/ 1781 h 3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4" h="3563">
                  <a:moveTo>
                    <a:pt x="3563" y="1781"/>
                  </a:moveTo>
                  <a:cubicBezTo>
                    <a:pt x="3563" y="2718"/>
                    <a:pt x="2750" y="3562"/>
                    <a:pt x="1781" y="3562"/>
                  </a:cubicBezTo>
                  <a:cubicBezTo>
                    <a:pt x="844" y="3562"/>
                    <a:pt x="0" y="2718"/>
                    <a:pt x="0" y="1781"/>
                  </a:cubicBezTo>
                  <a:cubicBezTo>
                    <a:pt x="0" y="812"/>
                    <a:pt x="844" y="0"/>
                    <a:pt x="1781" y="0"/>
                  </a:cubicBezTo>
                  <a:cubicBezTo>
                    <a:pt x="2750" y="0"/>
                    <a:pt x="3563" y="812"/>
                    <a:pt x="3563" y="1781"/>
                  </a:cubicBezTo>
                </a:path>
              </a:pathLst>
            </a:custGeom>
            <a:grpFill/>
            <a:ln w="9525" cap="flat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roup 14"/>
          <p:cNvGrpSpPr>
            <a:grpSpLocks noChangeAspect="1"/>
          </p:cNvGrpSpPr>
          <p:nvPr/>
        </p:nvGrpSpPr>
        <p:grpSpPr bwMode="auto">
          <a:xfrm>
            <a:off x="876982" y="4024822"/>
            <a:ext cx="350198" cy="340135"/>
            <a:chOff x="2079" y="840"/>
            <a:chExt cx="1601" cy="1555"/>
          </a:xfrm>
          <a:solidFill>
            <a:schemeClr val="tx1"/>
          </a:solidFill>
        </p:grpSpPr>
        <p:sp>
          <p:nvSpPr>
            <p:cNvPr id="448" name="Freeform 16"/>
            <p:cNvSpPr>
              <a:spLocks/>
            </p:cNvSpPr>
            <p:nvPr/>
          </p:nvSpPr>
          <p:spPr bwMode="auto">
            <a:xfrm>
              <a:off x="2079" y="1314"/>
              <a:ext cx="1098" cy="1081"/>
            </a:xfrm>
            <a:custGeom>
              <a:avLst/>
              <a:gdLst>
                <a:gd name="T0" fmla="*/ 3168 w 3293"/>
                <a:gd name="T1" fmla="*/ 0 h 3241"/>
                <a:gd name="T2" fmla="*/ 3226 w 3293"/>
                <a:gd name="T3" fmla="*/ 21 h 3241"/>
                <a:gd name="T4" fmla="*/ 3271 w 3293"/>
                <a:gd name="T5" fmla="*/ 66 h 3241"/>
                <a:gd name="T6" fmla="*/ 3293 w 3293"/>
                <a:gd name="T7" fmla="*/ 124 h 3241"/>
                <a:gd name="T8" fmla="*/ 3287 w 3293"/>
                <a:gd name="T9" fmla="*/ 186 h 3241"/>
                <a:gd name="T10" fmla="*/ 2348 w 3293"/>
                <a:gd name="T11" fmla="*/ 3159 h 3241"/>
                <a:gd name="T12" fmla="*/ 2312 w 3293"/>
                <a:gd name="T13" fmla="*/ 3201 h 3241"/>
                <a:gd name="T14" fmla="*/ 2261 w 3293"/>
                <a:gd name="T15" fmla="*/ 3227 h 3241"/>
                <a:gd name="T16" fmla="*/ 2221 w 3293"/>
                <a:gd name="T17" fmla="*/ 3233 h 3241"/>
                <a:gd name="T18" fmla="*/ 2159 w 3293"/>
                <a:gd name="T19" fmla="*/ 3218 h 3241"/>
                <a:gd name="T20" fmla="*/ 2109 w 3293"/>
                <a:gd name="T21" fmla="*/ 3179 h 3241"/>
                <a:gd name="T22" fmla="*/ 1508 w 3293"/>
                <a:gd name="T23" fmla="*/ 1940 h 3241"/>
                <a:gd name="T24" fmla="*/ 222 w 3293"/>
                <a:gd name="T25" fmla="*/ 3218 h 3241"/>
                <a:gd name="T26" fmla="*/ 171 w 3293"/>
                <a:gd name="T27" fmla="*/ 3240 h 3241"/>
                <a:gd name="T28" fmla="*/ 116 w 3293"/>
                <a:gd name="T29" fmla="*/ 3240 h 3241"/>
                <a:gd name="T30" fmla="*/ 65 w 3293"/>
                <a:gd name="T31" fmla="*/ 3218 h 3241"/>
                <a:gd name="T32" fmla="*/ 21 w 3293"/>
                <a:gd name="T33" fmla="*/ 3174 h 3241"/>
                <a:gd name="T34" fmla="*/ 0 w 3293"/>
                <a:gd name="T35" fmla="*/ 3113 h 3241"/>
                <a:gd name="T36" fmla="*/ 6 w 3293"/>
                <a:gd name="T37" fmla="*/ 3051 h 3241"/>
                <a:gd name="T38" fmla="*/ 41 w 3293"/>
                <a:gd name="T39" fmla="*/ 2996 h 3241"/>
                <a:gd name="T40" fmla="*/ 1425 w 3293"/>
                <a:gd name="T41" fmla="*/ 1617 h 3241"/>
                <a:gd name="T42" fmla="*/ 1448 w 3293"/>
                <a:gd name="T43" fmla="*/ 1593 h 3241"/>
                <a:gd name="T44" fmla="*/ 1487 w 3293"/>
                <a:gd name="T45" fmla="*/ 1566 h 3241"/>
                <a:gd name="T46" fmla="*/ 1551 w 3293"/>
                <a:gd name="T47" fmla="*/ 1552 h 3241"/>
                <a:gd name="T48" fmla="*/ 1613 w 3293"/>
                <a:gd name="T49" fmla="*/ 1566 h 3241"/>
                <a:gd name="T50" fmla="*/ 1662 w 3293"/>
                <a:gd name="T51" fmla="*/ 1606 h 3241"/>
                <a:gd name="T52" fmla="*/ 2194 w 3293"/>
                <a:gd name="T53" fmla="*/ 2698 h 3241"/>
                <a:gd name="T54" fmla="*/ 624 w 3293"/>
                <a:gd name="T55" fmla="*/ 1119 h 3241"/>
                <a:gd name="T56" fmla="*/ 1250 w 3293"/>
                <a:gd name="T57" fmla="*/ 1407 h 3241"/>
                <a:gd name="T58" fmla="*/ 1289 w 3293"/>
                <a:gd name="T59" fmla="*/ 1454 h 3241"/>
                <a:gd name="T60" fmla="*/ 1305 w 3293"/>
                <a:gd name="T61" fmla="*/ 1516 h 3241"/>
                <a:gd name="T62" fmla="*/ 1292 w 3293"/>
                <a:gd name="T63" fmla="*/ 1579 h 3241"/>
                <a:gd name="T64" fmla="*/ 1253 w 3293"/>
                <a:gd name="T65" fmla="*/ 1630 h 3241"/>
                <a:gd name="T66" fmla="*/ 1198 w 3293"/>
                <a:gd name="T67" fmla="*/ 1659 h 3241"/>
                <a:gd name="T68" fmla="*/ 1134 w 3293"/>
                <a:gd name="T69" fmla="*/ 1661 h 3241"/>
                <a:gd name="T70" fmla="*/ 166 w 3293"/>
                <a:gd name="T71" fmla="*/ 1228 h 3241"/>
                <a:gd name="T72" fmla="*/ 120 w 3293"/>
                <a:gd name="T73" fmla="*/ 1194 h 3241"/>
                <a:gd name="T74" fmla="*/ 91 w 3293"/>
                <a:gd name="T75" fmla="*/ 1147 h 3241"/>
                <a:gd name="T76" fmla="*/ 82 w 3293"/>
                <a:gd name="T77" fmla="*/ 1090 h 3241"/>
                <a:gd name="T78" fmla="*/ 97 w 3293"/>
                <a:gd name="T79" fmla="*/ 1035 h 3241"/>
                <a:gd name="T80" fmla="*/ 132 w 3293"/>
                <a:gd name="T81" fmla="*/ 990 h 3241"/>
                <a:gd name="T82" fmla="*/ 181 w 3293"/>
                <a:gd name="T83" fmla="*/ 961 h 3241"/>
                <a:gd name="T84" fmla="*/ 3136 w 3293"/>
                <a:gd name="T85" fmla="*/ 0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93" h="3241">
                  <a:moveTo>
                    <a:pt x="3136" y="0"/>
                  </a:moveTo>
                  <a:lnTo>
                    <a:pt x="3168" y="0"/>
                  </a:lnTo>
                  <a:lnTo>
                    <a:pt x="3197" y="8"/>
                  </a:lnTo>
                  <a:lnTo>
                    <a:pt x="3226" y="21"/>
                  </a:lnTo>
                  <a:lnTo>
                    <a:pt x="3251" y="41"/>
                  </a:lnTo>
                  <a:lnTo>
                    <a:pt x="3271" y="66"/>
                  </a:lnTo>
                  <a:lnTo>
                    <a:pt x="3285" y="93"/>
                  </a:lnTo>
                  <a:lnTo>
                    <a:pt x="3293" y="124"/>
                  </a:lnTo>
                  <a:lnTo>
                    <a:pt x="3293" y="156"/>
                  </a:lnTo>
                  <a:lnTo>
                    <a:pt x="3287" y="186"/>
                  </a:lnTo>
                  <a:lnTo>
                    <a:pt x="2360" y="3131"/>
                  </a:lnTo>
                  <a:lnTo>
                    <a:pt x="2348" y="3159"/>
                  </a:lnTo>
                  <a:lnTo>
                    <a:pt x="2332" y="3182"/>
                  </a:lnTo>
                  <a:lnTo>
                    <a:pt x="2312" y="3201"/>
                  </a:lnTo>
                  <a:lnTo>
                    <a:pt x="2287" y="3217"/>
                  </a:lnTo>
                  <a:lnTo>
                    <a:pt x="2261" y="3227"/>
                  </a:lnTo>
                  <a:lnTo>
                    <a:pt x="2233" y="3231"/>
                  </a:lnTo>
                  <a:lnTo>
                    <a:pt x="2221" y="3233"/>
                  </a:lnTo>
                  <a:lnTo>
                    <a:pt x="2189" y="3228"/>
                  </a:lnTo>
                  <a:lnTo>
                    <a:pt x="2159" y="3218"/>
                  </a:lnTo>
                  <a:lnTo>
                    <a:pt x="2133" y="3201"/>
                  </a:lnTo>
                  <a:lnTo>
                    <a:pt x="2109" y="3179"/>
                  </a:lnTo>
                  <a:lnTo>
                    <a:pt x="2092" y="3150"/>
                  </a:lnTo>
                  <a:lnTo>
                    <a:pt x="1508" y="1940"/>
                  </a:lnTo>
                  <a:lnTo>
                    <a:pt x="245" y="3199"/>
                  </a:lnTo>
                  <a:lnTo>
                    <a:pt x="222" y="3218"/>
                  </a:lnTo>
                  <a:lnTo>
                    <a:pt x="197" y="3231"/>
                  </a:lnTo>
                  <a:lnTo>
                    <a:pt x="171" y="3240"/>
                  </a:lnTo>
                  <a:lnTo>
                    <a:pt x="143" y="3241"/>
                  </a:lnTo>
                  <a:lnTo>
                    <a:pt x="116" y="3240"/>
                  </a:lnTo>
                  <a:lnTo>
                    <a:pt x="89" y="3231"/>
                  </a:lnTo>
                  <a:lnTo>
                    <a:pt x="65" y="3218"/>
                  </a:lnTo>
                  <a:lnTo>
                    <a:pt x="41" y="3199"/>
                  </a:lnTo>
                  <a:lnTo>
                    <a:pt x="21" y="3174"/>
                  </a:lnTo>
                  <a:lnTo>
                    <a:pt x="6" y="3145"/>
                  </a:lnTo>
                  <a:lnTo>
                    <a:pt x="0" y="3113"/>
                  </a:lnTo>
                  <a:lnTo>
                    <a:pt x="0" y="3083"/>
                  </a:lnTo>
                  <a:lnTo>
                    <a:pt x="6" y="3051"/>
                  </a:lnTo>
                  <a:lnTo>
                    <a:pt x="21" y="3022"/>
                  </a:lnTo>
                  <a:lnTo>
                    <a:pt x="41" y="2996"/>
                  </a:lnTo>
                  <a:lnTo>
                    <a:pt x="1416" y="1626"/>
                  </a:lnTo>
                  <a:lnTo>
                    <a:pt x="1425" y="1617"/>
                  </a:lnTo>
                  <a:lnTo>
                    <a:pt x="1434" y="1610"/>
                  </a:lnTo>
                  <a:lnTo>
                    <a:pt x="1448" y="1593"/>
                  </a:lnTo>
                  <a:lnTo>
                    <a:pt x="1467" y="1578"/>
                  </a:lnTo>
                  <a:lnTo>
                    <a:pt x="1487" y="1566"/>
                  </a:lnTo>
                  <a:lnTo>
                    <a:pt x="1519" y="1555"/>
                  </a:lnTo>
                  <a:lnTo>
                    <a:pt x="1551" y="1552"/>
                  </a:lnTo>
                  <a:lnTo>
                    <a:pt x="1582" y="1555"/>
                  </a:lnTo>
                  <a:lnTo>
                    <a:pt x="1613" y="1566"/>
                  </a:lnTo>
                  <a:lnTo>
                    <a:pt x="1639" y="1582"/>
                  </a:lnTo>
                  <a:lnTo>
                    <a:pt x="1662" y="1606"/>
                  </a:lnTo>
                  <a:lnTo>
                    <a:pt x="1680" y="1633"/>
                  </a:lnTo>
                  <a:lnTo>
                    <a:pt x="2194" y="2698"/>
                  </a:lnTo>
                  <a:lnTo>
                    <a:pt x="2928" y="366"/>
                  </a:lnTo>
                  <a:lnTo>
                    <a:pt x="624" y="1119"/>
                  </a:lnTo>
                  <a:lnTo>
                    <a:pt x="1221" y="1389"/>
                  </a:lnTo>
                  <a:lnTo>
                    <a:pt x="1250" y="1407"/>
                  </a:lnTo>
                  <a:lnTo>
                    <a:pt x="1273" y="1428"/>
                  </a:lnTo>
                  <a:lnTo>
                    <a:pt x="1289" y="1454"/>
                  </a:lnTo>
                  <a:lnTo>
                    <a:pt x="1301" y="1485"/>
                  </a:lnTo>
                  <a:lnTo>
                    <a:pt x="1305" y="1516"/>
                  </a:lnTo>
                  <a:lnTo>
                    <a:pt x="1302" y="1547"/>
                  </a:lnTo>
                  <a:lnTo>
                    <a:pt x="1292" y="1579"/>
                  </a:lnTo>
                  <a:lnTo>
                    <a:pt x="1276" y="1608"/>
                  </a:lnTo>
                  <a:lnTo>
                    <a:pt x="1253" y="1630"/>
                  </a:lnTo>
                  <a:lnTo>
                    <a:pt x="1227" y="1648"/>
                  </a:lnTo>
                  <a:lnTo>
                    <a:pt x="1198" y="1659"/>
                  </a:lnTo>
                  <a:lnTo>
                    <a:pt x="1166" y="1664"/>
                  </a:lnTo>
                  <a:lnTo>
                    <a:pt x="1134" y="1661"/>
                  </a:lnTo>
                  <a:lnTo>
                    <a:pt x="1101" y="1651"/>
                  </a:lnTo>
                  <a:lnTo>
                    <a:pt x="166" y="1228"/>
                  </a:lnTo>
                  <a:lnTo>
                    <a:pt x="142" y="1213"/>
                  </a:lnTo>
                  <a:lnTo>
                    <a:pt x="120" y="1194"/>
                  </a:lnTo>
                  <a:lnTo>
                    <a:pt x="104" y="1173"/>
                  </a:lnTo>
                  <a:lnTo>
                    <a:pt x="91" y="1147"/>
                  </a:lnTo>
                  <a:lnTo>
                    <a:pt x="83" y="1119"/>
                  </a:lnTo>
                  <a:lnTo>
                    <a:pt x="82" y="1090"/>
                  </a:lnTo>
                  <a:lnTo>
                    <a:pt x="86" y="1061"/>
                  </a:lnTo>
                  <a:lnTo>
                    <a:pt x="97" y="1035"/>
                  </a:lnTo>
                  <a:lnTo>
                    <a:pt x="113" y="1010"/>
                  </a:lnTo>
                  <a:lnTo>
                    <a:pt x="132" y="990"/>
                  </a:lnTo>
                  <a:lnTo>
                    <a:pt x="155" y="972"/>
                  </a:lnTo>
                  <a:lnTo>
                    <a:pt x="181" y="961"/>
                  </a:lnTo>
                  <a:lnTo>
                    <a:pt x="3105" y="6"/>
                  </a:lnTo>
                  <a:lnTo>
                    <a:pt x="3136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Freeform 17"/>
            <p:cNvSpPr>
              <a:spLocks/>
            </p:cNvSpPr>
            <p:nvPr/>
          </p:nvSpPr>
          <p:spPr bwMode="auto">
            <a:xfrm>
              <a:off x="2281" y="840"/>
              <a:ext cx="1399" cy="1423"/>
            </a:xfrm>
            <a:custGeom>
              <a:avLst/>
              <a:gdLst>
                <a:gd name="T0" fmla="*/ 2305 w 4196"/>
                <a:gd name="T1" fmla="*/ 19 h 4268"/>
                <a:gd name="T2" fmla="*/ 2709 w 4196"/>
                <a:gd name="T3" fmla="*/ 111 h 4268"/>
                <a:gd name="T4" fmla="*/ 3079 w 4196"/>
                <a:gd name="T5" fmla="*/ 275 h 4268"/>
                <a:gd name="T6" fmla="*/ 3411 w 4196"/>
                <a:gd name="T7" fmla="*/ 501 h 4268"/>
                <a:gd name="T8" fmla="*/ 3693 w 4196"/>
                <a:gd name="T9" fmla="*/ 783 h 4268"/>
                <a:gd name="T10" fmla="*/ 3920 w 4196"/>
                <a:gd name="T11" fmla="*/ 1113 h 4268"/>
                <a:gd name="T12" fmla="*/ 4085 w 4196"/>
                <a:gd name="T13" fmla="*/ 1483 h 4268"/>
                <a:gd name="T14" fmla="*/ 4177 w 4196"/>
                <a:gd name="T15" fmla="*/ 1886 h 4268"/>
                <a:gd name="T16" fmla="*/ 4191 w 4196"/>
                <a:gd name="T17" fmla="*/ 2301 h 4268"/>
                <a:gd name="T18" fmla="*/ 4132 w 4196"/>
                <a:gd name="T19" fmla="*/ 2688 h 4268"/>
                <a:gd name="T20" fmla="*/ 4006 w 4196"/>
                <a:gd name="T21" fmla="*/ 3052 h 4268"/>
                <a:gd name="T22" fmla="*/ 3820 w 4196"/>
                <a:gd name="T23" fmla="*/ 3386 h 4268"/>
                <a:gd name="T24" fmla="*/ 3578 w 4196"/>
                <a:gd name="T25" fmla="*/ 3681 h 4268"/>
                <a:gd name="T26" fmla="*/ 3287 w 4196"/>
                <a:gd name="T27" fmla="*/ 3931 h 4268"/>
                <a:gd name="T28" fmla="*/ 2953 w 4196"/>
                <a:gd name="T29" fmla="*/ 4127 h 4268"/>
                <a:gd name="T30" fmla="*/ 2582 w 4196"/>
                <a:gd name="T31" fmla="*/ 4262 h 4268"/>
                <a:gd name="T32" fmla="*/ 2484 w 4196"/>
                <a:gd name="T33" fmla="*/ 4254 h 4268"/>
                <a:gd name="T34" fmla="*/ 2417 w 4196"/>
                <a:gd name="T35" fmla="*/ 4191 h 4268"/>
                <a:gd name="T36" fmla="*/ 2403 w 4196"/>
                <a:gd name="T37" fmla="*/ 4095 h 4268"/>
                <a:gd name="T38" fmla="*/ 2451 w 4196"/>
                <a:gd name="T39" fmla="*/ 4015 h 4268"/>
                <a:gd name="T40" fmla="*/ 2624 w 4196"/>
                <a:gd name="T41" fmla="*/ 3950 h 4268"/>
                <a:gd name="T42" fmla="*/ 2949 w 4196"/>
                <a:gd name="T43" fmla="*/ 3805 h 4268"/>
                <a:gd name="T44" fmla="*/ 3236 w 4196"/>
                <a:gd name="T45" fmla="*/ 3606 h 4268"/>
                <a:gd name="T46" fmla="*/ 3481 w 4196"/>
                <a:gd name="T47" fmla="*/ 3359 h 4268"/>
                <a:gd name="T48" fmla="*/ 3674 w 4196"/>
                <a:gd name="T49" fmla="*/ 3071 h 4268"/>
                <a:gd name="T50" fmla="*/ 3814 w 4196"/>
                <a:gd name="T51" fmla="*/ 2753 h 4268"/>
                <a:gd name="T52" fmla="*/ 3891 w 4196"/>
                <a:gd name="T53" fmla="*/ 2407 h 4268"/>
                <a:gd name="T54" fmla="*/ 3903 w 4196"/>
                <a:gd name="T55" fmla="*/ 2040 h 4268"/>
                <a:gd name="T56" fmla="*/ 3839 w 4196"/>
                <a:gd name="T57" fmla="*/ 1668 h 4268"/>
                <a:gd name="T58" fmla="*/ 3708 w 4196"/>
                <a:gd name="T59" fmla="*/ 1326 h 4268"/>
                <a:gd name="T60" fmla="*/ 3514 w 4196"/>
                <a:gd name="T61" fmla="*/ 1020 h 4268"/>
                <a:gd name="T62" fmla="*/ 3266 w 4196"/>
                <a:gd name="T63" fmla="*/ 757 h 4268"/>
                <a:gd name="T64" fmla="*/ 2972 w 4196"/>
                <a:gd name="T65" fmla="*/ 545 h 4268"/>
                <a:gd name="T66" fmla="*/ 2640 w 4196"/>
                <a:gd name="T67" fmla="*/ 392 h 4268"/>
                <a:gd name="T68" fmla="*/ 2278 w 4196"/>
                <a:gd name="T69" fmla="*/ 305 h 4268"/>
                <a:gd name="T70" fmla="*/ 1902 w 4196"/>
                <a:gd name="T71" fmla="*/ 292 h 4268"/>
                <a:gd name="T72" fmla="*/ 1551 w 4196"/>
                <a:gd name="T73" fmla="*/ 347 h 4268"/>
                <a:gd name="T74" fmla="*/ 1222 w 4196"/>
                <a:gd name="T75" fmla="*/ 464 h 4268"/>
                <a:gd name="T76" fmla="*/ 923 w 4196"/>
                <a:gd name="T77" fmla="*/ 638 h 4268"/>
                <a:gd name="T78" fmla="*/ 661 w 4196"/>
                <a:gd name="T79" fmla="*/ 865 h 4268"/>
                <a:gd name="T80" fmla="*/ 444 w 4196"/>
                <a:gd name="T81" fmla="*/ 1139 h 4268"/>
                <a:gd name="T82" fmla="*/ 278 w 4196"/>
                <a:gd name="T83" fmla="*/ 1456 h 4268"/>
                <a:gd name="T84" fmla="*/ 214 w 4196"/>
                <a:gd name="T85" fmla="*/ 1527 h 4268"/>
                <a:gd name="T86" fmla="*/ 122 w 4196"/>
                <a:gd name="T87" fmla="*/ 1543 h 4268"/>
                <a:gd name="T88" fmla="*/ 36 w 4196"/>
                <a:gd name="T89" fmla="*/ 1496 h 4268"/>
                <a:gd name="T90" fmla="*/ 0 w 4196"/>
                <a:gd name="T91" fmla="*/ 1411 h 4268"/>
                <a:gd name="T92" fmla="*/ 64 w 4196"/>
                <a:gd name="T93" fmla="*/ 1226 h 4268"/>
                <a:gd name="T94" fmla="*/ 263 w 4196"/>
                <a:gd name="T95" fmla="*/ 892 h 4268"/>
                <a:gd name="T96" fmla="*/ 515 w 4196"/>
                <a:gd name="T97" fmla="*/ 604 h 4268"/>
                <a:gd name="T98" fmla="*/ 810 w 4196"/>
                <a:gd name="T99" fmla="*/ 366 h 4268"/>
                <a:gd name="T100" fmla="*/ 1143 w 4196"/>
                <a:gd name="T101" fmla="*/ 185 h 4268"/>
                <a:gd name="T102" fmla="*/ 1506 w 4196"/>
                <a:gd name="T103" fmla="*/ 61 h 4268"/>
                <a:gd name="T104" fmla="*/ 1890 w 4196"/>
                <a:gd name="T105" fmla="*/ 5 h 4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96" h="4268">
                  <a:moveTo>
                    <a:pt x="2023" y="0"/>
                  </a:moveTo>
                  <a:lnTo>
                    <a:pt x="2165" y="5"/>
                  </a:lnTo>
                  <a:lnTo>
                    <a:pt x="2305" y="19"/>
                  </a:lnTo>
                  <a:lnTo>
                    <a:pt x="2442" y="41"/>
                  </a:lnTo>
                  <a:lnTo>
                    <a:pt x="2578" y="71"/>
                  </a:lnTo>
                  <a:lnTo>
                    <a:pt x="2709" y="111"/>
                  </a:lnTo>
                  <a:lnTo>
                    <a:pt x="2835" y="159"/>
                  </a:lnTo>
                  <a:lnTo>
                    <a:pt x="2959" y="212"/>
                  </a:lnTo>
                  <a:lnTo>
                    <a:pt x="3079" y="275"/>
                  </a:lnTo>
                  <a:lnTo>
                    <a:pt x="3195" y="343"/>
                  </a:lnTo>
                  <a:lnTo>
                    <a:pt x="3304" y="419"/>
                  </a:lnTo>
                  <a:lnTo>
                    <a:pt x="3411" y="501"/>
                  </a:lnTo>
                  <a:lnTo>
                    <a:pt x="3510" y="590"/>
                  </a:lnTo>
                  <a:lnTo>
                    <a:pt x="3604" y="683"/>
                  </a:lnTo>
                  <a:lnTo>
                    <a:pt x="3693" y="783"/>
                  </a:lnTo>
                  <a:lnTo>
                    <a:pt x="3775" y="888"/>
                  </a:lnTo>
                  <a:lnTo>
                    <a:pt x="3852" y="998"/>
                  </a:lnTo>
                  <a:lnTo>
                    <a:pt x="3920" y="1113"/>
                  </a:lnTo>
                  <a:lnTo>
                    <a:pt x="3983" y="1232"/>
                  </a:lnTo>
                  <a:lnTo>
                    <a:pt x="4037" y="1356"/>
                  </a:lnTo>
                  <a:lnTo>
                    <a:pt x="4085" y="1483"/>
                  </a:lnTo>
                  <a:lnTo>
                    <a:pt x="4123" y="1614"/>
                  </a:lnTo>
                  <a:lnTo>
                    <a:pt x="4155" y="1748"/>
                  </a:lnTo>
                  <a:lnTo>
                    <a:pt x="4177" y="1886"/>
                  </a:lnTo>
                  <a:lnTo>
                    <a:pt x="4191" y="2025"/>
                  </a:lnTo>
                  <a:lnTo>
                    <a:pt x="4196" y="2168"/>
                  </a:lnTo>
                  <a:lnTo>
                    <a:pt x="4191" y="2301"/>
                  </a:lnTo>
                  <a:lnTo>
                    <a:pt x="4180" y="2432"/>
                  </a:lnTo>
                  <a:lnTo>
                    <a:pt x="4159" y="2561"/>
                  </a:lnTo>
                  <a:lnTo>
                    <a:pt x="4132" y="2688"/>
                  </a:lnTo>
                  <a:lnTo>
                    <a:pt x="4097" y="2813"/>
                  </a:lnTo>
                  <a:lnTo>
                    <a:pt x="4054" y="2935"/>
                  </a:lnTo>
                  <a:lnTo>
                    <a:pt x="4006" y="3052"/>
                  </a:lnTo>
                  <a:lnTo>
                    <a:pt x="3950" y="3167"/>
                  </a:lnTo>
                  <a:lnTo>
                    <a:pt x="3888" y="3279"/>
                  </a:lnTo>
                  <a:lnTo>
                    <a:pt x="3820" y="3386"/>
                  </a:lnTo>
                  <a:lnTo>
                    <a:pt x="3744" y="3490"/>
                  </a:lnTo>
                  <a:lnTo>
                    <a:pt x="3664" y="3587"/>
                  </a:lnTo>
                  <a:lnTo>
                    <a:pt x="3578" y="3681"/>
                  </a:lnTo>
                  <a:lnTo>
                    <a:pt x="3486" y="3770"/>
                  </a:lnTo>
                  <a:lnTo>
                    <a:pt x="3389" y="3853"/>
                  </a:lnTo>
                  <a:lnTo>
                    <a:pt x="3287" y="3931"/>
                  </a:lnTo>
                  <a:lnTo>
                    <a:pt x="3181" y="4002"/>
                  </a:lnTo>
                  <a:lnTo>
                    <a:pt x="3070" y="4068"/>
                  </a:lnTo>
                  <a:lnTo>
                    <a:pt x="2953" y="4127"/>
                  </a:lnTo>
                  <a:lnTo>
                    <a:pt x="2834" y="4180"/>
                  </a:lnTo>
                  <a:lnTo>
                    <a:pt x="2710" y="4225"/>
                  </a:lnTo>
                  <a:lnTo>
                    <a:pt x="2582" y="4262"/>
                  </a:lnTo>
                  <a:lnTo>
                    <a:pt x="2544" y="4268"/>
                  </a:lnTo>
                  <a:lnTo>
                    <a:pt x="2514" y="4264"/>
                  </a:lnTo>
                  <a:lnTo>
                    <a:pt x="2484" y="4254"/>
                  </a:lnTo>
                  <a:lnTo>
                    <a:pt x="2458" y="4238"/>
                  </a:lnTo>
                  <a:lnTo>
                    <a:pt x="2435" y="4217"/>
                  </a:lnTo>
                  <a:lnTo>
                    <a:pt x="2417" y="4191"/>
                  </a:lnTo>
                  <a:lnTo>
                    <a:pt x="2406" y="4161"/>
                  </a:lnTo>
                  <a:lnTo>
                    <a:pt x="2400" y="4127"/>
                  </a:lnTo>
                  <a:lnTo>
                    <a:pt x="2403" y="4095"/>
                  </a:lnTo>
                  <a:lnTo>
                    <a:pt x="2413" y="4065"/>
                  </a:lnTo>
                  <a:lnTo>
                    <a:pt x="2429" y="4039"/>
                  </a:lnTo>
                  <a:lnTo>
                    <a:pt x="2451" y="4015"/>
                  </a:lnTo>
                  <a:lnTo>
                    <a:pt x="2477" y="3997"/>
                  </a:lnTo>
                  <a:lnTo>
                    <a:pt x="2508" y="3985"/>
                  </a:lnTo>
                  <a:lnTo>
                    <a:pt x="2624" y="3950"/>
                  </a:lnTo>
                  <a:lnTo>
                    <a:pt x="2736" y="3908"/>
                  </a:lnTo>
                  <a:lnTo>
                    <a:pt x="2844" y="3860"/>
                  </a:lnTo>
                  <a:lnTo>
                    <a:pt x="2949" y="3805"/>
                  </a:lnTo>
                  <a:lnTo>
                    <a:pt x="3049" y="3744"/>
                  </a:lnTo>
                  <a:lnTo>
                    <a:pt x="3146" y="3678"/>
                  </a:lnTo>
                  <a:lnTo>
                    <a:pt x="3236" y="3606"/>
                  </a:lnTo>
                  <a:lnTo>
                    <a:pt x="3323" y="3529"/>
                  </a:lnTo>
                  <a:lnTo>
                    <a:pt x="3405" y="3446"/>
                  </a:lnTo>
                  <a:lnTo>
                    <a:pt x="3481" y="3359"/>
                  </a:lnTo>
                  <a:lnTo>
                    <a:pt x="3550" y="3267"/>
                  </a:lnTo>
                  <a:lnTo>
                    <a:pt x="3616" y="3171"/>
                  </a:lnTo>
                  <a:lnTo>
                    <a:pt x="3674" y="3071"/>
                  </a:lnTo>
                  <a:lnTo>
                    <a:pt x="3727" y="2968"/>
                  </a:lnTo>
                  <a:lnTo>
                    <a:pt x="3773" y="2862"/>
                  </a:lnTo>
                  <a:lnTo>
                    <a:pt x="3814" y="2753"/>
                  </a:lnTo>
                  <a:lnTo>
                    <a:pt x="3846" y="2640"/>
                  </a:lnTo>
                  <a:lnTo>
                    <a:pt x="3872" y="2525"/>
                  </a:lnTo>
                  <a:lnTo>
                    <a:pt x="3891" y="2407"/>
                  </a:lnTo>
                  <a:lnTo>
                    <a:pt x="3903" y="2288"/>
                  </a:lnTo>
                  <a:lnTo>
                    <a:pt x="3907" y="2168"/>
                  </a:lnTo>
                  <a:lnTo>
                    <a:pt x="3903" y="2040"/>
                  </a:lnTo>
                  <a:lnTo>
                    <a:pt x="3890" y="1913"/>
                  </a:lnTo>
                  <a:lnTo>
                    <a:pt x="3868" y="1790"/>
                  </a:lnTo>
                  <a:lnTo>
                    <a:pt x="3839" y="1668"/>
                  </a:lnTo>
                  <a:lnTo>
                    <a:pt x="3802" y="1550"/>
                  </a:lnTo>
                  <a:lnTo>
                    <a:pt x="3759" y="1437"/>
                  </a:lnTo>
                  <a:lnTo>
                    <a:pt x="3708" y="1326"/>
                  </a:lnTo>
                  <a:lnTo>
                    <a:pt x="3649" y="1219"/>
                  </a:lnTo>
                  <a:lnTo>
                    <a:pt x="3584" y="1117"/>
                  </a:lnTo>
                  <a:lnTo>
                    <a:pt x="3514" y="1020"/>
                  </a:lnTo>
                  <a:lnTo>
                    <a:pt x="3437" y="927"/>
                  </a:lnTo>
                  <a:lnTo>
                    <a:pt x="3354" y="838"/>
                  </a:lnTo>
                  <a:lnTo>
                    <a:pt x="3266" y="757"/>
                  </a:lnTo>
                  <a:lnTo>
                    <a:pt x="3173" y="680"/>
                  </a:lnTo>
                  <a:lnTo>
                    <a:pt x="3076" y="609"/>
                  </a:lnTo>
                  <a:lnTo>
                    <a:pt x="2972" y="545"/>
                  </a:lnTo>
                  <a:lnTo>
                    <a:pt x="2866" y="487"/>
                  </a:lnTo>
                  <a:lnTo>
                    <a:pt x="2755" y="436"/>
                  </a:lnTo>
                  <a:lnTo>
                    <a:pt x="2640" y="392"/>
                  </a:lnTo>
                  <a:lnTo>
                    <a:pt x="2522" y="355"/>
                  </a:lnTo>
                  <a:lnTo>
                    <a:pt x="2401" y="326"/>
                  </a:lnTo>
                  <a:lnTo>
                    <a:pt x="2278" y="305"/>
                  </a:lnTo>
                  <a:lnTo>
                    <a:pt x="2151" y="292"/>
                  </a:lnTo>
                  <a:lnTo>
                    <a:pt x="2023" y="288"/>
                  </a:lnTo>
                  <a:lnTo>
                    <a:pt x="1902" y="292"/>
                  </a:lnTo>
                  <a:lnTo>
                    <a:pt x="1782" y="302"/>
                  </a:lnTo>
                  <a:lnTo>
                    <a:pt x="1666" y="321"/>
                  </a:lnTo>
                  <a:lnTo>
                    <a:pt x="1551" y="347"/>
                  </a:lnTo>
                  <a:lnTo>
                    <a:pt x="1439" y="379"/>
                  </a:lnTo>
                  <a:lnTo>
                    <a:pt x="1330" y="419"/>
                  </a:lnTo>
                  <a:lnTo>
                    <a:pt x="1222" y="464"/>
                  </a:lnTo>
                  <a:lnTo>
                    <a:pt x="1120" y="516"/>
                  </a:lnTo>
                  <a:lnTo>
                    <a:pt x="1019" y="574"/>
                  </a:lnTo>
                  <a:lnTo>
                    <a:pt x="923" y="638"/>
                  </a:lnTo>
                  <a:lnTo>
                    <a:pt x="831" y="709"/>
                  </a:lnTo>
                  <a:lnTo>
                    <a:pt x="744" y="785"/>
                  </a:lnTo>
                  <a:lnTo>
                    <a:pt x="661" y="865"/>
                  </a:lnTo>
                  <a:lnTo>
                    <a:pt x="584" y="952"/>
                  </a:lnTo>
                  <a:lnTo>
                    <a:pt x="511" y="1043"/>
                  </a:lnTo>
                  <a:lnTo>
                    <a:pt x="444" y="1139"/>
                  </a:lnTo>
                  <a:lnTo>
                    <a:pt x="383" y="1241"/>
                  </a:lnTo>
                  <a:lnTo>
                    <a:pt x="328" y="1345"/>
                  </a:lnTo>
                  <a:lnTo>
                    <a:pt x="278" y="1456"/>
                  </a:lnTo>
                  <a:lnTo>
                    <a:pt x="262" y="1485"/>
                  </a:lnTo>
                  <a:lnTo>
                    <a:pt x="240" y="1508"/>
                  </a:lnTo>
                  <a:lnTo>
                    <a:pt x="214" y="1527"/>
                  </a:lnTo>
                  <a:lnTo>
                    <a:pt x="185" y="1539"/>
                  </a:lnTo>
                  <a:lnTo>
                    <a:pt x="154" y="1544"/>
                  </a:lnTo>
                  <a:lnTo>
                    <a:pt x="122" y="1543"/>
                  </a:lnTo>
                  <a:lnTo>
                    <a:pt x="90" y="1534"/>
                  </a:lnTo>
                  <a:lnTo>
                    <a:pt x="61" y="1518"/>
                  </a:lnTo>
                  <a:lnTo>
                    <a:pt x="36" y="1496"/>
                  </a:lnTo>
                  <a:lnTo>
                    <a:pt x="17" y="1470"/>
                  </a:lnTo>
                  <a:lnTo>
                    <a:pt x="6" y="1441"/>
                  </a:lnTo>
                  <a:lnTo>
                    <a:pt x="0" y="1411"/>
                  </a:lnTo>
                  <a:lnTo>
                    <a:pt x="1" y="1379"/>
                  </a:lnTo>
                  <a:lnTo>
                    <a:pt x="10" y="1347"/>
                  </a:lnTo>
                  <a:lnTo>
                    <a:pt x="64" y="1226"/>
                  </a:lnTo>
                  <a:lnTo>
                    <a:pt x="125" y="1110"/>
                  </a:lnTo>
                  <a:lnTo>
                    <a:pt x="191" y="998"/>
                  </a:lnTo>
                  <a:lnTo>
                    <a:pt x="263" y="892"/>
                  </a:lnTo>
                  <a:lnTo>
                    <a:pt x="342" y="790"/>
                  </a:lnTo>
                  <a:lnTo>
                    <a:pt x="427" y="695"/>
                  </a:lnTo>
                  <a:lnTo>
                    <a:pt x="515" y="604"/>
                  </a:lnTo>
                  <a:lnTo>
                    <a:pt x="609" y="519"/>
                  </a:lnTo>
                  <a:lnTo>
                    <a:pt x="708" y="440"/>
                  </a:lnTo>
                  <a:lnTo>
                    <a:pt x="810" y="366"/>
                  </a:lnTo>
                  <a:lnTo>
                    <a:pt x="917" y="299"/>
                  </a:lnTo>
                  <a:lnTo>
                    <a:pt x="1028" y="238"/>
                  </a:lnTo>
                  <a:lnTo>
                    <a:pt x="1143" y="185"/>
                  </a:lnTo>
                  <a:lnTo>
                    <a:pt x="1261" y="137"/>
                  </a:lnTo>
                  <a:lnTo>
                    <a:pt x="1382" y="96"/>
                  </a:lnTo>
                  <a:lnTo>
                    <a:pt x="1506" y="61"/>
                  </a:lnTo>
                  <a:lnTo>
                    <a:pt x="1631" y="35"/>
                  </a:lnTo>
                  <a:lnTo>
                    <a:pt x="1759" y="16"/>
                  </a:lnTo>
                  <a:lnTo>
                    <a:pt x="1890" y="5"/>
                  </a:lnTo>
                  <a:lnTo>
                    <a:pt x="2023" y="0"/>
                  </a:lnTo>
                  <a:lnTo>
                    <a:pt x="2023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Freeform 18"/>
            <p:cNvSpPr>
              <a:spLocks/>
            </p:cNvSpPr>
            <p:nvPr/>
          </p:nvSpPr>
          <p:spPr bwMode="auto">
            <a:xfrm>
              <a:off x="2497" y="1051"/>
              <a:ext cx="976" cy="986"/>
            </a:xfrm>
            <a:custGeom>
              <a:avLst/>
              <a:gdLst>
                <a:gd name="T0" fmla="*/ 1633 w 2928"/>
                <a:gd name="T1" fmla="*/ 19 h 2960"/>
                <a:gd name="T2" fmla="*/ 1966 w 2928"/>
                <a:gd name="T3" fmla="*/ 109 h 2960"/>
                <a:gd name="T4" fmla="*/ 2264 w 2928"/>
                <a:gd name="T5" fmla="*/ 268 h 2960"/>
                <a:gd name="T6" fmla="*/ 2517 w 2928"/>
                <a:gd name="T7" fmla="*/ 488 h 2960"/>
                <a:gd name="T8" fmla="*/ 2718 w 2928"/>
                <a:gd name="T9" fmla="*/ 756 h 2960"/>
                <a:gd name="T10" fmla="*/ 2856 w 2928"/>
                <a:gd name="T11" fmla="*/ 1066 h 2960"/>
                <a:gd name="T12" fmla="*/ 2923 w 2928"/>
                <a:gd name="T13" fmla="*/ 1407 h 2960"/>
                <a:gd name="T14" fmla="*/ 2913 w 2928"/>
                <a:gd name="T15" fmla="*/ 1733 h 2960"/>
                <a:gd name="T16" fmla="*/ 2840 w 2928"/>
                <a:gd name="T17" fmla="*/ 2033 h 2960"/>
                <a:gd name="T18" fmla="*/ 2709 w 2928"/>
                <a:gd name="T19" fmla="*/ 2312 h 2960"/>
                <a:gd name="T20" fmla="*/ 2526 w 2928"/>
                <a:gd name="T21" fmla="*/ 2556 h 2960"/>
                <a:gd name="T22" fmla="*/ 2301 w 2928"/>
                <a:gd name="T23" fmla="*/ 2758 h 2960"/>
                <a:gd name="T24" fmla="*/ 2041 w 2928"/>
                <a:gd name="T25" fmla="*/ 2911 h 2960"/>
                <a:gd name="T26" fmla="*/ 1897 w 2928"/>
                <a:gd name="T27" fmla="*/ 2960 h 2960"/>
                <a:gd name="T28" fmla="*/ 1815 w 2928"/>
                <a:gd name="T29" fmla="*/ 2936 h 2960"/>
                <a:gd name="T30" fmla="*/ 1761 w 2928"/>
                <a:gd name="T31" fmla="*/ 2867 h 2960"/>
                <a:gd name="T32" fmla="*/ 1758 w 2928"/>
                <a:gd name="T33" fmla="*/ 2773 h 2960"/>
                <a:gd name="T34" fmla="*/ 1815 w 2928"/>
                <a:gd name="T35" fmla="*/ 2697 h 2960"/>
                <a:gd name="T36" fmla="*/ 2015 w 2928"/>
                <a:gd name="T37" fmla="*/ 2600 h 2960"/>
                <a:gd name="T38" fmla="*/ 2239 w 2928"/>
                <a:gd name="T39" fmla="*/ 2434 h 2960"/>
                <a:gd name="T40" fmla="*/ 2419 w 2928"/>
                <a:gd name="T41" fmla="*/ 2227 h 2960"/>
                <a:gd name="T42" fmla="*/ 2550 w 2928"/>
                <a:gd name="T43" fmla="*/ 1983 h 2960"/>
                <a:gd name="T44" fmla="*/ 2625 w 2928"/>
                <a:gd name="T45" fmla="*/ 1714 h 2960"/>
                <a:gd name="T46" fmla="*/ 2635 w 2928"/>
                <a:gd name="T47" fmla="*/ 1419 h 2960"/>
                <a:gd name="T48" fmla="*/ 2569 w 2928"/>
                <a:gd name="T49" fmla="*/ 1115 h 2960"/>
                <a:gd name="T50" fmla="*/ 2434 w 2928"/>
                <a:gd name="T51" fmla="*/ 844 h 2960"/>
                <a:gd name="T52" fmla="*/ 2239 w 2928"/>
                <a:gd name="T53" fmla="*/ 616 h 2960"/>
                <a:gd name="T54" fmla="*/ 1994 w 2928"/>
                <a:gd name="T55" fmla="*/ 440 h 2960"/>
                <a:gd name="T56" fmla="*/ 1710 w 2928"/>
                <a:gd name="T57" fmla="*/ 326 h 2960"/>
                <a:gd name="T58" fmla="*/ 1397 w 2928"/>
                <a:gd name="T59" fmla="*/ 287 h 2960"/>
                <a:gd name="T60" fmla="*/ 1117 w 2928"/>
                <a:gd name="T61" fmla="*/ 319 h 2960"/>
                <a:gd name="T62" fmla="*/ 855 w 2928"/>
                <a:gd name="T63" fmla="*/ 412 h 2960"/>
                <a:gd name="T64" fmla="*/ 621 w 2928"/>
                <a:gd name="T65" fmla="*/ 560 h 2960"/>
                <a:gd name="T66" fmla="*/ 424 w 2928"/>
                <a:gd name="T67" fmla="*/ 756 h 2960"/>
                <a:gd name="T68" fmla="*/ 274 w 2928"/>
                <a:gd name="T69" fmla="*/ 996 h 2960"/>
                <a:gd name="T70" fmla="*/ 207 w 2928"/>
                <a:gd name="T71" fmla="*/ 1063 h 2960"/>
                <a:gd name="T72" fmla="*/ 114 w 2928"/>
                <a:gd name="T73" fmla="*/ 1075 h 2960"/>
                <a:gd name="T74" fmla="*/ 31 w 2928"/>
                <a:gd name="T75" fmla="*/ 1024 h 2960"/>
                <a:gd name="T76" fmla="*/ 0 w 2928"/>
                <a:gd name="T77" fmla="*/ 935 h 2960"/>
                <a:gd name="T78" fmla="*/ 64 w 2928"/>
                <a:gd name="T79" fmla="*/ 775 h 2960"/>
                <a:gd name="T80" fmla="*/ 254 w 2928"/>
                <a:gd name="T81" fmla="*/ 512 h 2960"/>
                <a:gd name="T82" fmla="*/ 491 w 2928"/>
                <a:gd name="T83" fmla="*/ 297 h 2960"/>
                <a:gd name="T84" fmla="*/ 768 w 2928"/>
                <a:gd name="T85" fmla="*/ 136 h 2960"/>
                <a:gd name="T86" fmla="*/ 1072 w 2928"/>
                <a:gd name="T87" fmla="*/ 35 h 2960"/>
                <a:gd name="T88" fmla="*/ 1397 w 2928"/>
                <a:gd name="T89" fmla="*/ 0 h 2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28" h="2960">
                  <a:moveTo>
                    <a:pt x="1397" y="0"/>
                  </a:moveTo>
                  <a:lnTo>
                    <a:pt x="1516" y="4"/>
                  </a:lnTo>
                  <a:lnTo>
                    <a:pt x="1633" y="19"/>
                  </a:lnTo>
                  <a:lnTo>
                    <a:pt x="1748" y="40"/>
                  </a:lnTo>
                  <a:lnTo>
                    <a:pt x="1859" y="71"/>
                  </a:lnTo>
                  <a:lnTo>
                    <a:pt x="1966" y="109"/>
                  </a:lnTo>
                  <a:lnTo>
                    <a:pt x="2070" y="155"/>
                  </a:lnTo>
                  <a:lnTo>
                    <a:pt x="2169" y="209"/>
                  </a:lnTo>
                  <a:lnTo>
                    <a:pt x="2264" y="268"/>
                  </a:lnTo>
                  <a:lnTo>
                    <a:pt x="2354" y="335"/>
                  </a:lnTo>
                  <a:lnTo>
                    <a:pt x="2438" y="408"/>
                  </a:lnTo>
                  <a:lnTo>
                    <a:pt x="2517" y="488"/>
                  </a:lnTo>
                  <a:lnTo>
                    <a:pt x="2591" y="572"/>
                  </a:lnTo>
                  <a:lnTo>
                    <a:pt x="2658" y="662"/>
                  </a:lnTo>
                  <a:lnTo>
                    <a:pt x="2718" y="756"/>
                  </a:lnTo>
                  <a:lnTo>
                    <a:pt x="2772" y="855"/>
                  </a:lnTo>
                  <a:lnTo>
                    <a:pt x="2817" y="958"/>
                  </a:lnTo>
                  <a:lnTo>
                    <a:pt x="2856" y="1066"/>
                  </a:lnTo>
                  <a:lnTo>
                    <a:pt x="2887" y="1176"/>
                  </a:lnTo>
                  <a:lnTo>
                    <a:pt x="2909" y="1290"/>
                  </a:lnTo>
                  <a:lnTo>
                    <a:pt x="2923" y="1407"/>
                  </a:lnTo>
                  <a:lnTo>
                    <a:pt x="2928" y="1526"/>
                  </a:lnTo>
                  <a:lnTo>
                    <a:pt x="2923" y="1630"/>
                  </a:lnTo>
                  <a:lnTo>
                    <a:pt x="2913" y="1733"/>
                  </a:lnTo>
                  <a:lnTo>
                    <a:pt x="2896" y="1834"/>
                  </a:lnTo>
                  <a:lnTo>
                    <a:pt x="2872" y="1935"/>
                  </a:lnTo>
                  <a:lnTo>
                    <a:pt x="2840" y="2033"/>
                  </a:lnTo>
                  <a:lnTo>
                    <a:pt x="2804" y="2128"/>
                  </a:lnTo>
                  <a:lnTo>
                    <a:pt x="2760" y="2221"/>
                  </a:lnTo>
                  <a:lnTo>
                    <a:pt x="2709" y="2312"/>
                  </a:lnTo>
                  <a:lnTo>
                    <a:pt x="2652" y="2399"/>
                  </a:lnTo>
                  <a:lnTo>
                    <a:pt x="2591" y="2481"/>
                  </a:lnTo>
                  <a:lnTo>
                    <a:pt x="2526" y="2556"/>
                  </a:lnTo>
                  <a:lnTo>
                    <a:pt x="2454" y="2629"/>
                  </a:lnTo>
                  <a:lnTo>
                    <a:pt x="2380" y="2696"/>
                  </a:lnTo>
                  <a:lnTo>
                    <a:pt x="2301" y="2758"/>
                  </a:lnTo>
                  <a:lnTo>
                    <a:pt x="2218" y="2815"/>
                  </a:lnTo>
                  <a:lnTo>
                    <a:pt x="2131" y="2866"/>
                  </a:lnTo>
                  <a:lnTo>
                    <a:pt x="2041" y="2911"/>
                  </a:lnTo>
                  <a:lnTo>
                    <a:pt x="1948" y="2950"/>
                  </a:lnTo>
                  <a:lnTo>
                    <a:pt x="1923" y="2957"/>
                  </a:lnTo>
                  <a:lnTo>
                    <a:pt x="1897" y="2960"/>
                  </a:lnTo>
                  <a:lnTo>
                    <a:pt x="1867" y="2957"/>
                  </a:lnTo>
                  <a:lnTo>
                    <a:pt x="1840" y="2949"/>
                  </a:lnTo>
                  <a:lnTo>
                    <a:pt x="1815" y="2936"/>
                  </a:lnTo>
                  <a:lnTo>
                    <a:pt x="1793" y="2917"/>
                  </a:lnTo>
                  <a:lnTo>
                    <a:pt x="1776" y="2895"/>
                  </a:lnTo>
                  <a:lnTo>
                    <a:pt x="1761" y="2867"/>
                  </a:lnTo>
                  <a:lnTo>
                    <a:pt x="1754" y="2835"/>
                  </a:lnTo>
                  <a:lnTo>
                    <a:pt x="1752" y="2803"/>
                  </a:lnTo>
                  <a:lnTo>
                    <a:pt x="1758" y="2773"/>
                  </a:lnTo>
                  <a:lnTo>
                    <a:pt x="1771" y="2744"/>
                  </a:lnTo>
                  <a:lnTo>
                    <a:pt x="1790" y="2718"/>
                  </a:lnTo>
                  <a:lnTo>
                    <a:pt x="1815" y="2697"/>
                  </a:lnTo>
                  <a:lnTo>
                    <a:pt x="1844" y="2681"/>
                  </a:lnTo>
                  <a:lnTo>
                    <a:pt x="1932" y="2645"/>
                  </a:lnTo>
                  <a:lnTo>
                    <a:pt x="2015" y="2600"/>
                  </a:lnTo>
                  <a:lnTo>
                    <a:pt x="2095" y="2551"/>
                  </a:lnTo>
                  <a:lnTo>
                    <a:pt x="2169" y="2495"/>
                  </a:lnTo>
                  <a:lnTo>
                    <a:pt x="2239" y="2434"/>
                  </a:lnTo>
                  <a:lnTo>
                    <a:pt x="2304" y="2370"/>
                  </a:lnTo>
                  <a:lnTo>
                    <a:pt x="2364" y="2299"/>
                  </a:lnTo>
                  <a:lnTo>
                    <a:pt x="2419" y="2227"/>
                  </a:lnTo>
                  <a:lnTo>
                    <a:pt x="2469" y="2148"/>
                  </a:lnTo>
                  <a:lnTo>
                    <a:pt x="2513" y="2067"/>
                  </a:lnTo>
                  <a:lnTo>
                    <a:pt x="2550" y="1983"/>
                  </a:lnTo>
                  <a:lnTo>
                    <a:pt x="2581" y="1895"/>
                  </a:lnTo>
                  <a:lnTo>
                    <a:pt x="2606" y="1805"/>
                  </a:lnTo>
                  <a:lnTo>
                    <a:pt x="2625" y="1714"/>
                  </a:lnTo>
                  <a:lnTo>
                    <a:pt x="2635" y="1621"/>
                  </a:lnTo>
                  <a:lnTo>
                    <a:pt x="2639" y="1526"/>
                  </a:lnTo>
                  <a:lnTo>
                    <a:pt x="2635" y="1419"/>
                  </a:lnTo>
                  <a:lnTo>
                    <a:pt x="2620" y="1314"/>
                  </a:lnTo>
                  <a:lnTo>
                    <a:pt x="2599" y="1214"/>
                  </a:lnTo>
                  <a:lnTo>
                    <a:pt x="2569" y="1115"/>
                  </a:lnTo>
                  <a:lnTo>
                    <a:pt x="2532" y="1021"/>
                  </a:lnTo>
                  <a:lnTo>
                    <a:pt x="2486" y="931"/>
                  </a:lnTo>
                  <a:lnTo>
                    <a:pt x="2434" y="844"/>
                  </a:lnTo>
                  <a:lnTo>
                    <a:pt x="2374" y="762"/>
                  </a:lnTo>
                  <a:lnTo>
                    <a:pt x="2310" y="687"/>
                  </a:lnTo>
                  <a:lnTo>
                    <a:pt x="2239" y="616"/>
                  </a:lnTo>
                  <a:lnTo>
                    <a:pt x="2162" y="550"/>
                  </a:lnTo>
                  <a:lnTo>
                    <a:pt x="2080" y="492"/>
                  </a:lnTo>
                  <a:lnTo>
                    <a:pt x="1994" y="440"/>
                  </a:lnTo>
                  <a:lnTo>
                    <a:pt x="1904" y="395"/>
                  </a:lnTo>
                  <a:lnTo>
                    <a:pt x="1809" y="357"/>
                  </a:lnTo>
                  <a:lnTo>
                    <a:pt x="1710" y="326"/>
                  </a:lnTo>
                  <a:lnTo>
                    <a:pt x="1608" y="305"/>
                  </a:lnTo>
                  <a:lnTo>
                    <a:pt x="1505" y="292"/>
                  </a:lnTo>
                  <a:lnTo>
                    <a:pt x="1397" y="287"/>
                  </a:lnTo>
                  <a:lnTo>
                    <a:pt x="1302" y="292"/>
                  </a:lnTo>
                  <a:lnTo>
                    <a:pt x="1209" y="302"/>
                  </a:lnTo>
                  <a:lnTo>
                    <a:pt x="1117" y="319"/>
                  </a:lnTo>
                  <a:lnTo>
                    <a:pt x="1027" y="344"/>
                  </a:lnTo>
                  <a:lnTo>
                    <a:pt x="940" y="376"/>
                  </a:lnTo>
                  <a:lnTo>
                    <a:pt x="855" y="412"/>
                  </a:lnTo>
                  <a:lnTo>
                    <a:pt x="774" y="456"/>
                  </a:lnTo>
                  <a:lnTo>
                    <a:pt x="695" y="505"/>
                  </a:lnTo>
                  <a:lnTo>
                    <a:pt x="621" y="560"/>
                  </a:lnTo>
                  <a:lnTo>
                    <a:pt x="551" y="621"/>
                  </a:lnTo>
                  <a:lnTo>
                    <a:pt x="485" y="687"/>
                  </a:lnTo>
                  <a:lnTo>
                    <a:pt x="424" y="756"/>
                  </a:lnTo>
                  <a:lnTo>
                    <a:pt x="369" y="832"/>
                  </a:lnTo>
                  <a:lnTo>
                    <a:pt x="319" y="912"/>
                  </a:lnTo>
                  <a:lnTo>
                    <a:pt x="274" y="996"/>
                  </a:lnTo>
                  <a:lnTo>
                    <a:pt x="257" y="1024"/>
                  </a:lnTo>
                  <a:lnTo>
                    <a:pt x="235" y="1047"/>
                  </a:lnTo>
                  <a:lnTo>
                    <a:pt x="207" y="1063"/>
                  </a:lnTo>
                  <a:lnTo>
                    <a:pt x="178" y="1075"/>
                  </a:lnTo>
                  <a:lnTo>
                    <a:pt x="146" y="1078"/>
                  </a:lnTo>
                  <a:lnTo>
                    <a:pt x="114" y="1075"/>
                  </a:lnTo>
                  <a:lnTo>
                    <a:pt x="82" y="1064"/>
                  </a:lnTo>
                  <a:lnTo>
                    <a:pt x="54" y="1047"/>
                  </a:lnTo>
                  <a:lnTo>
                    <a:pt x="31" y="1024"/>
                  </a:lnTo>
                  <a:lnTo>
                    <a:pt x="15" y="996"/>
                  </a:lnTo>
                  <a:lnTo>
                    <a:pt x="5" y="967"/>
                  </a:lnTo>
                  <a:lnTo>
                    <a:pt x="0" y="935"/>
                  </a:lnTo>
                  <a:lnTo>
                    <a:pt x="3" y="903"/>
                  </a:lnTo>
                  <a:lnTo>
                    <a:pt x="13" y="873"/>
                  </a:lnTo>
                  <a:lnTo>
                    <a:pt x="64" y="775"/>
                  </a:lnTo>
                  <a:lnTo>
                    <a:pt x="121" y="682"/>
                  </a:lnTo>
                  <a:lnTo>
                    <a:pt x="185" y="595"/>
                  </a:lnTo>
                  <a:lnTo>
                    <a:pt x="254" y="512"/>
                  </a:lnTo>
                  <a:lnTo>
                    <a:pt x="328" y="435"/>
                  </a:lnTo>
                  <a:lnTo>
                    <a:pt x="408" y="363"/>
                  </a:lnTo>
                  <a:lnTo>
                    <a:pt x="491" y="297"/>
                  </a:lnTo>
                  <a:lnTo>
                    <a:pt x="580" y="238"/>
                  </a:lnTo>
                  <a:lnTo>
                    <a:pt x="672" y="184"/>
                  </a:lnTo>
                  <a:lnTo>
                    <a:pt x="768" y="136"/>
                  </a:lnTo>
                  <a:lnTo>
                    <a:pt x="867" y="96"/>
                  </a:lnTo>
                  <a:lnTo>
                    <a:pt x="969" y="62"/>
                  </a:lnTo>
                  <a:lnTo>
                    <a:pt x="1072" y="35"/>
                  </a:lnTo>
                  <a:lnTo>
                    <a:pt x="1179" y="16"/>
                  </a:lnTo>
                  <a:lnTo>
                    <a:pt x="1288" y="4"/>
                  </a:lnTo>
                  <a:lnTo>
                    <a:pt x="1397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Freeform 5"/>
          <p:cNvSpPr>
            <a:spLocks noEditPoints="1"/>
          </p:cNvSpPr>
          <p:nvPr/>
        </p:nvSpPr>
        <p:spPr bwMode="auto">
          <a:xfrm>
            <a:off x="1421646" y="3989574"/>
            <a:ext cx="276225" cy="431800"/>
          </a:xfrm>
          <a:custGeom>
            <a:avLst/>
            <a:gdLst>
              <a:gd name="T0" fmla="*/ 176717 w 162"/>
              <a:gd name="T1" fmla="*/ 114552 h 256"/>
              <a:gd name="T2" fmla="*/ 54375 w 162"/>
              <a:gd name="T3" fmla="*/ 114552 h 256"/>
              <a:gd name="T4" fmla="*/ 71367 w 162"/>
              <a:gd name="T5" fmla="*/ 163406 h 256"/>
              <a:gd name="T6" fmla="*/ 64570 w 162"/>
              <a:gd name="T7" fmla="*/ 163406 h 256"/>
              <a:gd name="T8" fmla="*/ 115546 w 162"/>
              <a:gd name="T9" fmla="*/ 43799 h 256"/>
              <a:gd name="T10" fmla="*/ 166522 w 162"/>
              <a:gd name="T11" fmla="*/ 163406 h 256"/>
              <a:gd name="T12" fmla="*/ 158026 w 162"/>
              <a:gd name="T13" fmla="*/ 156667 h 256"/>
              <a:gd name="T14" fmla="*/ 40781 w 162"/>
              <a:gd name="T15" fmla="*/ 186990 h 256"/>
              <a:gd name="T16" fmla="*/ 115546 w 162"/>
              <a:gd name="T17" fmla="*/ 10108 h 256"/>
              <a:gd name="T18" fmla="*/ 190311 w 162"/>
              <a:gd name="T19" fmla="*/ 186990 h 256"/>
              <a:gd name="T20" fmla="*/ 193709 w 162"/>
              <a:gd name="T21" fmla="*/ 195413 h 256"/>
              <a:gd name="T22" fmla="*/ 229393 w 162"/>
              <a:gd name="T23" fmla="*/ 114552 h 256"/>
              <a:gd name="T24" fmla="*/ 0 w 162"/>
              <a:gd name="T25" fmla="*/ 114552 h 256"/>
              <a:gd name="T26" fmla="*/ 40781 w 162"/>
              <a:gd name="T27" fmla="*/ 193728 h 256"/>
              <a:gd name="T28" fmla="*/ 246385 w 162"/>
              <a:gd name="T29" fmla="*/ 427887 h 256"/>
              <a:gd name="T30" fmla="*/ 132538 w 162"/>
              <a:gd name="T31" fmla="*/ 431256 h 256"/>
              <a:gd name="T32" fmla="*/ 129139 w 162"/>
              <a:gd name="T33" fmla="*/ 422833 h 256"/>
              <a:gd name="T34" fmla="*/ 122343 w 162"/>
              <a:gd name="T35" fmla="*/ 409356 h 256"/>
              <a:gd name="T36" fmla="*/ 27187 w 162"/>
              <a:gd name="T37" fmla="*/ 252689 h 256"/>
              <a:gd name="T38" fmla="*/ 47578 w 162"/>
              <a:gd name="T39" fmla="*/ 240897 h 256"/>
              <a:gd name="T40" fmla="*/ 91757 w 162"/>
              <a:gd name="T41" fmla="*/ 276273 h 256"/>
              <a:gd name="T42" fmla="*/ 93456 w 162"/>
              <a:gd name="T43" fmla="*/ 245951 h 256"/>
              <a:gd name="T44" fmla="*/ 93456 w 162"/>
              <a:gd name="T45" fmla="*/ 133083 h 256"/>
              <a:gd name="T46" fmla="*/ 115546 w 162"/>
              <a:gd name="T47" fmla="*/ 84230 h 256"/>
              <a:gd name="T48" fmla="*/ 139335 w 162"/>
              <a:gd name="T49" fmla="*/ 131398 h 256"/>
              <a:gd name="T50" fmla="*/ 142733 w 162"/>
              <a:gd name="T51" fmla="*/ 170144 h 256"/>
              <a:gd name="T52" fmla="*/ 164823 w 162"/>
              <a:gd name="T53" fmla="*/ 217313 h 256"/>
              <a:gd name="T54" fmla="*/ 203904 w 162"/>
              <a:gd name="T55" fmla="*/ 230789 h 256"/>
              <a:gd name="T56" fmla="*/ 259978 w 162"/>
              <a:gd name="T57" fmla="*/ 266166 h 256"/>
              <a:gd name="T58" fmla="*/ 251482 w 162"/>
              <a:gd name="T59" fmla="*/ 409356 h 256"/>
              <a:gd name="T60" fmla="*/ 96855 w 162"/>
              <a:gd name="T61" fmla="*/ 119606 h 256"/>
              <a:gd name="T62" fmla="*/ 134237 w 162"/>
              <a:gd name="T63" fmla="*/ 112868 h 256"/>
              <a:gd name="T64" fmla="*/ 95155 w 162"/>
              <a:gd name="T65" fmla="*/ 114552 h 256"/>
              <a:gd name="T66" fmla="*/ 258279 w 162"/>
              <a:gd name="T67" fmla="*/ 294804 h 256"/>
              <a:gd name="T68" fmla="*/ 227693 w 162"/>
              <a:gd name="T69" fmla="*/ 261112 h 256"/>
              <a:gd name="T70" fmla="*/ 203904 w 162"/>
              <a:gd name="T71" fmla="*/ 240897 h 256"/>
              <a:gd name="T72" fmla="*/ 185213 w 162"/>
              <a:gd name="T73" fmla="*/ 244266 h 256"/>
              <a:gd name="T74" fmla="*/ 164823 w 162"/>
              <a:gd name="T75" fmla="*/ 227420 h 256"/>
              <a:gd name="T76" fmla="*/ 142733 w 162"/>
              <a:gd name="T77" fmla="*/ 235843 h 256"/>
              <a:gd name="T78" fmla="*/ 127440 w 162"/>
              <a:gd name="T79" fmla="*/ 131398 h 256"/>
              <a:gd name="T80" fmla="*/ 127440 w 162"/>
              <a:gd name="T81" fmla="*/ 121291 h 256"/>
              <a:gd name="T82" fmla="*/ 113847 w 162"/>
              <a:gd name="T83" fmla="*/ 107814 h 256"/>
              <a:gd name="T84" fmla="*/ 103651 w 162"/>
              <a:gd name="T85" fmla="*/ 247635 h 256"/>
              <a:gd name="T86" fmla="*/ 91757 w 162"/>
              <a:gd name="T87" fmla="*/ 288066 h 256"/>
              <a:gd name="T88" fmla="*/ 47578 w 162"/>
              <a:gd name="T89" fmla="*/ 251004 h 256"/>
              <a:gd name="T90" fmla="*/ 42480 w 162"/>
              <a:gd name="T91" fmla="*/ 252689 h 256"/>
              <a:gd name="T92" fmla="*/ 67968 w 162"/>
              <a:gd name="T93" fmla="*/ 330180 h 256"/>
              <a:gd name="T94" fmla="*/ 129139 w 162"/>
              <a:gd name="T95" fmla="*/ 402618 h 256"/>
              <a:gd name="T96" fmla="*/ 139335 w 162"/>
              <a:gd name="T97" fmla="*/ 421148 h 256"/>
              <a:gd name="T98" fmla="*/ 241287 w 162"/>
              <a:gd name="T99" fmla="*/ 405987 h 256"/>
              <a:gd name="T100" fmla="*/ 258279 w 162"/>
              <a:gd name="T101" fmla="*/ 294804 h 256"/>
              <a:gd name="T102" fmla="*/ 258279 w 162"/>
              <a:gd name="T103" fmla="*/ 294804 h 25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62" h="256">
                <a:moveTo>
                  <a:pt x="93" y="93"/>
                </a:moveTo>
                <a:cubicBezTo>
                  <a:pt x="100" y="86"/>
                  <a:pt x="104" y="77"/>
                  <a:pt x="104" y="68"/>
                </a:cubicBezTo>
                <a:cubicBezTo>
                  <a:pt x="104" y="48"/>
                  <a:pt x="87" y="32"/>
                  <a:pt x="68" y="32"/>
                </a:cubicBezTo>
                <a:cubicBezTo>
                  <a:pt x="48" y="32"/>
                  <a:pt x="32" y="48"/>
                  <a:pt x="32" y="68"/>
                </a:cubicBezTo>
                <a:cubicBezTo>
                  <a:pt x="32" y="77"/>
                  <a:pt x="35" y="86"/>
                  <a:pt x="42" y="93"/>
                </a:cubicBezTo>
                <a:cubicBezTo>
                  <a:pt x="43" y="94"/>
                  <a:pt x="43" y="96"/>
                  <a:pt x="42" y="97"/>
                </a:cubicBezTo>
                <a:cubicBezTo>
                  <a:pt x="41" y="97"/>
                  <a:pt x="41" y="98"/>
                  <a:pt x="40" y="98"/>
                </a:cubicBezTo>
                <a:cubicBezTo>
                  <a:pt x="39" y="98"/>
                  <a:pt x="38" y="97"/>
                  <a:pt x="38" y="97"/>
                </a:cubicBezTo>
                <a:cubicBezTo>
                  <a:pt x="30" y="89"/>
                  <a:pt x="26" y="79"/>
                  <a:pt x="26" y="68"/>
                </a:cubicBezTo>
                <a:cubicBezTo>
                  <a:pt x="26" y="45"/>
                  <a:pt x="45" y="26"/>
                  <a:pt x="68" y="26"/>
                </a:cubicBezTo>
                <a:cubicBezTo>
                  <a:pt x="91" y="26"/>
                  <a:pt x="109" y="45"/>
                  <a:pt x="109" y="68"/>
                </a:cubicBezTo>
                <a:cubicBezTo>
                  <a:pt x="109" y="79"/>
                  <a:pt x="105" y="89"/>
                  <a:pt x="98" y="97"/>
                </a:cubicBezTo>
                <a:cubicBezTo>
                  <a:pt x="97" y="98"/>
                  <a:pt x="95" y="98"/>
                  <a:pt x="94" y="97"/>
                </a:cubicBezTo>
                <a:cubicBezTo>
                  <a:pt x="92" y="96"/>
                  <a:pt x="92" y="94"/>
                  <a:pt x="93" y="93"/>
                </a:cubicBezTo>
                <a:close/>
                <a:moveTo>
                  <a:pt x="24" y="115"/>
                </a:moveTo>
                <a:cubicBezTo>
                  <a:pt x="25" y="114"/>
                  <a:pt x="25" y="112"/>
                  <a:pt x="24" y="111"/>
                </a:cubicBezTo>
                <a:cubicBezTo>
                  <a:pt x="12" y="99"/>
                  <a:pt x="6" y="84"/>
                  <a:pt x="6" y="68"/>
                </a:cubicBezTo>
                <a:cubicBezTo>
                  <a:pt x="6" y="34"/>
                  <a:pt x="34" y="6"/>
                  <a:pt x="68" y="6"/>
                </a:cubicBezTo>
                <a:cubicBezTo>
                  <a:pt x="102" y="6"/>
                  <a:pt x="129" y="34"/>
                  <a:pt x="129" y="68"/>
                </a:cubicBezTo>
                <a:cubicBezTo>
                  <a:pt x="129" y="84"/>
                  <a:pt x="123" y="99"/>
                  <a:pt x="112" y="111"/>
                </a:cubicBezTo>
                <a:cubicBezTo>
                  <a:pt x="111" y="112"/>
                  <a:pt x="111" y="114"/>
                  <a:pt x="112" y="115"/>
                </a:cubicBezTo>
                <a:cubicBezTo>
                  <a:pt x="112" y="116"/>
                  <a:pt x="113" y="116"/>
                  <a:pt x="114" y="116"/>
                </a:cubicBezTo>
                <a:cubicBezTo>
                  <a:pt x="115" y="116"/>
                  <a:pt x="115" y="116"/>
                  <a:pt x="116" y="115"/>
                </a:cubicBezTo>
                <a:cubicBezTo>
                  <a:pt x="128" y="102"/>
                  <a:pt x="135" y="85"/>
                  <a:pt x="135" y="68"/>
                </a:cubicBezTo>
                <a:cubicBezTo>
                  <a:pt x="135" y="30"/>
                  <a:pt x="105" y="0"/>
                  <a:pt x="68" y="0"/>
                </a:cubicBezTo>
                <a:cubicBezTo>
                  <a:pt x="30" y="0"/>
                  <a:pt x="0" y="30"/>
                  <a:pt x="0" y="68"/>
                </a:cubicBezTo>
                <a:cubicBezTo>
                  <a:pt x="0" y="85"/>
                  <a:pt x="7" y="102"/>
                  <a:pt x="19" y="115"/>
                </a:cubicBezTo>
                <a:cubicBezTo>
                  <a:pt x="20" y="116"/>
                  <a:pt x="22" y="116"/>
                  <a:pt x="24" y="115"/>
                </a:cubicBezTo>
                <a:close/>
                <a:moveTo>
                  <a:pt x="148" y="243"/>
                </a:moveTo>
                <a:cubicBezTo>
                  <a:pt x="145" y="254"/>
                  <a:pt x="145" y="254"/>
                  <a:pt x="145" y="254"/>
                </a:cubicBezTo>
                <a:cubicBezTo>
                  <a:pt x="144" y="255"/>
                  <a:pt x="143" y="256"/>
                  <a:pt x="142" y="256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7" y="256"/>
                  <a:pt x="76" y="255"/>
                  <a:pt x="75" y="254"/>
                </a:cubicBezTo>
                <a:cubicBezTo>
                  <a:pt x="75" y="253"/>
                  <a:pt x="75" y="252"/>
                  <a:pt x="76" y="251"/>
                </a:cubicBezTo>
                <a:cubicBezTo>
                  <a:pt x="76" y="251"/>
                  <a:pt x="77" y="250"/>
                  <a:pt x="77" y="249"/>
                </a:cubicBezTo>
                <a:cubicBezTo>
                  <a:pt x="76" y="248"/>
                  <a:pt x="76" y="246"/>
                  <a:pt x="72" y="243"/>
                </a:cubicBezTo>
                <a:cubicBezTo>
                  <a:pt x="71" y="242"/>
                  <a:pt x="46" y="218"/>
                  <a:pt x="35" y="200"/>
                </a:cubicBezTo>
                <a:cubicBezTo>
                  <a:pt x="32" y="195"/>
                  <a:pt x="10" y="164"/>
                  <a:pt x="16" y="150"/>
                </a:cubicBezTo>
                <a:cubicBezTo>
                  <a:pt x="17" y="147"/>
                  <a:pt x="20" y="145"/>
                  <a:pt x="23" y="144"/>
                </a:cubicBezTo>
                <a:cubicBezTo>
                  <a:pt x="25" y="143"/>
                  <a:pt x="26" y="143"/>
                  <a:pt x="28" y="143"/>
                </a:cubicBezTo>
                <a:cubicBezTo>
                  <a:pt x="38" y="143"/>
                  <a:pt x="45" y="152"/>
                  <a:pt x="50" y="159"/>
                </a:cubicBezTo>
                <a:cubicBezTo>
                  <a:pt x="51" y="161"/>
                  <a:pt x="53" y="163"/>
                  <a:pt x="54" y="164"/>
                </a:cubicBezTo>
                <a:cubicBezTo>
                  <a:pt x="54" y="162"/>
                  <a:pt x="55" y="157"/>
                  <a:pt x="55" y="147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55" y="146"/>
                  <a:pt x="56" y="130"/>
                  <a:pt x="56" y="80"/>
                </a:cubicBezTo>
                <a:cubicBezTo>
                  <a:pt x="56" y="80"/>
                  <a:pt x="55" y="80"/>
                  <a:pt x="55" y="79"/>
                </a:cubicBezTo>
                <a:cubicBezTo>
                  <a:pt x="52" y="76"/>
                  <a:pt x="50" y="72"/>
                  <a:pt x="50" y="68"/>
                </a:cubicBezTo>
                <a:cubicBezTo>
                  <a:pt x="50" y="58"/>
                  <a:pt x="58" y="50"/>
                  <a:pt x="68" y="50"/>
                </a:cubicBezTo>
                <a:cubicBezTo>
                  <a:pt x="77" y="50"/>
                  <a:pt x="85" y="58"/>
                  <a:pt x="85" y="68"/>
                </a:cubicBezTo>
                <a:cubicBezTo>
                  <a:pt x="85" y="71"/>
                  <a:pt x="84" y="75"/>
                  <a:pt x="82" y="78"/>
                </a:cubicBezTo>
                <a:cubicBezTo>
                  <a:pt x="82" y="79"/>
                  <a:pt x="82" y="79"/>
                  <a:pt x="82" y="80"/>
                </a:cubicBezTo>
                <a:cubicBezTo>
                  <a:pt x="82" y="86"/>
                  <a:pt x="83" y="93"/>
                  <a:pt x="84" y="101"/>
                </a:cubicBezTo>
                <a:cubicBezTo>
                  <a:pt x="85" y="112"/>
                  <a:pt x="86" y="126"/>
                  <a:pt x="87" y="132"/>
                </a:cubicBezTo>
                <a:cubicBezTo>
                  <a:pt x="89" y="131"/>
                  <a:pt x="93" y="129"/>
                  <a:pt x="97" y="129"/>
                </a:cubicBezTo>
                <a:cubicBezTo>
                  <a:pt x="101" y="129"/>
                  <a:pt x="107" y="131"/>
                  <a:pt x="112" y="139"/>
                </a:cubicBezTo>
                <a:cubicBezTo>
                  <a:pt x="114" y="138"/>
                  <a:pt x="117" y="137"/>
                  <a:pt x="120" y="137"/>
                </a:cubicBezTo>
                <a:cubicBezTo>
                  <a:pt x="125" y="137"/>
                  <a:pt x="132" y="139"/>
                  <a:pt x="136" y="149"/>
                </a:cubicBezTo>
                <a:cubicBezTo>
                  <a:pt x="140" y="150"/>
                  <a:pt x="148" y="152"/>
                  <a:pt x="153" y="158"/>
                </a:cubicBezTo>
                <a:cubicBezTo>
                  <a:pt x="157" y="163"/>
                  <a:pt x="159" y="168"/>
                  <a:pt x="158" y="175"/>
                </a:cubicBezTo>
                <a:cubicBezTo>
                  <a:pt x="159" y="179"/>
                  <a:pt x="162" y="216"/>
                  <a:pt x="148" y="243"/>
                </a:cubicBezTo>
                <a:close/>
                <a:moveTo>
                  <a:pt x="56" y="68"/>
                </a:moveTo>
                <a:cubicBezTo>
                  <a:pt x="56" y="69"/>
                  <a:pt x="56" y="70"/>
                  <a:pt x="57" y="71"/>
                </a:cubicBezTo>
                <a:cubicBezTo>
                  <a:pt x="59" y="60"/>
                  <a:pt x="63" y="58"/>
                  <a:pt x="67" y="58"/>
                </a:cubicBezTo>
                <a:cubicBezTo>
                  <a:pt x="72" y="58"/>
                  <a:pt x="77" y="63"/>
                  <a:pt x="79" y="67"/>
                </a:cubicBezTo>
                <a:cubicBezTo>
                  <a:pt x="79" y="61"/>
                  <a:pt x="74" y="56"/>
                  <a:pt x="68" y="56"/>
                </a:cubicBezTo>
                <a:cubicBezTo>
                  <a:pt x="61" y="56"/>
                  <a:pt x="56" y="61"/>
                  <a:pt x="56" y="68"/>
                </a:cubicBezTo>
                <a:close/>
                <a:moveTo>
                  <a:pt x="152" y="175"/>
                </a:moveTo>
                <a:cubicBezTo>
                  <a:pt x="152" y="175"/>
                  <a:pt x="152" y="175"/>
                  <a:pt x="152" y="175"/>
                </a:cubicBezTo>
                <a:cubicBezTo>
                  <a:pt x="152" y="170"/>
                  <a:pt x="151" y="165"/>
                  <a:pt x="149" y="162"/>
                </a:cubicBezTo>
                <a:cubicBezTo>
                  <a:pt x="143" y="156"/>
                  <a:pt x="134" y="155"/>
                  <a:pt x="134" y="155"/>
                </a:cubicBezTo>
                <a:cubicBezTo>
                  <a:pt x="133" y="155"/>
                  <a:pt x="131" y="154"/>
                  <a:pt x="131" y="153"/>
                </a:cubicBezTo>
                <a:cubicBezTo>
                  <a:pt x="129" y="146"/>
                  <a:pt x="125" y="143"/>
                  <a:pt x="120" y="143"/>
                </a:cubicBezTo>
                <a:cubicBezTo>
                  <a:pt x="116" y="143"/>
                  <a:pt x="112" y="145"/>
                  <a:pt x="112" y="145"/>
                </a:cubicBezTo>
                <a:cubicBezTo>
                  <a:pt x="111" y="146"/>
                  <a:pt x="110" y="146"/>
                  <a:pt x="109" y="145"/>
                </a:cubicBezTo>
                <a:cubicBezTo>
                  <a:pt x="109" y="145"/>
                  <a:pt x="108" y="145"/>
                  <a:pt x="108" y="144"/>
                </a:cubicBezTo>
                <a:cubicBezTo>
                  <a:pt x="105" y="138"/>
                  <a:pt x="101" y="135"/>
                  <a:pt x="97" y="135"/>
                </a:cubicBezTo>
                <a:cubicBezTo>
                  <a:pt x="92" y="135"/>
                  <a:pt x="86" y="139"/>
                  <a:pt x="86" y="139"/>
                </a:cubicBezTo>
                <a:cubicBezTo>
                  <a:pt x="86" y="140"/>
                  <a:pt x="85" y="140"/>
                  <a:pt x="84" y="140"/>
                </a:cubicBezTo>
                <a:cubicBezTo>
                  <a:pt x="81" y="139"/>
                  <a:pt x="81" y="139"/>
                  <a:pt x="78" y="102"/>
                </a:cubicBezTo>
                <a:cubicBezTo>
                  <a:pt x="77" y="94"/>
                  <a:pt x="76" y="84"/>
                  <a:pt x="75" y="78"/>
                </a:cubicBezTo>
                <a:cubicBezTo>
                  <a:pt x="75" y="78"/>
                  <a:pt x="75" y="78"/>
                  <a:pt x="75" y="77"/>
                </a:cubicBezTo>
                <a:cubicBezTo>
                  <a:pt x="75" y="75"/>
                  <a:pt x="75" y="73"/>
                  <a:pt x="75" y="72"/>
                </a:cubicBezTo>
                <a:cubicBezTo>
                  <a:pt x="74" y="72"/>
                  <a:pt x="74" y="72"/>
                  <a:pt x="74" y="71"/>
                </a:cubicBezTo>
                <a:cubicBezTo>
                  <a:pt x="74" y="68"/>
                  <a:pt x="70" y="64"/>
                  <a:pt x="67" y="64"/>
                </a:cubicBezTo>
                <a:cubicBezTo>
                  <a:pt x="65" y="64"/>
                  <a:pt x="63" y="67"/>
                  <a:pt x="62" y="76"/>
                </a:cubicBezTo>
                <a:cubicBezTo>
                  <a:pt x="62" y="128"/>
                  <a:pt x="61" y="145"/>
                  <a:pt x="61" y="147"/>
                </a:cubicBezTo>
                <a:cubicBezTo>
                  <a:pt x="61" y="163"/>
                  <a:pt x="59" y="167"/>
                  <a:pt x="57" y="170"/>
                </a:cubicBezTo>
                <a:cubicBezTo>
                  <a:pt x="57" y="170"/>
                  <a:pt x="56" y="171"/>
                  <a:pt x="54" y="171"/>
                </a:cubicBezTo>
                <a:cubicBezTo>
                  <a:pt x="51" y="171"/>
                  <a:pt x="49" y="168"/>
                  <a:pt x="45" y="163"/>
                </a:cubicBezTo>
                <a:cubicBezTo>
                  <a:pt x="41" y="157"/>
                  <a:pt x="35" y="149"/>
                  <a:pt x="28" y="149"/>
                </a:cubicBezTo>
                <a:cubicBezTo>
                  <a:pt x="27" y="149"/>
                  <a:pt x="26" y="149"/>
                  <a:pt x="25" y="150"/>
                </a:cubicBezTo>
                <a:cubicBezTo>
                  <a:pt x="25" y="150"/>
                  <a:pt x="25" y="150"/>
                  <a:pt x="25" y="150"/>
                </a:cubicBezTo>
                <a:cubicBezTo>
                  <a:pt x="22" y="150"/>
                  <a:pt x="22" y="151"/>
                  <a:pt x="21" y="152"/>
                </a:cubicBezTo>
                <a:cubicBezTo>
                  <a:pt x="18" y="161"/>
                  <a:pt x="31" y="184"/>
                  <a:pt x="40" y="196"/>
                </a:cubicBezTo>
                <a:cubicBezTo>
                  <a:pt x="40" y="196"/>
                  <a:pt x="40" y="196"/>
                  <a:pt x="40" y="196"/>
                </a:cubicBezTo>
                <a:cubicBezTo>
                  <a:pt x="51" y="214"/>
                  <a:pt x="76" y="238"/>
                  <a:pt x="76" y="239"/>
                </a:cubicBezTo>
                <a:cubicBezTo>
                  <a:pt x="80" y="242"/>
                  <a:pt x="82" y="246"/>
                  <a:pt x="83" y="249"/>
                </a:cubicBezTo>
                <a:cubicBezTo>
                  <a:pt x="83" y="250"/>
                  <a:pt x="82" y="250"/>
                  <a:pt x="82" y="250"/>
                </a:cubicBezTo>
                <a:cubicBezTo>
                  <a:pt x="140" y="250"/>
                  <a:pt x="140" y="250"/>
                  <a:pt x="140" y="250"/>
                </a:cubicBezTo>
                <a:cubicBezTo>
                  <a:pt x="142" y="241"/>
                  <a:pt x="142" y="241"/>
                  <a:pt x="142" y="241"/>
                </a:cubicBezTo>
                <a:cubicBezTo>
                  <a:pt x="143" y="241"/>
                  <a:pt x="143" y="241"/>
                  <a:pt x="143" y="241"/>
                </a:cubicBezTo>
                <a:cubicBezTo>
                  <a:pt x="157" y="214"/>
                  <a:pt x="152" y="176"/>
                  <a:pt x="152" y="175"/>
                </a:cubicBezTo>
                <a:close/>
                <a:moveTo>
                  <a:pt x="152" y="175"/>
                </a:moveTo>
                <a:cubicBezTo>
                  <a:pt x="152" y="175"/>
                  <a:pt x="152" y="175"/>
                  <a:pt x="152" y="175"/>
                </a:cubicBez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2" name="Freeform 6"/>
          <p:cNvSpPr>
            <a:spLocks noEditPoints="1"/>
          </p:cNvSpPr>
          <p:nvPr/>
        </p:nvSpPr>
        <p:spPr bwMode="auto">
          <a:xfrm>
            <a:off x="2832342" y="3186392"/>
            <a:ext cx="442912" cy="465138"/>
          </a:xfrm>
          <a:custGeom>
            <a:avLst/>
            <a:gdLst>
              <a:gd name="T0" fmla="*/ 202366 w 6154"/>
              <a:gd name="T1" fmla="*/ 80126 h 6470"/>
              <a:gd name="T2" fmla="*/ 187536 w 6154"/>
              <a:gd name="T3" fmla="*/ 100211 h 6470"/>
              <a:gd name="T4" fmla="*/ 227491 w 6154"/>
              <a:gd name="T5" fmla="*/ 122672 h 6470"/>
              <a:gd name="T6" fmla="*/ 220580 w 6154"/>
              <a:gd name="T7" fmla="*/ 146717 h 6470"/>
              <a:gd name="T8" fmla="*/ 197183 w 6154"/>
              <a:gd name="T9" fmla="*/ 174722 h 6470"/>
              <a:gd name="T10" fmla="*/ 209278 w 6154"/>
              <a:gd name="T11" fmla="*/ 184585 h 6470"/>
              <a:gd name="T12" fmla="*/ 198839 w 6154"/>
              <a:gd name="T13" fmla="*/ 213741 h 6470"/>
              <a:gd name="T14" fmla="*/ 172994 w 6154"/>
              <a:gd name="T15" fmla="*/ 209062 h 6470"/>
              <a:gd name="T16" fmla="*/ 132319 w 6154"/>
              <a:gd name="T17" fmla="*/ 189120 h 6470"/>
              <a:gd name="T18" fmla="*/ 110146 w 6154"/>
              <a:gd name="T19" fmla="*/ 215685 h 6470"/>
              <a:gd name="T20" fmla="*/ 132607 w 6154"/>
              <a:gd name="T21" fmla="*/ 230587 h 6470"/>
              <a:gd name="T22" fmla="*/ 154205 w 6154"/>
              <a:gd name="T23" fmla="*/ 234474 h 6470"/>
              <a:gd name="T24" fmla="*/ 162124 w 6154"/>
              <a:gd name="T25" fmla="*/ 272557 h 6470"/>
              <a:gd name="T26" fmla="*/ 197471 w 6154"/>
              <a:gd name="T27" fmla="*/ 294443 h 6470"/>
              <a:gd name="T28" fmla="*/ 234042 w 6154"/>
              <a:gd name="T29" fmla="*/ 329790 h 6470"/>
              <a:gd name="T30" fmla="*/ 222020 w 6154"/>
              <a:gd name="T31" fmla="*/ 365858 h 6470"/>
              <a:gd name="T32" fmla="*/ 187824 w 6154"/>
              <a:gd name="T33" fmla="*/ 390982 h 6470"/>
              <a:gd name="T34" fmla="*/ 169179 w 6154"/>
              <a:gd name="T35" fmla="*/ 419563 h 6470"/>
              <a:gd name="T36" fmla="*/ 154061 w 6154"/>
              <a:gd name="T37" fmla="*/ 403293 h 6470"/>
              <a:gd name="T38" fmla="*/ 147293 w 6154"/>
              <a:gd name="T39" fmla="*/ 374065 h 6470"/>
              <a:gd name="T40" fmla="*/ 147581 w 6154"/>
              <a:gd name="T41" fmla="*/ 347428 h 6470"/>
              <a:gd name="T42" fmla="*/ 119073 w 6154"/>
              <a:gd name="T43" fmla="*/ 327559 h 6470"/>
              <a:gd name="T44" fmla="*/ 130376 w 6154"/>
              <a:gd name="T45" fmla="*/ 304881 h 6470"/>
              <a:gd name="T46" fmla="*/ 138798 w 6154"/>
              <a:gd name="T47" fmla="*/ 277309 h 6470"/>
              <a:gd name="T48" fmla="*/ 98844 w 6154"/>
              <a:gd name="T49" fmla="*/ 259815 h 6470"/>
              <a:gd name="T50" fmla="*/ 59608 w 6154"/>
              <a:gd name="T51" fmla="*/ 226051 h 6470"/>
              <a:gd name="T52" fmla="*/ 32468 w 6154"/>
              <a:gd name="T53" fmla="*/ 209493 h 6470"/>
              <a:gd name="T54" fmla="*/ 44634 w 6154"/>
              <a:gd name="T55" fmla="*/ 340373 h 6470"/>
              <a:gd name="T56" fmla="*/ 135847 w 6154"/>
              <a:gd name="T57" fmla="*/ 426042 h 6470"/>
              <a:gd name="T58" fmla="*/ 267230 w 6154"/>
              <a:gd name="T59" fmla="*/ 429570 h 6470"/>
              <a:gd name="T60" fmla="*/ 321583 w 6154"/>
              <a:gd name="T61" fmla="*/ 378528 h 6470"/>
              <a:gd name="T62" fmla="*/ 321727 w 6154"/>
              <a:gd name="T63" fmla="*/ 353403 h 6470"/>
              <a:gd name="T64" fmla="*/ 309273 w 6154"/>
              <a:gd name="T65" fmla="*/ 336125 h 6470"/>
              <a:gd name="T66" fmla="*/ 327775 w 6154"/>
              <a:gd name="T67" fmla="*/ 319208 h 6470"/>
              <a:gd name="T68" fmla="*/ 315680 w 6154"/>
              <a:gd name="T69" fmla="*/ 296674 h 6470"/>
              <a:gd name="T70" fmla="*/ 286668 w 6154"/>
              <a:gd name="T71" fmla="*/ 290051 h 6470"/>
              <a:gd name="T72" fmla="*/ 274429 w 6154"/>
              <a:gd name="T73" fmla="*/ 258375 h 6470"/>
              <a:gd name="T74" fmla="*/ 246425 w 6154"/>
              <a:gd name="T75" fmla="*/ 242249 h 6470"/>
              <a:gd name="T76" fmla="*/ 243905 w 6154"/>
              <a:gd name="T77" fmla="*/ 206542 h 6470"/>
              <a:gd name="T78" fmla="*/ 284148 w 6154"/>
              <a:gd name="T79" fmla="*/ 218924 h 6470"/>
              <a:gd name="T80" fmla="*/ 327775 w 6154"/>
              <a:gd name="T81" fmla="*/ 283428 h 6470"/>
              <a:gd name="T82" fmla="*/ 368161 w 6154"/>
              <a:gd name="T83" fmla="*/ 274357 h 6470"/>
              <a:gd name="T84" fmla="*/ 411140 w 6154"/>
              <a:gd name="T85" fmla="*/ 236634 h 6470"/>
              <a:gd name="T86" fmla="*/ 379752 w 6154"/>
              <a:gd name="T87" fmla="*/ 370753 h 6470"/>
              <a:gd name="T88" fmla="*/ 271334 w 6154"/>
              <a:gd name="T89" fmla="*/ 455198 h 6470"/>
              <a:gd name="T90" fmla="*/ 128936 w 6154"/>
              <a:gd name="T91" fmla="*/ 450807 h 6470"/>
              <a:gd name="T92" fmla="*/ 25989 w 6154"/>
              <a:gd name="T93" fmla="*/ 359738 h 6470"/>
              <a:gd name="T94" fmla="*/ 3816 w 6154"/>
              <a:gd name="T95" fmla="*/ 219500 h 6470"/>
              <a:gd name="T96" fmla="*/ 74439 w 6154"/>
              <a:gd name="T97" fmla="*/ 100643 h 6470"/>
              <a:gd name="T98" fmla="*/ 206182 w 6154"/>
              <a:gd name="T99" fmla="*/ 52985 h 6470"/>
              <a:gd name="T100" fmla="*/ 294875 w 6154"/>
              <a:gd name="T101" fmla="*/ 80414 h 6470"/>
              <a:gd name="T102" fmla="*/ 313808 w 6154"/>
              <a:gd name="T103" fmla="*/ 142470 h 6470"/>
              <a:gd name="T104" fmla="*/ 378672 w 6154"/>
              <a:gd name="T105" fmla="*/ 138654 h 6470"/>
              <a:gd name="T106" fmla="*/ 390047 w 6154"/>
              <a:gd name="T107" fmla="*/ 74799 h 6470"/>
              <a:gd name="T108" fmla="*/ 352539 w 6154"/>
              <a:gd name="T109" fmla="*/ 432 h 6470"/>
              <a:gd name="T110" fmla="*/ 429498 w 6154"/>
              <a:gd name="T111" fmla="*/ 49170 h 6470"/>
              <a:gd name="T112" fmla="*/ 436841 w 6154"/>
              <a:gd name="T113" fmla="*/ 137287 h 6470"/>
              <a:gd name="T114" fmla="*/ 393862 w 6154"/>
              <a:gd name="T115" fmla="*/ 197471 h 6470"/>
              <a:gd name="T116" fmla="*/ 349228 w 6154"/>
              <a:gd name="T117" fmla="*/ 264351 h 6470"/>
              <a:gd name="T118" fmla="*/ 320288 w 6154"/>
              <a:gd name="T119" fmla="*/ 230659 h 6470"/>
              <a:gd name="T120" fmla="*/ 267086 w 6154"/>
              <a:gd name="T121" fmla="*/ 166515 h 6470"/>
              <a:gd name="T122" fmla="*/ 245849 w 6154"/>
              <a:gd name="T123" fmla="*/ 86101 h 6470"/>
              <a:gd name="T124" fmla="*/ 294299 w 6154"/>
              <a:gd name="T125" fmla="*/ 13390 h 647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6154" h="6470">
                <a:moveTo>
                  <a:pt x="2864" y="736"/>
                </a:moveTo>
                <a:lnTo>
                  <a:pt x="3049" y="742"/>
                </a:lnTo>
                <a:lnTo>
                  <a:pt x="3229" y="760"/>
                </a:lnTo>
                <a:lnTo>
                  <a:pt x="3188" y="874"/>
                </a:lnTo>
                <a:lnTo>
                  <a:pt x="3155" y="988"/>
                </a:lnTo>
                <a:lnTo>
                  <a:pt x="3129" y="1105"/>
                </a:lnTo>
                <a:lnTo>
                  <a:pt x="3068" y="1099"/>
                </a:lnTo>
                <a:lnTo>
                  <a:pt x="3005" y="1096"/>
                </a:lnTo>
                <a:lnTo>
                  <a:pt x="2939" y="1099"/>
                </a:lnTo>
                <a:lnTo>
                  <a:pt x="2872" y="1105"/>
                </a:lnTo>
                <a:lnTo>
                  <a:pt x="2811" y="1113"/>
                </a:lnTo>
                <a:lnTo>
                  <a:pt x="2754" y="1125"/>
                </a:lnTo>
                <a:lnTo>
                  <a:pt x="2701" y="1139"/>
                </a:lnTo>
                <a:lnTo>
                  <a:pt x="2654" y="1154"/>
                </a:lnTo>
                <a:lnTo>
                  <a:pt x="2615" y="1174"/>
                </a:lnTo>
                <a:lnTo>
                  <a:pt x="2584" y="1194"/>
                </a:lnTo>
                <a:lnTo>
                  <a:pt x="2560" y="1219"/>
                </a:lnTo>
                <a:lnTo>
                  <a:pt x="2548" y="1247"/>
                </a:lnTo>
                <a:lnTo>
                  <a:pt x="2544" y="1276"/>
                </a:lnTo>
                <a:lnTo>
                  <a:pt x="2554" y="1317"/>
                </a:lnTo>
                <a:lnTo>
                  <a:pt x="2576" y="1357"/>
                </a:lnTo>
                <a:lnTo>
                  <a:pt x="2605" y="1392"/>
                </a:lnTo>
                <a:lnTo>
                  <a:pt x="2643" y="1425"/>
                </a:lnTo>
                <a:lnTo>
                  <a:pt x="2688" y="1457"/>
                </a:lnTo>
                <a:lnTo>
                  <a:pt x="2739" y="1488"/>
                </a:lnTo>
                <a:lnTo>
                  <a:pt x="2792" y="1516"/>
                </a:lnTo>
                <a:lnTo>
                  <a:pt x="2849" y="1545"/>
                </a:lnTo>
                <a:lnTo>
                  <a:pt x="2907" y="1571"/>
                </a:lnTo>
                <a:lnTo>
                  <a:pt x="2964" y="1598"/>
                </a:lnTo>
                <a:lnTo>
                  <a:pt x="3019" y="1624"/>
                </a:lnTo>
                <a:lnTo>
                  <a:pt x="3072" y="1651"/>
                </a:lnTo>
                <a:lnTo>
                  <a:pt x="3121" y="1679"/>
                </a:lnTo>
                <a:lnTo>
                  <a:pt x="3160" y="1704"/>
                </a:lnTo>
                <a:lnTo>
                  <a:pt x="3196" y="1732"/>
                </a:lnTo>
                <a:lnTo>
                  <a:pt x="3221" y="1761"/>
                </a:lnTo>
                <a:lnTo>
                  <a:pt x="3239" y="1791"/>
                </a:lnTo>
                <a:lnTo>
                  <a:pt x="3249" y="1822"/>
                </a:lnTo>
                <a:lnTo>
                  <a:pt x="3247" y="1855"/>
                </a:lnTo>
                <a:lnTo>
                  <a:pt x="3235" y="1893"/>
                </a:lnTo>
                <a:lnTo>
                  <a:pt x="3215" y="1920"/>
                </a:lnTo>
                <a:lnTo>
                  <a:pt x="3186" y="1950"/>
                </a:lnTo>
                <a:lnTo>
                  <a:pt x="3151" y="1977"/>
                </a:lnTo>
                <a:lnTo>
                  <a:pt x="3109" y="2007"/>
                </a:lnTo>
                <a:lnTo>
                  <a:pt x="3064" y="2038"/>
                </a:lnTo>
                <a:lnTo>
                  <a:pt x="3017" y="2069"/>
                </a:lnTo>
                <a:lnTo>
                  <a:pt x="2968" y="2103"/>
                </a:lnTo>
                <a:lnTo>
                  <a:pt x="2921" y="2136"/>
                </a:lnTo>
                <a:lnTo>
                  <a:pt x="2874" y="2170"/>
                </a:lnTo>
                <a:lnTo>
                  <a:pt x="2831" y="2205"/>
                </a:lnTo>
                <a:lnTo>
                  <a:pt x="2794" y="2242"/>
                </a:lnTo>
                <a:lnTo>
                  <a:pt x="2764" y="2278"/>
                </a:lnTo>
                <a:lnTo>
                  <a:pt x="2741" y="2315"/>
                </a:lnTo>
                <a:lnTo>
                  <a:pt x="2729" y="2352"/>
                </a:lnTo>
                <a:lnTo>
                  <a:pt x="2727" y="2390"/>
                </a:lnTo>
                <a:lnTo>
                  <a:pt x="2739" y="2427"/>
                </a:lnTo>
                <a:lnTo>
                  <a:pt x="2752" y="2450"/>
                </a:lnTo>
                <a:lnTo>
                  <a:pt x="2768" y="2468"/>
                </a:lnTo>
                <a:lnTo>
                  <a:pt x="2786" y="2482"/>
                </a:lnTo>
                <a:lnTo>
                  <a:pt x="2803" y="2492"/>
                </a:lnTo>
                <a:lnTo>
                  <a:pt x="2821" y="2500"/>
                </a:lnTo>
                <a:lnTo>
                  <a:pt x="2839" y="2507"/>
                </a:lnTo>
                <a:lnTo>
                  <a:pt x="2856" y="2515"/>
                </a:lnTo>
                <a:lnTo>
                  <a:pt x="2872" y="2523"/>
                </a:lnTo>
                <a:lnTo>
                  <a:pt x="2886" y="2533"/>
                </a:lnTo>
                <a:lnTo>
                  <a:pt x="2898" y="2547"/>
                </a:lnTo>
                <a:lnTo>
                  <a:pt x="2907" y="2564"/>
                </a:lnTo>
                <a:lnTo>
                  <a:pt x="2911" y="2588"/>
                </a:lnTo>
                <a:lnTo>
                  <a:pt x="2913" y="2617"/>
                </a:lnTo>
                <a:lnTo>
                  <a:pt x="2909" y="2655"/>
                </a:lnTo>
                <a:lnTo>
                  <a:pt x="2900" y="2700"/>
                </a:lnTo>
                <a:lnTo>
                  <a:pt x="2892" y="2735"/>
                </a:lnTo>
                <a:lnTo>
                  <a:pt x="2878" y="2772"/>
                </a:lnTo>
                <a:lnTo>
                  <a:pt x="2862" y="2814"/>
                </a:lnTo>
                <a:lnTo>
                  <a:pt x="2841" y="2855"/>
                </a:lnTo>
                <a:lnTo>
                  <a:pt x="2819" y="2894"/>
                </a:lnTo>
                <a:lnTo>
                  <a:pt x="2792" y="2933"/>
                </a:lnTo>
                <a:lnTo>
                  <a:pt x="2762" y="2969"/>
                </a:lnTo>
                <a:lnTo>
                  <a:pt x="2729" y="3000"/>
                </a:lnTo>
                <a:lnTo>
                  <a:pt x="2694" y="3026"/>
                </a:lnTo>
                <a:lnTo>
                  <a:pt x="2654" y="3043"/>
                </a:lnTo>
                <a:lnTo>
                  <a:pt x="2613" y="3051"/>
                </a:lnTo>
                <a:lnTo>
                  <a:pt x="2586" y="3049"/>
                </a:lnTo>
                <a:lnTo>
                  <a:pt x="2556" y="3040"/>
                </a:lnTo>
                <a:lnTo>
                  <a:pt x="2529" y="3024"/>
                </a:lnTo>
                <a:lnTo>
                  <a:pt x="2499" y="3000"/>
                </a:lnTo>
                <a:lnTo>
                  <a:pt x="2470" y="2973"/>
                </a:lnTo>
                <a:lnTo>
                  <a:pt x="2438" y="2939"/>
                </a:lnTo>
                <a:lnTo>
                  <a:pt x="2403" y="2904"/>
                </a:lnTo>
                <a:lnTo>
                  <a:pt x="2368" y="2869"/>
                </a:lnTo>
                <a:lnTo>
                  <a:pt x="2331" y="2831"/>
                </a:lnTo>
                <a:lnTo>
                  <a:pt x="2289" y="2794"/>
                </a:lnTo>
                <a:lnTo>
                  <a:pt x="2244" y="2757"/>
                </a:lnTo>
                <a:lnTo>
                  <a:pt x="2195" y="2723"/>
                </a:lnTo>
                <a:lnTo>
                  <a:pt x="2142" y="2692"/>
                </a:lnTo>
                <a:lnTo>
                  <a:pt x="2083" y="2666"/>
                </a:lnTo>
                <a:lnTo>
                  <a:pt x="2021" y="2647"/>
                </a:lnTo>
                <a:lnTo>
                  <a:pt x="1952" y="2631"/>
                </a:lnTo>
                <a:lnTo>
                  <a:pt x="1877" y="2625"/>
                </a:lnTo>
                <a:lnTo>
                  <a:pt x="1838" y="2627"/>
                </a:lnTo>
                <a:lnTo>
                  <a:pt x="1797" y="2637"/>
                </a:lnTo>
                <a:lnTo>
                  <a:pt x="1756" y="2655"/>
                </a:lnTo>
                <a:lnTo>
                  <a:pt x="1717" y="2676"/>
                </a:lnTo>
                <a:lnTo>
                  <a:pt x="1677" y="2704"/>
                </a:lnTo>
                <a:lnTo>
                  <a:pt x="1642" y="2737"/>
                </a:lnTo>
                <a:lnTo>
                  <a:pt x="1609" y="2774"/>
                </a:lnTo>
                <a:lnTo>
                  <a:pt x="1581" y="2814"/>
                </a:lnTo>
                <a:lnTo>
                  <a:pt x="1558" y="2857"/>
                </a:lnTo>
                <a:lnTo>
                  <a:pt x="1542" y="2902"/>
                </a:lnTo>
                <a:lnTo>
                  <a:pt x="1532" y="2949"/>
                </a:lnTo>
                <a:lnTo>
                  <a:pt x="1530" y="2996"/>
                </a:lnTo>
                <a:lnTo>
                  <a:pt x="1538" y="3045"/>
                </a:lnTo>
                <a:lnTo>
                  <a:pt x="1556" y="3093"/>
                </a:lnTo>
                <a:lnTo>
                  <a:pt x="1585" y="3140"/>
                </a:lnTo>
                <a:lnTo>
                  <a:pt x="1626" y="3183"/>
                </a:lnTo>
                <a:lnTo>
                  <a:pt x="1652" y="3203"/>
                </a:lnTo>
                <a:lnTo>
                  <a:pt x="1679" y="3216"/>
                </a:lnTo>
                <a:lnTo>
                  <a:pt x="1711" y="3222"/>
                </a:lnTo>
                <a:lnTo>
                  <a:pt x="1742" y="3222"/>
                </a:lnTo>
                <a:lnTo>
                  <a:pt x="1773" y="3218"/>
                </a:lnTo>
                <a:lnTo>
                  <a:pt x="1807" y="3212"/>
                </a:lnTo>
                <a:lnTo>
                  <a:pt x="1842" y="3203"/>
                </a:lnTo>
                <a:lnTo>
                  <a:pt x="1875" y="3193"/>
                </a:lnTo>
                <a:lnTo>
                  <a:pt x="1909" y="3183"/>
                </a:lnTo>
                <a:lnTo>
                  <a:pt x="1942" y="3173"/>
                </a:lnTo>
                <a:lnTo>
                  <a:pt x="1974" y="3165"/>
                </a:lnTo>
                <a:lnTo>
                  <a:pt x="2005" y="3161"/>
                </a:lnTo>
                <a:lnTo>
                  <a:pt x="2032" y="3161"/>
                </a:lnTo>
                <a:lnTo>
                  <a:pt x="2060" y="3167"/>
                </a:lnTo>
                <a:lnTo>
                  <a:pt x="2085" y="3177"/>
                </a:lnTo>
                <a:lnTo>
                  <a:pt x="2107" y="3197"/>
                </a:lnTo>
                <a:lnTo>
                  <a:pt x="2127" y="3222"/>
                </a:lnTo>
                <a:lnTo>
                  <a:pt x="2142" y="3257"/>
                </a:lnTo>
                <a:lnTo>
                  <a:pt x="2152" y="3295"/>
                </a:lnTo>
                <a:lnTo>
                  <a:pt x="2160" y="3336"/>
                </a:lnTo>
                <a:lnTo>
                  <a:pt x="2166" y="3381"/>
                </a:lnTo>
                <a:lnTo>
                  <a:pt x="2172" y="3428"/>
                </a:lnTo>
                <a:lnTo>
                  <a:pt x="2176" y="3479"/>
                </a:lnTo>
                <a:lnTo>
                  <a:pt x="2182" y="3530"/>
                </a:lnTo>
                <a:lnTo>
                  <a:pt x="2189" y="3583"/>
                </a:lnTo>
                <a:lnTo>
                  <a:pt x="2199" y="3635"/>
                </a:lnTo>
                <a:lnTo>
                  <a:pt x="2213" y="3688"/>
                </a:lnTo>
                <a:lnTo>
                  <a:pt x="2231" y="3737"/>
                </a:lnTo>
                <a:lnTo>
                  <a:pt x="2252" y="3786"/>
                </a:lnTo>
                <a:lnTo>
                  <a:pt x="2282" y="3831"/>
                </a:lnTo>
                <a:lnTo>
                  <a:pt x="2315" y="3872"/>
                </a:lnTo>
                <a:lnTo>
                  <a:pt x="2358" y="3911"/>
                </a:lnTo>
                <a:lnTo>
                  <a:pt x="2407" y="3943"/>
                </a:lnTo>
                <a:lnTo>
                  <a:pt x="2446" y="3962"/>
                </a:lnTo>
                <a:lnTo>
                  <a:pt x="2490" y="3982"/>
                </a:lnTo>
                <a:lnTo>
                  <a:pt x="2535" y="4002"/>
                </a:lnTo>
                <a:lnTo>
                  <a:pt x="2584" y="4023"/>
                </a:lnTo>
                <a:lnTo>
                  <a:pt x="2637" y="4043"/>
                </a:lnTo>
                <a:lnTo>
                  <a:pt x="2690" y="4067"/>
                </a:lnTo>
                <a:lnTo>
                  <a:pt x="2743" y="4090"/>
                </a:lnTo>
                <a:lnTo>
                  <a:pt x="2798" y="4116"/>
                </a:lnTo>
                <a:lnTo>
                  <a:pt x="2852" y="4145"/>
                </a:lnTo>
                <a:lnTo>
                  <a:pt x="2907" y="4176"/>
                </a:lnTo>
                <a:lnTo>
                  <a:pt x="2960" y="4212"/>
                </a:lnTo>
                <a:lnTo>
                  <a:pt x="3013" y="4249"/>
                </a:lnTo>
                <a:lnTo>
                  <a:pt x="3062" y="4292"/>
                </a:lnTo>
                <a:lnTo>
                  <a:pt x="3107" y="4339"/>
                </a:lnTo>
                <a:lnTo>
                  <a:pt x="3151" y="4391"/>
                </a:lnTo>
                <a:lnTo>
                  <a:pt x="3190" y="4449"/>
                </a:lnTo>
                <a:lnTo>
                  <a:pt x="3223" y="4512"/>
                </a:lnTo>
                <a:lnTo>
                  <a:pt x="3251" y="4581"/>
                </a:lnTo>
                <a:lnTo>
                  <a:pt x="3274" y="4656"/>
                </a:lnTo>
                <a:lnTo>
                  <a:pt x="3290" y="4738"/>
                </a:lnTo>
                <a:lnTo>
                  <a:pt x="3294" y="4793"/>
                </a:lnTo>
                <a:lnTo>
                  <a:pt x="3290" y="4842"/>
                </a:lnTo>
                <a:lnTo>
                  <a:pt x="3278" y="4885"/>
                </a:lnTo>
                <a:lnTo>
                  <a:pt x="3259" y="4927"/>
                </a:lnTo>
                <a:lnTo>
                  <a:pt x="3233" y="4962"/>
                </a:lnTo>
                <a:lnTo>
                  <a:pt x="3202" y="4995"/>
                </a:lnTo>
                <a:lnTo>
                  <a:pt x="3166" y="5027"/>
                </a:lnTo>
                <a:lnTo>
                  <a:pt x="3127" y="5054"/>
                </a:lnTo>
                <a:lnTo>
                  <a:pt x="3084" y="5082"/>
                </a:lnTo>
                <a:lnTo>
                  <a:pt x="3039" y="5107"/>
                </a:lnTo>
                <a:lnTo>
                  <a:pt x="2994" y="5131"/>
                </a:lnTo>
                <a:lnTo>
                  <a:pt x="2947" y="5156"/>
                </a:lnTo>
                <a:lnTo>
                  <a:pt x="2900" y="5180"/>
                </a:lnTo>
                <a:lnTo>
                  <a:pt x="2852" y="5205"/>
                </a:lnTo>
                <a:lnTo>
                  <a:pt x="2809" y="5231"/>
                </a:lnTo>
                <a:lnTo>
                  <a:pt x="2766" y="5260"/>
                </a:lnTo>
                <a:lnTo>
                  <a:pt x="2729" y="5290"/>
                </a:lnTo>
                <a:lnTo>
                  <a:pt x="2694" y="5323"/>
                </a:lnTo>
                <a:lnTo>
                  <a:pt x="2646" y="5378"/>
                </a:lnTo>
                <a:lnTo>
                  <a:pt x="2609" y="5431"/>
                </a:lnTo>
                <a:lnTo>
                  <a:pt x="2582" y="5482"/>
                </a:lnTo>
                <a:lnTo>
                  <a:pt x="2560" y="5531"/>
                </a:lnTo>
                <a:lnTo>
                  <a:pt x="2544" y="5579"/>
                </a:lnTo>
                <a:lnTo>
                  <a:pt x="2529" y="5624"/>
                </a:lnTo>
                <a:lnTo>
                  <a:pt x="2513" y="5665"/>
                </a:lnTo>
                <a:lnTo>
                  <a:pt x="2493" y="5706"/>
                </a:lnTo>
                <a:lnTo>
                  <a:pt x="2470" y="5745"/>
                </a:lnTo>
                <a:lnTo>
                  <a:pt x="2446" y="5775"/>
                </a:lnTo>
                <a:lnTo>
                  <a:pt x="2417" y="5796"/>
                </a:lnTo>
                <a:lnTo>
                  <a:pt x="2384" y="5814"/>
                </a:lnTo>
                <a:lnTo>
                  <a:pt x="2350" y="5828"/>
                </a:lnTo>
                <a:lnTo>
                  <a:pt x="2315" y="5834"/>
                </a:lnTo>
                <a:lnTo>
                  <a:pt x="2280" y="5836"/>
                </a:lnTo>
                <a:lnTo>
                  <a:pt x="2244" y="5832"/>
                </a:lnTo>
                <a:lnTo>
                  <a:pt x="2213" y="5822"/>
                </a:lnTo>
                <a:lnTo>
                  <a:pt x="2183" y="5808"/>
                </a:lnTo>
                <a:lnTo>
                  <a:pt x="2160" y="5789"/>
                </a:lnTo>
                <a:lnTo>
                  <a:pt x="2142" y="5763"/>
                </a:lnTo>
                <a:lnTo>
                  <a:pt x="2129" y="5734"/>
                </a:lnTo>
                <a:lnTo>
                  <a:pt x="2125" y="5700"/>
                </a:lnTo>
                <a:lnTo>
                  <a:pt x="2130" y="5661"/>
                </a:lnTo>
                <a:lnTo>
                  <a:pt x="2140" y="5602"/>
                </a:lnTo>
                <a:lnTo>
                  <a:pt x="2144" y="5549"/>
                </a:lnTo>
                <a:lnTo>
                  <a:pt x="2144" y="5500"/>
                </a:lnTo>
                <a:lnTo>
                  <a:pt x="2138" y="5457"/>
                </a:lnTo>
                <a:lnTo>
                  <a:pt x="2129" y="5417"/>
                </a:lnTo>
                <a:lnTo>
                  <a:pt x="2117" y="5382"/>
                </a:lnTo>
                <a:lnTo>
                  <a:pt x="2103" y="5349"/>
                </a:lnTo>
                <a:lnTo>
                  <a:pt x="2089" y="5317"/>
                </a:lnTo>
                <a:lnTo>
                  <a:pt x="2076" y="5288"/>
                </a:lnTo>
                <a:lnTo>
                  <a:pt x="2062" y="5258"/>
                </a:lnTo>
                <a:lnTo>
                  <a:pt x="2052" y="5227"/>
                </a:lnTo>
                <a:lnTo>
                  <a:pt x="2046" y="5196"/>
                </a:lnTo>
                <a:lnTo>
                  <a:pt x="2044" y="5162"/>
                </a:lnTo>
                <a:lnTo>
                  <a:pt x="2046" y="5127"/>
                </a:lnTo>
                <a:lnTo>
                  <a:pt x="2056" y="5088"/>
                </a:lnTo>
                <a:lnTo>
                  <a:pt x="2074" y="5044"/>
                </a:lnTo>
                <a:lnTo>
                  <a:pt x="2097" y="4995"/>
                </a:lnTo>
                <a:lnTo>
                  <a:pt x="2113" y="4962"/>
                </a:lnTo>
                <a:lnTo>
                  <a:pt x="2117" y="4932"/>
                </a:lnTo>
                <a:lnTo>
                  <a:pt x="2111" y="4903"/>
                </a:lnTo>
                <a:lnTo>
                  <a:pt x="2097" y="4876"/>
                </a:lnTo>
                <a:lnTo>
                  <a:pt x="2076" y="4850"/>
                </a:lnTo>
                <a:lnTo>
                  <a:pt x="2050" y="4826"/>
                </a:lnTo>
                <a:lnTo>
                  <a:pt x="2017" y="4803"/>
                </a:lnTo>
                <a:lnTo>
                  <a:pt x="1981" y="4779"/>
                </a:lnTo>
                <a:lnTo>
                  <a:pt x="1942" y="4756"/>
                </a:lnTo>
                <a:lnTo>
                  <a:pt x="1901" y="4734"/>
                </a:lnTo>
                <a:lnTo>
                  <a:pt x="1860" y="4711"/>
                </a:lnTo>
                <a:lnTo>
                  <a:pt x="1819" y="4687"/>
                </a:lnTo>
                <a:lnTo>
                  <a:pt x="1777" y="4661"/>
                </a:lnTo>
                <a:lnTo>
                  <a:pt x="1740" y="4636"/>
                </a:lnTo>
                <a:lnTo>
                  <a:pt x="1707" y="4608"/>
                </a:lnTo>
                <a:lnTo>
                  <a:pt x="1677" y="4579"/>
                </a:lnTo>
                <a:lnTo>
                  <a:pt x="1654" y="4550"/>
                </a:lnTo>
                <a:lnTo>
                  <a:pt x="1636" y="4516"/>
                </a:lnTo>
                <a:lnTo>
                  <a:pt x="1628" y="4479"/>
                </a:lnTo>
                <a:lnTo>
                  <a:pt x="1626" y="4444"/>
                </a:lnTo>
                <a:lnTo>
                  <a:pt x="1634" y="4410"/>
                </a:lnTo>
                <a:lnTo>
                  <a:pt x="1648" y="4379"/>
                </a:lnTo>
                <a:lnTo>
                  <a:pt x="1666" y="4351"/>
                </a:lnTo>
                <a:lnTo>
                  <a:pt x="1691" y="4326"/>
                </a:lnTo>
                <a:lnTo>
                  <a:pt x="1719" y="4302"/>
                </a:lnTo>
                <a:lnTo>
                  <a:pt x="1748" y="4281"/>
                </a:lnTo>
                <a:lnTo>
                  <a:pt x="1779" y="4257"/>
                </a:lnTo>
                <a:lnTo>
                  <a:pt x="1811" y="4235"/>
                </a:lnTo>
                <a:lnTo>
                  <a:pt x="1844" y="4212"/>
                </a:lnTo>
                <a:lnTo>
                  <a:pt x="1874" y="4188"/>
                </a:lnTo>
                <a:lnTo>
                  <a:pt x="1903" y="4161"/>
                </a:lnTo>
                <a:lnTo>
                  <a:pt x="1926" y="4133"/>
                </a:lnTo>
                <a:lnTo>
                  <a:pt x="1948" y="4102"/>
                </a:lnTo>
                <a:lnTo>
                  <a:pt x="1962" y="4067"/>
                </a:lnTo>
                <a:lnTo>
                  <a:pt x="1972" y="4027"/>
                </a:lnTo>
                <a:lnTo>
                  <a:pt x="1972" y="3984"/>
                </a:lnTo>
                <a:lnTo>
                  <a:pt x="1966" y="3937"/>
                </a:lnTo>
                <a:lnTo>
                  <a:pt x="1950" y="3892"/>
                </a:lnTo>
                <a:lnTo>
                  <a:pt x="1928" y="3852"/>
                </a:lnTo>
                <a:lnTo>
                  <a:pt x="1901" y="3819"/>
                </a:lnTo>
                <a:lnTo>
                  <a:pt x="1866" y="3790"/>
                </a:lnTo>
                <a:lnTo>
                  <a:pt x="1826" y="3764"/>
                </a:lnTo>
                <a:lnTo>
                  <a:pt x="1781" y="3743"/>
                </a:lnTo>
                <a:lnTo>
                  <a:pt x="1732" y="3723"/>
                </a:lnTo>
                <a:lnTo>
                  <a:pt x="1677" y="3705"/>
                </a:lnTo>
                <a:lnTo>
                  <a:pt x="1622" y="3688"/>
                </a:lnTo>
                <a:lnTo>
                  <a:pt x="1562" y="3670"/>
                </a:lnTo>
                <a:lnTo>
                  <a:pt x="1501" y="3650"/>
                </a:lnTo>
                <a:lnTo>
                  <a:pt x="1438" y="3631"/>
                </a:lnTo>
                <a:lnTo>
                  <a:pt x="1373" y="3609"/>
                </a:lnTo>
                <a:lnTo>
                  <a:pt x="1309" y="3583"/>
                </a:lnTo>
                <a:lnTo>
                  <a:pt x="1244" y="3552"/>
                </a:lnTo>
                <a:lnTo>
                  <a:pt x="1179" y="3519"/>
                </a:lnTo>
                <a:lnTo>
                  <a:pt x="1116" y="3477"/>
                </a:lnTo>
                <a:lnTo>
                  <a:pt x="1053" y="3430"/>
                </a:lnTo>
                <a:lnTo>
                  <a:pt x="995" y="3375"/>
                </a:lnTo>
                <a:lnTo>
                  <a:pt x="965" y="3346"/>
                </a:lnTo>
                <a:lnTo>
                  <a:pt x="934" y="3307"/>
                </a:lnTo>
                <a:lnTo>
                  <a:pt x="900" y="3257"/>
                </a:lnTo>
                <a:lnTo>
                  <a:pt x="865" y="3203"/>
                </a:lnTo>
                <a:lnTo>
                  <a:pt x="828" y="3140"/>
                </a:lnTo>
                <a:lnTo>
                  <a:pt x="793" y="3071"/>
                </a:lnTo>
                <a:lnTo>
                  <a:pt x="759" y="2994"/>
                </a:lnTo>
                <a:lnTo>
                  <a:pt x="726" y="2914"/>
                </a:lnTo>
                <a:lnTo>
                  <a:pt x="698" y="2825"/>
                </a:lnTo>
                <a:lnTo>
                  <a:pt x="675" y="2735"/>
                </a:lnTo>
                <a:lnTo>
                  <a:pt x="657" y="2639"/>
                </a:lnTo>
                <a:lnTo>
                  <a:pt x="645" y="2539"/>
                </a:lnTo>
                <a:lnTo>
                  <a:pt x="642" y="2437"/>
                </a:lnTo>
                <a:lnTo>
                  <a:pt x="569" y="2590"/>
                </a:lnTo>
                <a:lnTo>
                  <a:pt x="504" y="2747"/>
                </a:lnTo>
                <a:lnTo>
                  <a:pt x="451" y="2910"/>
                </a:lnTo>
                <a:lnTo>
                  <a:pt x="410" y="3077"/>
                </a:lnTo>
                <a:lnTo>
                  <a:pt x="379" y="3250"/>
                </a:lnTo>
                <a:lnTo>
                  <a:pt x="361" y="3424"/>
                </a:lnTo>
                <a:lnTo>
                  <a:pt x="355" y="3603"/>
                </a:lnTo>
                <a:lnTo>
                  <a:pt x="361" y="3776"/>
                </a:lnTo>
                <a:lnTo>
                  <a:pt x="377" y="3943"/>
                </a:lnTo>
                <a:lnTo>
                  <a:pt x="406" y="4110"/>
                </a:lnTo>
                <a:lnTo>
                  <a:pt x="443" y="4271"/>
                </a:lnTo>
                <a:lnTo>
                  <a:pt x="492" y="4428"/>
                </a:lnTo>
                <a:lnTo>
                  <a:pt x="551" y="4581"/>
                </a:lnTo>
                <a:lnTo>
                  <a:pt x="620" y="4728"/>
                </a:lnTo>
                <a:lnTo>
                  <a:pt x="696" y="4870"/>
                </a:lnTo>
                <a:lnTo>
                  <a:pt x="783" y="5007"/>
                </a:lnTo>
                <a:lnTo>
                  <a:pt x="877" y="5137"/>
                </a:lnTo>
                <a:lnTo>
                  <a:pt x="981" y="5260"/>
                </a:lnTo>
                <a:lnTo>
                  <a:pt x="1091" y="5378"/>
                </a:lnTo>
                <a:lnTo>
                  <a:pt x="1206" y="5488"/>
                </a:lnTo>
                <a:lnTo>
                  <a:pt x="1332" y="5590"/>
                </a:lnTo>
                <a:lnTo>
                  <a:pt x="1462" y="5685"/>
                </a:lnTo>
                <a:lnTo>
                  <a:pt x="1599" y="5771"/>
                </a:lnTo>
                <a:lnTo>
                  <a:pt x="1740" y="5849"/>
                </a:lnTo>
                <a:lnTo>
                  <a:pt x="1887" y="5918"/>
                </a:lnTo>
                <a:lnTo>
                  <a:pt x="2040" y="5977"/>
                </a:lnTo>
                <a:lnTo>
                  <a:pt x="2197" y="6024"/>
                </a:lnTo>
                <a:lnTo>
                  <a:pt x="2358" y="6064"/>
                </a:lnTo>
                <a:lnTo>
                  <a:pt x="2523" y="6093"/>
                </a:lnTo>
                <a:lnTo>
                  <a:pt x="2692" y="6109"/>
                </a:lnTo>
                <a:lnTo>
                  <a:pt x="2864" y="6115"/>
                </a:lnTo>
                <a:lnTo>
                  <a:pt x="3041" y="6109"/>
                </a:lnTo>
                <a:lnTo>
                  <a:pt x="3215" y="6091"/>
                </a:lnTo>
                <a:lnTo>
                  <a:pt x="3384" y="6060"/>
                </a:lnTo>
                <a:lnTo>
                  <a:pt x="3551" y="6018"/>
                </a:lnTo>
                <a:lnTo>
                  <a:pt x="3712" y="5967"/>
                </a:lnTo>
                <a:lnTo>
                  <a:pt x="3869" y="5904"/>
                </a:lnTo>
                <a:lnTo>
                  <a:pt x="4020" y="5832"/>
                </a:lnTo>
                <a:lnTo>
                  <a:pt x="4167" y="5749"/>
                </a:lnTo>
                <a:lnTo>
                  <a:pt x="4306" y="5659"/>
                </a:lnTo>
                <a:lnTo>
                  <a:pt x="4438" y="5559"/>
                </a:lnTo>
                <a:lnTo>
                  <a:pt x="4563" y="5449"/>
                </a:lnTo>
                <a:lnTo>
                  <a:pt x="4532" y="5419"/>
                </a:lnTo>
                <a:lnTo>
                  <a:pt x="4502" y="5378"/>
                </a:lnTo>
                <a:lnTo>
                  <a:pt x="4479" y="5339"/>
                </a:lnTo>
                <a:lnTo>
                  <a:pt x="4469" y="5298"/>
                </a:lnTo>
                <a:lnTo>
                  <a:pt x="4467" y="5258"/>
                </a:lnTo>
                <a:lnTo>
                  <a:pt x="4471" y="5217"/>
                </a:lnTo>
                <a:lnTo>
                  <a:pt x="4481" y="5178"/>
                </a:lnTo>
                <a:lnTo>
                  <a:pt x="4492" y="5141"/>
                </a:lnTo>
                <a:lnTo>
                  <a:pt x="4506" y="5101"/>
                </a:lnTo>
                <a:lnTo>
                  <a:pt x="4518" y="5064"/>
                </a:lnTo>
                <a:lnTo>
                  <a:pt x="4526" y="5027"/>
                </a:lnTo>
                <a:lnTo>
                  <a:pt x="4530" y="4991"/>
                </a:lnTo>
                <a:lnTo>
                  <a:pt x="4524" y="4964"/>
                </a:lnTo>
                <a:lnTo>
                  <a:pt x="4512" y="4942"/>
                </a:lnTo>
                <a:lnTo>
                  <a:pt x="4492" y="4925"/>
                </a:lnTo>
                <a:lnTo>
                  <a:pt x="4469" y="4909"/>
                </a:lnTo>
                <a:lnTo>
                  <a:pt x="4441" y="4895"/>
                </a:lnTo>
                <a:lnTo>
                  <a:pt x="4412" y="4883"/>
                </a:lnTo>
                <a:lnTo>
                  <a:pt x="4383" y="4874"/>
                </a:lnTo>
                <a:lnTo>
                  <a:pt x="4353" y="4864"/>
                </a:lnTo>
                <a:lnTo>
                  <a:pt x="4328" y="4852"/>
                </a:lnTo>
                <a:lnTo>
                  <a:pt x="4308" y="4840"/>
                </a:lnTo>
                <a:lnTo>
                  <a:pt x="4294" y="4824"/>
                </a:lnTo>
                <a:lnTo>
                  <a:pt x="4286" y="4807"/>
                </a:lnTo>
                <a:lnTo>
                  <a:pt x="4285" y="4754"/>
                </a:lnTo>
                <a:lnTo>
                  <a:pt x="4286" y="4709"/>
                </a:lnTo>
                <a:lnTo>
                  <a:pt x="4296" y="4669"/>
                </a:lnTo>
                <a:lnTo>
                  <a:pt x="4310" y="4634"/>
                </a:lnTo>
                <a:lnTo>
                  <a:pt x="4326" y="4607"/>
                </a:lnTo>
                <a:lnTo>
                  <a:pt x="4347" y="4581"/>
                </a:lnTo>
                <a:lnTo>
                  <a:pt x="4371" y="4559"/>
                </a:lnTo>
                <a:lnTo>
                  <a:pt x="4396" y="4540"/>
                </a:lnTo>
                <a:lnTo>
                  <a:pt x="4424" y="4524"/>
                </a:lnTo>
                <a:lnTo>
                  <a:pt x="4451" y="4506"/>
                </a:lnTo>
                <a:lnTo>
                  <a:pt x="4479" y="4491"/>
                </a:lnTo>
                <a:lnTo>
                  <a:pt x="4504" y="4473"/>
                </a:lnTo>
                <a:lnTo>
                  <a:pt x="4530" y="4455"/>
                </a:lnTo>
                <a:lnTo>
                  <a:pt x="4553" y="4434"/>
                </a:lnTo>
                <a:lnTo>
                  <a:pt x="4571" y="4408"/>
                </a:lnTo>
                <a:lnTo>
                  <a:pt x="4581" y="4379"/>
                </a:lnTo>
                <a:lnTo>
                  <a:pt x="4581" y="4347"/>
                </a:lnTo>
                <a:lnTo>
                  <a:pt x="4571" y="4312"/>
                </a:lnTo>
                <a:lnTo>
                  <a:pt x="4557" y="4279"/>
                </a:lnTo>
                <a:lnTo>
                  <a:pt x="4536" y="4245"/>
                </a:lnTo>
                <a:lnTo>
                  <a:pt x="4512" y="4214"/>
                </a:lnTo>
                <a:lnTo>
                  <a:pt x="4483" y="4184"/>
                </a:lnTo>
                <a:lnTo>
                  <a:pt x="4451" y="4159"/>
                </a:lnTo>
                <a:lnTo>
                  <a:pt x="4418" y="4137"/>
                </a:lnTo>
                <a:lnTo>
                  <a:pt x="4385" y="4121"/>
                </a:lnTo>
                <a:lnTo>
                  <a:pt x="4351" y="4114"/>
                </a:lnTo>
                <a:lnTo>
                  <a:pt x="4320" y="4114"/>
                </a:lnTo>
                <a:lnTo>
                  <a:pt x="4292" y="4114"/>
                </a:lnTo>
                <a:lnTo>
                  <a:pt x="4259" y="4114"/>
                </a:lnTo>
                <a:lnTo>
                  <a:pt x="4224" y="4110"/>
                </a:lnTo>
                <a:lnTo>
                  <a:pt x="4184" y="4104"/>
                </a:lnTo>
                <a:lnTo>
                  <a:pt x="4143" y="4096"/>
                </a:lnTo>
                <a:lnTo>
                  <a:pt x="4102" y="4084"/>
                </a:lnTo>
                <a:lnTo>
                  <a:pt x="4061" y="4070"/>
                </a:lnTo>
                <a:lnTo>
                  <a:pt x="4020" y="4051"/>
                </a:lnTo>
                <a:lnTo>
                  <a:pt x="3982" y="4029"/>
                </a:lnTo>
                <a:lnTo>
                  <a:pt x="3945" y="4004"/>
                </a:lnTo>
                <a:lnTo>
                  <a:pt x="3914" y="3976"/>
                </a:lnTo>
                <a:lnTo>
                  <a:pt x="3886" y="3943"/>
                </a:lnTo>
                <a:lnTo>
                  <a:pt x="3867" y="3905"/>
                </a:lnTo>
                <a:lnTo>
                  <a:pt x="3851" y="3862"/>
                </a:lnTo>
                <a:lnTo>
                  <a:pt x="3845" y="3815"/>
                </a:lnTo>
                <a:lnTo>
                  <a:pt x="3847" y="3764"/>
                </a:lnTo>
                <a:lnTo>
                  <a:pt x="3849" y="3713"/>
                </a:lnTo>
                <a:lnTo>
                  <a:pt x="3843" y="3666"/>
                </a:lnTo>
                <a:lnTo>
                  <a:pt x="3831" y="3625"/>
                </a:lnTo>
                <a:lnTo>
                  <a:pt x="3812" y="3589"/>
                </a:lnTo>
                <a:lnTo>
                  <a:pt x="3786" y="3558"/>
                </a:lnTo>
                <a:lnTo>
                  <a:pt x="3757" y="3528"/>
                </a:lnTo>
                <a:lnTo>
                  <a:pt x="3725" y="3505"/>
                </a:lnTo>
                <a:lnTo>
                  <a:pt x="3688" y="3481"/>
                </a:lnTo>
                <a:lnTo>
                  <a:pt x="3651" y="3462"/>
                </a:lnTo>
                <a:lnTo>
                  <a:pt x="3612" y="3444"/>
                </a:lnTo>
                <a:lnTo>
                  <a:pt x="3570" y="3428"/>
                </a:lnTo>
                <a:lnTo>
                  <a:pt x="3531" y="3413"/>
                </a:lnTo>
                <a:lnTo>
                  <a:pt x="3494" y="3397"/>
                </a:lnTo>
                <a:lnTo>
                  <a:pt x="3457" y="3381"/>
                </a:lnTo>
                <a:lnTo>
                  <a:pt x="3423" y="3365"/>
                </a:lnTo>
                <a:lnTo>
                  <a:pt x="3392" y="3348"/>
                </a:lnTo>
                <a:lnTo>
                  <a:pt x="3366" y="3328"/>
                </a:lnTo>
                <a:lnTo>
                  <a:pt x="3347" y="3307"/>
                </a:lnTo>
                <a:lnTo>
                  <a:pt x="3333" y="3283"/>
                </a:lnTo>
                <a:lnTo>
                  <a:pt x="3311" y="3222"/>
                </a:lnTo>
                <a:lnTo>
                  <a:pt x="3304" y="3161"/>
                </a:lnTo>
                <a:lnTo>
                  <a:pt x="3304" y="3098"/>
                </a:lnTo>
                <a:lnTo>
                  <a:pt x="3313" y="3038"/>
                </a:lnTo>
                <a:lnTo>
                  <a:pt x="3331" y="2979"/>
                </a:lnTo>
                <a:lnTo>
                  <a:pt x="3355" y="2922"/>
                </a:lnTo>
                <a:lnTo>
                  <a:pt x="3388" y="2869"/>
                </a:lnTo>
                <a:lnTo>
                  <a:pt x="3425" y="2820"/>
                </a:lnTo>
                <a:lnTo>
                  <a:pt x="3468" y="2776"/>
                </a:lnTo>
                <a:lnTo>
                  <a:pt x="3516" y="2739"/>
                </a:lnTo>
                <a:lnTo>
                  <a:pt x="3567" y="2710"/>
                </a:lnTo>
                <a:lnTo>
                  <a:pt x="3619" y="2688"/>
                </a:lnTo>
                <a:lnTo>
                  <a:pt x="3623" y="2686"/>
                </a:lnTo>
                <a:lnTo>
                  <a:pt x="3627" y="2684"/>
                </a:lnTo>
                <a:lnTo>
                  <a:pt x="3712" y="2780"/>
                </a:lnTo>
                <a:lnTo>
                  <a:pt x="3796" y="2875"/>
                </a:lnTo>
                <a:lnTo>
                  <a:pt x="3871" y="2957"/>
                </a:lnTo>
                <a:lnTo>
                  <a:pt x="3947" y="3041"/>
                </a:lnTo>
                <a:lnTo>
                  <a:pt x="4022" y="3130"/>
                </a:lnTo>
                <a:lnTo>
                  <a:pt x="4094" y="3220"/>
                </a:lnTo>
                <a:lnTo>
                  <a:pt x="4165" y="3314"/>
                </a:lnTo>
                <a:lnTo>
                  <a:pt x="4232" y="3415"/>
                </a:lnTo>
                <a:lnTo>
                  <a:pt x="4294" y="3521"/>
                </a:lnTo>
                <a:lnTo>
                  <a:pt x="4355" y="3635"/>
                </a:lnTo>
                <a:lnTo>
                  <a:pt x="4408" y="3756"/>
                </a:lnTo>
                <a:lnTo>
                  <a:pt x="4436" y="3809"/>
                </a:lnTo>
                <a:lnTo>
                  <a:pt x="4469" y="3858"/>
                </a:lnTo>
                <a:lnTo>
                  <a:pt x="4508" y="3900"/>
                </a:lnTo>
                <a:lnTo>
                  <a:pt x="4553" y="3937"/>
                </a:lnTo>
                <a:lnTo>
                  <a:pt x="4604" y="3964"/>
                </a:lnTo>
                <a:lnTo>
                  <a:pt x="4659" y="3986"/>
                </a:lnTo>
                <a:lnTo>
                  <a:pt x="4716" y="4000"/>
                </a:lnTo>
                <a:lnTo>
                  <a:pt x="4775" y="4004"/>
                </a:lnTo>
                <a:lnTo>
                  <a:pt x="4836" y="4000"/>
                </a:lnTo>
                <a:lnTo>
                  <a:pt x="4893" y="3986"/>
                </a:lnTo>
                <a:lnTo>
                  <a:pt x="4946" y="3964"/>
                </a:lnTo>
                <a:lnTo>
                  <a:pt x="4997" y="3937"/>
                </a:lnTo>
                <a:lnTo>
                  <a:pt x="5042" y="3902"/>
                </a:lnTo>
                <a:lnTo>
                  <a:pt x="5081" y="3858"/>
                </a:lnTo>
                <a:lnTo>
                  <a:pt x="5114" y="3811"/>
                </a:lnTo>
                <a:lnTo>
                  <a:pt x="5142" y="3756"/>
                </a:lnTo>
                <a:lnTo>
                  <a:pt x="5193" y="3638"/>
                </a:lnTo>
                <a:lnTo>
                  <a:pt x="5252" y="3528"/>
                </a:lnTo>
                <a:lnTo>
                  <a:pt x="5313" y="3426"/>
                </a:lnTo>
                <a:lnTo>
                  <a:pt x="5377" y="3328"/>
                </a:lnTo>
                <a:lnTo>
                  <a:pt x="5444" y="3236"/>
                </a:lnTo>
                <a:lnTo>
                  <a:pt x="5515" y="3148"/>
                </a:lnTo>
                <a:lnTo>
                  <a:pt x="5585" y="3063"/>
                </a:lnTo>
                <a:lnTo>
                  <a:pt x="5658" y="2979"/>
                </a:lnTo>
                <a:lnTo>
                  <a:pt x="5689" y="3132"/>
                </a:lnTo>
                <a:lnTo>
                  <a:pt x="5711" y="3287"/>
                </a:lnTo>
                <a:lnTo>
                  <a:pt x="5723" y="3444"/>
                </a:lnTo>
                <a:lnTo>
                  <a:pt x="5728" y="3603"/>
                </a:lnTo>
                <a:lnTo>
                  <a:pt x="5723" y="3792"/>
                </a:lnTo>
                <a:lnTo>
                  <a:pt x="5703" y="3976"/>
                </a:lnTo>
                <a:lnTo>
                  <a:pt x="5673" y="4157"/>
                </a:lnTo>
                <a:lnTo>
                  <a:pt x="5634" y="4336"/>
                </a:lnTo>
                <a:lnTo>
                  <a:pt x="5581" y="4508"/>
                </a:lnTo>
                <a:lnTo>
                  <a:pt x="5520" y="4677"/>
                </a:lnTo>
                <a:lnTo>
                  <a:pt x="5448" y="4840"/>
                </a:lnTo>
                <a:lnTo>
                  <a:pt x="5365" y="4997"/>
                </a:lnTo>
                <a:lnTo>
                  <a:pt x="5275" y="5150"/>
                </a:lnTo>
                <a:lnTo>
                  <a:pt x="5175" y="5296"/>
                </a:lnTo>
                <a:lnTo>
                  <a:pt x="5065" y="5433"/>
                </a:lnTo>
                <a:lnTo>
                  <a:pt x="4950" y="5567"/>
                </a:lnTo>
                <a:lnTo>
                  <a:pt x="4824" y="5690"/>
                </a:lnTo>
                <a:lnTo>
                  <a:pt x="4693" y="5808"/>
                </a:lnTo>
                <a:lnTo>
                  <a:pt x="4553" y="5916"/>
                </a:lnTo>
                <a:lnTo>
                  <a:pt x="4408" y="6016"/>
                </a:lnTo>
                <a:lnTo>
                  <a:pt x="4257" y="6107"/>
                </a:lnTo>
                <a:lnTo>
                  <a:pt x="4100" y="6189"/>
                </a:lnTo>
                <a:lnTo>
                  <a:pt x="3935" y="6262"/>
                </a:lnTo>
                <a:lnTo>
                  <a:pt x="3769" y="6323"/>
                </a:lnTo>
                <a:lnTo>
                  <a:pt x="3596" y="6376"/>
                </a:lnTo>
                <a:lnTo>
                  <a:pt x="3417" y="6417"/>
                </a:lnTo>
                <a:lnTo>
                  <a:pt x="3237" y="6446"/>
                </a:lnTo>
                <a:lnTo>
                  <a:pt x="3053" y="6464"/>
                </a:lnTo>
                <a:lnTo>
                  <a:pt x="2864" y="6470"/>
                </a:lnTo>
                <a:lnTo>
                  <a:pt x="2676" y="6464"/>
                </a:lnTo>
                <a:lnTo>
                  <a:pt x="2491" y="6446"/>
                </a:lnTo>
                <a:lnTo>
                  <a:pt x="2309" y="6417"/>
                </a:lnTo>
                <a:lnTo>
                  <a:pt x="2132" y="6376"/>
                </a:lnTo>
                <a:lnTo>
                  <a:pt x="1960" y="6323"/>
                </a:lnTo>
                <a:lnTo>
                  <a:pt x="1791" y="6262"/>
                </a:lnTo>
                <a:lnTo>
                  <a:pt x="1628" y="6189"/>
                </a:lnTo>
                <a:lnTo>
                  <a:pt x="1471" y="6107"/>
                </a:lnTo>
                <a:lnTo>
                  <a:pt x="1318" y="6016"/>
                </a:lnTo>
                <a:lnTo>
                  <a:pt x="1173" y="5916"/>
                </a:lnTo>
                <a:lnTo>
                  <a:pt x="1034" y="5808"/>
                </a:lnTo>
                <a:lnTo>
                  <a:pt x="902" y="5690"/>
                </a:lnTo>
                <a:lnTo>
                  <a:pt x="779" y="5567"/>
                </a:lnTo>
                <a:lnTo>
                  <a:pt x="661" y="5433"/>
                </a:lnTo>
                <a:lnTo>
                  <a:pt x="553" y="5296"/>
                </a:lnTo>
                <a:lnTo>
                  <a:pt x="453" y="5150"/>
                </a:lnTo>
                <a:lnTo>
                  <a:pt x="361" y="4997"/>
                </a:lnTo>
                <a:lnTo>
                  <a:pt x="281" y="4840"/>
                </a:lnTo>
                <a:lnTo>
                  <a:pt x="208" y="4677"/>
                </a:lnTo>
                <a:lnTo>
                  <a:pt x="145" y="4508"/>
                </a:lnTo>
                <a:lnTo>
                  <a:pt x="94" y="4336"/>
                </a:lnTo>
                <a:lnTo>
                  <a:pt x="53" y="4157"/>
                </a:lnTo>
                <a:lnTo>
                  <a:pt x="24" y="3976"/>
                </a:lnTo>
                <a:lnTo>
                  <a:pt x="6" y="3792"/>
                </a:lnTo>
                <a:lnTo>
                  <a:pt x="0" y="3603"/>
                </a:lnTo>
                <a:lnTo>
                  <a:pt x="6" y="3415"/>
                </a:lnTo>
                <a:lnTo>
                  <a:pt x="24" y="3228"/>
                </a:lnTo>
                <a:lnTo>
                  <a:pt x="53" y="3049"/>
                </a:lnTo>
                <a:lnTo>
                  <a:pt x="94" y="2871"/>
                </a:lnTo>
                <a:lnTo>
                  <a:pt x="145" y="2698"/>
                </a:lnTo>
                <a:lnTo>
                  <a:pt x="208" y="2529"/>
                </a:lnTo>
                <a:lnTo>
                  <a:pt x="281" y="2366"/>
                </a:lnTo>
                <a:lnTo>
                  <a:pt x="361" y="2209"/>
                </a:lnTo>
                <a:lnTo>
                  <a:pt x="453" y="2058"/>
                </a:lnTo>
                <a:lnTo>
                  <a:pt x="553" y="1910"/>
                </a:lnTo>
                <a:lnTo>
                  <a:pt x="661" y="1773"/>
                </a:lnTo>
                <a:lnTo>
                  <a:pt x="779" y="1639"/>
                </a:lnTo>
                <a:lnTo>
                  <a:pt x="902" y="1516"/>
                </a:lnTo>
                <a:lnTo>
                  <a:pt x="1034" y="1398"/>
                </a:lnTo>
                <a:lnTo>
                  <a:pt x="1173" y="1290"/>
                </a:lnTo>
                <a:lnTo>
                  <a:pt x="1318" y="1190"/>
                </a:lnTo>
                <a:lnTo>
                  <a:pt x="1471" y="1099"/>
                </a:lnTo>
                <a:lnTo>
                  <a:pt x="1628" y="1017"/>
                </a:lnTo>
                <a:lnTo>
                  <a:pt x="1791" y="944"/>
                </a:lnTo>
                <a:lnTo>
                  <a:pt x="1960" y="883"/>
                </a:lnTo>
                <a:lnTo>
                  <a:pt x="2132" y="830"/>
                </a:lnTo>
                <a:lnTo>
                  <a:pt x="2309" y="789"/>
                </a:lnTo>
                <a:lnTo>
                  <a:pt x="2491" y="760"/>
                </a:lnTo>
                <a:lnTo>
                  <a:pt x="2676" y="742"/>
                </a:lnTo>
                <a:lnTo>
                  <a:pt x="2864" y="736"/>
                </a:lnTo>
                <a:close/>
                <a:moveTo>
                  <a:pt x="4775" y="652"/>
                </a:moveTo>
                <a:lnTo>
                  <a:pt x="4685" y="658"/>
                </a:lnTo>
                <a:lnTo>
                  <a:pt x="4596" y="673"/>
                </a:lnTo>
                <a:lnTo>
                  <a:pt x="4512" y="701"/>
                </a:lnTo>
                <a:lnTo>
                  <a:pt x="4434" y="736"/>
                </a:lnTo>
                <a:lnTo>
                  <a:pt x="4359" y="783"/>
                </a:lnTo>
                <a:lnTo>
                  <a:pt x="4292" y="836"/>
                </a:lnTo>
                <a:lnTo>
                  <a:pt x="4232" y="897"/>
                </a:lnTo>
                <a:lnTo>
                  <a:pt x="4177" y="964"/>
                </a:lnTo>
                <a:lnTo>
                  <a:pt x="4132" y="1039"/>
                </a:lnTo>
                <a:lnTo>
                  <a:pt x="4096" y="1117"/>
                </a:lnTo>
                <a:lnTo>
                  <a:pt x="4069" y="1202"/>
                </a:lnTo>
                <a:lnTo>
                  <a:pt x="4053" y="1290"/>
                </a:lnTo>
                <a:lnTo>
                  <a:pt x="4047" y="1380"/>
                </a:lnTo>
                <a:lnTo>
                  <a:pt x="4053" y="1473"/>
                </a:lnTo>
                <a:lnTo>
                  <a:pt x="4069" y="1561"/>
                </a:lnTo>
                <a:lnTo>
                  <a:pt x="4096" y="1645"/>
                </a:lnTo>
                <a:lnTo>
                  <a:pt x="4132" y="1724"/>
                </a:lnTo>
                <a:lnTo>
                  <a:pt x="4177" y="1799"/>
                </a:lnTo>
                <a:lnTo>
                  <a:pt x="4232" y="1865"/>
                </a:lnTo>
                <a:lnTo>
                  <a:pt x="4292" y="1926"/>
                </a:lnTo>
                <a:lnTo>
                  <a:pt x="4359" y="1979"/>
                </a:lnTo>
                <a:lnTo>
                  <a:pt x="4434" y="2024"/>
                </a:lnTo>
                <a:lnTo>
                  <a:pt x="4512" y="2062"/>
                </a:lnTo>
                <a:lnTo>
                  <a:pt x="4596" y="2087"/>
                </a:lnTo>
                <a:lnTo>
                  <a:pt x="4685" y="2105"/>
                </a:lnTo>
                <a:lnTo>
                  <a:pt x="4775" y="2111"/>
                </a:lnTo>
                <a:lnTo>
                  <a:pt x="4867" y="2105"/>
                </a:lnTo>
                <a:lnTo>
                  <a:pt x="4955" y="2087"/>
                </a:lnTo>
                <a:lnTo>
                  <a:pt x="5038" y="2062"/>
                </a:lnTo>
                <a:lnTo>
                  <a:pt x="5118" y="2024"/>
                </a:lnTo>
                <a:lnTo>
                  <a:pt x="5191" y="1979"/>
                </a:lnTo>
                <a:lnTo>
                  <a:pt x="5260" y="1926"/>
                </a:lnTo>
                <a:lnTo>
                  <a:pt x="5320" y="1865"/>
                </a:lnTo>
                <a:lnTo>
                  <a:pt x="5373" y="1799"/>
                </a:lnTo>
                <a:lnTo>
                  <a:pt x="5418" y="1724"/>
                </a:lnTo>
                <a:lnTo>
                  <a:pt x="5456" y="1645"/>
                </a:lnTo>
                <a:lnTo>
                  <a:pt x="5481" y="1561"/>
                </a:lnTo>
                <a:lnTo>
                  <a:pt x="5499" y="1473"/>
                </a:lnTo>
                <a:lnTo>
                  <a:pt x="5505" y="1380"/>
                </a:lnTo>
                <a:lnTo>
                  <a:pt x="5499" y="1290"/>
                </a:lnTo>
                <a:lnTo>
                  <a:pt x="5481" y="1202"/>
                </a:lnTo>
                <a:lnTo>
                  <a:pt x="5456" y="1117"/>
                </a:lnTo>
                <a:lnTo>
                  <a:pt x="5418" y="1039"/>
                </a:lnTo>
                <a:lnTo>
                  <a:pt x="5373" y="964"/>
                </a:lnTo>
                <a:lnTo>
                  <a:pt x="5320" y="897"/>
                </a:lnTo>
                <a:lnTo>
                  <a:pt x="5260" y="836"/>
                </a:lnTo>
                <a:lnTo>
                  <a:pt x="5191" y="783"/>
                </a:lnTo>
                <a:lnTo>
                  <a:pt x="5118" y="736"/>
                </a:lnTo>
                <a:lnTo>
                  <a:pt x="5038" y="701"/>
                </a:lnTo>
                <a:lnTo>
                  <a:pt x="4955" y="673"/>
                </a:lnTo>
                <a:lnTo>
                  <a:pt x="4867" y="658"/>
                </a:lnTo>
                <a:lnTo>
                  <a:pt x="4775" y="652"/>
                </a:lnTo>
                <a:close/>
                <a:moveTo>
                  <a:pt x="4769" y="0"/>
                </a:moveTo>
                <a:lnTo>
                  <a:pt x="4897" y="6"/>
                </a:lnTo>
                <a:lnTo>
                  <a:pt x="5018" y="21"/>
                </a:lnTo>
                <a:lnTo>
                  <a:pt x="5138" y="49"/>
                </a:lnTo>
                <a:lnTo>
                  <a:pt x="5254" y="84"/>
                </a:lnTo>
                <a:lnTo>
                  <a:pt x="5364" y="131"/>
                </a:lnTo>
                <a:lnTo>
                  <a:pt x="5469" y="186"/>
                </a:lnTo>
                <a:lnTo>
                  <a:pt x="5568" y="251"/>
                </a:lnTo>
                <a:lnTo>
                  <a:pt x="5662" y="324"/>
                </a:lnTo>
                <a:lnTo>
                  <a:pt x="5748" y="402"/>
                </a:lnTo>
                <a:lnTo>
                  <a:pt x="5828" y="489"/>
                </a:lnTo>
                <a:lnTo>
                  <a:pt x="5901" y="583"/>
                </a:lnTo>
                <a:lnTo>
                  <a:pt x="5966" y="683"/>
                </a:lnTo>
                <a:lnTo>
                  <a:pt x="6021" y="787"/>
                </a:lnTo>
                <a:lnTo>
                  <a:pt x="6068" y="897"/>
                </a:lnTo>
                <a:lnTo>
                  <a:pt x="6105" y="1013"/>
                </a:lnTo>
                <a:lnTo>
                  <a:pt x="6133" y="1133"/>
                </a:lnTo>
                <a:lnTo>
                  <a:pt x="6150" y="1255"/>
                </a:lnTo>
                <a:lnTo>
                  <a:pt x="6154" y="1380"/>
                </a:lnTo>
                <a:lnTo>
                  <a:pt x="6150" y="1498"/>
                </a:lnTo>
                <a:lnTo>
                  <a:pt x="6140" y="1610"/>
                </a:lnTo>
                <a:lnTo>
                  <a:pt x="6123" y="1714"/>
                </a:lnTo>
                <a:lnTo>
                  <a:pt x="6097" y="1812"/>
                </a:lnTo>
                <a:lnTo>
                  <a:pt x="6068" y="1907"/>
                </a:lnTo>
                <a:lnTo>
                  <a:pt x="6031" y="1995"/>
                </a:lnTo>
                <a:lnTo>
                  <a:pt x="5991" y="2077"/>
                </a:lnTo>
                <a:lnTo>
                  <a:pt x="5944" y="2160"/>
                </a:lnTo>
                <a:lnTo>
                  <a:pt x="5895" y="2236"/>
                </a:lnTo>
                <a:lnTo>
                  <a:pt x="5842" y="2311"/>
                </a:lnTo>
                <a:lnTo>
                  <a:pt x="5785" y="2386"/>
                </a:lnTo>
                <a:lnTo>
                  <a:pt x="5726" y="2456"/>
                </a:lnTo>
                <a:lnTo>
                  <a:pt x="5666" y="2529"/>
                </a:lnTo>
                <a:lnTo>
                  <a:pt x="5603" y="2600"/>
                </a:lnTo>
                <a:lnTo>
                  <a:pt x="5538" y="2670"/>
                </a:lnTo>
                <a:lnTo>
                  <a:pt x="5471" y="2743"/>
                </a:lnTo>
                <a:lnTo>
                  <a:pt x="5407" y="2818"/>
                </a:lnTo>
                <a:lnTo>
                  <a:pt x="5340" y="2892"/>
                </a:lnTo>
                <a:lnTo>
                  <a:pt x="5273" y="2971"/>
                </a:lnTo>
                <a:lnTo>
                  <a:pt x="5210" y="3053"/>
                </a:lnTo>
                <a:lnTo>
                  <a:pt x="5146" y="3140"/>
                </a:lnTo>
                <a:lnTo>
                  <a:pt x="5085" y="3228"/>
                </a:lnTo>
                <a:lnTo>
                  <a:pt x="5026" y="3324"/>
                </a:lnTo>
                <a:lnTo>
                  <a:pt x="4969" y="3424"/>
                </a:lnTo>
                <a:lnTo>
                  <a:pt x="4916" y="3530"/>
                </a:lnTo>
                <a:lnTo>
                  <a:pt x="4867" y="3644"/>
                </a:lnTo>
                <a:lnTo>
                  <a:pt x="4851" y="3672"/>
                </a:lnTo>
                <a:lnTo>
                  <a:pt x="4828" y="3691"/>
                </a:lnTo>
                <a:lnTo>
                  <a:pt x="4802" y="3701"/>
                </a:lnTo>
                <a:lnTo>
                  <a:pt x="4775" y="3705"/>
                </a:lnTo>
                <a:lnTo>
                  <a:pt x="4748" y="3701"/>
                </a:lnTo>
                <a:lnTo>
                  <a:pt x="4722" y="3689"/>
                </a:lnTo>
                <a:lnTo>
                  <a:pt x="4700" y="3672"/>
                </a:lnTo>
                <a:lnTo>
                  <a:pt x="4685" y="3644"/>
                </a:lnTo>
                <a:lnTo>
                  <a:pt x="4632" y="3523"/>
                </a:lnTo>
                <a:lnTo>
                  <a:pt x="4575" y="3411"/>
                </a:lnTo>
                <a:lnTo>
                  <a:pt x="4514" y="3305"/>
                </a:lnTo>
                <a:lnTo>
                  <a:pt x="4449" y="3204"/>
                </a:lnTo>
                <a:lnTo>
                  <a:pt x="4383" y="3110"/>
                </a:lnTo>
                <a:lnTo>
                  <a:pt x="4316" y="3020"/>
                </a:lnTo>
                <a:lnTo>
                  <a:pt x="4245" y="2933"/>
                </a:lnTo>
                <a:lnTo>
                  <a:pt x="4177" y="2853"/>
                </a:lnTo>
                <a:lnTo>
                  <a:pt x="4106" y="2772"/>
                </a:lnTo>
                <a:lnTo>
                  <a:pt x="4035" y="2694"/>
                </a:lnTo>
                <a:lnTo>
                  <a:pt x="3967" y="2619"/>
                </a:lnTo>
                <a:lnTo>
                  <a:pt x="3898" y="2543"/>
                </a:lnTo>
                <a:lnTo>
                  <a:pt x="3833" y="2466"/>
                </a:lnTo>
                <a:lnTo>
                  <a:pt x="3769" y="2390"/>
                </a:lnTo>
                <a:lnTo>
                  <a:pt x="3710" y="2313"/>
                </a:lnTo>
                <a:lnTo>
                  <a:pt x="3653" y="2232"/>
                </a:lnTo>
                <a:lnTo>
                  <a:pt x="3600" y="2150"/>
                </a:lnTo>
                <a:lnTo>
                  <a:pt x="3553" y="2064"/>
                </a:lnTo>
                <a:lnTo>
                  <a:pt x="3510" y="1971"/>
                </a:lnTo>
                <a:lnTo>
                  <a:pt x="3472" y="1877"/>
                </a:lnTo>
                <a:lnTo>
                  <a:pt x="3443" y="1775"/>
                </a:lnTo>
                <a:lnTo>
                  <a:pt x="3419" y="1667"/>
                </a:lnTo>
                <a:lnTo>
                  <a:pt x="3404" y="1547"/>
                </a:lnTo>
                <a:lnTo>
                  <a:pt x="3398" y="1429"/>
                </a:lnTo>
                <a:lnTo>
                  <a:pt x="3402" y="1312"/>
                </a:lnTo>
                <a:lnTo>
                  <a:pt x="3415" y="1196"/>
                </a:lnTo>
                <a:lnTo>
                  <a:pt x="3437" y="1082"/>
                </a:lnTo>
                <a:lnTo>
                  <a:pt x="3468" y="970"/>
                </a:lnTo>
                <a:lnTo>
                  <a:pt x="3508" y="862"/>
                </a:lnTo>
                <a:lnTo>
                  <a:pt x="3557" y="760"/>
                </a:lnTo>
                <a:lnTo>
                  <a:pt x="3612" y="660"/>
                </a:lnTo>
                <a:lnTo>
                  <a:pt x="3674" y="565"/>
                </a:lnTo>
                <a:lnTo>
                  <a:pt x="3745" y="477"/>
                </a:lnTo>
                <a:lnTo>
                  <a:pt x="3822" y="395"/>
                </a:lnTo>
                <a:lnTo>
                  <a:pt x="3904" y="318"/>
                </a:lnTo>
                <a:lnTo>
                  <a:pt x="3994" y="247"/>
                </a:lnTo>
                <a:lnTo>
                  <a:pt x="4088" y="186"/>
                </a:lnTo>
                <a:lnTo>
                  <a:pt x="4190" y="131"/>
                </a:lnTo>
                <a:lnTo>
                  <a:pt x="4296" y="86"/>
                </a:lnTo>
                <a:lnTo>
                  <a:pt x="4406" y="51"/>
                </a:lnTo>
                <a:lnTo>
                  <a:pt x="4522" y="23"/>
                </a:lnTo>
                <a:lnTo>
                  <a:pt x="4642" y="6"/>
                </a:lnTo>
                <a:lnTo>
                  <a:pt x="4769" y="0"/>
                </a:lnTo>
                <a:close/>
              </a:path>
            </a:pathLst>
          </a:custGeom>
          <a:noFill/>
          <a:ln w="0">
            <a:solidFill>
              <a:schemeClr val="bg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3" name="Group 452"/>
          <p:cNvGrpSpPr/>
          <p:nvPr/>
        </p:nvGrpSpPr>
        <p:grpSpPr>
          <a:xfrm>
            <a:off x="1276369" y="3218486"/>
            <a:ext cx="388746" cy="401028"/>
            <a:chOff x="1716088" y="331788"/>
            <a:chExt cx="6783387" cy="6997700"/>
          </a:xfrm>
          <a:solidFill>
            <a:schemeClr val="tx1"/>
          </a:solidFill>
        </p:grpSpPr>
        <p:sp>
          <p:nvSpPr>
            <p:cNvPr id="472" name="Freeform 1"/>
            <p:cNvSpPr>
              <a:spLocks noChangeArrowheads="1"/>
            </p:cNvSpPr>
            <p:nvPr/>
          </p:nvSpPr>
          <p:spPr bwMode="auto">
            <a:xfrm>
              <a:off x="2671763" y="331788"/>
              <a:ext cx="3432175" cy="5175250"/>
            </a:xfrm>
            <a:custGeom>
              <a:avLst/>
              <a:gdLst>
                <a:gd name="T0" fmla="*/ 4782 w 9532"/>
                <a:gd name="T1" fmla="*/ 0 h 14375"/>
                <a:gd name="T2" fmla="*/ 4782 w 9532"/>
                <a:gd name="T3" fmla="*/ 0 h 14375"/>
                <a:gd name="T4" fmla="*/ 0 w 9532"/>
                <a:gd name="T5" fmla="*/ 4750 h 14375"/>
                <a:gd name="T6" fmla="*/ 1719 w 9532"/>
                <a:gd name="T7" fmla="*/ 10405 h 14375"/>
                <a:gd name="T8" fmla="*/ 4782 w 9532"/>
                <a:gd name="T9" fmla="*/ 14374 h 14375"/>
                <a:gd name="T10" fmla="*/ 7843 w 9532"/>
                <a:gd name="T11" fmla="*/ 10437 h 14375"/>
                <a:gd name="T12" fmla="*/ 9531 w 9532"/>
                <a:gd name="T13" fmla="*/ 4750 h 14375"/>
                <a:gd name="T14" fmla="*/ 4782 w 9532"/>
                <a:gd name="T15" fmla="*/ 0 h 14375"/>
                <a:gd name="T16" fmla="*/ 7187 w 9532"/>
                <a:gd name="T17" fmla="*/ 10124 h 14375"/>
                <a:gd name="T18" fmla="*/ 7187 w 9532"/>
                <a:gd name="T19" fmla="*/ 10124 h 14375"/>
                <a:gd name="T20" fmla="*/ 4782 w 9532"/>
                <a:gd name="T21" fmla="*/ 13624 h 14375"/>
                <a:gd name="T22" fmla="*/ 4750 w 9532"/>
                <a:gd name="T23" fmla="*/ 13624 h 14375"/>
                <a:gd name="T24" fmla="*/ 2438 w 9532"/>
                <a:gd name="T25" fmla="*/ 10124 h 14375"/>
                <a:gd name="T26" fmla="*/ 750 w 9532"/>
                <a:gd name="T27" fmla="*/ 4750 h 14375"/>
                <a:gd name="T28" fmla="*/ 4782 w 9532"/>
                <a:gd name="T29" fmla="*/ 750 h 14375"/>
                <a:gd name="T30" fmla="*/ 8781 w 9532"/>
                <a:gd name="T31" fmla="*/ 4750 h 14375"/>
                <a:gd name="T32" fmla="*/ 7187 w 9532"/>
                <a:gd name="T33" fmla="*/ 10124 h 14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32" h="14375">
                  <a:moveTo>
                    <a:pt x="4782" y="0"/>
                  </a:moveTo>
                  <a:lnTo>
                    <a:pt x="4782" y="0"/>
                  </a:lnTo>
                  <a:cubicBezTo>
                    <a:pt x="2125" y="0"/>
                    <a:pt x="0" y="2125"/>
                    <a:pt x="0" y="4750"/>
                  </a:cubicBezTo>
                  <a:cubicBezTo>
                    <a:pt x="0" y="5813"/>
                    <a:pt x="750" y="8250"/>
                    <a:pt x="1719" y="10405"/>
                  </a:cubicBezTo>
                  <a:cubicBezTo>
                    <a:pt x="2875" y="12874"/>
                    <a:pt x="4000" y="14374"/>
                    <a:pt x="4782" y="14374"/>
                  </a:cubicBezTo>
                  <a:cubicBezTo>
                    <a:pt x="5594" y="14374"/>
                    <a:pt x="6719" y="12905"/>
                    <a:pt x="7843" y="10437"/>
                  </a:cubicBezTo>
                  <a:cubicBezTo>
                    <a:pt x="8812" y="8281"/>
                    <a:pt x="9531" y="5906"/>
                    <a:pt x="9531" y="4750"/>
                  </a:cubicBezTo>
                  <a:cubicBezTo>
                    <a:pt x="9531" y="2125"/>
                    <a:pt x="7406" y="0"/>
                    <a:pt x="4782" y="0"/>
                  </a:cubicBezTo>
                  <a:close/>
                  <a:moveTo>
                    <a:pt x="7187" y="10124"/>
                  </a:moveTo>
                  <a:lnTo>
                    <a:pt x="7187" y="10124"/>
                  </a:lnTo>
                  <a:cubicBezTo>
                    <a:pt x="6219" y="12218"/>
                    <a:pt x="5250" y="13624"/>
                    <a:pt x="4782" y="13624"/>
                  </a:cubicBezTo>
                  <a:cubicBezTo>
                    <a:pt x="4750" y="13624"/>
                    <a:pt x="4750" y="13624"/>
                    <a:pt x="4750" y="13624"/>
                  </a:cubicBezTo>
                  <a:cubicBezTo>
                    <a:pt x="4469" y="13593"/>
                    <a:pt x="3532" y="12499"/>
                    <a:pt x="2438" y="10124"/>
                  </a:cubicBezTo>
                  <a:cubicBezTo>
                    <a:pt x="1438" y="7969"/>
                    <a:pt x="750" y="5813"/>
                    <a:pt x="750" y="4750"/>
                  </a:cubicBezTo>
                  <a:cubicBezTo>
                    <a:pt x="750" y="2563"/>
                    <a:pt x="2563" y="750"/>
                    <a:pt x="4782" y="750"/>
                  </a:cubicBezTo>
                  <a:cubicBezTo>
                    <a:pt x="6968" y="750"/>
                    <a:pt x="8781" y="2563"/>
                    <a:pt x="8781" y="4750"/>
                  </a:cubicBezTo>
                  <a:cubicBezTo>
                    <a:pt x="8781" y="5875"/>
                    <a:pt x="8156" y="8000"/>
                    <a:pt x="7187" y="1012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Freeform 2"/>
            <p:cNvSpPr>
              <a:spLocks noChangeArrowheads="1"/>
            </p:cNvSpPr>
            <p:nvPr/>
          </p:nvSpPr>
          <p:spPr bwMode="auto">
            <a:xfrm>
              <a:off x="3357563" y="1039813"/>
              <a:ext cx="2070100" cy="2070100"/>
            </a:xfrm>
            <a:custGeom>
              <a:avLst/>
              <a:gdLst>
                <a:gd name="T0" fmla="*/ 2875 w 5750"/>
                <a:gd name="T1" fmla="*/ 0 h 5751"/>
                <a:gd name="T2" fmla="*/ 2875 w 5750"/>
                <a:gd name="T3" fmla="*/ 0 h 5751"/>
                <a:gd name="T4" fmla="*/ 0 w 5750"/>
                <a:gd name="T5" fmla="*/ 2875 h 5751"/>
                <a:gd name="T6" fmla="*/ 2875 w 5750"/>
                <a:gd name="T7" fmla="*/ 5750 h 5751"/>
                <a:gd name="T8" fmla="*/ 5749 w 5750"/>
                <a:gd name="T9" fmla="*/ 2875 h 5751"/>
                <a:gd name="T10" fmla="*/ 2875 w 5750"/>
                <a:gd name="T11" fmla="*/ 0 h 5751"/>
                <a:gd name="T12" fmla="*/ 2875 w 5750"/>
                <a:gd name="T13" fmla="*/ 5062 h 5751"/>
                <a:gd name="T14" fmla="*/ 2875 w 5750"/>
                <a:gd name="T15" fmla="*/ 5062 h 5751"/>
                <a:gd name="T16" fmla="*/ 656 w 5750"/>
                <a:gd name="T17" fmla="*/ 2875 h 5751"/>
                <a:gd name="T18" fmla="*/ 2875 w 5750"/>
                <a:gd name="T19" fmla="*/ 656 h 5751"/>
                <a:gd name="T20" fmla="*/ 5061 w 5750"/>
                <a:gd name="T21" fmla="*/ 2875 h 5751"/>
                <a:gd name="T22" fmla="*/ 2875 w 5750"/>
                <a:gd name="T23" fmla="*/ 5062 h 5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50" h="5751">
                  <a:moveTo>
                    <a:pt x="2875" y="0"/>
                  </a:moveTo>
                  <a:lnTo>
                    <a:pt x="2875" y="0"/>
                  </a:lnTo>
                  <a:cubicBezTo>
                    <a:pt x="1281" y="0"/>
                    <a:pt x="0" y="1281"/>
                    <a:pt x="0" y="2875"/>
                  </a:cubicBezTo>
                  <a:cubicBezTo>
                    <a:pt x="0" y="4468"/>
                    <a:pt x="1281" y="5750"/>
                    <a:pt x="2875" y="5750"/>
                  </a:cubicBezTo>
                  <a:cubicBezTo>
                    <a:pt x="4437" y="5750"/>
                    <a:pt x="5749" y="4468"/>
                    <a:pt x="5749" y="2875"/>
                  </a:cubicBezTo>
                  <a:cubicBezTo>
                    <a:pt x="5749" y="1281"/>
                    <a:pt x="4437" y="0"/>
                    <a:pt x="2875" y="0"/>
                  </a:cubicBezTo>
                  <a:close/>
                  <a:moveTo>
                    <a:pt x="2875" y="5062"/>
                  </a:moveTo>
                  <a:lnTo>
                    <a:pt x="2875" y="5062"/>
                  </a:lnTo>
                  <a:cubicBezTo>
                    <a:pt x="1656" y="5062"/>
                    <a:pt x="656" y="4094"/>
                    <a:pt x="656" y="2875"/>
                  </a:cubicBezTo>
                  <a:cubicBezTo>
                    <a:pt x="656" y="1656"/>
                    <a:pt x="1656" y="656"/>
                    <a:pt x="2875" y="656"/>
                  </a:cubicBezTo>
                  <a:cubicBezTo>
                    <a:pt x="4062" y="656"/>
                    <a:pt x="5061" y="1656"/>
                    <a:pt x="5061" y="2875"/>
                  </a:cubicBezTo>
                  <a:cubicBezTo>
                    <a:pt x="5061" y="4094"/>
                    <a:pt x="4062" y="5062"/>
                    <a:pt x="2875" y="506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Freeform 3"/>
            <p:cNvSpPr>
              <a:spLocks noChangeArrowheads="1"/>
            </p:cNvSpPr>
            <p:nvPr/>
          </p:nvSpPr>
          <p:spPr bwMode="auto">
            <a:xfrm>
              <a:off x="1716088" y="2986088"/>
              <a:ext cx="6783387" cy="4343400"/>
            </a:xfrm>
            <a:custGeom>
              <a:avLst/>
              <a:gdLst>
                <a:gd name="T0" fmla="*/ 9468 w 18844"/>
                <a:gd name="T1" fmla="*/ 11874 h 12063"/>
                <a:gd name="T2" fmla="*/ 9468 w 18844"/>
                <a:gd name="T3" fmla="*/ 11874 h 12063"/>
                <a:gd name="T4" fmla="*/ 9687 w 18844"/>
                <a:gd name="T5" fmla="*/ 11780 h 12063"/>
                <a:gd name="T6" fmla="*/ 13405 w 18844"/>
                <a:gd name="T7" fmla="*/ 10624 h 12063"/>
                <a:gd name="T8" fmla="*/ 18405 w 18844"/>
                <a:gd name="T9" fmla="*/ 12030 h 12063"/>
                <a:gd name="T10" fmla="*/ 18468 w 18844"/>
                <a:gd name="T11" fmla="*/ 12062 h 12063"/>
                <a:gd name="T12" fmla="*/ 18812 w 18844"/>
                <a:gd name="T13" fmla="*/ 11593 h 12063"/>
                <a:gd name="T14" fmla="*/ 14843 w 18844"/>
                <a:gd name="T15" fmla="*/ 938 h 12063"/>
                <a:gd name="T16" fmla="*/ 12249 w 18844"/>
                <a:gd name="T17" fmla="*/ 0 h 12063"/>
                <a:gd name="T18" fmla="*/ 11843 w 18844"/>
                <a:gd name="T19" fmla="*/ 1250 h 12063"/>
                <a:gd name="T20" fmla="*/ 10218 w 18844"/>
                <a:gd name="T21" fmla="*/ 4937 h 12063"/>
                <a:gd name="T22" fmla="*/ 9718 w 18844"/>
                <a:gd name="T23" fmla="*/ 5749 h 12063"/>
                <a:gd name="T24" fmla="*/ 9156 w 18844"/>
                <a:gd name="T25" fmla="*/ 6437 h 12063"/>
                <a:gd name="T26" fmla="*/ 9000 w 18844"/>
                <a:gd name="T27" fmla="*/ 6624 h 12063"/>
                <a:gd name="T28" fmla="*/ 8969 w 18844"/>
                <a:gd name="T29" fmla="*/ 11062 h 12063"/>
                <a:gd name="T30" fmla="*/ 6188 w 18844"/>
                <a:gd name="T31" fmla="*/ 6999 h 12063"/>
                <a:gd name="T32" fmla="*/ 5625 w 18844"/>
                <a:gd name="T33" fmla="*/ 6343 h 12063"/>
                <a:gd name="T34" fmla="*/ 875 w 18844"/>
                <a:gd name="T35" fmla="*/ 11218 h 12063"/>
                <a:gd name="T36" fmla="*/ 4844 w 18844"/>
                <a:gd name="T37" fmla="*/ 5187 h 12063"/>
                <a:gd name="T38" fmla="*/ 4531 w 18844"/>
                <a:gd name="T39" fmla="*/ 4593 h 12063"/>
                <a:gd name="T40" fmla="*/ 3031 w 18844"/>
                <a:gd name="T41" fmla="*/ 5187 h 12063"/>
                <a:gd name="T42" fmla="*/ 3781 w 18844"/>
                <a:gd name="T43" fmla="*/ 3093 h 12063"/>
                <a:gd name="T44" fmla="*/ 3406 w 18844"/>
                <a:gd name="T45" fmla="*/ 2219 h 12063"/>
                <a:gd name="T46" fmla="*/ 94 w 18844"/>
                <a:gd name="T47" fmla="*/ 11937 h 12063"/>
                <a:gd name="T48" fmla="*/ 5438 w 18844"/>
                <a:gd name="T49" fmla="*/ 10624 h 12063"/>
                <a:gd name="T50" fmla="*/ 9156 w 18844"/>
                <a:gd name="T51" fmla="*/ 11812 h 12063"/>
                <a:gd name="T52" fmla="*/ 9344 w 18844"/>
                <a:gd name="T53" fmla="*/ 11874 h 12063"/>
                <a:gd name="T54" fmla="*/ 9406 w 18844"/>
                <a:gd name="T55" fmla="*/ 11874 h 12063"/>
                <a:gd name="T56" fmla="*/ 17968 w 18844"/>
                <a:gd name="T57" fmla="*/ 11218 h 12063"/>
                <a:gd name="T58" fmla="*/ 13687 w 18844"/>
                <a:gd name="T59" fmla="*/ 10030 h 12063"/>
                <a:gd name="T60" fmla="*/ 16030 w 18844"/>
                <a:gd name="T61" fmla="*/ 5874 h 12063"/>
                <a:gd name="T62" fmla="*/ 14468 w 18844"/>
                <a:gd name="T63" fmla="*/ 1531 h 12063"/>
                <a:gd name="T64" fmla="*/ 15749 w 18844"/>
                <a:gd name="T65" fmla="*/ 5093 h 12063"/>
                <a:gd name="T66" fmla="*/ 12468 w 18844"/>
                <a:gd name="T67" fmla="*/ 781 h 12063"/>
                <a:gd name="T68" fmla="*/ 9749 w 18844"/>
                <a:gd name="T69" fmla="*/ 5780 h 12063"/>
                <a:gd name="T70" fmla="*/ 12343 w 18844"/>
                <a:gd name="T71" fmla="*/ 4968 h 12063"/>
                <a:gd name="T72" fmla="*/ 9749 w 18844"/>
                <a:gd name="T73" fmla="*/ 11062 h 1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844" h="12063">
                  <a:moveTo>
                    <a:pt x="9468" y="11874"/>
                  </a:moveTo>
                  <a:lnTo>
                    <a:pt x="9468" y="11874"/>
                  </a:lnTo>
                  <a:lnTo>
                    <a:pt x="9468" y="11874"/>
                  </a:lnTo>
                  <a:lnTo>
                    <a:pt x="9468" y="11874"/>
                  </a:lnTo>
                  <a:cubicBezTo>
                    <a:pt x="9562" y="11843"/>
                    <a:pt x="9624" y="11843"/>
                    <a:pt x="9655" y="11812"/>
                  </a:cubicBezTo>
                  <a:cubicBezTo>
                    <a:pt x="9687" y="11780"/>
                    <a:pt x="9687" y="11780"/>
                    <a:pt x="9687" y="11780"/>
                  </a:cubicBezTo>
                  <a:lnTo>
                    <a:pt x="9687" y="11780"/>
                  </a:lnTo>
                  <a:cubicBezTo>
                    <a:pt x="13405" y="10624"/>
                    <a:pt x="13405" y="10624"/>
                    <a:pt x="13405" y="10624"/>
                  </a:cubicBezTo>
                  <a:cubicBezTo>
                    <a:pt x="13437" y="10655"/>
                    <a:pt x="13437" y="10655"/>
                    <a:pt x="13437" y="10655"/>
                  </a:cubicBezTo>
                  <a:cubicBezTo>
                    <a:pt x="18405" y="12030"/>
                    <a:pt x="18405" y="12030"/>
                    <a:pt x="18405" y="12030"/>
                  </a:cubicBezTo>
                  <a:cubicBezTo>
                    <a:pt x="18437" y="12030"/>
                    <a:pt x="18437" y="12062"/>
                    <a:pt x="18468" y="12062"/>
                  </a:cubicBezTo>
                  <a:lnTo>
                    <a:pt x="18468" y="12062"/>
                  </a:lnTo>
                  <a:cubicBezTo>
                    <a:pt x="18561" y="12062"/>
                    <a:pt x="18655" y="11999"/>
                    <a:pt x="18718" y="11937"/>
                  </a:cubicBezTo>
                  <a:cubicBezTo>
                    <a:pt x="18812" y="11843"/>
                    <a:pt x="18843" y="11718"/>
                    <a:pt x="18812" y="11593"/>
                  </a:cubicBezTo>
                  <a:cubicBezTo>
                    <a:pt x="15030" y="1156"/>
                    <a:pt x="15030" y="1156"/>
                    <a:pt x="15030" y="1156"/>
                  </a:cubicBezTo>
                  <a:cubicBezTo>
                    <a:pt x="14999" y="1063"/>
                    <a:pt x="14937" y="969"/>
                    <a:pt x="14843" y="938"/>
                  </a:cubicBezTo>
                  <a:cubicBezTo>
                    <a:pt x="12249" y="0"/>
                    <a:pt x="12249" y="0"/>
                    <a:pt x="12249" y="0"/>
                  </a:cubicBezTo>
                  <a:lnTo>
                    <a:pt x="12249" y="0"/>
                  </a:lnTo>
                  <a:cubicBezTo>
                    <a:pt x="12124" y="406"/>
                    <a:pt x="11999" y="844"/>
                    <a:pt x="11843" y="1250"/>
                  </a:cubicBezTo>
                  <a:lnTo>
                    <a:pt x="11843" y="1250"/>
                  </a:lnTo>
                  <a:cubicBezTo>
                    <a:pt x="12249" y="4280"/>
                    <a:pt x="12249" y="4280"/>
                    <a:pt x="12249" y="4280"/>
                  </a:cubicBezTo>
                  <a:cubicBezTo>
                    <a:pt x="10218" y="4937"/>
                    <a:pt x="10218" y="4937"/>
                    <a:pt x="10218" y="4937"/>
                  </a:cubicBezTo>
                  <a:cubicBezTo>
                    <a:pt x="10187" y="4937"/>
                    <a:pt x="10187" y="4937"/>
                    <a:pt x="10187" y="4937"/>
                  </a:cubicBezTo>
                  <a:cubicBezTo>
                    <a:pt x="10030" y="5249"/>
                    <a:pt x="9874" y="5499"/>
                    <a:pt x="9718" y="5749"/>
                  </a:cubicBezTo>
                  <a:lnTo>
                    <a:pt x="9718" y="5749"/>
                  </a:lnTo>
                  <a:cubicBezTo>
                    <a:pt x="9530" y="6030"/>
                    <a:pt x="9344" y="6249"/>
                    <a:pt x="9156" y="6437"/>
                  </a:cubicBezTo>
                  <a:cubicBezTo>
                    <a:pt x="9125" y="6499"/>
                    <a:pt x="9063" y="6562"/>
                    <a:pt x="9031" y="6593"/>
                  </a:cubicBezTo>
                  <a:cubicBezTo>
                    <a:pt x="9000" y="6624"/>
                    <a:pt x="9000" y="6624"/>
                    <a:pt x="9000" y="6624"/>
                  </a:cubicBezTo>
                  <a:cubicBezTo>
                    <a:pt x="8969" y="6624"/>
                    <a:pt x="8969" y="6624"/>
                    <a:pt x="8969" y="6624"/>
                  </a:cubicBezTo>
                  <a:cubicBezTo>
                    <a:pt x="8969" y="11062"/>
                    <a:pt x="8969" y="11062"/>
                    <a:pt x="8969" y="11062"/>
                  </a:cubicBezTo>
                  <a:cubicBezTo>
                    <a:pt x="5750" y="10062"/>
                    <a:pt x="5750" y="10062"/>
                    <a:pt x="5750" y="10062"/>
                  </a:cubicBezTo>
                  <a:cubicBezTo>
                    <a:pt x="6188" y="6999"/>
                    <a:pt x="6188" y="6999"/>
                    <a:pt x="6188" y="6999"/>
                  </a:cubicBezTo>
                  <a:cubicBezTo>
                    <a:pt x="6031" y="6843"/>
                    <a:pt x="5844" y="6624"/>
                    <a:pt x="5656" y="6374"/>
                  </a:cubicBezTo>
                  <a:cubicBezTo>
                    <a:pt x="5625" y="6343"/>
                    <a:pt x="5625" y="6343"/>
                    <a:pt x="5625" y="6343"/>
                  </a:cubicBezTo>
                  <a:cubicBezTo>
                    <a:pt x="5125" y="10030"/>
                    <a:pt x="5125" y="10030"/>
                    <a:pt x="5125" y="10030"/>
                  </a:cubicBezTo>
                  <a:cubicBezTo>
                    <a:pt x="875" y="11218"/>
                    <a:pt x="875" y="11218"/>
                    <a:pt x="875" y="11218"/>
                  </a:cubicBezTo>
                  <a:cubicBezTo>
                    <a:pt x="2750" y="6030"/>
                    <a:pt x="2750" y="6030"/>
                    <a:pt x="2750" y="6030"/>
                  </a:cubicBezTo>
                  <a:cubicBezTo>
                    <a:pt x="4844" y="5187"/>
                    <a:pt x="4844" y="5187"/>
                    <a:pt x="4844" y="5187"/>
                  </a:cubicBezTo>
                  <a:cubicBezTo>
                    <a:pt x="4844" y="5155"/>
                    <a:pt x="4844" y="5155"/>
                    <a:pt x="4844" y="5155"/>
                  </a:cubicBezTo>
                  <a:cubicBezTo>
                    <a:pt x="4750" y="4999"/>
                    <a:pt x="4625" y="4812"/>
                    <a:pt x="4531" y="4593"/>
                  </a:cubicBezTo>
                  <a:lnTo>
                    <a:pt x="4531" y="4593"/>
                  </a:lnTo>
                  <a:cubicBezTo>
                    <a:pt x="3031" y="5187"/>
                    <a:pt x="3031" y="5187"/>
                    <a:pt x="3031" y="5187"/>
                  </a:cubicBezTo>
                  <a:cubicBezTo>
                    <a:pt x="3781" y="3093"/>
                    <a:pt x="3781" y="3093"/>
                    <a:pt x="3781" y="3093"/>
                  </a:cubicBezTo>
                  <a:lnTo>
                    <a:pt x="3781" y="3093"/>
                  </a:lnTo>
                  <a:cubicBezTo>
                    <a:pt x="3656" y="2812"/>
                    <a:pt x="3531" y="2499"/>
                    <a:pt x="3406" y="2250"/>
                  </a:cubicBezTo>
                  <a:cubicBezTo>
                    <a:pt x="3406" y="2219"/>
                    <a:pt x="3406" y="2219"/>
                    <a:pt x="3406" y="2219"/>
                  </a:cubicBezTo>
                  <a:cubicBezTo>
                    <a:pt x="31" y="11593"/>
                    <a:pt x="31" y="11593"/>
                    <a:pt x="31" y="11593"/>
                  </a:cubicBezTo>
                  <a:cubicBezTo>
                    <a:pt x="0" y="11718"/>
                    <a:pt x="31" y="11843"/>
                    <a:pt x="94" y="11937"/>
                  </a:cubicBezTo>
                  <a:cubicBezTo>
                    <a:pt x="188" y="12030"/>
                    <a:pt x="313" y="12062"/>
                    <a:pt x="438" y="12030"/>
                  </a:cubicBezTo>
                  <a:cubicBezTo>
                    <a:pt x="5438" y="10624"/>
                    <a:pt x="5438" y="10624"/>
                    <a:pt x="5438" y="10624"/>
                  </a:cubicBezTo>
                  <a:cubicBezTo>
                    <a:pt x="9156" y="11780"/>
                    <a:pt x="9156" y="11780"/>
                    <a:pt x="9156" y="11780"/>
                  </a:cubicBezTo>
                  <a:cubicBezTo>
                    <a:pt x="9156" y="11812"/>
                    <a:pt x="9156" y="11812"/>
                    <a:pt x="9156" y="11812"/>
                  </a:cubicBezTo>
                  <a:lnTo>
                    <a:pt x="9188" y="11812"/>
                  </a:lnTo>
                  <a:cubicBezTo>
                    <a:pt x="9219" y="11843"/>
                    <a:pt x="9281" y="11843"/>
                    <a:pt x="9344" y="11874"/>
                  </a:cubicBezTo>
                  <a:lnTo>
                    <a:pt x="9344" y="11874"/>
                  </a:lnTo>
                  <a:cubicBezTo>
                    <a:pt x="9375" y="11874"/>
                    <a:pt x="9406" y="11874"/>
                    <a:pt x="9406" y="11874"/>
                  </a:cubicBezTo>
                  <a:cubicBezTo>
                    <a:pt x="9436" y="11874"/>
                    <a:pt x="9468" y="11874"/>
                    <a:pt x="9468" y="11874"/>
                  </a:cubicBezTo>
                  <a:close/>
                  <a:moveTo>
                    <a:pt x="17968" y="11218"/>
                  </a:moveTo>
                  <a:lnTo>
                    <a:pt x="17968" y="11218"/>
                  </a:lnTo>
                  <a:cubicBezTo>
                    <a:pt x="13687" y="10030"/>
                    <a:pt x="13687" y="10030"/>
                    <a:pt x="13687" y="10030"/>
                  </a:cubicBezTo>
                  <a:cubicBezTo>
                    <a:pt x="13030" y="5062"/>
                    <a:pt x="13030" y="5062"/>
                    <a:pt x="13030" y="5062"/>
                  </a:cubicBezTo>
                  <a:cubicBezTo>
                    <a:pt x="16030" y="5874"/>
                    <a:pt x="16030" y="5874"/>
                    <a:pt x="16030" y="5874"/>
                  </a:cubicBezTo>
                  <a:lnTo>
                    <a:pt x="17968" y="11218"/>
                  </a:lnTo>
                  <a:close/>
                  <a:moveTo>
                    <a:pt x="14468" y="1531"/>
                  </a:moveTo>
                  <a:lnTo>
                    <a:pt x="14468" y="1531"/>
                  </a:lnTo>
                  <a:cubicBezTo>
                    <a:pt x="15749" y="5093"/>
                    <a:pt x="15749" y="5093"/>
                    <a:pt x="15749" y="5093"/>
                  </a:cubicBezTo>
                  <a:cubicBezTo>
                    <a:pt x="12937" y="4343"/>
                    <a:pt x="12937" y="4343"/>
                    <a:pt x="12937" y="4343"/>
                  </a:cubicBezTo>
                  <a:cubicBezTo>
                    <a:pt x="12468" y="781"/>
                    <a:pt x="12468" y="781"/>
                    <a:pt x="12468" y="781"/>
                  </a:cubicBezTo>
                  <a:lnTo>
                    <a:pt x="14468" y="1531"/>
                  </a:lnTo>
                  <a:close/>
                  <a:moveTo>
                    <a:pt x="9749" y="5780"/>
                  </a:moveTo>
                  <a:lnTo>
                    <a:pt x="9749" y="5780"/>
                  </a:lnTo>
                  <a:cubicBezTo>
                    <a:pt x="12343" y="4968"/>
                    <a:pt x="12343" y="4968"/>
                    <a:pt x="12343" y="4968"/>
                  </a:cubicBezTo>
                  <a:cubicBezTo>
                    <a:pt x="13030" y="10062"/>
                    <a:pt x="13030" y="10062"/>
                    <a:pt x="13030" y="10062"/>
                  </a:cubicBezTo>
                  <a:cubicBezTo>
                    <a:pt x="9749" y="11062"/>
                    <a:pt x="9749" y="11062"/>
                    <a:pt x="9749" y="11062"/>
                  </a:cubicBezTo>
                  <a:lnTo>
                    <a:pt x="9749" y="578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5" name="Group 223"/>
          <p:cNvGrpSpPr>
            <a:grpSpLocks/>
          </p:cNvGrpSpPr>
          <p:nvPr/>
        </p:nvGrpSpPr>
        <p:grpSpPr bwMode="auto">
          <a:xfrm>
            <a:off x="2532977" y="4022911"/>
            <a:ext cx="522288" cy="365125"/>
            <a:chOff x="2354263" y="1897063"/>
            <a:chExt cx="5376862" cy="3779837"/>
          </a:xfrm>
          <a:noFill/>
        </p:grpSpPr>
        <p:sp>
          <p:nvSpPr>
            <p:cNvPr id="476" name="Freeform 1"/>
            <p:cNvSpPr>
              <a:spLocks noChangeArrowheads="1"/>
            </p:cNvSpPr>
            <p:nvPr/>
          </p:nvSpPr>
          <p:spPr bwMode="auto">
            <a:xfrm>
              <a:off x="2713810" y="2324349"/>
              <a:ext cx="3758897" cy="2974573"/>
            </a:xfrm>
            <a:custGeom>
              <a:avLst/>
              <a:gdLst>
                <a:gd name="T0" fmla="*/ 0 w 10438"/>
                <a:gd name="T1" fmla="*/ 6218 h 8250"/>
                <a:gd name="T2" fmla="*/ 7406 w 10438"/>
                <a:gd name="T3" fmla="*/ 0 h 8250"/>
                <a:gd name="T4" fmla="*/ 10437 w 10438"/>
                <a:gd name="T5" fmla="*/ 8249 h 8250"/>
                <a:gd name="T6" fmla="*/ 719 w 10438"/>
                <a:gd name="T7" fmla="*/ 8218 h 8250"/>
                <a:gd name="T8" fmla="*/ 0 w 10438"/>
                <a:gd name="T9" fmla="*/ 6218 h 8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38" h="8250">
                  <a:moveTo>
                    <a:pt x="0" y="6218"/>
                  </a:moveTo>
                  <a:lnTo>
                    <a:pt x="7406" y="0"/>
                  </a:lnTo>
                  <a:lnTo>
                    <a:pt x="10437" y="8249"/>
                  </a:lnTo>
                  <a:lnTo>
                    <a:pt x="719" y="8218"/>
                  </a:lnTo>
                  <a:lnTo>
                    <a:pt x="0" y="6218"/>
                  </a:lnTo>
                </a:path>
              </a:pathLst>
            </a:cu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Freeform 2"/>
            <p:cNvSpPr>
              <a:spLocks noChangeArrowheads="1"/>
            </p:cNvSpPr>
            <p:nvPr/>
          </p:nvSpPr>
          <p:spPr bwMode="auto">
            <a:xfrm>
              <a:off x="2354263" y="4559383"/>
              <a:ext cx="621035" cy="969616"/>
            </a:xfrm>
            <a:custGeom>
              <a:avLst/>
              <a:gdLst>
                <a:gd name="T0" fmla="*/ 0 w 1720"/>
                <a:gd name="T1" fmla="*/ 0 h 2720"/>
                <a:gd name="T2" fmla="*/ 1000 w 1720"/>
                <a:gd name="T3" fmla="*/ 31 h 2720"/>
                <a:gd name="T4" fmla="*/ 1719 w 1720"/>
                <a:gd name="T5" fmla="*/ 2031 h 2720"/>
                <a:gd name="T6" fmla="*/ 1000 w 1720"/>
                <a:gd name="T7" fmla="*/ 2719 h 2720"/>
                <a:gd name="T8" fmla="*/ 0 w 1720"/>
                <a:gd name="T9" fmla="*/ 0 h 2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0" h="2720">
                  <a:moveTo>
                    <a:pt x="0" y="0"/>
                  </a:moveTo>
                  <a:lnTo>
                    <a:pt x="1000" y="31"/>
                  </a:lnTo>
                  <a:lnTo>
                    <a:pt x="1719" y="2031"/>
                  </a:lnTo>
                  <a:lnTo>
                    <a:pt x="1000" y="2719"/>
                  </a:lnTo>
                  <a:lnTo>
                    <a:pt x="0" y="0"/>
                  </a:lnTo>
                </a:path>
              </a:pathLst>
            </a:cu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Freeform 3"/>
            <p:cNvSpPr>
              <a:spLocks noChangeArrowheads="1"/>
            </p:cNvSpPr>
            <p:nvPr/>
          </p:nvSpPr>
          <p:spPr bwMode="auto">
            <a:xfrm>
              <a:off x="6015102" y="2915976"/>
              <a:ext cx="702755" cy="1429770"/>
            </a:xfrm>
            <a:custGeom>
              <a:avLst/>
              <a:gdLst>
                <a:gd name="T0" fmla="*/ 0 w 1938"/>
                <a:gd name="T1" fmla="*/ 0 h 3938"/>
                <a:gd name="T2" fmla="*/ 0 w 1938"/>
                <a:gd name="T3" fmla="*/ 0 h 3938"/>
                <a:gd name="T4" fmla="*/ 1937 w 1938"/>
                <a:gd name="T5" fmla="*/ 2531 h 3938"/>
                <a:gd name="T6" fmla="*/ 1500 w 1938"/>
                <a:gd name="T7" fmla="*/ 3937 h 3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38" h="3938">
                  <a:moveTo>
                    <a:pt x="0" y="0"/>
                  </a:moveTo>
                  <a:lnTo>
                    <a:pt x="0" y="0"/>
                  </a:lnTo>
                  <a:cubicBezTo>
                    <a:pt x="1094" y="313"/>
                    <a:pt x="1937" y="1313"/>
                    <a:pt x="1937" y="2531"/>
                  </a:cubicBezTo>
                  <a:cubicBezTo>
                    <a:pt x="1937" y="3062"/>
                    <a:pt x="1781" y="3531"/>
                    <a:pt x="1500" y="3937"/>
                  </a:cubicBezTo>
                </a:path>
              </a:pathLst>
            </a:cu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Freeform 4"/>
            <p:cNvSpPr>
              <a:spLocks noChangeArrowheads="1"/>
            </p:cNvSpPr>
            <p:nvPr/>
          </p:nvSpPr>
          <p:spPr bwMode="auto">
            <a:xfrm>
              <a:off x="6162194" y="2406524"/>
              <a:ext cx="1045954" cy="2119990"/>
            </a:xfrm>
            <a:custGeom>
              <a:avLst/>
              <a:gdLst>
                <a:gd name="T0" fmla="*/ 0 w 2876"/>
                <a:gd name="T1" fmla="*/ 0 h 5906"/>
                <a:gd name="T2" fmla="*/ 0 w 2876"/>
                <a:gd name="T3" fmla="*/ 0 h 5906"/>
                <a:gd name="T4" fmla="*/ 2875 w 2876"/>
                <a:gd name="T5" fmla="*/ 3781 h 5906"/>
                <a:gd name="T6" fmla="*/ 2250 w 2876"/>
                <a:gd name="T7" fmla="*/ 5905 h 5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6" h="5906">
                  <a:moveTo>
                    <a:pt x="0" y="0"/>
                  </a:moveTo>
                  <a:lnTo>
                    <a:pt x="0" y="0"/>
                  </a:lnTo>
                  <a:cubicBezTo>
                    <a:pt x="1656" y="438"/>
                    <a:pt x="2875" y="1969"/>
                    <a:pt x="2875" y="3781"/>
                  </a:cubicBezTo>
                  <a:cubicBezTo>
                    <a:pt x="2875" y="4562"/>
                    <a:pt x="2656" y="5280"/>
                    <a:pt x="2250" y="5905"/>
                  </a:cubicBezTo>
                </a:path>
              </a:pathLst>
            </a:cu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Freeform 5"/>
            <p:cNvSpPr>
              <a:spLocks noChangeArrowheads="1"/>
            </p:cNvSpPr>
            <p:nvPr/>
          </p:nvSpPr>
          <p:spPr bwMode="auto">
            <a:xfrm>
              <a:off x="6489055" y="1897063"/>
              <a:ext cx="1242070" cy="2991001"/>
            </a:xfrm>
            <a:custGeom>
              <a:avLst/>
              <a:gdLst>
                <a:gd name="T0" fmla="*/ 0 w 3439"/>
                <a:gd name="T1" fmla="*/ 0 h 8312"/>
                <a:gd name="T2" fmla="*/ 0 w 3439"/>
                <a:gd name="T3" fmla="*/ 0 h 8312"/>
                <a:gd name="T4" fmla="*/ 3438 w 3439"/>
                <a:gd name="T5" fmla="*/ 5311 h 8312"/>
                <a:gd name="T6" fmla="*/ 2688 w 3439"/>
                <a:gd name="T7" fmla="*/ 8311 h 8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39" h="8312">
                  <a:moveTo>
                    <a:pt x="0" y="0"/>
                  </a:moveTo>
                  <a:lnTo>
                    <a:pt x="0" y="0"/>
                  </a:lnTo>
                  <a:cubicBezTo>
                    <a:pt x="1969" y="625"/>
                    <a:pt x="3438" y="2750"/>
                    <a:pt x="3438" y="5311"/>
                  </a:cubicBezTo>
                  <a:cubicBezTo>
                    <a:pt x="3438" y="6405"/>
                    <a:pt x="3157" y="7436"/>
                    <a:pt x="2688" y="8311"/>
                  </a:cubicBezTo>
                </a:path>
              </a:pathLst>
            </a:cu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Freeform 6"/>
            <p:cNvSpPr>
              <a:spLocks noChangeArrowheads="1"/>
            </p:cNvSpPr>
            <p:nvPr/>
          </p:nvSpPr>
          <p:spPr bwMode="auto">
            <a:xfrm>
              <a:off x="4838404" y="3836284"/>
              <a:ext cx="0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Freeform 7"/>
            <p:cNvSpPr>
              <a:spLocks noChangeArrowheads="1"/>
            </p:cNvSpPr>
            <p:nvPr/>
          </p:nvSpPr>
          <p:spPr bwMode="auto">
            <a:xfrm>
              <a:off x="3579995" y="5331790"/>
              <a:ext cx="996920" cy="345110"/>
            </a:xfrm>
            <a:custGeom>
              <a:avLst/>
              <a:gdLst>
                <a:gd name="T0" fmla="*/ 2750 w 2751"/>
                <a:gd name="T1" fmla="*/ 0 h 970"/>
                <a:gd name="T2" fmla="*/ 2750 w 2751"/>
                <a:gd name="T3" fmla="*/ 0 h 970"/>
                <a:gd name="T4" fmla="*/ 2750 w 2751"/>
                <a:gd name="T5" fmla="*/ 469 h 970"/>
                <a:gd name="T6" fmla="*/ 2250 w 2751"/>
                <a:gd name="T7" fmla="*/ 969 h 970"/>
                <a:gd name="T8" fmla="*/ 500 w 2751"/>
                <a:gd name="T9" fmla="*/ 969 h 970"/>
                <a:gd name="T10" fmla="*/ 0 w 2751"/>
                <a:gd name="T11" fmla="*/ 469 h 970"/>
                <a:gd name="T12" fmla="*/ 0 w 2751"/>
                <a:gd name="T13" fmla="*/ 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1" h="970">
                  <a:moveTo>
                    <a:pt x="2750" y="0"/>
                  </a:moveTo>
                  <a:lnTo>
                    <a:pt x="2750" y="0"/>
                  </a:lnTo>
                  <a:cubicBezTo>
                    <a:pt x="2750" y="469"/>
                    <a:pt x="2750" y="469"/>
                    <a:pt x="2750" y="469"/>
                  </a:cubicBezTo>
                  <a:cubicBezTo>
                    <a:pt x="2750" y="750"/>
                    <a:pt x="2531" y="969"/>
                    <a:pt x="2250" y="969"/>
                  </a:cubicBezTo>
                  <a:cubicBezTo>
                    <a:pt x="500" y="969"/>
                    <a:pt x="500" y="969"/>
                    <a:pt x="500" y="969"/>
                  </a:cubicBezTo>
                  <a:cubicBezTo>
                    <a:pt x="218" y="969"/>
                    <a:pt x="0" y="750"/>
                    <a:pt x="0" y="46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roup 29"/>
          <p:cNvGrpSpPr>
            <a:grpSpLocks noChangeAspect="1"/>
          </p:cNvGrpSpPr>
          <p:nvPr/>
        </p:nvGrpSpPr>
        <p:grpSpPr bwMode="auto">
          <a:xfrm rot="16200000">
            <a:off x="1892030" y="3982385"/>
            <a:ext cx="446788" cy="446174"/>
            <a:chOff x="1790" y="528"/>
            <a:chExt cx="2179" cy="2176"/>
          </a:xfrm>
          <a:noFill/>
        </p:grpSpPr>
        <p:sp>
          <p:nvSpPr>
            <p:cNvPr id="484" name="Freeform 31"/>
            <p:cNvSpPr>
              <a:spLocks noEditPoints="1"/>
            </p:cNvSpPr>
            <p:nvPr/>
          </p:nvSpPr>
          <p:spPr bwMode="auto">
            <a:xfrm>
              <a:off x="1790" y="528"/>
              <a:ext cx="2179" cy="2176"/>
            </a:xfrm>
            <a:custGeom>
              <a:avLst/>
              <a:gdLst>
                <a:gd name="T0" fmla="*/ 1919 w 4357"/>
                <a:gd name="T1" fmla="*/ 1734 h 4352"/>
                <a:gd name="T2" fmla="*/ 1789 w 4357"/>
                <a:gd name="T3" fmla="*/ 1858 h 4352"/>
                <a:gd name="T4" fmla="*/ 1744 w 4357"/>
                <a:gd name="T5" fmla="*/ 2023 h 4352"/>
                <a:gd name="T6" fmla="*/ 1793 w 4357"/>
                <a:gd name="T7" fmla="*/ 2224 h 4352"/>
                <a:gd name="T8" fmla="*/ 1569 w 4357"/>
                <a:gd name="T9" fmla="*/ 2635 h 4352"/>
                <a:gd name="T10" fmla="*/ 1473 w 4357"/>
                <a:gd name="T11" fmla="*/ 2463 h 4352"/>
                <a:gd name="T12" fmla="*/ 1414 w 4357"/>
                <a:gd name="T13" fmla="*/ 2359 h 4352"/>
                <a:gd name="T14" fmla="*/ 1297 w 4357"/>
                <a:gd name="T15" fmla="*/ 2363 h 4352"/>
                <a:gd name="T16" fmla="*/ 1249 w 4357"/>
                <a:gd name="T17" fmla="*/ 2433 h 4352"/>
                <a:gd name="T18" fmla="*/ 1334 w 4357"/>
                <a:gd name="T19" fmla="*/ 2653 h 4352"/>
                <a:gd name="T20" fmla="*/ 1337 w 4357"/>
                <a:gd name="T21" fmla="*/ 2866 h 4352"/>
                <a:gd name="T22" fmla="*/ 1317 w 4357"/>
                <a:gd name="T23" fmla="*/ 2941 h 4352"/>
                <a:gd name="T24" fmla="*/ 1390 w 4357"/>
                <a:gd name="T25" fmla="*/ 3026 h 4352"/>
                <a:gd name="T26" fmla="*/ 1468 w 4357"/>
                <a:gd name="T27" fmla="*/ 3026 h 4352"/>
                <a:gd name="T28" fmla="*/ 1624 w 4357"/>
                <a:gd name="T29" fmla="*/ 2976 h 4352"/>
                <a:gd name="T30" fmla="*/ 1831 w 4357"/>
                <a:gd name="T31" fmla="*/ 3079 h 4352"/>
                <a:gd name="T32" fmla="*/ 2022 w 4357"/>
                <a:gd name="T33" fmla="*/ 3083 h 4352"/>
                <a:gd name="T34" fmla="*/ 2160 w 4357"/>
                <a:gd name="T35" fmla="*/ 3006 h 4352"/>
                <a:gd name="T36" fmla="*/ 2254 w 4357"/>
                <a:gd name="T37" fmla="*/ 2842 h 4352"/>
                <a:gd name="T38" fmla="*/ 2247 w 4357"/>
                <a:gd name="T39" fmla="*/ 2664 h 4352"/>
                <a:gd name="T40" fmla="*/ 2173 w 4357"/>
                <a:gd name="T41" fmla="*/ 2479 h 4352"/>
                <a:gd name="T42" fmla="*/ 2381 w 4357"/>
                <a:gd name="T43" fmla="*/ 2118 h 4352"/>
                <a:gd name="T44" fmla="*/ 2491 w 4357"/>
                <a:gd name="T45" fmla="*/ 2281 h 4352"/>
                <a:gd name="T46" fmla="*/ 2564 w 4357"/>
                <a:gd name="T47" fmla="*/ 2324 h 4352"/>
                <a:gd name="T48" fmla="*/ 2671 w 4357"/>
                <a:gd name="T49" fmla="*/ 2278 h 4352"/>
                <a:gd name="T50" fmla="*/ 2679 w 4357"/>
                <a:gd name="T51" fmla="*/ 2193 h 4352"/>
                <a:gd name="T52" fmla="*/ 2532 w 4357"/>
                <a:gd name="T53" fmla="*/ 1976 h 4352"/>
                <a:gd name="T54" fmla="*/ 2629 w 4357"/>
                <a:gd name="T55" fmla="*/ 1856 h 4352"/>
                <a:gd name="T56" fmla="*/ 2608 w 4357"/>
                <a:gd name="T57" fmla="*/ 1779 h 4352"/>
                <a:gd name="T58" fmla="*/ 2516 w 4357"/>
                <a:gd name="T59" fmla="*/ 1721 h 4352"/>
                <a:gd name="T60" fmla="*/ 2374 w 4357"/>
                <a:gd name="T61" fmla="*/ 1829 h 4352"/>
                <a:gd name="T62" fmla="*/ 2206 w 4357"/>
                <a:gd name="T63" fmla="*/ 1734 h 4352"/>
                <a:gd name="T64" fmla="*/ 3444 w 4357"/>
                <a:gd name="T65" fmla="*/ 565 h 4352"/>
                <a:gd name="T66" fmla="*/ 3272 w 4357"/>
                <a:gd name="T67" fmla="*/ 610 h 4352"/>
                <a:gd name="T68" fmla="*/ 3142 w 4357"/>
                <a:gd name="T69" fmla="*/ 741 h 4352"/>
                <a:gd name="T70" fmla="*/ 3097 w 4357"/>
                <a:gd name="T71" fmla="*/ 912 h 4352"/>
                <a:gd name="T72" fmla="*/ 3142 w 4357"/>
                <a:gd name="T73" fmla="*/ 1084 h 4352"/>
                <a:gd name="T74" fmla="*/ 3272 w 4357"/>
                <a:gd name="T75" fmla="*/ 1214 h 4352"/>
                <a:gd name="T76" fmla="*/ 3444 w 4357"/>
                <a:gd name="T77" fmla="*/ 1259 h 4352"/>
                <a:gd name="T78" fmla="*/ 3615 w 4357"/>
                <a:gd name="T79" fmla="*/ 1214 h 4352"/>
                <a:gd name="T80" fmla="*/ 3746 w 4357"/>
                <a:gd name="T81" fmla="*/ 1084 h 4352"/>
                <a:gd name="T82" fmla="*/ 3791 w 4357"/>
                <a:gd name="T83" fmla="*/ 912 h 4352"/>
                <a:gd name="T84" fmla="*/ 3746 w 4357"/>
                <a:gd name="T85" fmla="*/ 741 h 4352"/>
                <a:gd name="T86" fmla="*/ 3615 w 4357"/>
                <a:gd name="T87" fmla="*/ 610 h 4352"/>
                <a:gd name="T88" fmla="*/ 3444 w 4357"/>
                <a:gd name="T89" fmla="*/ 565 h 4352"/>
                <a:gd name="T90" fmla="*/ 4285 w 4357"/>
                <a:gd name="T91" fmla="*/ 58 h 4352"/>
                <a:gd name="T92" fmla="*/ 4357 w 4357"/>
                <a:gd name="T93" fmla="*/ 1705 h 4352"/>
                <a:gd name="T94" fmla="*/ 1754 w 4357"/>
                <a:gd name="T95" fmla="*/ 4334 h 4352"/>
                <a:gd name="T96" fmla="*/ 1692 w 4357"/>
                <a:gd name="T97" fmla="*/ 4349 h 4352"/>
                <a:gd name="T98" fmla="*/ 9 w 4357"/>
                <a:gd name="T99" fmla="*/ 2678 h 4352"/>
                <a:gd name="T100" fmla="*/ 9 w 4357"/>
                <a:gd name="T101" fmla="*/ 2613 h 4352"/>
                <a:gd name="T102" fmla="*/ 2633 w 4357"/>
                <a:gd name="T103" fmla="*/ 3 h 4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357" h="4352">
                  <a:moveTo>
                    <a:pt x="2052" y="1702"/>
                  </a:moveTo>
                  <a:lnTo>
                    <a:pt x="2006" y="1706"/>
                  </a:lnTo>
                  <a:lnTo>
                    <a:pt x="1961" y="1717"/>
                  </a:lnTo>
                  <a:lnTo>
                    <a:pt x="1919" y="1734"/>
                  </a:lnTo>
                  <a:lnTo>
                    <a:pt x="1880" y="1758"/>
                  </a:lnTo>
                  <a:lnTo>
                    <a:pt x="1846" y="1787"/>
                  </a:lnTo>
                  <a:lnTo>
                    <a:pt x="1814" y="1823"/>
                  </a:lnTo>
                  <a:lnTo>
                    <a:pt x="1789" y="1858"/>
                  </a:lnTo>
                  <a:lnTo>
                    <a:pt x="1769" y="1897"/>
                  </a:lnTo>
                  <a:lnTo>
                    <a:pt x="1754" y="1936"/>
                  </a:lnTo>
                  <a:lnTo>
                    <a:pt x="1746" y="1978"/>
                  </a:lnTo>
                  <a:lnTo>
                    <a:pt x="1744" y="2023"/>
                  </a:lnTo>
                  <a:lnTo>
                    <a:pt x="1748" y="2069"/>
                  </a:lnTo>
                  <a:lnTo>
                    <a:pt x="1757" y="2118"/>
                  </a:lnTo>
                  <a:lnTo>
                    <a:pt x="1773" y="2169"/>
                  </a:lnTo>
                  <a:lnTo>
                    <a:pt x="1793" y="2224"/>
                  </a:lnTo>
                  <a:lnTo>
                    <a:pt x="1821" y="2282"/>
                  </a:lnTo>
                  <a:lnTo>
                    <a:pt x="1852" y="2343"/>
                  </a:lnTo>
                  <a:lnTo>
                    <a:pt x="1856" y="2348"/>
                  </a:lnTo>
                  <a:lnTo>
                    <a:pt x="1569" y="2635"/>
                  </a:lnTo>
                  <a:lnTo>
                    <a:pt x="1563" y="2627"/>
                  </a:lnTo>
                  <a:lnTo>
                    <a:pt x="1529" y="2574"/>
                  </a:lnTo>
                  <a:lnTo>
                    <a:pt x="1498" y="2520"/>
                  </a:lnTo>
                  <a:lnTo>
                    <a:pt x="1473" y="2463"/>
                  </a:lnTo>
                  <a:lnTo>
                    <a:pt x="1455" y="2408"/>
                  </a:lnTo>
                  <a:lnTo>
                    <a:pt x="1445" y="2388"/>
                  </a:lnTo>
                  <a:lnTo>
                    <a:pt x="1432" y="2371"/>
                  </a:lnTo>
                  <a:lnTo>
                    <a:pt x="1414" y="2359"/>
                  </a:lnTo>
                  <a:lnTo>
                    <a:pt x="1392" y="2352"/>
                  </a:lnTo>
                  <a:lnTo>
                    <a:pt x="1370" y="2352"/>
                  </a:lnTo>
                  <a:lnTo>
                    <a:pt x="1320" y="2357"/>
                  </a:lnTo>
                  <a:lnTo>
                    <a:pt x="1297" y="2363"/>
                  </a:lnTo>
                  <a:lnTo>
                    <a:pt x="1279" y="2375"/>
                  </a:lnTo>
                  <a:lnTo>
                    <a:pt x="1263" y="2390"/>
                  </a:lnTo>
                  <a:lnTo>
                    <a:pt x="1253" y="2410"/>
                  </a:lnTo>
                  <a:lnTo>
                    <a:pt x="1249" y="2433"/>
                  </a:lnTo>
                  <a:lnTo>
                    <a:pt x="1252" y="2455"/>
                  </a:lnTo>
                  <a:lnTo>
                    <a:pt x="1273" y="2522"/>
                  </a:lnTo>
                  <a:lnTo>
                    <a:pt x="1300" y="2588"/>
                  </a:lnTo>
                  <a:lnTo>
                    <a:pt x="1334" y="2653"/>
                  </a:lnTo>
                  <a:lnTo>
                    <a:pt x="1373" y="2716"/>
                  </a:lnTo>
                  <a:lnTo>
                    <a:pt x="1416" y="2777"/>
                  </a:lnTo>
                  <a:lnTo>
                    <a:pt x="1420" y="2782"/>
                  </a:lnTo>
                  <a:lnTo>
                    <a:pt x="1337" y="2866"/>
                  </a:lnTo>
                  <a:lnTo>
                    <a:pt x="1325" y="2883"/>
                  </a:lnTo>
                  <a:lnTo>
                    <a:pt x="1317" y="2901"/>
                  </a:lnTo>
                  <a:lnTo>
                    <a:pt x="1314" y="2921"/>
                  </a:lnTo>
                  <a:lnTo>
                    <a:pt x="1317" y="2941"/>
                  </a:lnTo>
                  <a:lnTo>
                    <a:pt x="1325" y="2961"/>
                  </a:lnTo>
                  <a:lnTo>
                    <a:pt x="1338" y="2977"/>
                  </a:lnTo>
                  <a:lnTo>
                    <a:pt x="1374" y="3013"/>
                  </a:lnTo>
                  <a:lnTo>
                    <a:pt x="1390" y="3026"/>
                  </a:lnTo>
                  <a:lnTo>
                    <a:pt x="1410" y="3034"/>
                  </a:lnTo>
                  <a:lnTo>
                    <a:pt x="1430" y="3036"/>
                  </a:lnTo>
                  <a:lnTo>
                    <a:pt x="1449" y="3034"/>
                  </a:lnTo>
                  <a:lnTo>
                    <a:pt x="1468" y="3026"/>
                  </a:lnTo>
                  <a:lnTo>
                    <a:pt x="1485" y="3013"/>
                  </a:lnTo>
                  <a:lnTo>
                    <a:pt x="1567" y="2931"/>
                  </a:lnTo>
                  <a:lnTo>
                    <a:pt x="1573" y="2936"/>
                  </a:lnTo>
                  <a:lnTo>
                    <a:pt x="1624" y="2976"/>
                  </a:lnTo>
                  <a:lnTo>
                    <a:pt x="1676" y="3010"/>
                  </a:lnTo>
                  <a:lnTo>
                    <a:pt x="1729" y="3039"/>
                  </a:lnTo>
                  <a:lnTo>
                    <a:pt x="1781" y="3062"/>
                  </a:lnTo>
                  <a:lnTo>
                    <a:pt x="1831" y="3079"/>
                  </a:lnTo>
                  <a:lnTo>
                    <a:pt x="1887" y="3089"/>
                  </a:lnTo>
                  <a:lnTo>
                    <a:pt x="1940" y="3093"/>
                  </a:lnTo>
                  <a:lnTo>
                    <a:pt x="1982" y="3091"/>
                  </a:lnTo>
                  <a:lnTo>
                    <a:pt x="2022" y="3083"/>
                  </a:lnTo>
                  <a:lnTo>
                    <a:pt x="2060" y="3071"/>
                  </a:lnTo>
                  <a:lnTo>
                    <a:pt x="2096" y="3054"/>
                  </a:lnTo>
                  <a:lnTo>
                    <a:pt x="2129" y="3032"/>
                  </a:lnTo>
                  <a:lnTo>
                    <a:pt x="2160" y="3006"/>
                  </a:lnTo>
                  <a:lnTo>
                    <a:pt x="2194" y="2966"/>
                  </a:lnTo>
                  <a:lnTo>
                    <a:pt x="2222" y="2927"/>
                  </a:lnTo>
                  <a:lnTo>
                    <a:pt x="2242" y="2884"/>
                  </a:lnTo>
                  <a:lnTo>
                    <a:pt x="2254" y="2842"/>
                  </a:lnTo>
                  <a:lnTo>
                    <a:pt x="2261" y="2798"/>
                  </a:lnTo>
                  <a:lnTo>
                    <a:pt x="2262" y="2754"/>
                  </a:lnTo>
                  <a:lnTo>
                    <a:pt x="2257" y="2709"/>
                  </a:lnTo>
                  <a:lnTo>
                    <a:pt x="2247" y="2664"/>
                  </a:lnTo>
                  <a:lnTo>
                    <a:pt x="2234" y="2618"/>
                  </a:lnTo>
                  <a:lnTo>
                    <a:pt x="2217" y="2572"/>
                  </a:lnTo>
                  <a:lnTo>
                    <a:pt x="2196" y="2525"/>
                  </a:lnTo>
                  <a:lnTo>
                    <a:pt x="2173" y="2479"/>
                  </a:lnTo>
                  <a:lnTo>
                    <a:pt x="2148" y="2433"/>
                  </a:lnTo>
                  <a:lnTo>
                    <a:pt x="2120" y="2387"/>
                  </a:lnTo>
                  <a:lnTo>
                    <a:pt x="2117" y="2381"/>
                  </a:lnTo>
                  <a:lnTo>
                    <a:pt x="2381" y="2118"/>
                  </a:lnTo>
                  <a:lnTo>
                    <a:pt x="2386" y="2124"/>
                  </a:lnTo>
                  <a:lnTo>
                    <a:pt x="2426" y="2175"/>
                  </a:lnTo>
                  <a:lnTo>
                    <a:pt x="2461" y="2228"/>
                  </a:lnTo>
                  <a:lnTo>
                    <a:pt x="2491" y="2281"/>
                  </a:lnTo>
                  <a:lnTo>
                    <a:pt x="2504" y="2299"/>
                  </a:lnTo>
                  <a:lnTo>
                    <a:pt x="2522" y="2314"/>
                  </a:lnTo>
                  <a:lnTo>
                    <a:pt x="2543" y="2322"/>
                  </a:lnTo>
                  <a:lnTo>
                    <a:pt x="2564" y="2324"/>
                  </a:lnTo>
                  <a:lnTo>
                    <a:pt x="2587" y="2319"/>
                  </a:lnTo>
                  <a:lnTo>
                    <a:pt x="2636" y="2303"/>
                  </a:lnTo>
                  <a:lnTo>
                    <a:pt x="2655" y="2293"/>
                  </a:lnTo>
                  <a:lnTo>
                    <a:pt x="2671" y="2278"/>
                  </a:lnTo>
                  <a:lnTo>
                    <a:pt x="2682" y="2258"/>
                  </a:lnTo>
                  <a:lnTo>
                    <a:pt x="2687" y="2237"/>
                  </a:lnTo>
                  <a:lnTo>
                    <a:pt x="2687" y="2214"/>
                  </a:lnTo>
                  <a:lnTo>
                    <a:pt x="2679" y="2193"/>
                  </a:lnTo>
                  <a:lnTo>
                    <a:pt x="2649" y="2138"/>
                  </a:lnTo>
                  <a:lnTo>
                    <a:pt x="2614" y="2082"/>
                  </a:lnTo>
                  <a:lnTo>
                    <a:pt x="2575" y="2028"/>
                  </a:lnTo>
                  <a:lnTo>
                    <a:pt x="2532" y="1976"/>
                  </a:lnTo>
                  <a:lnTo>
                    <a:pt x="2528" y="1971"/>
                  </a:lnTo>
                  <a:lnTo>
                    <a:pt x="2608" y="1890"/>
                  </a:lnTo>
                  <a:lnTo>
                    <a:pt x="2621" y="1874"/>
                  </a:lnTo>
                  <a:lnTo>
                    <a:pt x="2629" y="1856"/>
                  </a:lnTo>
                  <a:lnTo>
                    <a:pt x="2632" y="1835"/>
                  </a:lnTo>
                  <a:lnTo>
                    <a:pt x="2629" y="1815"/>
                  </a:lnTo>
                  <a:lnTo>
                    <a:pt x="2621" y="1796"/>
                  </a:lnTo>
                  <a:lnTo>
                    <a:pt x="2608" y="1779"/>
                  </a:lnTo>
                  <a:lnTo>
                    <a:pt x="2572" y="1743"/>
                  </a:lnTo>
                  <a:lnTo>
                    <a:pt x="2556" y="1731"/>
                  </a:lnTo>
                  <a:lnTo>
                    <a:pt x="2536" y="1723"/>
                  </a:lnTo>
                  <a:lnTo>
                    <a:pt x="2516" y="1721"/>
                  </a:lnTo>
                  <a:lnTo>
                    <a:pt x="2496" y="1723"/>
                  </a:lnTo>
                  <a:lnTo>
                    <a:pt x="2478" y="1731"/>
                  </a:lnTo>
                  <a:lnTo>
                    <a:pt x="2461" y="1743"/>
                  </a:lnTo>
                  <a:lnTo>
                    <a:pt x="2374" y="1829"/>
                  </a:lnTo>
                  <a:lnTo>
                    <a:pt x="2369" y="1825"/>
                  </a:lnTo>
                  <a:lnTo>
                    <a:pt x="2315" y="1788"/>
                  </a:lnTo>
                  <a:lnTo>
                    <a:pt x="2261" y="1758"/>
                  </a:lnTo>
                  <a:lnTo>
                    <a:pt x="2206" y="1734"/>
                  </a:lnTo>
                  <a:lnTo>
                    <a:pt x="2154" y="1717"/>
                  </a:lnTo>
                  <a:lnTo>
                    <a:pt x="2103" y="1706"/>
                  </a:lnTo>
                  <a:lnTo>
                    <a:pt x="2052" y="1702"/>
                  </a:lnTo>
                  <a:close/>
                  <a:moveTo>
                    <a:pt x="3444" y="565"/>
                  </a:moveTo>
                  <a:lnTo>
                    <a:pt x="3399" y="568"/>
                  </a:lnTo>
                  <a:lnTo>
                    <a:pt x="3355" y="577"/>
                  </a:lnTo>
                  <a:lnTo>
                    <a:pt x="3313" y="590"/>
                  </a:lnTo>
                  <a:lnTo>
                    <a:pt x="3272" y="610"/>
                  </a:lnTo>
                  <a:lnTo>
                    <a:pt x="3233" y="635"/>
                  </a:lnTo>
                  <a:lnTo>
                    <a:pt x="3197" y="667"/>
                  </a:lnTo>
                  <a:lnTo>
                    <a:pt x="3167" y="703"/>
                  </a:lnTo>
                  <a:lnTo>
                    <a:pt x="3142" y="741"/>
                  </a:lnTo>
                  <a:lnTo>
                    <a:pt x="3122" y="782"/>
                  </a:lnTo>
                  <a:lnTo>
                    <a:pt x="3107" y="825"/>
                  </a:lnTo>
                  <a:lnTo>
                    <a:pt x="3099" y="868"/>
                  </a:lnTo>
                  <a:lnTo>
                    <a:pt x="3097" y="912"/>
                  </a:lnTo>
                  <a:lnTo>
                    <a:pt x="3099" y="957"/>
                  </a:lnTo>
                  <a:lnTo>
                    <a:pt x="3107" y="1001"/>
                  </a:lnTo>
                  <a:lnTo>
                    <a:pt x="3122" y="1043"/>
                  </a:lnTo>
                  <a:lnTo>
                    <a:pt x="3142" y="1084"/>
                  </a:lnTo>
                  <a:lnTo>
                    <a:pt x="3167" y="1122"/>
                  </a:lnTo>
                  <a:lnTo>
                    <a:pt x="3197" y="1158"/>
                  </a:lnTo>
                  <a:lnTo>
                    <a:pt x="3233" y="1189"/>
                  </a:lnTo>
                  <a:lnTo>
                    <a:pt x="3272" y="1214"/>
                  </a:lnTo>
                  <a:lnTo>
                    <a:pt x="3313" y="1234"/>
                  </a:lnTo>
                  <a:lnTo>
                    <a:pt x="3355" y="1248"/>
                  </a:lnTo>
                  <a:lnTo>
                    <a:pt x="3399" y="1256"/>
                  </a:lnTo>
                  <a:lnTo>
                    <a:pt x="3444" y="1259"/>
                  </a:lnTo>
                  <a:lnTo>
                    <a:pt x="3488" y="1256"/>
                  </a:lnTo>
                  <a:lnTo>
                    <a:pt x="3531" y="1248"/>
                  </a:lnTo>
                  <a:lnTo>
                    <a:pt x="3574" y="1234"/>
                  </a:lnTo>
                  <a:lnTo>
                    <a:pt x="3615" y="1214"/>
                  </a:lnTo>
                  <a:lnTo>
                    <a:pt x="3653" y="1189"/>
                  </a:lnTo>
                  <a:lnTo>
                    <a:pt x="3689" y="1158"/>
                  </a:lnTo>
                  <a:lnTo>
                    <a:pt x="3721" y="1122"/>
                  </a:lnTo>
                  <a:lnTo>
                    <a:pt x="3746" y="1084"/>
                  </a:lnTo>
                  <a:lnTo>
                    <a:pt x="3766" y="1043"/>
                  </a:lnTo>
                  <a:lnTo>
                    <a:pt x="3779" y="1001"/>
                  </a:lnTo>
                  <a:lnTo>
                    <a:pt x="3788" y="957"/>
                  </a:lnTo>
                  <a:lnTo>
                    <a:pt x="3791" y="912"/>
                  </a:lnTo>
                  <a:lnTo>
                    <a:pt x="3788" y="868"/>
                  </a:lnTo>
                  <a:lnTo>
                    <a:pt x="3779" y="825"/>
                  </a:lnTo>
                  <a:lnTo>
                    <a:pt x="3766" y="782"/>
                  </a:lnTo>
                  <a:lnTo>
                    <a:pt x="3746" y="741"/>
                  </a:lnTo>
                  <a:lnTo>
                    <a:pt x="3721" y="703"/>
                  </a:lnTo>
                  <a:lnTo>
                    <a:pt x="3689" y="667"/>
                  </a:lnTo>
                  <a:lnTo>
                    <a:pt x="3653" y="635"/>
                  </a:lnTo>
                  <a:lnTo>
                    <a:pt x="3615" y="610"/>
                  </a:lnTo>
                  <a:lnTo>
                    <a:pt x="3574" y="590"/>
                  </a:lnTo>
                  <a:lnTo>
                    <a:pt x="3531" y="577"/>
                  </a:lnTo>
                  <a:lnTo>
                    <a:pt x="3488" y="568"/>
                  </a:lnTo>
                  <a:lnTo>
                    <a:pt x="3444" y="565"/>
                  </a:lnTo>
                  <a:close/>
                  <a:moveTo>
                    <a:pt x="2650" y="0"/>
                  </a:moveTo>
                  <a:lnTo>
                    <a:pt x="4250" y="45"/>
                  </a:lnTo>
                  <a:lnTo>
                    <a:pt x="4268" y="49"/>
                  </a:lnTo>
                  <a:lnTo>
                    <a:pt x="4285" y="58"/>
                  </a:lnTo>
                  <a:lnTo>
                    <a:pt x="4299" y="71"/>
                  </a:lnTo>
                  <a:lnTo>
                    <a:pt x="4308" y="87"/>
                  </a:lnTo>
                  <a:lnTo>
                    <a:pt x="4312" y="107"/>
                  </a:lnTo>
                  <a:lnTo>
                    <a:pt x="4357" y="1705"/>
                  </a:lnTo>
                  <a:lnTo>
                    <a:pt x="4354" y="1722"/>
                  </a:lnTo>
                  <a:lnTo>
                    <a:pt x="4349" y="1738"/>
                  </a:lnTo>
                  <a:lnTo>
                    <a:pt x="4338" y="1752"/>
                  </a:lnTo>
                  <a:lnTo>
                    <a:pt x="1754" y="4334"/>
                  </a:lnTo>
                  <a:lnTo>
                    <a:pt x="1740" y="4344"/>
                  </a:lnTo>
                  <a:lnTo>
                    <a:pt x="1725" y="4349"/>
                  </a:lnTo>
                  <a:lnTo>
                    <a:pt x="1708" y="4352"/>
                  </a:lnTo>
                  <a:lnTo>
                    <a:pt x="1692" y="4349"/>
                  </a:lnTo>
                  <a:lnTo>
                    <a:pt x="1677" y="4344"/>
                  </a:lnTo>
                  <a:lnTo>
                    <a:pt x="1663" y="4334"/>
                  </a:lnTo>
                  <a:lnTo>
                    <a:pt x="18" y="2691"/>
                  </a:lnTo>
                  <a:lnTo>
                    <a:pt x="9" y="2678"/>
                  </a:lnTo>
                  <a:lnTo>
                    <a:pt x="2" y="2662"/>
                  </a:lnTo>
                  <a:lnTo>
                    <a:pt x="0" y="2646"/>
                  </a:lnTo>
                  <a:lnTo>
                    <a:pt x="2" y="2629"/>
                  </a:lnTo>
                  <a:lnTo>
                    <a:pt x="9" y="2613"/>
                  </a:lnTo>
                  <a:lnTo>
                    <a:pt x="18" y="2600"/>
                  </a:lnTo>
                  <a:lnTo>
                    <a:pt x="2602" y="19"/>
                  </a:lnTo>
                  <a:lnTo>
                    <a:pt x="2617" y="8"/>
                  </a:lnTo>
                  <a:lnTo>
                    <a:pt x="2633" y="3"/>
                  </a:lnTo>
                  <a:lnTo>
                    <a:pt x="2650" y="0"/>
                  </a:lnTo>
                  <a:close/>
                </a:path>
              </a:pathLst>
            </a:custGeom>
            <a:grpFill/>
            <a:ln w="9525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600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Freeform 32"/>
            <p:cNvSpPr>
              <a:spLocks/>
            </p:cNvSpPr>
            <p:nvPr/>
          </p:nvSpPr>
          <p:spPr bwMode="auto">
            <a:xfrm>
              <a:off x="2648" y="1795"/>
              <a:ext cx="169" cy="176"/>
            </a:xfrm>
            <a:custGeom>
              <a:avLst/>
              <a:gdLst>
                <a:gd name="T0" fmla="*/ 250 w 339"/>
                <a:gd name="T1" fmla="*/ 0 h 353"/>
                <a:gd name="T2" fmla="*/ 255 w 339"/>
                <a:gd name="T3" fmla="*/ 10 h 353"/>
                <a:gd name="T4" fmla="*/ 279 w 339"/>
                <a:gd name="T5" fmla="*/ 53 h 353"/>
                <a:gd name="T6" fmla="*/ 299 w 339"/>
                <a:gd name="T7" fmla="*/ 94 h 353"/>
                <a:gd name="T8" fmla="*/ 315 w 339"/>
                <a:gd name="T9" fmla="*/ 131 h 353"/>
                <a:gd name="T10" fmla="*/ 327 w 339"/>
                <a:gd name="T11" fmla="*/ 165 h 353"/>
                <a:gd name="T12" fmla="*/ 335 w 339"/>
                <a:gd name="T13" fmla="*/ 194 h 353"/>
                <a:gd name="T14" fmla="*/ 339 w 339"/>
                <a:gd name="T15" fmla="*/ 221 h 353"/>
                <a:gd name="T16" fmla="*/ 339 w 339"/>
                <a:gd name="T17" fmla="*/ 245 h 353"/>
                <a:gd name="T18" fmla="*/ 333 w 339"/>
                <a:gd name="T19" fmla="*/ 268 h 353"/>
                <a:gd name="T20" fmla="*/ 326 w 339"/>
                <a:gd name="T21" fmla="*/ 288 h 353"/>
                <a:gd name="T22" fmla="*/ 314 w 339"/>
                <a:gd name="T23" fmla="*/ 308 h 353"/>
                <a:gd name="T24" fmla="*/ 298 w 339"/>
                <a:gd name="T25" fmla="*/ 325 h 353"/>
                <a:gd name="T26" fmla="*/ 279 w 339"/>
                <a:gd name="T27" fmla="*/ 339 h 353"/>
                <a:gd name="T28" fmla="*/ 257 w 339"/>
                <a:gd name="T29" fmla="*/ 349 h 353"/>
                <a:gd name="T30" fmla="*/ 231 w 339"/>
                <a:gd name="T31" fmla="*/ 353 h 353"/>
                <a:gd name="T32" fmla="*/ 202 w 339"/>
                <a:gd name="T33" fmla="*/ 351 h 353"/>
                <a:gd name="T34" fmla="*/ 170 w 339"/>
                <a:gd name="T35" fmla="*/ 345 h 353"/>
                <a:gd name="T36" fmla="*/ 132 w 339"/>
                <a:gd name="T37" fmla="*/ 331 h 353"/>
                <a:gd name="T38" fmla="*/ 92 w 339"/>
                <a:gd name="T39" fmla="*/ 311 h 353"/>
                <a:gd name="T40" fmla="*/ 50 w 339"/>
                <a:gd name="T41" fmla="*/ 286 h 353"/>
                <a:gd name="T42" fmla="*/ 7 w 339"/>
                <a:gd name="T43" fmla="*/ 256 h 353"/>
                <a:gd name="T44" fmla="*/ 0 w 339"/>
                <a:gd name="T45" fmla="*/ 251 h 353"/>
                <a:gd name="T46" fmla="*/ 250 w 339"/>
                <a:gd name="T4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9" h="353">
                  <a:moveTo>
                    <a:pt x="250" y="0"/>
                  </a:moveTo>
                  <a:lnTo>
                    <a:pt x="255" y="10"/>
                  </a:lnTo>
                  <a:lnTo>
                    <a:pt x="279" y="53"/>
                  </a:lnTo>
                  <a:lnTo>
                    <a:pt x="299" y="94"/>
                  </a:lnTo>
                  <a:lnTo>
                    <a:pt x="315" y="131"/>
                  </a:lnTo>
                  <a:lnTo>
                    <a:pt x="327" y="165"/>
                  </a:lnTo>
                  <a:lnTo>
                    <a:pt x="335" y="194"/>
                  </a:lnTo>
                  <a:lnTo>
                    <a:pt x="339" y="221"/>
                  </a:lnTo>
                  <a:lnTo>
                    <a:pt x="339" y="245"/>
                  </a:lnTo>
                  <a:lnTo>
                    <a:pt x="333" y="268"/>
                  </a:lnTo>
                  <a:lnTo>
                    <a:pt x="326" y="288"/>
                  </a:lnTo>
                  <a:lnTo>
                    <a:pt x="314" y="308"/>
                  </a:lnTo>
                  <a:lnTo>
                    <a:pt x="298" y="325"/>
                  </a:lnTo>
                  <a:lnTo>
                    <a:pt x="279" y="339"/>
                  </a:lnTo>
                  <a:lnTo>
                    <a:pt x="257" y="349"/>
                  </a:lnTo>
                  <a:lnTo>
                    <a:pt x="231" y="353"/>
                  </a:lnTo>
                  <a:lnTo>
                    <a:pt x="202" y="351"/>
                  </a:lnTo>
                  <a:lnTo>
                    <a:pt x="170" y="345"/>
                  </a:lnTo>
                  <a:lnTo>
                    <a:pt x="132" y="331"/>
                  </a:lnTo>
                  <a:lnTo>
                    <a:pt x="92" y="311"/>
                  </a:lnTo>
                  <a:lnTo>
                    <a:pt x="50" y="286"/>
                  </a:lnTo>
                  <a:lnTo>
                    <a:pt x="7" y="256"/>
                  </a:lnTo>
                  <a:lnTo>
                    <a:pt x="0" y="251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600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Freeform 33"/>
            <p:cNvSpPr>
              <a:spLocks/>
            </p:cNvSpPr>
            <p:nvPr/>
          </p:nvSpPr>
          <p:spPr bwMode="auto">
            <a:xfrm>
              <a:off x="2767" y="1483"/>
              <a:ext cx="137" cy="142"/>
            </a:xfrm>
            <a:custGeom>
              <a:avLst/>
              <a:gdLst>
                <a:gd name="T0" fmla="*/ 103 w 273"/>
                <a:gd name="T1" fmla="*/ 0 h 285"/>
                <a:gd name="T2" fmla="*/ 131 w 273"/>
                <a:gd name="T3" fmla="*/ 3 h 285"/>
                <a:gd name="T4" fmla="*/ 162 w 273"/>
                <a:gd name="T5" fmla="*/ 11 h 285"/>
                <a:gd name="T6" fmla="*/ 195 w 273"/>
                <a:gd name="T7" fmla="*/ 24 h 285"/>
                <a:gd name="T8" fmla="*/ 229 w 273"/>
                <a:gd name="T9" fmla="*/ 41 h 285"/>
                <a:gd name="T10" fmla="*/ 265 w 273"/>
                <a:gd name="T11" fmla="*/ 64 h 285"/>
                <a:gd name="T12" fmla="*/ 273 w 273"/>
                <a:gd name="T13" fmla="*/ 69 h 285"/>
                <a:gd name="T14" fmla="*/ 56 w 273"/>
                <a:gd name="T15" fmla="*/ 285 h 285"/>
                <a:gd name="T16" fmla="*/ 52 w 273"/>
                <a:gd name="T17" fmla="*/ 275 h 285"/>
                <a:gd name="T18" fmla="*/ 32 w 273"/>
                <a:gd name="T19" fmla="*/ 237 h 285"/>
                <a:gd name="T20" fmla="*/ 17 w 273"/>
                <a:gd name="T21" fmla="*/ 200 h 285"/>
                <a:gd name="T22" fmla="*/ 7 w 273"/>
                <a:gd name="T23" fmla="*/ 165 h 285"/>
                <a:gd name="T24" fmla="*/ 0 w 273"/>
                <a:gd name="T25" fmla="*/ 134 h 285"/>
                <a:gd name="T26" fmla="*/ 0 w 273"/>
                <a:gd name="T27" fmla="*/ 103 h 285"/>
                <a:gd name="T28" fmla="*/ 7 w 273"/>
                <a:gd name="T29" fmla="*/ 75 h 285"/>
                <a:gd name="T30" fmla="*/ 19 w 273"/>
                <a:gd name="T31" fmla="*/ 49 h 285"/>
                <a:gd name="T32" fmla="*/ 40 w 273"/>
                <a:gd name="T33" fmla="*/ 24 h 285"/>
                <a:gd name="T34" fmla="*/ 57 w 273"/>
                <a:gd name="T35" fmla="*/ 11 h 285"/>
                <a:gd name="T36" fmla="*/ 78 w 273"/>
                <a:gd name="T37" fmla="*/ 3 h 285"/>
                <a:gd name="T38" fmla="*/ 103 w 273"/>
                <a:gd name="T3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3" h="285">
                  <a:moveTo>
                    <a:pt x="103" y="0"/>
                  </a:moveTo>
                  <a:lnTo>
                    <a:pt x="131" y="3"/>
                  </a:lnTo>
                  <a:lnTo>
                    <a:pt x="162" y="11"/>
                  </a:lnTo>
                  <a:lnTo>
                    <a:pt x="195" y="24"/>
                  </a:lnTo>
                  <a:lnTo>
                    <a:pt x="229" y="41"/>
                  </a:lnTo>
                  <a:lnTo>
                    <a:pt x="265" y="64"/>
                  </a:lnTo>
                  <a:lnTo>
                    <a:pt x="273" y="69"/>
                  </a:lnTo>
                  <a:lnTo>
                    <a:pt x="56" y="285"/>
                  </a:lnTo>
                  <a:lnTo>
                    <a:pt x="52" y="275"/>
                  </a:lnTo>
                  <a:lnTo>
                    <a:pt x="32" y="237"/>
                  </a:lnTo>
                  <a:lnTo>
                    <a:pt x="17" y="200"/>
                  </a:lnTo>
                  <a:lnTo>
                    <a:pt x="7" y="165"/>
                  </a:lnTo>
                  <a:lnTo>
                    <a:pt x="0" y="134"/>
                  </a:lnTo>
                  <a:lnTo>
                    <a:pt x="0" y="103"/>
                  </a:lnTo>
                  <a:lnTo>
                    <a:pt x="7" y="75"/>
                  </a:lnTo>
                  <a:lnTo>
                    <a:pt x="19" y="49"/>
                  </a:lnTo>
                  <a:lnTo>
                    <a:pt x="40" y="24"/>
                  </a:lnTo>
                  <a:lnTo>
                    <a:pt x="57" y="11"/>
                  </a:lnTo>
                  <a:lnTo>
                    <a:pt x="78" y="3"/>
                  </a:lnTo>
                  <a:lnTo>
                    <a:pt x="103" y="0"/>
                  </a:lnTo>
                  <a:close/>
                </a:path>
              </a:pathLst>
            </a:custGeom>
            <a:grpFill/>
            <a:ln w="12700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600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roup 235"/>
          <p:cNvGrpSpPr>
            <a:grpSpLocks/>
          </p:cNvGrpSpPr>
          <p:nvPr/>
        </p:nvGrpSpPr>
        <p:grpSpPr bwMode="auto">
          <a:xfrm>
            <a:off x="3249731" y="3997511"/>
            <a:ext cx="417512" cy="415925"/>
            <a:chOff x="4287500" y="2168469"/>
            <a:chExt cx="244959" cy="243537"/>
          </a:xfrm>
          <a:noFill/>
        </p:grpSpPr>
        <p:sp>
          <p:nvSpPr>
            <p:cNvPr id="488" name="Shape 354"/>
            <p:cNvSpPr>
              <a:spLocks noChangeAspect="1"/>
            </p:cNvSpPr>
            <p:nvPr/>
          </p:nvSpPr>
          <p:spPr bwMode="auto">
            <a:xfrm>
              <a:off x="4287500" y="2168469"/>
              <a:ext cx="244959" cy="243537"/>
            </a:xfrm>
            <a:custGeom>
              <a:avLst/>
              <a:gdLst>
                <a:gd name="T0" fmla="*/ 8403 w 16708"/>
                <a:gd name="T1" fmla="*/ 1048 h 16611"/>
                <a:gd name="T2" fmla="*/ 8500 w 16708"/>
                <a:gd name="T3" fmla="*/ 951 h 16611"/>
                <a:gd name="T4" fmla="*/ 8865 w 16708"/>
                <a:gd name="T5" fmla="*/ 658 h 16611"/>
                <a:gd name="T6" fmla="*/ 9450 w 16708"/>
                <a:gd name="T7" fmla="*/ 317 h 16611"/>
                <a:gd name="T8" fmla="*/ 9839 w 16708"/>
                <a:gd name="T9" fmla="*/ 171 h 16611"/>
                <a:gd name="T10" fmla="*/ 10497 w 16708"/>
                <a:gd name="T11" fmla="*/ 25 h 16611"/>
                <a:gd name="T12" fmla="*/ 15344 w 16708"/>
                <a:gd name="T13" fmla="*/ 1 h 16611"/>
                <a:gd name="T14" fmla="*/ 15465 w 16708"/>
                <a:gd name="T15" fmla="*/ 1 h 16611"/>
                <a:gd name="T16" fmla="*/ 15855 w 16708"/>
                <a:gd name="T17" fmla="*/ 122 h 16611"/>
                <a:gd name="T18" fmla="*/ 16294 w 16708"/>
                <a:gd name="T19" fmla="*/ 415 h 16611"/>
                <a:gd name="T20" fmla="*/ 16391 w 16708"/>
                <a:gd name="T21" fmla="*/ 537 h 16611"/>
                <a:gd name="T22" fmla="*/ 16561 w 16708"/>
                <a:gd name="T23" fmla="*/ 780 h 16611"/>
                <a:gd name="T24" fmla="*/ 16659 w 16708"/>
                <a:gd name="T25" fmla="*/ 1048 h 16611"/>
                <a:gd name="T26" fmla="*/ 16708 w 16708"/>
                <a:gd name="T27" fmla="*/ 1486 h 16611"/>
                <a:gd name="T28" fmla="*/ 16708 w 16708"/>
                <a:gd name="T29" fmla="*/ 5992 h 16611"/>
                <a:gd name="T30" fmla="*/ 16635 w 16708"/>
                <a:gd name="T31" fmla="*/ 6625 h 16611"/>
                <a:gd name="T32" fmla="*/ 16391 w 16708"/>
                <a:gd name="T33" fmla="*/ 7258 h 16611"/>
                <a:gd name="T34" fmla="*/ 16342 w 16708"/>
                <a:gd name="T35" fmla="*/ 7453 h 16611"/>
                <a:gd name="T36" fmla="*/ 16196 w 16708"/>
                <a:gd name="T37" fmla="*/ 7770 h 16611"/>
                <a:gd name="T38" fmla="*/ 15928 w 16708"/>
                <a:gd name="T39" fmla="*/ 8160 h 16611"/>
                <a:gd name="T40" fmla="*/ 7891 w 16708"/>
                <a:gd name="T41" fmla="*/ 16197 h 16611"/>
                <a:gd name="T42" fmla="*/ 7794 w 16708"/>
                <a:gd name="T43" fmla="*/ 16294 h 16611"/>
                <a:gd name="T44" fmla="*/ 7574 w 16708"/>
                <a:gd name="T45" fmla="*/ 16465 h 16611"/>
                <a:gd name="T46" fmla="*/ 7185 w 16708"/>
                <a:gd name="T47" fmla="*/ 16586 h 16611"/>
                <a:gd name="T48" fmla="*/ 6941 w 16708"/>
                <a:gd name="T49" fmla="*/ 16611 h 16611"/>
                <a:gd name="T50" fmla="*/ 6503 w 16708"/>
                <a:gd name="T51" fmla="*/ 16562 h 16611"/>
                <a:gd name="T52" fmla="*/ 6235 w 16708"/>
                <a:gd name="T53" fmla="*/ 16465 h 16611"/>
                <a:gd name="T54" fmla="*/ 5991 w 16708"/>
                <a:gd name="T55" fmla="*/ 16294 h 16611"/>
                <a:gd name="T56" fmla="*/ 414 w 16708"/>
                <a:gd name="T57" fmla="*/ 10839 h 16611"/>
                <a:gd name="T58" fmla="*/ 268 w 16708"/>
                <a:gd name="T59" fmla="*/ 10595 h 16611"/>
                <a:gd name="T60" fmla="*/ 24 w 16708"/>
                <a:gd name="T61" fmla="*/ 10108 h 16611"/>
                <a:gd name="T62" fmla="*/ 0 w 16708"/>
                <a:gd name="T63" fmla="*/ 9889 h 16611"/>
                <a:gd name="T64" fmla="*/ 0 w 16708"/>
                <a:gd name="T65" fmla="*/ 9718 h 16611"/>
                <a:gd name="T66" fmla="*/ 122 w 16708"/>
                <a:gd name="T67" fmla="*/ 9329 h 16611"/>
                <a:gd name="T68" fmla="*/ 414 w 16708"/>
                <a:gd name="T69" fmla="*/ 8842 h 16611"/>
                <a:gd name="T70" fmla="*/ 12519 w 16708"/>
                <a:gd name="T71" fmla="*/ 4190 h 16611"/>
                <a:gd name="T72" fmla="*/ 12689 w 16708"/>
                <a:gd name="T73" fmla="*/ 4336 h 16611"/>
                <a:gd name="T74" fmla="*/ 13030 w 16708"/>
                <a:gd name="T75" fmla="*/ 4482 h 16611"/>
                <a:gd name="T76" fmla="*/ 13249 w 16708"/>
                <a:gd name="T77" fmla="*/ 4482 h 16611"/>
                <a:gd name="T78" fmla="*/ 13615 w 16708"/>
                <a:gd name="T79" fmla="*/ 4433 h 16611"/>
                <a:gd name="T80" fmla="*/ 13882 w 16708"/>
                <a:gd name="T81" fmla="*/ 4190 h 16611"/>
                <a:gd name="T82" fmla="*/ 14029 w 16708"/>
                <a:gd name="T83" fmla="*/ 4044 h 16611"/>
                <a:gd name="T84" fmla="*/ 14150 w 16708"/>
                <a:gd name="T85" fmla="*/ 3727 h 16611"/>
                <a:gd name="T86" fmla="*/ 14175 w 16708"/>
                <a:gd name="T87" fmla="*/ 3557 h 16611"/>
                <a:gd name="T88" fmla="*/ 14102 w 16708"/>
                <a:gd name="T89" fmla="*/ 3167 h 16611"/>
                <a:gd name="T90" fmla="*/ 13882 w 16708"/>
                <a:gd name="T91" fmla="*/ 2850 h 16611"/>
                <a:gd name="T92" fmla="*/ 13761 w 16708"/>
                <a:gd name="T93" fmla="*/ 2728 h 16611"/>
                <a:gd name="T94" fmla="*/ 13444 w 16708"/>
                <a:gd name="T95" fmla="*/ 2582 h 16611"/>
                <a:gd name="T96" fmla="*/ 13249 w 16708"/>
                <a:gd name="T97" fmla="*/ 2558 h 16611"/>
                <a:gd name="T98" fmla="*/ 12859 w 16708"/>
                <a:gd name="T99" fmla="*/ 2655 h 16611"/>
                <a:gd name="T100" fmla="*/ 12519 w 16708"/>
                <a:gd name="T101" fmla="*/ 2850 h 16611"/>
                <a:gd name="T102" fmla="*/ 12445 w 16708"/>
                <a:gd name="T103" fmla="*/ 2996 h 16611"/>
                <a:gd name="T104" fmla="*/ 12324 w 16708"/>
                <a:gd name="T105" fmla="*/ 3362 h 16611"/>
                <a:gd name="T106" fmla="*/ 12324 w 16708"/>
                <a:gd name="T107" fmla="*/ 3557 h 16611"/>
                <a:gd name="T108" fmla="*/ 12372 w 16708"/>
                <a:gd name="T109" fmla="*/ 3873 h 16611"/>
                <a:gd name="T110" fmla="*/ 12519 w 16708"/>
                <a:gd name="T111" fmla="*/ 4190 h 16611"/>
                <a:gd name="T112" fmla="*/ 0 w 16708"/>
                <a:gd name="T113" fmla="*/ 0 h 16611"/>
                <a:gd name="T114" fmla="*/ 16708 w 16708"/>
                <a:gd name="T115" fmla="*/ 16611 h 16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T112" t="T113" r="T114" b="T115"/>
              <a:pathLst>
                <a:path w="16708" h="16611" fill="none" extrusionOk="0">
                  <a:moveTo>
                    <a:pt x="414" y="8842"/>
                  </a:moveTo>
                  <a:lnTo>
                    <a:pt x="8403" y="1048"/>
                  </a:lnTo>
                  <a:lnTo>
                    <a:pt x="8500" y="951"/>
                  </a:lnTo>
                  <a:lnTo>
                    <a:pt x="8597" y="829"/>
                  </a:lnTo>
                  <a:lnTo>
                    <a:pt x="8865" y="658"/>
                  </a:lnTo>
                  <a:lnTo>
                    <a:pt x="9158" y="488"/>
                  </a:lnTo>
                  <a:lnTo>
                    <a:pt x="9450" y="317"/>
                  </a:lnTo>
                  <a:lnTo>
                    <a:pt x="9839" y="171"/>
                  </a:lnTo>
                  <a:lnTo>
                    <a:pt x="10180" y="74"/>
                  </a:lnTo>
                  <a:lnTo>
                    <a:pt x="10497" y="25"/>
                  </a:lnTo>
                  <a:lnTo>
                    <a:pt x="10814" y="1"/>
                  </a:lnTo>
                  <a:lnTo>
                    <a:pt x="15344" y="1"/>
                  </a:lnTo>
                  <a:lnTo>
                    <a:pt x="15465" y="1"/>
                  </a:lnTo>
                  <a:lnTo>
                    <a:pt x="15587" y="49"/>
                  </a:lnTo>
                  <a:lnTo>
                    <a:pt x="15855" y="122"/>
                  </a:lnTo>
                  <a:lnTo>
                    <a:pt x="16099" y="269"/>
                  </a:lnTo>
                  <a:lnTo>
                    <a:pt x="16294" y="415"/>
                  </a:lnTo>
                  <a:lnTo>
                    <a:pt x="16391" y="537"/>
                  </a:lnTo>
                  <a:lnTo>
                    <a:pt x="16488" y="658"/>
                  </a:lnTo>
                  <a:lnTo>
                    <a:pt x="16561" y="780"/>
                  </a:lnTo>
                  <a:lnTo>
                    <a:pt x="16610" y="902"/>
                  </a:lnTo>
                  <a:lnTo>
                    <a:pt x="16659" y="1048"/>
                  </a:lnTo>
                  <a:lnTo>
                    <a:pt x="16683" y="1170"/>
                  </a:lnTo>
                  <a:lnTo>
                    <a:pt x="16708" y="1486"/>
                  </a:lnTo>
                  <a:lnTo>
                    <a:pt x="16708" y="5992"/>
                  </a:lnTo>
                  <a:lnTo>
                    <a:pt x="16683" y="6309"/>
                  </a:lnTo>
                  <a:lnTo>
                    <a:pt x="16635" y="6625"/>
                  </a:lnTo>
                  <a:lnTo>
                    <a:pt x="16537" y="6942"/>
                  </a:lnTo>
                  <a:lnTo>
                    <a:pt x="16391" y="7258"/>
                  </a:lnTo>
                  <a:lnTo>
                    <a:pt x="16342" y="7453"/>
                  </a:lnTo>
                  <a:lnTo>
                    <a:pt x="16294" y="7624"/>
                  </a:lnTo>
                  <a:lnTo>
                    <a:pt x="16196" y="7770"/>
                  </a:lnTo>
                  <a:lnTo>
                    <a:pt x="16123" y="7916"/>
                  </a:lnTo>
                  <a:lnTo>
                    <a:pt x="15928" y="8160"/>
                  </a:lnTo>
                  <a:lnTo>
                    <a:pt x="15758" y="8403"/>
                  </a:lnTo>
                  <a:lnTo>
                    <a:pt x="7891" y="16197"/>
                  </a:lnTo>
                  <a:lnTo>
                    <a:pt x="7794" y="16294"/>
                  </a:lnTo>
                  <a:lnTo>
                    <a:pt x="7696" y="16392"/>
                  </a:lnTo>
                  <a:lnTo>
                    <a:pt x="7574" y="16465"/>
                  </a:lnTo>
                  <a:lnTo>
                    <a:pt x="7453" y="16513"/>
                  </a:lnTo>
                  <a:lnTo>
                    <a:pt x="7185" y="16586"/>
                  </a:lnTo>
                  <a:lnTo>
                    <a:pt x="6941" y="16611"/>
                  </a:lnTo>
                  <a:lnTo>
                    <a:pt x="6649" y="16586"/>
                  </a:lnTo>
                  <a:lnTo>
                    <a:pt x="6503" y="16562"/>
                  </a:lnTo>
                  <a:lnTo>
                    <a:pt x="6381" y="16513"/>
                  </a:lnTo>
                  <a:lnTo>
                    <a:pt x="6235" y="16465"/>
                  </a:lnTo>
                  <a:lnTo>
                    <a:pt x="6113" y="16392"/>
                  </a:lnTo>
                  <a:lnTo>
                    <a:pt x="5991" y="16294"/>
                  </a:lnTo>
                  <a:lnTo>
                    <a:pt x="5894" y="16197"/>
                  </a:lnTo>
                  <a:lnTo>
                    <a:pt x="414" y="10839"/>
                  </a:lnTo>
                  <a:lnTo>
                    <a:pt x="268" y="10595"/>
                  </a:lnTo>
                  <a:lnTo>
                    <a:pt x="122" y="10352"/>
                  </a:lnTo>
                  <a:lnTo>
                    <a:pt x="24" y="10108"/>
                  </a:lnTo>
                  <a:lnTo>
                    <a:pt x="0" y="10011"/>
                  </a:lnTo>
                  <a:lnTo>
                    <a:pt x="0" y="9889"/>
                  </a:lnTo>
                  <a:lnTo>
                    <a:pt x="0" y="9718"/>
                  </a:lnTo>
                  <a:lnTo>
                    <a:pt x="24" y="9597"/>
                  </a:lnTo>
                  <a:lnTo>
                    <a:pt x="122" y="9329"/>
                  </a:lnTo>
                  <a:lnTo>
                    <a:pt x="268" y="9061"/>
                  </a:lnTo>
                  <a:lnTo>
                    <a:pt x="414" y="8842"/>
                  </a:lnTo>
                  <a:close/>
                  <a:moveTo>
                    <a:pt x="12519" y="4190"/>
                  </a:moveTo>
                  <a:lnTo>
                    <a:pt x="12519" y="4190"/>
                  </a:lnTo>
                  <a:lnTo>
                    <a:pt x="12689" y="4336"/>
                  </a:lnTo>
                  <a:lnTo>
                    <a:pt x="12859" y="4433"/>
                  </a:lnTo>
                  <a:lnTo>
                    <a:pt x="13030" y="4482"/>
                  </a:lnTo>
                  <a:lnTo>
                    <a:pt x="13249" y="4482"/>
                  </a:lnTo>
                  <a:lnTo>
                    <a:pt x="13444" y="4482"/>
                  </a:lnTo>
                  <a:lnTo>
                    <a:pt x="13615" y="4433"/>
                  </a:lnTo>
                  <a:lnTo>
                    <a:pt x="13761" y="4336"/>
                  </a:lnTo>
                  <a:lnTo>
                    <a:pt x="13882" y="4190"/>
                  </a:lnTo>
                  <a:lnTo>
                    <a:pt x="14029" y="4044"/>
                  </a:lnTo>
                  <a:lnTo>
                    <a:pt x="14102" y="3873"/>
                  </a:lnTo>
                  <a:lnTo>
                    <a:pt x="14150" y="3727"/>
                  </a:lnTo>
                  <a:lnTo>
                    <a:pt x="14175" y="3557"/>
                  </a:lnTo>
                  <a:lnTo>
                    <a:pt x="14150" y="3362"/>
                  </a:lnTo>
                  <a:lnTo>
                    <a:pt x="14102" y="3167"/>
                  </a:lnTo>
                  <a:lnTo>
                    <a:pt x="14029" y="2996"/>
                  </a:lnTo>
                  <a:lnTo>
                    <a:pt x="13882" y="2850"/>
                  </a:lnTo>
                  <a:lnTo>
                    <a:pt x="13761" y="2728"/>
                  </a:lnTo>
                  <a:lnTo>
                    <a:pt x="13615" y="2655"/>
                  </a:lnTo>
                  <a:lnTo>
                    <a:pt x="13444" y="2582"/>
                  </a:lnTo>
                  <a:lnTo>
                    <a:pt x="13249" y="2558"/>
                  </a:lnTo>
                  <a:lnTo>
                    <a:pt x="13030" y="2582"/>
                  </a:lnTo>
                  <a:lnTo>
                    <a:pt x="12859" y="2655"/>
                  </a:lnTo>
                  <a:lnTo>
                    <a:pt x="12689" y="2728"/>
                  </a:lnTo>
                  <a:lnTo>
                    <a:pt x="12519" y="2850"/>
                  </a:lnTo>
                  <a:lnTo>
                    <a:pt x="12445" y="2996"/>
                  </a:lnTo>
                  <a:lnTo>
                    <a:pt x="12372" y="3167"/>
                  </a:lnTo>
                  <a:lnTo>
                    <a:pt x="12324" y="3362"/>
                  </a:lnTo>
                  <a:lnTo>
                    <a:pt x="12324" y="3557"/>
                  </a:lnTo>
                  <a:lnTo>
                    <a:pt x="12324" y="3727"/>
                  </a:lnTo>
                  <a:lnTo>
                    <a:pt x="12372" y="3873"/>
                  </a:lnTo>
                  <a:lnTo>
                    <a:pt x="12445" y="4044"/>
                  </a:lnTo>
                  <a:lnTo>
                    <a:pt x="12519" y="4190"/>
                  </a:lnTo>
                  <a:close/>
                </a:path>
              </a:pathLst>
            </a:custGeom>
            <a:grpFill/>
            <a:ln w="12175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Shape 355"/>
            <p:cNvSpPr>
              <a:spLocks/>
            </p:cNvSpPr>
            <p:nvPr/>
          </p:nvSpPr>
          <p:spPr bwMode="auto">
            <a:xfrm>
              <a:off x="4338451" y="2277737"/>
              <a:ext cx="103171" cy="92613"/>
            </a:xfrm>
            <a:custGeom>
              <a:avLst/>
              <a:gdLst>
                <a:gd name="T0" fmla="*/ 12373 w 16660"/>
                <a:gd name="T1" fmla="*/ 1 h 14955"/>
                <a:gd name="T2" fmla="*/ 11691 w 16660"/>
                <a:gd name="T3" fmla="*/ 49 h 14955"/>
                <a:gd name="T4" fmla="*/ 11033 w 16660"/>
                <a:gd name="T5" fmla="*/ 196 h 14955"/>
                <a:gd name="T6" fmla="*/ 10424 w 16660"/>
                <a:gd name="T7" fmla="*/ 464 h 14955"/>
                <a:gd name="T8" fmla="*/ 9864 w 16660"/>
                <a:gd name="T9" fmla="*/ 804 h 14955"/>
                <a:gd name="T10" fmla="*/ 9377 w 16660"/>
                <a:gd name="T11" fmla="*/ 1219 h 14955"/>
                <a:gd name="T12" fmla="*/ 8939 w 16660"/>
                <a:gd name="T13" fmla="*/ 1706 h 14955"/>
                <a:gd name="T14" fmla="*/ 8598 w 16660"/>
                <a:gd name="T15" fmla="*/ 2266 h 14955"/>
                <a:gd name="T16" fmla="*/ 8330 w 16660"/>
                <a:gd name="T17" fmla="*/ 2850 h 14955"/>
                <a:gd name="T18" fmla="*/ 8208 w 16660"/>
                <a:gd name="T19" fmla="*/ 2558 h 14955"/>
                <a:gd name="T20" fmla="*/ 7891 w 16660"/>
                <a:gd name="T21" fmla="*/ 1974 h 14955"/>
                <a:gd name="T22" fmla="*/ 7502 w 16660"/>
                <a:gd name="T23" fmla="*/ 1462 h 14955"/>
                <a:gd name="T24" fmla="*/ 7039 w 16660"/>
                <a:gd name="T25" fmla="*/ 999 h 14955"/>
                <a:gd name="T26" fmla="*/ 6527 w 16660"/>
                <a:gd name="T27" fmla="*/ 610 h 14955"/>
                <a:gd name="T28" fmla="*/ 5943 w 16660"/>
                <a:gd name="T29" fmla="*/ 317 h 14955"/>
                <a:gd name="T30" fmla="*/ 5310 w 16660"/>
                <a:gd name="T31" fmla="*/ 123 h 14955"/>
                <a:gd name="T32" fmla="*/ 4628 w 16660"/>
                <a:gd name="T33" fmla="*/ 1 h 14955"/>
                <a:gd name="T34" fmla="*/ 4287 w 16660"/>
                <a:gd name="T35" fmla="*/ 1 h 14955"/>
                <a:gd name="T36" fmla="*/ 3434 w 16660"/>
                <a:gd name="T37" fmla="*/ 74 h 14955"/>
                <a:gd name="T38" fmla="*/ 2606 w 16660"/>
                <a:gd name="T39" fmla="*/ 342 h 14955"/>
                <a:gd name="T40" fmla="*/ 1900 w 16660"/>
                <a:gd name="T41" fmla="*/ 731 h 14955"/>
                <a:gd name="T42" fmla="*/ 1267 w 16660"/>
                <a:gd name="T43" fmla="*/ 1243 h 14955"/>
                <a:gd name="T44" fmla="*/ 731 w 16660"/>
                <a:gd name="T45" fmla="*/ 1876 h 14955"/>
                <a:gd name="T46" fmla="*/ 341 w 16660"/>
                <a:gd name="T47" fmla="*/ 2607 h 14955"/>
                <a:gd name="T48" fmla="*/ 98 w 16660"/>
                <a:gd name="T49" fmla="*/ 3410 h 14955"/>
                <a:gd name="T50" fmla="*/ 0 w 16660"/>
                <a:gd name="T51" fmla="*/ 4287 h 14955"/>
                <a:gd name="T52" fmla="*/ 0 w 16660"/>
                <a:gd name="T53" fmla="*/ 4580 h 14955"/>
                <a:gd name="T54" fmla="*/ 122 w 16660"/>
                <a:gd name="T55" fmla="*/ 5432 h 14955"/>
                <a:gd name="T56" fmla="*/ 439 w 16660"/>
                <a:gd name="T57" fmla="*/ 6528 h 14955"/>
                <a:gd name="T58" fmla="*/ 926 w 16660"/>
                <a:gd name="T59" fmla="*/ 7526 h 14955"/>
                <a:gd name="T60" fmla="*/ 1510 w 16660"/>
                <a:gd name="T61" fmla="*/ 8452 h 14955"/>
                <a:gd name="T62" fmla="*/ 2192 w 16660"/>
                <a:gd name="T63" fmla="*/ 9304 h 14955"/>
                <a:gd name="T64" fmla="*/ 2923 w 16660"/>
                <a:gd name="T65" fmla="*/ 10108 h 14955"/>
                <a:gd name="T66" fmla="*/ 4287 w 16660"/>
                <a:gd name="T67" fmla="*/ 11496 h 14955"/>
                <a:gd name="T68" fmla="*/ 4847 w 16660"/>
                <a:gd name="T69" fmla="*/ 12032 h 14955"/>
                <a:gd name="T70" fmla="*/ 6820 w 16660"/>
                <a:gd name="T71" fmla="*/ 13737 h 14955"/>
                <a:gd name="T72" fmla="*/ 8330 w 16660"/>
                <a:gd name="T73" fmla="*/ 14955 h 14955"/>
                <a:gd name="T74" fmla="*/ 8768 w 16660"/>
                <a:gd name="T75" fmla="*/ 14614 h 14955"/>
                <a:gd name="T76" fmla="*/ 11155 w 16660"/>
                <a:gd name="T77" fmla="*/ 12617 h 14955"/>
                <a:gd name="T78" fmla="*/ 12373 w 16660"/>
                <a:gd name="T79" fmla="*/ 11496 h 14955"/>
                <a:gd name="T80" fmla="*/ 13030 w 16660"/>
                <a:gd name="T81" fmla="*/ 10839 h 14955"/>
                <a:gd name="T82" fmla="*/ 14102 w 16660"/>
                <a:gd name="T83" fmla="*/ 9718 h 14955"/>
                <a:gd name="T84" fmla="*/ 14808 w 16660"/>
                <a:gd name="T85" fmla="*/ 8890 h 14955"/>
                <a:gd name="T86" fmla="*/ 15466 w 16660"/>
                <a:gd name="T87" fmla="*/ 7989 h 14955"/>
                <a:gd name="T88" fmla="*/ 16001 w 16660"/>
                <a:gd name="T89" fmla="*/ 7039 h 14955"/>
                <a:gd name="T90" fmla="*/ 16416 w 16660"/>
                <a:gd name="T91" fmla="*/ 5992 h 14955"/>
                <a:gd name="T92" fmla="*/ 16635 w 16660"/>
                <a:gd name="T93" fmla="*/ 4872 h 14955"/>
                <a:gd name="T94" fmla="*/ 16659 w 16660"/>
                <a:gd name="T95" fmla="*/ 4287 h 14955"/>
                <a:gd name="T96" fmla="*/ 16635 w 16660"/>
                <a:gd name="T97" fmla="*/ 3849 h 14955"/>
                <a:gd name="T98" fmla="*/ 16464 w 16660"/>
                <a:gd name="T99" fmla="*/ 2996 h 14955"/>
                <a:gd name="T100" fmla="*/ 16148 w 16660"/>
                <a:gd name="T101" fmla="*/ 2241 h 14955"/>
                <a:gd name="T102" fmla="*/ 15685 w 16660"/>
                <a:gd name="T103" fmla="*/ 1560 h 14955"/>
                <a:gd name="T104" fmla="*/ 15100 w 16660"/>
                <a:gd name="T105" fmla="*/ 975 h 14955"/>
                <a:gd name="T106" fmla="*/ 14418 w 16660"/>
                <a:gd name="T107" fmla="*/ 512 h 14955"/>
                <a:gd name="T108" fmla="*/ 13639 w 16660"/>
                <a:gd name="T109" fmla="*/ 196 h 14955"/>
                <a:gd name="T110" fmla="*/ 12811 w 16660"/>
                <a:gd name="T111" fmla="*/ 25 h 14955"/>
                <a:gd name="T112" fmla="*/ 12373 w 16660"/>
                <a:gd name="T113" fmla="*/ 1 h 14955"/>
                <a:gd name="T114" fmla="*/ 0 w 16660"/>
                <a:gd name="T115" fmla="*/ 0 h 14955"/>
                <a:gd name="T116" fmla="*/ 16660 w 16660"/>
                <a:gd name="T117" fmla="*/ 14955 h 14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T114" t="T115" r="T116" b="T117"/>
              <a:pathLst>
                <a:path w="16660" h="14955" fill="none" extrusionOk="0">
                  <a:moveTo>
                    <a:pt x="12373" y="1"/>
                  </a:moveTo>
                  <a:lnTo>
                    <a:pt x="12373" y="1"/>
                  </a:lnTo>
                  <a:lnTo>
                    <a:pt x="12032" y="1"/>
                  </a:lnTo>
                  <a:lnTo>
                    <a:pt x="11691" y="49"/>
                  </a:lnTo>
                  <a:lnTo>
                    <a:pt x="11350" y="123"/>
                  </a:lnTo>
                  <a:lnTo>
                    <a:pt x="11033" y="196"/>
                  </a:lnTo>
                  <a:lnTo>
                    <a:pt x="10716" y="317"/>
                  </a:lnTo>
                  <a:lnTo>
                    <a:pt x="10424" y="464"/>
                  </a:lnTo>
                  <a:lnTo>
                    <a:pt x="10132" y="610"/>
                  </a:lnTo>
                  <a:lnTo>
                    <a:pt x="9864" y="804"/>
                  </a:lnTo>
                  <a:lnTo>
                    <a:pt x="9620" y="999"/>
                  </a:lnTo>
                  <a:lnTo>
                    <a:pt x="9377" y="1219"/>
                  </a:lnTo>
                  <a:lnTo>
                    <a:pt x="9158" y="1462"/>
                  </a:lnTo>
                  <a:lnTo>
                    <a:pt x="8939" y="1706"/>
                  </a:lnTo>
                  <a:lnTo>
                    <a:pt x="8768" y="1974"/>
                  </a:lnTo>
                  <a:lnTo>
                    <a:pt x="8598" y="2266"/>
                  </a:lnTo>
                  <a:lnTo>
                    <a:pt x="8451" y="2558"/>
                  </a:lnTo>
                  <a:lnTo>
                    <a:pt x="8330" y="2850"/>
                  </a:lnTo>
                  <a:lnTo>
                    <a:pt x="8208" y="2558"/>
                  </a:lnTo>
                  <a:lnTo>
                    <a:pt x="8062" y="2266"/>
                  </a:lnTo>
                  <a:lnTo>
                    <a:pt x="7891" y="1974"/>
                  </a:lnTo>
                  <a:lnTo>
                    <a:pt x="7721" y="1706"/>
                  </a:lnTo>
                  <a:lnTo>
                    <a:pt x="7502" y="1462"/>
                  </a:lnTo>
                  <a:lnTo>
                    <a:pt x="7282" y="1219"/>
                  </a:lnTo>
                  <a:lnTo>
                    <a:pt x="7039" y="999"/>
                  </a:lnTo>
                  <a:lnTo>
                    <a:pt x="6795" y="804"/>
                  </a:lnTo>
                  <a:lnTo>
                    <a:pt x="6527" y="610"/>
                  </a:lnTo>
                  <a:lnTo>
                    <a:pt x="6235" y="464"/>
                  </a:lnTo>
                  <a:lnTo>
                    <a:pt x="5943" y="317"/>
                  </a:lnTo>
                  <a:lnTo>
                    <a:pt x="5626" y="196"/>
                  </a:lnTo>
                  <a:lnTo>
                    <a:pt x="5310" y="123"/>
                  </a:lnTo>
                  <a:lnTo>
                    <a:pt x="4969" y="49"/>
                  </a:lnTo>
                  <a:lnTo>
                    <a:pt x="4628" y="1"/>
                  </a:lnTo>
                  <a:lnTo>
                    <a:pt x="4287" y="1"/>
                  </a:lnTo>
                  <a:lnTo>
                    <a:pt x="3848" y="25"/>
                  </a:lnTo>
                  <a:lnTo>
                    <a:pt x="3434" y="74"/>
                  </a:lnTo>
                  <a:lnTo>
                    <a:pt x="3020" y="196"/>
                  </a:lnTo>
                  <a:lnTo>
                    <a:pt x="2606" y="342"/>
                  </a:lnTo>
                  <a:lnTo>
                    <a:pt x="2241" y="512"/>
                  </a:lnTo>
                  <a:lnTo>
                    <a:pt x="1900" y="731"/>
                  </a:lnTo>
                  <a:lnTo>
                    <a:pt x="1559" y="975"/>
                  </a:lnTo>
                  <a:lnTo>
                    <a:pt x="1267" y="1243"/>
                  </a:lnTo>
                  <a:lnTo>
                    <a:pt x="974" y="1560"/>
                  </a:lnTo>
                  <a:lnTo>
                    <a:pt x="731" y="1876"/>
                  </a:lnTo>
                  <a:lnTo>
                    <a:pt x="512" y="2241"/>
                  </a:lnTo>
                  <a:lnTo>
                    <a:pt x="341" y="2607"/>
                  </a:lnTo>
                  <a:lnTo>
                    <a:pt x="195" y="2996"/>
                  </a:lnTo>
                  <a:lnTo>
                    <a:pt x="98" y="3410"/>
                  </a:lnTo>
                  <a:lnTo>
                    <a:pt x="25" y="3849"/>
                  </a:lnTo>
                  <a:lnTo>
                    <a:pt x="0" y="4287"/>
                  </a:lnTo>
                  <a:lnTo>
                    <a:pt x="0" y="4580"/>
                  </a:lnTo>
                  <a:lnTo>
                    <a:pt x="25" y="4872"/>
                  </a:lnTo>
                  <a:lnTo>
                    <a:pt x="122" y="5432"/>
                  </a:lnTo>
                  <a:lnTo>
                    <a:pt x="244" y="5992"/>
                  </a:lnTo>
                  <a:lnTo>
                    <a:pt x="439" y="6528"/>
                  </a:lnTo>
                  <a:lnTo>
                    <a:pt x="658" y="7039"/>
                  </a:lnTo>
                  <a:lnTo>
                    <a:pt x="926" y="7526"/>
                  </a:lnTo>
                  <a:lnTo>
                    <a:pt x="1194" y="7989"/>
                  </a:lnTo>
                  <a:lnTo>
                    <a:pt x="1510" y="8452"/>
                  </a:lnTo>
                  <a:lnTo>
                    <a:pt x="1851" y="8890"/>
                  </a:lnTo>
                  <a:lnTo>
                    <a:pt x="2192" y="9304"/>
                  </a:lnTo>
                  <a:lnTo>
                    <a:pt x="2558" y="9718"/>
                  </a:lnTo>
                  <a:lnTo>
                    <a:pt x="2923" y="10108"/>
                  </a:lnTo>
                  <a:lnTo>
                    <a:pt x="3629" y="10839"/>
                  </a:lnTo>
                  <a:lnTo>
                    <a:pt x="4287" y="11496"/>
                  </a:lnTo>
                  <a:lnTo>
                    <a:pt x="4847" y="12032"/>
                  </a:lnTo>
                  <a:lnTo>
                    <a:pt x="5480" y="12592"/>
                  </a:lnTo>
                  <a:lnTo>
                    <a:pt x="6820" y="13737"/>
                  </a:lnTo>
                  <a:lnTo>
                    <a:pt x="7891" y="14614"/>
                  </a:lnTo>
                  <a:lnTo>
                    <a:pt x="8330" y="14955"/>
                  </a:lnTo>
                  <a:lnTo>
                    <a:pt x="8768" y="14614"/>
                  </a:lnTo>
                  <a:lnTo>
                    <a:pt x="9815" y="13761"/>
                  </a:lnTo>
                  <a:lnTo>
                    <a:pt x="11155" y="12617"/>
                  </a:lnTo>
                  <a:lnTo>
                    <a:pt x="11788" y="12056"/>
                  </a:lnTo>
                  <a:lnTo>
                    <a:pt x="12373" y="11496"/>
                  </a:lnTo>
                  <a:lnTo>
                    <a:pt x="13030" y="10839"/>
                  </a:lnTo>
                  <a:lnTo>
                    <a:pt x="13736" y="10108"/>
                  </a:lnTo>
                  <a:lnTo>
                    <a:pt x="14102" y="9718"/>
                  </a:lnTo>
                  <a:lnTo>
                    <a:pt x="14467" y="9304"/>
                  </a:lnTo>
                  <a:lnTo>
                    <a:pt x="14808" y="8890"/>
                  </a:lnTo>
                  <a:lnTo>
                    <a:pt x="15149" y="8452"/>
                  </a:lnTo>
                  <a:lnTo>
                    <a:pt x="15466" y="7989"/>
                  </a:lnTo>
                  <a:lnTo>
                    <a:pt x="15734" y="7526"/>
                  </a:lnTo>
                  <a:lnTo>
                    <a:pt x="16001" y="7039"/>
                  </a:lnTo>
                  <a:lnTo>
                    <a:pt x="16221" y="6528"/>
                  </a:lnTo>
                  <a:lnTo>
                    <a:pt x="16416" y="5992"/>
                  </a:lnTo>
                  <a:lnTo>
                    <a:pt x="16537" y="5432"/>
                  </a:lnTo>
                  <a:lnTo>
                    <a:pt x="16635" y="4872"/>
                  </a:lnTo>
                  <a:lnTo>
                    <a:pt x="16659" y="4580"/>
                  </a:lnTo>
                  <a:lnTo>
                    <a:pt x="16659" y="4287"/>
                  </a:lnTo>
                  <a:lnTo>
                    <a:pt x="16635" y="3849"/>
                  </a:lnTo>
                  <a:lnTo>
                    <a:pt x="16562" y="3410"/>
                  </a:lnTo>
                  <a:lnTo>
                    <a:pt x="16464" y="2996"/>
                  </a:lnTo>
                  <a:lnTo>
                    <a:pt x="16318" y="2607"/>
                  </a:lnTo>
                  <a:lnTo>
                    <a:pt x="16148" y="2241"/>
                  </a:lnTo>
                  <a:lnTo>
                    <a:pt x="15928" y="1876"/>
                  </a:lnTo>
                  <a:lnTo>
                    <a:pt x="15685" y="1560"/>
                  </a:lnTo>
                  <a:lnTo>
                    <a:pt x="15393" y="1243"/>
                  </a:lnTo>
                  <a:lnTo>
                    <a:pt x="15100" y="975"/>
                  </a:lnTo>
                  <a:lnTo>
                    <a:pt x="14759" y="731"/>
                  </a:lnTo>
                  <a:lnTo>
                    <a:pt x="14418" y="512"/>
                  </a:lnTo>
                  <a:lnTo>
                    <a:pt x="14053" y="342"/>
                  </a:lnTo>
                  <a:lnTo>
                    <a:pt x="13639" y="196"/>
                  </a:lnTo>
                  <a:lnTo>
                    <a:pt x="13225" y="74"/>
                  </a:lnTo>
                  <a:lnTo>
                    <a:pt x="12811" y="25"/>
                  </a:lnTo>
                  <a:lnTo>
                    <a:pt x="12373" y="1"/>
                  </a:lnTo>
                  <a:close/>
                </a:path>
              </a:pathLst>
            </a:custGeom>
            <a:grpFill/>
            <a:ln w="12175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xtLst/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90" name="Group 4"/>
          <p:cNvGrpSpPr>
            <a:grpSpLocks noChangeAspect="1"/>
          </p:cNvGrpSpPr>
          <p:nvPr/>
        </p:nvGrpSpPr>
        <p:grpSpPr bwMode="auto">
          <a:xfrm>
            <a:off x="3417688" y="3191335"/>
            <a:ext cx="289677" cy="455330"/>
            <a:chOff x="1868" y="33"/>
            <a:chExt cx="2018" cy="3172"/>
          </a:xfrm>
          <a:solidFill>
            <a:schemeClr val="tx1"/>
          </a:solidFill>
        </p:grpSpPr>
        <p:sp>
          <p:nvSpPr>
            <p:cNvPr id="491" name="Freeform 6"/>
            <p:cNvSpPr>
              <a:spLocks noEditPoints="1"/>
            </p:cNvSpPr>
            <p:nvPr/>
          </p:nvSpPr>
          <p:spPr bwMode="auto">
            <a:xfrm>
              <a:off x="2202" y="33"/>
              <a:ext cx="613" cy="728"/>
            </a:xfrm>
            <a:custGeom>
              <a:avLst/>
              <a:gdLst>
                <a:gd name="T0" fmla="*/ 552 w 1227"/>
                <a:gd name="T1" fmla="*/ 208 h 1455"/>
                <a:gd name="T2" fmla="*/ 440 w 1227"/>
                <a:gd name="T3" fmla="*/ 251 h 1455"/>
                <a:gd name="T4" fmla="*/ 344 w 1227"/>
                <a:gd name="T5" fmla="*/ 332 h 1455"/>
                <a:gd name="T6" fmla="*/ 268 w 1227"/>
                <a:gd name="T7" fmla="*/ 442 h 1455"/>
                <a:gd name="T8" fmla="*/ 220 w 1227"/>
                <a:gd name="T9" fmla="*/ 575 h 1455"/>
                <a:gd name="T10" fmla="*/ 203 w 1227"/>
                <a:gd name="T11" fmla="*/ 728 h 1455"/>
                <a:gd name="T12" fmla="*/ 220 w 1227"/>
                <a:gd name="T13" fmla="*/ 878 h 1455"/>
                <a:gd name="T14" fmla="*/ 268 w 1227"/>
                <a:gd name="T15" fmla="*/ 1013 h 1455"/>
                <a:gd name="T16" fmla="*/ 344 w 1227"/>
                <a:gd name="T17" fmla="*/ 1123 h 1455"/>
                <a:gd name="T18" fmla="*/ 440 w 1227"/>
                <a:gd name="T19" fmla="*/ 1204 h 1455"/>
                <a:gd name="T20" fmla="*/ 552 w 1227"/>
                <a:gd name="T21" fmla="*/ 1247 h 1455"/>
                <a:gd name="T22" fmla="*/ 673 w 1227"/>
                <a:gd name="T23" fmla="*/ 1247 h 1455"/>
                <a:gd name="T24" fmla="*/ 785 w 1227"/>
                <a:gd name="T25" fmla="*/ 1204 h 1455"/>
                <a:gd name="T26" fmla="*/ 882 w 1227"/>
                <a:gd name="T27" fmla="*/ 1123 h 1455"/>
                <a:gd name="T28" fmla="*/ 957 w 1227"/>
                <a:gd name="T29" fmla="*/ 1013 h 1455"/>
                <a:gd name="T30" fmla="*/ 1005 w 1227"/>
                <a:gd name="T31" fmla="*/ 878 h 1455"/>
                <a:gd name="T32" fmla="*/ 1022 w 1227"/>
                <a:gd name="T33" fmla="*/ 728 h 1455"/>
                <a:gd name="T34" fmla="*/ 1005 w 1227"/>
                <a:gd name="T35" fmla="*/ 575 h 1455"/>
                <a:gd name="T36" fmla="*/ 957 w 1227"/>
                <a:gd name="T37" fmla="*/ 442 h 1455"/>
                <a:gd name="T38" fmla="*/ 882 w 1227"/>
                <a:gd name="T39" fmla="*/ 332 h 1455"/>
                <a:gd name="T40" fmla="*/ 785 w 1227"/>
                <a:gd name="T41" fmla="*/ 251 h 1455"/>
                <a:gd name="T42" fmla="*/ 673 w 1227"/>
                <a:gd name="T43" fmla="*/ 208 h 1455"/>
                <a:gd name="T44" fmla="*/ 614 w 1227"/>
                <a:gd name="T45" fmla="*/ 0 h 1455"/>
                <a:gd name="T46" fmla="*/ 764 w 1227"/>
                <a:gd name="T47" fmla="*/ 21 h 1455"/>
                <a:gd name="T48" fmla="*/ 901 w 1227"/>
                <a:gd name="T49" fmla="*/ 85 h 1455"/>
                <a:gd name="T50" fmla="*/ 1020 w 1227"/>
                <a:gd name="T51" fmla="*/ 183 h 1455"/>
                <a:gd name="T52" fmla="*/ 1117 w 1227"/>
                <a:gd name="T53" fmla="*/ 312 h 1455"/>
                <a:gd name="T54" fmla="*/ 1184 w 1227"/>
                <a:gd name="T55" fmla="*/ 465 h 1455"/>
                <a:gd name="T56" fmla="*/ 1221 w 1227"/>
                <a:gd name="T57" fmla="*/ 637 h 1455"/>
                <a:gd name="T58" fmla="*/ 1221 w 1227"/>
                <a:gd name="T59" fmla="*/ 818 h 1455"/>
                <a:gd name="T60" fmla="*/ 1184 w 1227"/>
                <a:gd name="T61" fmla="*/ 990 h 1455"/>
                <a:gd name="T62" fmla="*/ 1117 w 1227"/>
                <a:gd name="T63" fmla="*/ 1143 h 1455"/>
                <a:gd name="T64" fmla="*/ 1020 w 1227"/>
                <a:gd name="T65" fmla="*/ 1272 h 1455"/>
                <a:gd name="T66" fmla="*/ 901 w 1227"/>
                <a:gd name="T67" fmla="*/ 1371 h 1455"/>
                <a:gd name="T68" fmla="*/ 764 w 1227"/>
                <a:gd name="T69" fmla="*/ 1434 h 1455"/>
                <a:gd name="T70" fmla="*/ 614 w 1227"/>
                <a:gd name="T71" fmla="*/ 1455 h 1455"/>
                <a:gd name="T72" fmla="*/ 461 w 1227"/>
                <a:gd name="T73" fmla="*/ 1434 h 1455"/>
                <a:gd name="T74" fmla="*/ 324 w 1227"/>
                <a:gd name="T75" fmla="*/ 1371 h 1455"/>
                <a:gd name="T76" fmla="*/ 207 w 1227"/>
                <a:gd name="T77" fmla="*/ 1272 h 1455"/>
                <a:gd name="T78" fmla="*/ 110 w 1227"/>
                <a:gd name="T79" fmla="*/ 1143 h 1455"/>
                <a:gd name="T80" fmla="*/ 41 w 1227"/>
                <a:gd name="T81" fmla="*/ 990 h 1455"/>
                <a:gd name="T82" fmla="*/ 4 w 1227"/>
                <a:gd name="T83" fmla="*/ 818 h 1455"/>
                <a:gd name="T84" fmla="*/ 4 w 1227"/>
                <a:gd name="T85" fmla="*/ 637 h 1455"/>
                <a:gd name="T86" fmla="*/ 41 w 1227"/>
                <a:gd name="T87" fmla="*/ 465 h 1455"/>
                <a:gd name="T88" fmla="*/ 110 w 1227"/>
                <a:gd name="T89" fmla="*/ 312 h 1455"/>
                <a:gd name="T90" fmla="*/ 207 w 1227"/>
                <a:gd name="T91" fmla="*/ 183 h 1455"/>
                <a:gd name="T92" fmla="*/ 324 w 1227"/>
                <a:gd name="T93" fmla="*/ 85 h 1455"/>
                <a:gd name="T94" fmla="*/ 461 w 1227"/>
                <a:gd name="T95" fmla="*/ 21 h 1455"/>
                <a:gd name="T96" fmla="*/ 614 w 1227"/>
                <a:gd name="T97" fmla="*/ 0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7" h="1455">
                  <a:moveTo>
                    <a:pt x="614" y="202"/>
                  </a:moveTo>
                  <a:lnTo>
                    <a:pt x="552" y="208"/>
                  </a:lnTo>
                  <a:lnTo>
                    <a:pt x="494" y="224"/>
                  </a:lnTo>
                  <a:lnTo>
                    <a:pt x="440" y="251"/>
                  </a:lnTo>
                  <a:lnTo>
                    <a:pt x="390" y="287"/>
                  </a:lnTo>
                  <a:lnTo>
                    <a:pt x="344" y="332"/>
                  </a:lnTo>
                  <a:lnTo>
                    <a:pt x="303" y="384"/>
                  </a:lnTo>
                  <a:lnTo>
                    <a:pt x="268" y="442"/>
                  </a:lnTo>
                  <a:lnTo>
                    <a:pt x="241" y="505"/>
                  </a:lnTo>
                  <a:lnTo>
                    <a:pt x="220" y="575"/>
                  </a:lnTo>
                  <a:lnTo>
                    <a:pt x="207" y="650"/>
                  </a:lnTo>
                  <a:lnTo>
                    <a:pt x="203" y="728"/>
                  </a:lnTo>
                  <a:lnTo>
                    <a:pt x="207" y="805"/>
                  </a:lnTo>
                  <a:lnTo>
                    <a:pt x="220" y="878"/>
                  </a:lnTo>
                  <a:lnTo>
                    <a:pt x="241" y="950"/>
                  </a:lnTo>
                  <a:lnTo>
                    <a:pt x="268" y="1013"/>
                  </a:lnTo>
                  <a:lnTo>
                    <a:pt x="303" y="1071"/>
                  </a:lnTo>
                  <a:lnTo>
                    <a:pt x="344" y="1123"/>
                  </a:lnTo>
                  <a:lnTo>
                    <a:pt x="390" y="1168"/>
                  </a:lnTo>
                  <a:lnTo>
                    <a:pt x="440" y="1204"/>
                  </a:lnTo>
                  <a:lnTo>
                    <a:pt x="494" y="1232"/>
                  </a:lnTo>
                  <a:lnTo>
                    <a:pt x="552" y="1247"/>
                  </a:lnTo>
                  <a:lnTo>
                    <a:pt x="614" y="1253"/>
                  </a:lnTo>
                  <a:lnTo>
                    <a:pt x="673" y="1247"/>
                  </a:lnTo>
                  <a:lnTo>
                    <a:pt x="731" y="1232"/>
                  </a:lnTo>
                  <a:lnTo>
                    <a:pt x="785" y="1204"/>
                  </a:lnTo>
                  <a:lnTo>
                    <a:pt x="835" y="1168"/>
                  </a:lnTo>
                  <a:lnTo>
                    <a:pt x="882" y="1123"/>
                  </a:lnTo>
                  <a:lnTo>
                    <a:pt x="922" y="1071"/>
                  </a:lnTo>
                  <a:lnTo>
                    <a:pt x="957" y="1013"/>
                  </a:lnTo>
                  <a:lnTo>
                    <a:pt x="986" y="950"/>
                  </a:lnTo>
                  <a:lnTo>
                    <a:pt x="1005" y="878"/>
                  </a:lnTo>
                  <a:lnTo>
                    <a:pt x="1019" y="805"/>
                  </a:lnTo>
                  <a:lnTo>
                    <a:pt x="1022" y="728"/>
                  </a:lnTo>
                  <a:lnTo>
                    <a:pt x="1019" y="650"/>
                  </a:lnTo>
                  <a:lnTo>
                    <a:pt x="1005" y="575"/>
                  </a:lnTo>
                  <a:lnTo>
                    <a:pt x="986" y="505"/>
                  </a:lnTo>
                  <a:lnTo>
                    <a:pt x="957" y="442"/>
                  </a:lnTo>
                  <a:lnTo>
                    <a:pt x="922" y="384"/>
                  </a:lnTo>
                  <a:lnTo>
                    <a:pt x="882" y="332"/>
                  </a:lnTo>
                  <a:lnTo>
                    <a:pt x="835" y="287"/>
                  </a:lnTo>
                  <a:lnTo>
                    <a:pt x="785" y="251"/>
                  </a:lnTo>
                  <a:lnTo>
                    <a:pt x="731" y="224"/>
                  </a:lnTo>
                  <a:lnTo>
                    <a:pt x="673" y="208"/>
                  </a:lnTo>
                  <a:lnTo>
                    <a:pt x="614" y="202"/>
                  </a:lnTo>
                  <a:close/>
                  <a:moveTo>
                    <a:pt x="614" y="0"/>
                  </a:moveTo>
                  <a:lnTo>
                    <a:pt x="689" y="5"/>
                  </a:lnTo>
                  <a:lnTo>
                    <a:pt x="764" y="21"/>
                  </a:lnTo>
                  <a:lnTo>
                    <a:pt x="833" y="48"/>
                  </a:lnTo>
                  <a:lnTo>
                    <a:pt x="901" y="85"/>
                  </a:lnTo>
                  <a:lnTo>
                    <a:pt x="963" y="129"/>
                  </a:lnTo>
                  <a:lnTo>
                    <a:pt x="1020" y="183"/>
                  </a:lnTo>
                  <a:lnTo>
                    <a:pt x="1071" y="243"/>
                  </a:lnTo>
                  <a:lnTo>
                    <a:pt x="1117" y="312"/>
                  </a:lnTo>
                  <a:lnTo>
                    <a:pt x="1154" y="386"/>
                  </a:lnTo>
                  <a:lnTo>
                    <a:pt x="1184" y="465"/>
                  </a:lnTo>
                  <a:lnTo>
                    <a:pt x="1208" y="548"/>
                  </a:lnTo>
                  <a:lnTo>
                    <a:pt x="1221" y="637"/>
                  </a:lnTo>
                  <a:lnTo>
                    <a:pt x="1227" y="728"/>
                  </a:lnTo>
                  <a:lnTo>
                    <a:pt x="1221" y="818"/>
                  </a:lnTo>
                  <a:lnTo>
                    <a:pt x="1208" y="907"/>
                  </a:lnTo>
                  <a:lnTo>
                    <a:pt x="1184" y="990"/>
                  </a:lnTo>
                  <a:lnTo>
                    <a:pt x="1154" y="1069"/>
                  </a:lnTo>
                  <a:lnTo>
                    <a:pt x="1117" y="1143"/>
                  </a:lnTo>
                  <a:lnTo>
                    <a:pt x="1071" y="1210"/>
                  </a:lnTo>
                  <a:lnTo>
                    <a:pt x="1020" y="1272"/>
                  </a:lnTo>
                  <a:lnTo>
                    <a:pt x="963" y="1326"/>
                  </a:lnTo>
                  <a:lnTo>
                    <a:pt x="901" y="1371"/>
                  </a:lnTo>
                  <a:lnTo>
                    <a:pt x="833" y="1407"/>
                  </a:lnTo>
                  <a:lnTo>
                    <a:pt x="764" y="1434"/>
                  </a:lnTo>
                  <a:lnTo>
                    <a:pt x="689" y="1450"/>
                  </a:lnTo>
                  <a:lnTo>
                    <a:pt x="614" y="1455"/>
                  </a:lnTo>
                  <a:lnTo>
                    <a:pt x="536" y="1450"/>
                  </a:lnTo>
                  <a:lnTo>
                    <a:pt x="461" y="1434"/>
                  </a:lnTo>
                  <a:lnTo>
                    <a:pt x="392" y="1407"/>
                  </a:lnTo>
                  <a:lnTo>
                    <a:pt x="324" y="1371"/>
                  </a:lnTo>
                  <a:lnTo>
                    <a:pt x="263" y="1326"/>
                  </a:lnTo>
                  <a:lnTo>
                    <a:pt x="207" y="1272"/>
                  </a:lnTo>
                  <a:lnTo>
                    <a:pt x="155" y="1210"/>
                  </a:lnTo>
                  <a:lnTo>
                    <a:pt x="110" y="1143"/>
                  </a:lnTo>
                  <a:lnTo>
                    <a:pt x="72" y="1069"/>
                  </a:lnTo>
                  <a:lnTo>
                    <a:pt x="41" y="990"/>
                  </a:lnTo>
                  <a:lnTo>
                    <a:pt x="18" y="907"/>
                  </a:lnTo>
                  <a:lnTo>
                    <a:pt x="4" y="818"/>
                  </a:lnTo>
                  <a:lnTo>
                    <a:pt x="0" y="728"/>
                  </a:lnTo>
                  <a:lnTo>
                    <a:pt x="4" y="637"/>
                  </a:lnTo>
                  <a:lnTo>
                    <a:pt x="18" y="548"/>
                  </a:lnTo>
                  <a:lnTo>
                    <a:pt x="41" y="465"/>
                  </a:lnTo>
                  <a:lnTo>
                    <a:pt x="72" y="386"/>
                  </a:lnTo>
                  <a:lnTo>
                    <a:pt x="110" y="312"/>
                  </a:lnTo>
                  <a:lnTo>
                    <a:pt x="155" y="243"/>
                  </a:lnTo>
                  <a:lnTo>
                    <a:pt x="207" y="183"/>
                  </a:lnTo>
                  <a:lnTo>
                    <a:pt x="263" y="129"/>
                  </a:lnTo>
                  <a:lnTo>
                    <a:pt x="324" y="85"/>
                  </a:lnTo>
                  <a:lnTo>
                    <a:pt x="392" y="48"/>
                  </a:lnTo>
                  <a:lnTo>
                    <a:pt x="461" y="21"/>
                  </a:lnTo>
                  <a:lnTo>
                    <a:pt x="536" y="5"/>
                  </a:lnTo>
                  <a:lnTo>
                    <a:pt x="614" y="0"/>
                  </a:lnTo>
                  <a:close/>
                </a:path>
              </a:pathLst>
            </a:custGeom>
            <a:grpFill/>
            <a:ln w="317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Freeform 7"/>
            <p:cNvSpPr>
              <a:spLocks noEditPoints="1"/>
            </p:cNvSpPr>
            <p:nvPr/>
          </p:nvSpPr>
          <p:spPr bwMode="auto">
            <a:xfrm>
              <a:off x="2973" y="178"/>
              <a:ext cx="613" cy="729"/>
            </a:xfrm>
            <a:custGeom>
              <a:avLst/>
              <a:gdLst>
                <a:gd name="T0" fmla="*/ 552 w 1227"/>
                <a:gd name="T1" fmla="*/ 211 h 1458"/>
                <a:gd name="T2" fmla="*/ 440 w 1227"/>
                <a:gd name="T3" fmla="*/ 253 h 1458"/>
                <a:gd name="T4" fmla="*/ 343 w 1227"/>
                <a:gd name="T5" fmla="*/ 332 h 1458"/>
                <a:gd name="T6" fmla="*/ 268 w 1227"/>
                <a:gd name="T7" fmla="*/ 444 h 1458"/>
                <a:gd name="T8" fmla="*/ 220 w 1227"/>
                <a:gd name="T9" fmla="*/ 578 h 1458"/>
                <a:gd name="T10" fmla="*/ 203 w 1227"/>
                <a:gd name="T11" fmla="*/ 730 h 1458"/>
                <a:gd name="T12" fmla="*/ 220 w 1227"/>
                <a:gd name="T13" fmla="*/ 881 h 1458"/>
                <a:gd name="T14" fmla="*/ 268 w 1227"/>
                <a:gd name="T15" fmla="*/ 1016 h 1458"/>
                <a:gd name="T16" fmla="*/ 343 w 1227"/>
                <a:gd name="T17" fmla="*/ 1126 h 1458"/>
                <a:gd name="T18" fmla="*/ 440 w 1227"/>
                <a:gd name="T19" fmla="*/ 1207 h 1458"/>
                <a:gd name="T20" fmla="*/ 552 w 1227"/>
                <a:gd name="T21" fmla="*/ 1250 h 1458"/>
                <a:gd name="T22" fmla="*/ 673 w 1227"/>
                <a:gd name="T23" fmla="*/ 1250 h 1458"/>
                <a:gd name="T24" fmla="*/ 785 w 1227"/>
                <a:gd name="T25" fmla="*/ 1207 h 1458"/>
                <a:gd name="T26" fmla="*/ 881 w 1227"/>
                <a:gd name="T27" fmla="*/ 1126 h 1458"/>
                <a:gd name="T28" fmla="*/ 957 w 1227"/>
                <a:gd name="T29" fmla="*/ 1016 h 1458"/>
                <a:gd name="T30" fmla="*/ 1005 w 1227"/>
                <a:gd name="T31" fmla="*/ 881 h 1458"/>
                <a:gd name="T32" fmla="*/ 1022 w 1227"/>
                <a:gd name="T33" fmla="*/ 730 h 1458"/>
                <a:gd name="T34" fmla="*/ 1005 w 1227"/>
                <a:gd name="T35" fmla="*/ 578 h 1458"/>
                <a:gd name="T36" fmla="*/ 957 w 1227"/>
                <a:gd name="T37" fmla="*/ 444 h 1458"/>
                <a:gd name="T38" fmla="*/ 881 w 1227"/>
                <a:gd name="T39" fmla="*/ 332 h 1458"/>
                <a:gd name="T40" fmla="*/ 785 w 1227"/>
                <a:gd name="T41" fmla="*/ 253 h 1458"/>
                <a:gd name="T42" fmla="*/ 673 w 1227"/>
                <a:gd name="T43" fmla="*/ 211 h 1458"/>
                <a:gd name="T44" fmla="*/ 613 w 1227"/>
                <a:gd name="T45" fmla="*/ 0 h 1458"/>
                <a:gd name="T46" fmla="*/ 764 w 1227"/>
                <a:gd name="T47" fmla="*/ 23 h 1458"/>
                <a:gd name="T48" fmla="*/ 901 w 1227"/>
                <a:gd name="T49" fmla="*/ 87 h 1458"/>
                <a:gd name="T50" fmla="*/ 1020 w 1227"/>
                <a:gd name="T51" fmla="*/ 186 h 1458"/>
                <a:gd name="T52" fmla="*/ 1117 w 1227"/>
                <a:gd name="T53" fmla="*/ 313 h 1458"/>
                <a:gd name="T54" fmla="*/ 1184 w 1227"/>
                <a:gd name="T55" fmla="*/ 466 h 1458"/>
                <a:gd name="T56" fmla="*/ 1221 w 1227"/>
                <a:gd name="T57" fmla="*/ 637 h 1458"/>
                <a:gd name="T58" fmla="*/ 1221 w 1227"/>
                <a:gd name="T59" fmla="*/ 821 h 1458"/>
                <a:gd name="T60" fmla="*/ 1184 w 1227"/>
                <a:gd name="T61" fmla="*/ 993 h 1458"/>
                <a:gd name="T62" fmla="*/ 1117 w 1227"/>
                <a:gd name="T63" fmla="*/ 1145 h 1458"/>
                <a:gd name="T64" fmla="*/ 1020 w 1227"/>
                <a:gd name="T65" fmla="*/ 1275 h 1458"/>
                <a:gd name="T66" fmla="*/ 901 w 1227"/>
                <a:gd name="T67" fmla="*/ 1373 h 1458"/>
                <a:gd name="T68" fmla="*/ 764 w 1227"/>
                <a:gd name="T69" fmla="*/ 1437 h 1458"/>
                <a:gd name="T70" fmla="*/ 613 w 1227"/>
                <a:gd name="T71" fmla="*/ 1458 h 1458"/>
                <a:gd name="T72" fmla="*/ 461 w 1227"/>
                <a:gd name="T73" fmla="*/ 1437 h 1458"/>
                <a:gd name="T74" fmla="*/ 324 w 1227"/>
                <a:gd name="T75" fmla="*/ 1373 h 1458"/>
                <a:gd name="T76" fmla="*/ 206 w 1227"/>
                <a:gd name="T77" fmla="*/ 1275 h 1458"/>
                <a:gd name="T78" fmla="*/ 110 w 1227"/>
                <a:gd name="T79" fmla="*/ 1145 h 1458"/>
                <a:gd name="T80" fmla="*/ 41 w 1227"/>
                <a:gd name="T81" fmla="*/ 993 h 1458"/>
                <a:gd name="T82" fmla="*/ 4 w 1227"/>
                <a:gd name="T83" fmla="*/ 821 h 1458"/>
                <a:gd name="T84" fmla="*/ 4 w 1227"/>
                <a:gd name="T85" fmla="*/ 637 h 1458"/>
                <a:gd name="T86" fmla="*/ 41 w 1227"/>
                <a:gd name="T87" fmla="*/ 466 h 1458"/>
                <a:gd name="T88" fmla="*/ 110 w 1227"/>
                <a:gd name="T89" fmla="*/ 313 h 1458"/>
                <a:gd name="T90" fmla="*/ 206 w 1227"/>
                <a:gd name="T91" fmla="*/ 186 h 1458"/>
                <a:gd name="T92" fmla="*/ 324 w 1227"/>
                <a:gd name="T93" fmla="*/ 87 h 1458"/>
                <a:gd name="T94" fmla="*/ 461 w 1227"/>
                <a:gd name="T95" fmla="*/ 23 h 1458"/>
                <a:gd name="T96" fmla="*/ 613 w 1227"/>
                <a:gd name="T97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7" h="1458">
                  <a:moveTo>
                    <a:pt x="613" y="205"/>
                  </a:moveTo>
                  <a:lnTo>
                    <a:pt x="552" y="211"/>
                  </a:lnTo>
                  <a:lnTo>
                    <a:pt x="494" y="226"/>
                  </a:lnTo>
                  <a:lnTo>
                    <a:pt x="440" y="253"/>
                  </a:lnTo>
                  <a:lnTo>
                    <a:pt x="390" y="288"/>
                  </a:lnTo>
                  <a:lnTo>
                    <a:pt x="343" y="332"/>
                  </a:lnTo>
                  <a:lnTo>
                    <a:pt x="303" y="384"/>
                  </a:lnTo>
                  <a:lnTo>
                    <a:pt x="268" y="444"/>
                  </a:lnTo>
                  <a:lnTo>
                    <a:pt x="241" y="508"/>
                  </a:lnTo>
                  <a:lnTo>
                    <a:pt x="220" y="578"/>
                  </a:lnTo>
                  <a:lnTo>
                    <a:pt x="206" y="653"/>
                  </a:lnTo>
                  <a:lnTo>
                    <a:pt x="203" y="730"/>
                  </a:lnTo>
                  <a:lnTo>
                    <a:pt x="206" y="807"/>
                  </a:lnTo>
                  <a:lnTo>
                    <a:pt x="220" y="881"/>
                  </a:lnTo>
                  <a:lnTo>
                    <a:pt x="241" y="950"/>
                  </a:lnTo>
                  <a:lnTo>
                    <a:pt x="268" y="1016"/>
                  </a:lnTo>
                  <a:lnTo>
                    <a:pt x="303" y="1074"/>
                  </a:lnTo>
                  <a:lnTo>
                    <a:pt x="343" y="1126"/>
                  </a:lnTo>
                  <a:lnTo>
                    <a:pt x="390" y="1170"/>
                  </a:lnTo>
                  <a:lnTo>
                    <a:pt x="440" y="1207"/>
                  </a:lnTo>
                  <a:lnTo>
                    <a:pt x="494" y="1232"/>
                  </a:lnTo>
                  <a:lnTo>
                    <a:pt x="552" y="1250"/>
                  </a:lnTo>
                  <a:lnTo>
                    <a:pt x="613" y="1255"/>
                  </a:lnTo>
                  <a:lnTo>
                    <a:pt x="673" y="1250"/>
                  </a:lnTo>
                  <a:lnTo>
                    <a:pt x="731" y="1232"/>
                  </a:lnTo>
                  <a:lnTo>
                    <a:pt x="785" y="1207"/>
                  </a:lnTo>
                  <a:lnTo>
                    <a:pt x="835" y="1170"/>
                  </a:lnTo>
                  <a:lnTo>
                    <a:pt x="881" y="1126"/>
                  </a:lnTo>
                  <a:lnTo>
                    <a:pt x="922" y="1074"/>
                  </a:lnTo>
                  <a:lnTo>
                    <a:pt x="957" y="1016"/>
                  </a:lnTo>
                  <a:lnTo>
                    <a:pt x="986" y="950"/>
                  </a:lnTo>
                  <a:lnTo>
                    <a:pt x="1005" y="881"/>
                  </a:lnTo>
                  <a:lnTo>
                    <a:pt x="1018" y="807"/>
                  </a:lnTo>
                  <a:lnTo>
                    <a:pt x="1022" y="730"/>
                  </a:lnTo>
                  <a:lnTo>
                    <a:pt x="1018" y="653"/>
                  </a:lnTo>
                  <a:lnTo>
                    <a:pt x="1005" y="578"/>
                  </a:lnTo>
                  <a:lnTo>
                    <a:pt x="986" y="508"/>
                  </a:lnTo>
                  <a:lnTo>
                    <a:pt x="957" y="444"/>
                  </a:lnTo>
                  <a:lnTo>
                    <a:pt x="922" y="384"/>
                  </a:lnTo>
                  <a:lnTo>
                    <a:pt x="881" y="332"/>
                  </a:lnTo>
                  <a:lnTo>
                    <a:pt x="835" y="288"/>
                  </a:lnTo>
                  <a:lnTo>
                    <a:pt x="785" y="253"/>
                  </a:lnTo>
                  <a:lnTo>
                    <a:pt x="731" y="226"/>
                  </a:lnTo>
                  <a:lnTo>
                    <a:pt x="673" y="211"/>
                  </a:lnTo>
                  <a:lnTo>
                    <a:pt x="613" y="205"/>
                  </a:lnTo>
                  <a:close/>
                  <a:moveTo>
                    <a:pt x="613" y="0"/>
                  </a:moveTo>
                  <a:lnTo>
                    <a:pt x="689" y="6"/>
                  </a:lnTo>
                  <a:lnTo>
                    <a:pt x="764" y="23"/>
                  </a:lnTo>
                  <a:lnTo>
                    <a:pt x="833" y="50"/>
                  </a:lnTo>
                  <a:lnTo>
                    <a:pt x="901" y="87"/>
                  </a:lnTo>
                  <a:lnTo>
                    <a:pt x="962" y="132"/>
                  </a:lnTo>
                  <a:lnTo>
                    <a:pt x="1020" y="186"/>
                  </a:lnTo>
                  <a:lnTo>
                    <a:pt x="1070" y="245"/>
                  </a:lnTo>
                  <a:lnTo>
                    <a:pt x="1117" y="313"/>
                  </a:lnTo>
                  <a:lnTo>
                    <a:pt x="1153" y="386"/>
                  </a:lnTo>
                  <a:lnTo>
                    <a:pt x="1184" y="466"/>
                  </a:lnTo>
                  <a:lnTo>
                    <a:pt x="1207" y="551"/>
                  </a:lnTo>
                  <a:lnTo>
                    <a:pt x="1221" y="637"/>
                  </a:lnTo>
                  <a:lnTo>
                    <a:pt x="1227" y="730"/>
                  </a:lnTo>
                  <a:lnTo>
                    <a:pt x="1221" y="821"/>
                  </a:lnTo>
                  <a:lnTo>
                    <a:pt x="1207" y="910"/>
                  </a:lnTo>
                  <a:lnTo>
                    <a:pt x="1184" y="993"/>
                  </a:lnTo>
                  <a:lnTo>
                    <a:pt x="1153" y="1072"/>
                  </a:lnTo>
                  <a:lnTo>
                    <a:pt x="1117" y="1145"/>
                  </a:lnTo>
                  <a:lnTo>
                    <a:pt x="1070" y="1213"/>
                  </a:lnTo>
                  <a:lnTo>
                    <a:pt x="1020" y="1275"/>
                  </a:lnTo>
                  <a:lnTo>
                    <a:pt x="962" y="1327"/>
                  </a:lnTo>
                  <a:lnTo>
                    <a:pt x="901" y="1373"/>
                  </a:lnTo>
                  <a:lnTo>
                    <a:pt x="833" y="1410"/>
                  </a:lnTo>
                  <a:lnTo>
                    <a:pt x="764" y="1437"/>
                  </a:lnTo>
                  <a:lnTo>
                    <a:pt x="689" y="1452"/>
                  </a:lnTo>
                  <a:lnTo>
                    <a:pt x="613" y="1458"/>
                  </a:lnTo>
                  <a:lnTo>
                    <a:pt x="536" y="1452"/>
                  </a:lnTo>
                  <a:lnTo>
                    <a:pt x="461" y="1437"/>
                  </a:lnTo>
                  <a:lnTo>
                    <a:pt x="392" y="1410"/>
                  </a:lnTo>
                  <a:lnTo>
                    <a:pt x="324" y="1373"/>
                  </a:lnTo>
                  <a:lnTo>
                    <a:pt x="262" y="1327"/>
                  </a:lnTo>
                  <a:lnTo>
                    <a:pt x="206" y="1275"/>
                  </a:lnTo>
                  <a:lnTo>
                    <a:pt x="154" y="1213"/>
                  </a:lnTo>
                  <a:lnTo>
                    <a:pt x="110" y="1145"/>
                  </a:lnTo>
                  <a:lnTo>
                    <a:pt x="71" y="1072"/>
                  </a:lnTo>
                  <a:lnTo>
                    <a:pt x="41" y="993"/>
                  </a:lnTo>
                  <a:lnTo>
                    <a:pt x="17" y="910"/>
                  </a:lnTo>
                  <a:lnTo>
                    <a:pt x="4" y="821"/>
                  </a:lnTo>
                  <a:lnTo>
                    <a:pt x="0" y="730"/>
                  </a:lnTo>
                  <a:lnTo>
                    <a:pt x="4" y="637"/>
                  </a:lnTo>
                  <a:lnTo>
                    <a:pt x="17" y="551"/>
                  </a:lnTo>
                  <a:lnTo>
                    <a:pt x="41" y="466"/>
                  </a:lnTo>
                  <a:lnTo>
                    <a:pt x="71" y="386"/>
                  </a:lnTo>
                  <a:lnTo>
                    <a:pt x="110" y="313"/>
                  </a:lnTo>
                  <a:lnTo>
                    <a:pt x="154" y="245"/>
                  </a:lnTo>
                  <a:lnTo>
                    <a:pt x="206" y="186"/>
                  </a:lnTo>
                  <a:lnTo>
                    <a:pt x="262" y="132"/>
                  </a:lnTo>
                  <a:lnTo>
                    <a:pt x="324" y="87"/>
                  </a:lnTo>
                  <a:lnTo>
                    <a:pt x="392" y="50"/>
                  </a:lnTo>
                  <a:lnTo>
                    <a:pt x="461" y="23"/>
                  </a:lnTo>
                  <a:lnTo>
                    <a:pt x="536" y="6"/>
                  </a:lnTo>
                  <a:lnTo>
                    <a:pt x="613" y="0"/>
                  </a:lnTo>
                  <a:close/>
                </a:path>
              </a:pathLst>
            </a:custGeom>
            <a:grpFill/>
            <a:ln w="317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Freeform 8"/>
            <p:cNvSpPr>
              <a:spLocks noEditPoints="1"/>
            </p:cNvSpPr>
            <p:nvPr/>
          </p:nvSpPr>
          <p:spPr bwMode="auto">
            <a:xfrm>
              <a:off x="1868" y="847"/>
              <a:ext cx="2018" cy="2358"/>
            </a:xfrm>
            <a:custGeom>
              <a:avLst/>
              <a:gdLst>
                <a:gd name="T0" fmla="*/ 1375 w 4036"/>
                <a:gd name="T1" fmla="*/ 2783 h 4718"/>
                <a:gd name="T2" fmla="*/ 1371 w 4036"/>
                <a:gd name="T3" fmla="*/ 3248 h 4718"/>
                <a:gd name="T4" fmla="*/ 1446 w 4036"/>
                <a:gd name="T5" fmla="*/ 3418 h 4718"/>
                <a:gd name="T6" fmla="*/ 1699 w 4036"/>
                <a:gd name="T7" fmla="*/ 3694 h 4718"/>
                <a:gd name="T8" fmla="*/ 2002 w 4036"/>
                <a:gd name="T9" fmla="*/ 4503 h 4718"/>
                <a:gd name="T10" fmla="*/ 2312 w 4036"/>
                <a:gd name="T11" fmla="*/ 3692 h 4718"/>
                <a:gd name="T12" fmla="*/ 2565 w 4036"/>
                <a:gd name="T13" fmla="*/ 3418 h 4718"/>
                <a:gd name="T14" fmla="*/ 2640 w 4036"/>
                <a:gd name="T15" fmla="*/ 3248 h 4718"/>
                <a:gd name="T16" fmla="*/ 2638 w 4036"/>
                <a:gd name="T17" fmla="*/ 2783 h 4718"/>
                <a:gd name="T18" fmla="*/ 2006 w 4036"/>
                <a:gd name="T19" fmla="*/ 1153 h 4718"/>
                <a:gd name="T20" fmla="*/ 1601 w 4036"/>
                <a:gd name="T21" fmla="*/ 1756 h 4718"/>
                <a:gd name="T22" fmla="*/ 2125 w 4036"/>
                <a:gd name="T23" fmla="*/ 2182 h 4718"/>
                <a:gd name="T24" fmla="*/ 2378 w 4036"/>
                <a:gd name="T25" fmla="*/ 1458 h 4718"/>
                <a:gd name="T26" fmla="*/ 889 w 4036"/>
                <a:gd name="T27" fmla="*/ 234 h 4718"/>
                <a:gd name="T28" fmla="*/ 226 w 4036"/>
                <a:gd name="T29" fmla="*/ 460 h 4718"/>
                <a:gd name="T30" fmla="*/ 214 w 4036"/>
                <a:gd name="T31" fmla="*/ 1257 h 4718"/>
                <a:gd name="T32" fmla="*/ 312 w 4036"/>
                <a:gd name="T33" fmla="*/ 2190 h 4718"/>
                <a:gd name="T34" fmla="*/ 548 w 4036"/>
                <a:gd name="T35" fmla="*/ 1703 h 4718"/>
                <a:gd name="T36" fmla="*/ 852 w 4036"/>
                <a:gd name="T37" fmla="*/ 3457 h 4718"/>
                <a:gd name="T38" fmla="*/ 1151 w 4036"/>
                <a:gd name="T39" fmla="*/ 4501 h 4718"/>
                <a:gd name="T40" fmla="*/ 1578 w 4036"/>
                <a:gd name="T41" fmla="*/ 4198 h 4718"/>
                <a:gd name="T42" fmla="*/ 1203 w 4036"/>
                <a:gd name="T43" fmla="*/ 3540 h 4718"/>
                <a:gd name="T44" fmla="*/ 1155 w 4036"/>
                <a:gd name="T45" fmla="*/ 2850 h 4718"/>
                <a:gd name="T46" fmla="*/ 1437 w 4036"/>
                <a:gd name="T47" fmla="*/ 2549 h 4718"/>
                <a:gd name="T48" fmla="*/ 2457 w 4036"/>
                <a:gd name="T49" fmla="*/ 2528 h 4718"/>
                <a:gd name="T50" fmla="*/ 2852 w 4036"/>
                <a:gd name="T51" fmla="*/ 2777 h 4718"/>
                <a:gd name="T52" fmla="*/ 2825 w 4036"/>
                <a:gd name="T53" fmla="*/ 3432 h 4718"/>
                <a:gd name="T54" fmla="*/ 2497 w 4036"/>
                <a:gd name="T55" fmla="*/ 3814 h 4718"/>
                <a:gd name="T56" fmla="*/ 2590 w 4036"/>
                <a:gd name="T57" fmla="*/ 4505 h 4718"/>
                <a:gd name="T58" fmla="*/ 3080 w 4036"/>
                <a:gd name="T59" fmla="*/ 4468 h 4718"/>
                <a:gd name="T60" fmla="*/ 3412 w 4036"/>
                <a:gd name="T61" fmla="*/ 2082 h 4718"/>
                <a:gd name="T62" fmla="*/ 3595 w 4036"/>
                <a:gd name="T63" fmla="*/ 2623 h 4718"/>
                <a:gd name="T64" fmla="*/ 3797 w 4036"/>
                <a:gd name="T65" fmla="*/ 1999 h 4718"/>
                <a:gd name="T66" fmla="*/ 3834 w 4036"/>
                <a:gd name="T67" fmla="*/ 962 h 4718"/>
                <a:gd name="T68" fmla="*/ 3556 w 4036"/>
                <a:gd name="T69" fmla="*/ 591 h 4718"/>
                <a:gd name="T70" fmla="*/ 2281 w 4036"/>
                <a:gd name="T71" fmla="*/ 555 h 4718"/>
                <a:gd name="T72" fmla="*/ 1821 w 4036"/>
                <a:gd name="T73" fmla="*/ 823 h 4718"/>
                <a:gd name="T74" fmla="*/ 2357 w 4036"/>
                <a:gd name="T75" fmla="*/ 1082 h 4718"/>
                <a:gd name="T76" fmla="*/ 2548 w 4036"/>
                <a:gd name="T77" fmla="*/ 2020 h 4718"/>
                <a:gd name="T78" fmla="*/ 1784 w 4036"/>
                <a:gd name="T79" fmla="*/ 2358 h 4718"/>
                <a:gd name="T80" fmla="*/ 1414 w 4036"/>
                <a:gd name="T81" fmla="*/ 1495 h 4718"/>
                <a:gd name="T82" fmla="*/ 1630 w 4036"/>
                <a:gd name="T83" fmla="*/ 738 h 4718"/>
                <a:gd name="T84" fmla="*/ 2062 w 4036"/>
                <a:gd name="T85" fmla="*/ 396 h 4718"/>
                <a:gd name="T86" fmla="*/ 1419 w 4036"/>
                <a:gd name="T87" fmla="*/ 211 h 4718"/>
                <a:gd name="T88" fmla="*/ 2108 w 4036"/>
                <a:gd name="T89" fmla="*/ 105 h 4718"/>
                <a:gd name="T90" fmla="*/ 2835 w 4036"/>
                <a:gd name="T91" fmla="*/ 292 h 4718"/>
                <a:gd name="T92" fmla="*/ 3616 w 4036"/>
                <a:gd name="T93" fmla="*/ 396 h 4718"/>
                <a:gd name="T94" fmla="*/ 4019 w 4036"/>
                <a:gd name="T95" fmla="*/ 738 h 4718"/>
                <a:gd name="T96" fmla="*/ 4021 w 4036"/>
                <a:gd name="T97" fmla="*/ 1659 h 4718"/>
                <a:gd name="T98" fmla="*/ 3882 w 4036"/>
                <a:gd name="T99" fmla="*/ 2640 h 4718"/>
                <a:gd name="T100" fmla="*/ 3408 w 4036"/>
                <a:gd name="T101" fmla="*/ 3793 h 4718"/>
                <a:gd name="T102" fmla="*/ 3051 w 4036"/>
                <a:gd name="T103" fmla="*/ 4694 h 4718"/>
                <a:gd name="T104" fmla="*/ 2480 w 4036"/>
                <a:gd name="T105" fmla="*/ 4689 h 4718"/>
                <a:gd name="T106" fmla="*/ 2056 w 4036"/>
                <a:gd name="T107" fmla="*/ 4706 h 4718"/>
                <a:gd name="T108" fmla="*/ 1516 w 4036"/>
                <a:gd name="T109" fmla="*/ 4687 h 4718"/>
                <a:gd name="T110" fmla="*/ 1130 w 4036"/>
                <a:gd name="T111" fmla="*/ 4702 h 4718"/>
                <a:gd name="T112" fmla="*/ 777 w 4036"/>
                <a:gd name="T113" fmla="*/ 4407 h 4718"/>
                <a:gd name="T114" fmla="*/ 301 w 4036"/>
                <a:gd name="T115" fmla="*/ 2476 h 4718"/>
                <a:gd name="T116" fmla="*/ 33 w 4036"/>
                <a:gd name="T117" fmla="*/ 1624 h 4718"/>
                <a:gd name="T118" fmla="*/ 2 w 4036"/>
                <a:gd name="T119" fmla="*/ 601 h 4718"/>
                <a:gd name="T120" fmla="*/ 309 w 4036"/>
                <a:gd name="T121" fmla="*/ 149 h 4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36" h="4718">
                  <a:moveTo>
                    <a:pt x="2006" y="2694"/>
                  </a:moveTo>
                  <a:lnTo>
                    <a:pt x="1903" y="2698"/>
                  </a:lnTo>
                  <a:lnTo>
                    <a:pt x="1809" y="2704"/>
                  </a:lnTo>
                  <a:lnTo>
                    <a:pt x="1722" y="2711"/>
                  </a:lnTo>
                  <a:lnTo>
                    <a:pt x="1645" y="2719"/>
                  </a:lnTo>
                  <a:lnTo>
                    <a:pt x="1576" y="2729"/>
                  </a:lnTo>
                  <a:lnTo>
                    <a:pt x="1518" y="2740"/>
                  </a:lnTo>
                  <a:lnTo>
                    <a:pt x="1470" y="2750"/>
                  </a:lnTo>
                  <a:lnTo>
                    <a:pt x="1433" y="2760"/>
                  </a:lnTo>
                  <a:lnTo>
                    <a:pt x="1406" y="2767"/>
                  </a:lnTo>
                  <a:lnTo>
                    <a:pt x="1387" y="2775"/>
                  </a:lnTo>
                  <a:lnTo>
                    <a:pt x="1375" y="2783"/>
                  </a:lnTo>
                  <a:lnTo>
                    <a:pt x="1367" y="2791"/>
                  </a:lnTo>
                  <a:lnTo>
                    <a:pt x="1363" y="2798"/>
                  </a:lnTo>
                  <a:lnTo>
                    <a:pt x="1362" y="2808"/>
                  </a:lnTo>
                  <a:lnTo>
                    <a:pt x="1360" y="2829"/>
                  </a:lnTo>
                  <a:lnTo>
                    <a:pt x="1358" y="2862"/>
                  </a:lnTo>
                  <a:lnTo>
                    <a:pt x="1358" y="2904"/>
                  </a:lnTo>
                  <a:lnTo>
                    <a:pt x="1358" y="2953"/>
                  </a:lnTo>
                  <a:lnTo>
                    <a:pt x="1360" y="3009"/>
                  </a:lnTo>
                  <a:lnTo>
                    <a:pt x="1362" y="3069"/>
                  </a:lnTo>
                  <a:lnTo>
                    <a:pt x="1363" y="3128"/>
                  </a:lnTo>
                  <a:lnTo>
                    <a:pt x="1367" y="3188"/>
                  </a:lnTo>
                  <a:lnTo>
                    <a:pt x="1371" y="3248"/>
                  </a:lnTo>
                  <a:lnTo>
                    <a:pt x="1377" y="3302"/>
                  </a:lnTo>
                  <a:lnTo>
                    <a:pt x="1383" y="3350"/>
                  </a:lnTo>
                  <a:lnTo>
                    <a:pt x="1387" y="3395"/>
                  </a:lnTo>
                  <a:lnTo>
                    <a:pt x="1392" y="3435"/>
                  </a:lnTo>
                  <a:lnTo>
                    <a:pt x="1398" y="3474"/>
                  </a:lnTo>
                  <a:lnTo>
                    <a:pt x="1404" y="3509"/>
                  </a:lnTo>
                  <a:lnTo>
                    <a:pt x="1412" y="3538"/>
                  </a:lnTo>
                  <a:lnTo>
                    <a:pt x="1419" y="3559"/>
                  </a:lnTo>
                  <a:lnTo>
                    <a:pt x="1431" y="3573"/>
                  </a:lnTo>
                  <a:lnTo>
                    <a:pt x="1452" y="3586"/>
                  </a:lnTo>
                  <a:lnTo>
                    <a:pt x="1475" y="3596"/>
                  </a:lnTo>
                  <a:lnTo>
                    <a:pt x="1446" y="3418"/>
                  </a:lnTo>
                  <a:lnTo>
                    <a:pt x="1446" y="3387"/>
                  </a:lnTo>
                  <a:lnTo>
                    <a:pt x="1458" y="3356"/>
                  </a:lnTo>
                  <a:lnTo>
                    <a:pt x="1475" y="3331"/>
                  </a:lnTo>
                  <a:lnTo>
                    <a:pt x="1500" y="3314"/>
                  </a:lnTo>
                  <a:lnTo>
                    <a:pt x="1531" y="3302"/>
                  </a:lnTo>
                  <a:lnTo>
                    <a:pt x="1564" y="3302"/>
                  </a:lnTo>
                  <a:lnTo>
                    <a:pt x="1593" y="3312"/>
                  </a:lnTo>
                  <a:lnTo>
                    <a:pt x="1618" y="3329"/>
                  </a:lnTo>
                  <a:lnTo>
                    <a:pt x="1637" y="3354"/>
                  </a:lnTo>
                  <a:lnTo>
                    <a:pt x="1647" y="3385"/>
                  </a:lnTo>
                  <a:lnTo>
                    <a:pt x="1672" y="3536"/>
                  </a:lnTo>
                  <a:lnTo>
                    <a:pt x="1699" y="3694"/>
                  </a:lnTo>
                  <a:lnTo>
                    <a:pt x="1724" y="3853"/>
                  </a:lnTo>
                  <a:lnTo>
                    <a:pt x="1753" y="4017"/>
                  </a:lnTo>
                  <a:lnTo>
                    <a:pt x="1782" y="4181"/>
                  </a:lnTo>
                  <a:lnTo>
                    <a:pt x="1811" y="4339"/>
                  </a:lnTo>
                  <a:lnTo>
                    <a:pt x="1844" y="4490"/>
                  </a:lnTo>
                  <a:lnTo>
                    <a:pt x="1853" y="4494"/>
                  </a:lnTo>
                  <a:lnTo>
                    <a:pt x="1867" y="4497"/>
                  </a:lnTo>
                  <a:lnTo>
                    <a:pt x="1888" y="4499"/>
                  </a:lnTo>
                  <a:lnTo>
                    <a:pt x="1917" y="4501"/>
                  </a:lnTo>
                  <a:lnTo>
                    <a:pt x="1954" y="4503"/>
                  </a:lnTo>
                  <a:lnTo>
                    <a:pt x="1998" y="4501"/>
                  </a:lnTo>
                  <a:lnTo>
                    <a:pt x="2002" y="4503"/>
                  </a:lnTo>
                  <a:lnTo>
                    <a:pt x="2006" y="4501"/>
                  </a:lnTo>
                  <a:lnTo>
                    <a:pt x="2050" y="4503"/>
                  </a:lnTo>
                  <a:lnTo>
                    <a:pt x="2087" y="4501"/>
                  </a:lnTo>
                  <a:lnTo>
                    <a:pt x="2116" y="4499"/>
                  </a:lnTo>
                  <a:lnTo>
                    <a:pt x="2137" y="4497"/>
                  </a:lnTo>
                  <a:lnTo>
                    <a:pt x="2152" y="4494"/>
                  </a:lnTo>
                  <a:lnTo>
                    <a:pt x="2162" y="4492"/>
                  </a:lnTo>
                  <a:lnTo>
                    <a:pt x="2195" y="4339"/>
                  </a:lnTo>
                  <a:lnTo>
                    <a:pt x="2226" y="4179"/>
                  </a:lnTo>
                  <a:lnTo>
                    <a:pt x="2256" y="4015"/>
                  </a:lnTo>
                  <a:lnTo>
                    <a:pt x="2285" y="3853"/>
                  </a:lnTo>
                  <a:lnTo>
                    <a:pt x="2312" y="3692"/>
                  </a:lnTo>
                  <a:lnTo>
                    <a:pt x="2339" y="3534"/>
                  </a:lnTo>
                  <a:lnTo>
                    <a:pt x="2364" y="3385"/>
                  </a:lnTo>
                  <a:lnTo>
                    <a:pt x="2376" y="3354"/>
                  </a:lnTo>
                  <a:lnTo>
                    <a:pt x="2395" y="3329"/>
                  </a:lnTo>
                  <a:lnTo>
                    <a:pt x="2420" y="3312"/>
                  </a:lnTo>
                  <a:lnTo>
                    <a:pt x="2449" y="3302"/>
                  </a:lnTo>
                  <a:lnTo>
                    <a:pt x="2482" y="3302"/>
                  </a:lnTo>
                  <a:lnTo>
                    <a:pt x="2513" y="3314"/>
                  </a:lnTo>
                  <a:lnTo>
                    <a:pt x="2538" y="3331"/>
                  </a:lnTo>
                  <a:lnTo>
                    <a:pt x="2555" y="3356"/>
                  </a:lnTo>
                  <a:lnTo>
                    <a:pt x="2565" y="3387"/>
                  </a:lnTo>
                  <a:lnTo>
                    <a:pt x="2565" y="3418"/>
                  </a:lnTo>
                  <a:lnTo>
                    <a:pt x="2538" y="3596"/>
                  </a:lnTo>
                  <a:lnTo>
                    <a:pt x="2561" y="3586"/>
                  </a:lnTo>
                  <a:lnTo>
                    <a:pt x="2582" y="3573"/>
                  </a:lnTo>
                  <a:lnTo>
                    <a:pt x="2592" y="3559"/>
                  </a:lnTo>
                  <a:lnTo>
                    <a:pt x="2602" y="3538"/>
                  </a:lnTo>
                  <a:lnTo>
                    <a:pt x="2609" y="3509"/>
                  </a:lnTo>
                  <a:lnTo>
                    <a:pt x="2615" y="3474"/>
                  </a:lnTo>
                  <a:lnTo>
                    <a:pt x="2621" y="3435"/>
                  </a:lnTo>
                  <a:lnTo>
                    <a:pt x="2625" y="3395"/>
                  </a:lnTo>
                  <a:lnTo>
                    <a:pt x="2631" y="3350"/>
                  </a:lnTo>
                  <a:lnTo>
                    <a:pt x="2636" y="3302"/>
                  </a:lnTo>
                  <a:lnTo>
                    <a:pt x="2640" y="3248"/>
                  </a:lnTo>
                  <a:lnTo>
                    <a:pt x="2646" y="3188"/>
                  </a:lnTo>
                  <a:lnTo>
                    <a:pt x="2648" y="3128"/>
                  </a:lnTo>
                  <a:lnTo>
                    <a:pt x="2652" y="3069"/>
                  </a:lnTo>
                  <a:lnTo>
                    <a:pt x="2654" y="3009"/>
                  </a:lnTo>
                  <a:lnTo>
                    <a:pt x="2656" y="2953"/>
                  </a:lnTo>
                  <a:lnTo>
                    <a:pt x="2656" y="2904"/>
                  </a:lnTo>
                  <a:lnTo>
                    <a:pt x="2656" y="2862"/>
                  </a:lnTo>
                  <a:lnTo>
                    <a:pt x="2654" y="2829"/>
                  </a:lnTo>
                  <a:lnTo>
                    <a:pt x="2652" y="2808"/>
                  </a:lnTo>
                  <a:lnTo>
                    <a:pt x="2650" y="2798"/>
                  </a:lnTo>
                  <a:lnTo>
                    <a:pt x="2646" y="2791"/>
                  </a:lnTo>
                  <a:lnTo>
                    <a:pt x="2638" y="2783"/>
                  </a:lnTo>
                  <a:lnTo>
                    <a:pt x="2625" y="2775"/>
                  </a:lnTo>
                  <a:lnTo>
                    <a:pt x="2607" y="2767"/>
                  </a:lnTo>
                  <a:lnTo>
                    <a:pt x="2580" y="2760"/>
                  </a:lnTo>
                  <a:lnTo>
                    <a:pt x="2544" y="2750"/>
                  </a:lnTo>
                  <a:lnTo>
                    <a:pt x="2496" y="2740"/>
                  </a:lnTo>
                  <a:lnTo>
                    <a:pt x="2436" y="2729"/>
                  </a:lnTo>
                  <a:lnTo>
                    <a:pt x="2368" y="2719"/>
                  </a:lnTo>
                  <a:lnTo>
                    <a:pt x="2289" y="2711"/>
                  </a:lnTo>
                  <a:lnTo>
                    <a:pt x="2202" y="2704"/>
                  </a:lnTo>
                  <a:lnTo>
                    <a:pt x="2108" y="2698"/>
                  </a:lnTo>
                  <a:lnTo>
                    <a:pt x="2006" y="2694"/>
                  </a:lnTo>
                  <a:close/>
                  <a:moveTo>
                    <a:pt x="2006" y="1153"/>
                  </a:moveTo>
                  <a:lnTo>
                    <a:pt x="1946" y="1159"/>
                  </a:lnTo>
                  <a:lnTo>
                    <a:pt x="1888" y="1176"/>
                  </a:lnTo>
                  <a:lnTo>
                    <a:pt x="1834" y="1201"/>
                  </a:lnTo>
                  <a:lnTo>
                    <a:pt x="1782" y="1238"/>
                  </a:lnTo>
                  <a:lnTo>
                    <a:pt x="1738" y="1282"/>
                  </a:lnTo>
                  <a:lnTo>
                    <a:pt x="1697" y="1335"/>
                  </a:lnTo>
                  <a:lnTo>
                    <a:pt x="1662" y="1393"/>
                  </a:lnTo>
                  <a:lnTo>
                    <a:pt x="1633" y="1458"/>
                  </a:lnTo>
                  <a:lnTo>
                    <a:pt x="1614" y="1528"/>
                  </a:lnTo>
                  <a:lnTo>
                    <a:pt x="1601" y="1601"/>
                  </a:lnTo>
                  <a:lnTo>
                    <a:pt x="1595" y="1678"/>
                  </a:lnTo>
                  <a:lnTo>
                    <a:pt x="1601" y="1756"/>
                  </a:lnTo>
                  <a:lnTo>
                    <a:pt x="1614" y="1831"/>
                  </a:lnTo>
                  <a:lnTo>
                    <a:pt x="1633" y="1900"/>
                  </a:lnTo>
                  <a:lnTo>
                    <a:pt x="1662" y="1964"/>
                  </a:lnTo>
                  <a:lnTo>
                    <a:pt x="1697" y="2024"/>
                  </a:lnTo>
                  <a:lnTo>
                    <a:pt x="1738" y="2076"/>
                  </a:lnTo>
                  <a:lnTo>
                    <a:pt x="1782" y="2119"/>
                  </a:lnTo>
                  <a:lnTo>
                    <a:pt x="1834" y="2155"/>
                  </a:lnTo>
                  <a:lnTo>
                    <a:pt x="1888" y="2182"/>
                  </a:lnTo>
                  <a:lnTo>
                    <a:pt x="1946" y="2198"/>
                  </a:lnTo>
                  <a:lnTo>
                    <a:pt x="2006" y="2204"/>
                  </a:lnTo>
                  <a:lnTo>
                    <a:pt x="2067" y="2198"/>
                  </a:lnTo>
                  <a:lnTo>
                    <a:pt x="2125" y="2182"/>
                  </a:lnTo>
                  <a:lnTo>
                    <a:pt x="2179" y="2155"/>
                  </a:lnTo>
                  <a:lnTo>
                    <a:pt x="2229" y="2119"/>
                  </a:lnTo>
                  <a:lnTo>
                    <a:pt x="2276" y="2076"/>
                  </a:lnTo>
                  <a:lnTo>
                    <a:pt x="2316" y="2024"/>
                  </a:lnTo>
                  <a:lnTo>
                    <a:pt x="2351" y="1964"/>
                  </a:lnTo>
                  <a:lnTo>
                    <a:pt x="2378" y="1900"/>
                  </a:lnTo>
                  <a:lnTo>
                    <a:pt x="2399" y="1831"/>
                  </a:lnTo>
                  <a:lnTo>
                    <a:pt x="2413" y="1756"/>
                  </a:lnTo>
                  <a:lnTo>
                    <a:pt x="2416" y="1678"/>
                  </a:lnTo>
                  <a:lnTo>
                    <a:pt x="2413" y="1601"/>
                  </a:lnTo>
                  <a:lnTo>
                    <a:pt x="2399" y="1528"/>
                  </a:lnTo>
                  <a:lnTo>
                    <a:pt x="2378" y="1458"/>
                  </a:lnTo>
                  <a:lnTo>
                    <a:pt x="2351" y="1393"/>
                  </a:lnTo>
                  <a:lnTo>
                    <a:pt x="2316" y="1335"/>
                  </a:lnTo>
                  <a:lnTo>
                    <a:pt x="2276" y="1282"/>
                  </a:lnTo>
                  <a:lnTo>
                    <a:pt x="2229" y="1238"/>
                  </a:lnTo>
                  <a:lnTo>
                    <a:pt x="2179" y="1201"/>
                  </a:lnTo>
                  <a:lnTo>
                    <a:pt x="2125" y="1176"/>
                  </a:lnTo>
                  <a:lnTo>
                    <a:pt x="2067" y="1159"/>
                  </a:lnTo>
                  <a:lnTo>
                    <a:pt x="2006" y="1153"/>
                  </a:lnTo>
                  <a:close/>
                  <a:moveTo>
                    <a:pt x="1281" y="203"/>
                  </a:moveTo>
                  <a:lnTo>
                    <a:pt x="1142" y="211"/>
                  </a:lnTo>
                  <a:lnTo>
                    <a:pt x="1011" y="220"/>
                  </a:lnTo>
                  <a:lnTo>
                    <a:pt x="889" y="234"/>
                  </a:lnTo>
                  <a:lnTo>
                    <a:pt x="777" y="247"/>
                  </a:lnTo>
                  <a:lnTo>
                    <a:pt x="677" y="263"/>
                  </a:lnTo>
                  <a:lnTo>
                    <a:pt x="586" y="280"/>
                  </a:lnTo>
                  <a:lnTo>
                    <a:pt x="507" y="302"/>
                  </a:lnTo>
                  <a:lnTo>
                    <a:pt x="444" y="319"/>
                  </a:lnTo>
                  <a:lnTo>
                    <a:pt x="390" y="336"/>
                  </a:lnTo>
                  <a:lnTo>
                    <a:pt x="345" y="352"/>
                  </a:lnTo>
                  <a:lnTo>
                    <a:pt x="309" y="369"/>
                  </a:lnTo>
                  <a:lnTo>
                    <a:pt x="278" y="388"/>
                  </a:lnTo>
                  <a:lnTo>
                    <a:pt x="255" y="408"/>
                  </a:lnTo>
                  <a:lnTo>
                    <a:pt x="237" y="433"/>
                  </a:lnTo>
                  <a:lnTo>
                    <a:pt x="226" y="460"/>
                  </a:lnTo>
                  <a:lnTo>
                    <a:pt x="216" y="493"/>
                  </a:lnTo>
                  <a:lnTo>
                    <a:pt x="210" y="531"/>
                  </a:lnTo>
                  <a:lnTo>
                    <a:pt x="206" y="566"/>
                  </a:lnTo>
                  <a:lnTo>
                    <a:pt x="204" y="614"/>
                  </a:lnTo>
                  <a:lnTo>
                    <a:pt x="204" y="672"/>
                  </a:lnTo>
                  <a:lnTo>
                    <a:pt x="203" y="740"/>
                  </a:lnTo>
                  <a:lnTo>
                    <a:pt x="203" y="815"/>
                  </a:lnTo>
                  <a:lnTo>
                    <a:pt x="204" y="896"/>
                  </a:lnTo>
                  <a:lnTo>
                    <a:pt x="206" y="983"/>
                  </a:lnTo>
                  <a:lnTo>
                    <a:pt x="208" y="1072"/>
                  </a:lnTo>
                  <a:lnTo>
                    <a:pt x="210" y="1165"/>
                  </a:lnTo>
                  <a:lnTo>
                    <a:pt x="214" y="1257"/>
                  </a:lnTo>
                  <a:lnTo>
                    <a:pt x="218" y="1350"/>
                  </a:lnTo>
                  <a:lnTo>
                    <a:pt x="224" y="1441"/>
                  </a:lnTo>
                  <a:lnTo>
                    <a:pt x="230" y="1526"/>
                  </a:lnTo>
                  <a:lnTo>
                    <a:pt x="235" y="1607"/>
                  </a:lnTo>
                  <a:lnTo>
                    <a:pt x="243" y="1707"/>
                  </a:lnTo>
                  <a:lnTo>
                    <a:pt x="251" y="1796"/>
                  </a:lnTo>
                  <a:lnTo>
                    <a:pt x="257" y="1879"/>
                  </a:lnTo>
                  <a:lnTo>
                    <a:pt x="264" y="1956"/>
                  </a:lnTo>
                  <a:lnTo>
                    <a:pt x="274" y="2026"/>
                  </a:lnTo>
                  <a:lnTo>
                    <a:pt x="284" y="2088"/>
                  </a:lnTo>
                  <a:lnTo>
                    <a:pt x="297" y="2144"/>
                  </a:lnTo>
                  <a:lnTo>
                    <a:pt x="312" y="2190"/>
                  </a:lnTo>
                  <a:lnTo>
                    <a:pt x="330" y="2229"/>
                  </a:lnTo>
                  <a:lnTo>
                    <a:pt x="351" y="2258"/>
                  </a:lnTo>
                  <a:lnTo>
                    <a:pt x="390" y="2290"/>
                  </a:lnTo>
                  <a:lnTo>
                    <a:pt x="430" y="2316"/>
                  </a:lnTo>
                  <a:lnTo>
                    <a:pt x="474" y="2335"/>
                  </a:lnTo>
                  <a:lnTo>
                    <a:pt x="521" y="2348"/>
                  </a:lnTo>
                  <a:lnTo>
                    <a:pt x="459" y="1815"/>
                  </a:lnTo>
                  <a:lnTo>
                    <a:pt x="461" y="1783"/>
                  </a:lnTo>
                  <a:lnTo>
                    <a:pt x="471" y="1754"/>
                  </a:lnTo>
                  <a:lnTo>
                    <a:pt x="490" y="1730"/>
                  </a:lnTo>
                  <a:lnTo>
                    <a:pt x="517" y="1713"/>
                  </a:lnTo>
                  <a:lnTo>
                    <a:pt x="548" y="1703"/>
                  </a:lnTo>
                  <a:lnTo>
                    <a:pt x="581" y="1705"/>
                  </a:lnTo>
                  <a:lnTo>
                    <a:pt x="609" y="1715"/>
                  </a:lnTo>
                  <a:lnTo>
                    <a:pt x="635" y="1734"/>
                  </a:lnTo>
                  <a:lnTo>
                    <a:pt x="652" y="1761"/>
                  </a:lnTo>
                  <a:lnTo>
                    <a:pt x="660" y="1792"/>
                  </a:lnTo>
                  <a:lnTo>
                    <a:pt x="687" y="2018"/>
                  </a:lnTo>
                  <a:lnTo>
                    <a:pt x="714" y="2256"/>
                  </a:lnTo>
                  <a:lnTo>
                    <a:pt x="743" y="2501"/>
                  </a:lnTo>
                  <a:lnTo>
                    <a:pt x="768" y="2735"/>
                  </a:lnTo>
                  <a:lnTo>
                    <a:pt x="797" y="2974"/>
                  </a:lnTo>
                  <a:lnTo>
                    <a:pt x="824" y="3215"/>
                  </a:lnTo>
                  <a:lnTo>
                    <a:pt x="852" y="3457"/>
                  </a:lnTo>
                  <a:lnTo>
                    <a:pt x="883" y="3696"/>
                  </a:lnTo>
                  <a:lnTo>
                    <a:pt x="914" y="3934"/>
                  </a:lnTo>
                  <a:lnTo>
                    <a:pt x="947" y="4161"/>
                  </a:lnTo>
                  <a:lnTo>
                    <a:pt x="980" y="4382"/>
                  </a:lnTo>
                  <a:lnTo>
                    <a:pt x="980" y="4397"/>
                  </a:lnTo>
                  <a:lnTo>
                    <a:pt x="984" y="4420"/>
                  </a:lnTo>
                  <a:lnTo>
                    <a:pt x="993" y="4440"/>
                  </a:lnTo>
                  <a:lnTo>
                    <a:pt x="1009" y="4457"/>
                  </a:lnTo>
                  <a:lnTo>
                    <a:pt x="1032" y="4472"/>
                  </a:lnTo>
                  <a:lnTo>
                    <a:pt x="1063" y="4484"/>
                  </a:lnTo>
                  <a:lnTo>
                    <a:pt x="1103" y="4494"/>
                  </a:lnTo>
                  <a:lnTo>
                    <a:pt x="1151" y="4501"/>
                  </a:lnTo>
                  <a:lnTo>
                    <a:pt x="1209" y="4507"/>
                  </a:lnTo>
                  <a:lnTo>
                    <a:pt x="1279" y="4511"/>
                  </a:lnTo>
                  <a:lnTo>
                    <a:pt x="1281" y="4511"/>
                  </a:lnTo>
                  <a:lnTo>
                    <a:pt x="1354" y="4505"/>
                  </a:lnTo>
                  <a:lnTo>
                    <a:pt x="1417" y="4497"/>
                  </a:lnTo>
                  <a:lnTo>
                    <a:pt x="1473" y="4488"/>
                  </a:lnTo>
                  <a:lnTo>
                    <a:pt x="1520" y="4476"/>
                  </a:lnTo>
                  <a:lnTo>
                    <a:pt x="1556" y="4461"/>
                  </a:lnTo>
                  <a:lnTo>
                    <a:pt x="1585" y="4440"/>
                  </a:lnTo>
                  <a:lnTo>
                    <a:pt x="1605" y="4416"/>
                  </a:lnTo>
                  <a:lnTo>
                    <a:pt x="1614" y="4385"/>
                  </a:lnTo>
                  <a:lnTo>
                    <a:pt x="1578" y="4198"/>
                  </a:lnTo>
                  <a:lnTo>
                    <a:pt x="1545" y="4005"/>
                  </a:lnTo>
                  <a:lnTo>
                    <a:pt x="1512" y="3814"/>
                  </a:lnTo>
                  <a:lnTo>
                    <a:pt x="1471" y="3806"/>
                  </a:lnTo>
                  <a:lnTo>
                    <a:pt x="1431" y="3795"/>
                  </a:lnTo>
                  <a:lnTo>
                    <a:pt x="1389" y="3781"/>
                  </a:lnTo>
                  <a:lnTo>
                    <a:pt x="1346" y="3760"/>
                  </a:lnTo>
                  <a:lnTo>
                    <a:pt x="1306" y="3733"/>
                  </a:lnTo>
                  <a:lnTo>
                    <a:pt x="1275" y="3702"/>
                  </a:lnTo>
                  <a:lnTo>
                    <a:pt x="1248" y="3667"/>
                  </a:lnTo>
                  <a:lnTo>
                    <a:pt x="1229" y="3629"/>
                  </a:lnTo>
                  <a:lnTo>
                    <a:pt x="1215" y="3586"/>
                  </a:lnTo>
                  <a:lnTo>
                    <a:pt x="1203" y="3540"/>
                  </a:lnTo>
                  <a:lnTo>
                    <a:pt x="1194" y="3488"/>
                  </a:lnTo>
                  <a:lnTo>
                    <a:pt x="1186" y="3432"/>
                  </a:lnTo>
                  <a:lnTo>
                    <a:pt x="1180" y="3372"/>
                  </a:lnTo>
                  <a:lnTo>
                    <a:pt x="1175" y="3325"/>
                  </a:lnTo>
                  <a:lnTo>
                    <a:pt x="1171" y="3271"/>
                  </a:lnTo>
                  <a:lnTo>
                    <a:pt x="1165" y="3213"/>
                  </a:lnTo>
                  <a:lnTo>
                    <a:pt x="1161" y="3152"/>
                  </a:lnTo>
                  <a:lnTo>
                    <a:pt x="1159" y="3086"/>
                  </a:lnTo>
                  <a:lnTo>
                    <a:pt x="1157" y="3022"/>
                  </a:lnTo>
                  <a:lnTo>
                    <a:pt x="1155" y="2960"/>
                  </a:lnTo>
                  <a:lnTo>
                    <a:pt x="1155" y="2902"/>
                  </a:lnTo>
                  <a:lnTo>
                    <a:pt x="1155" y="2850"/>
                  </a:lnTo>
                  <a:lnTo>
                    <a:pt x="1157" y="2808"/>
                  </a:lnTo>
                  <a:lnTo>
                    <a:pt x="1161" y="2777"/>
                  </a:lnTo>
                  <a:lnTo>
                    <a:pt x="1171" y="2733"/>
                  </a:lnTo>
                  <a:lnTo>
                    <a:pt x="1186" y="2694"/>
                  </a:lnTo>
                  <a:lnTo>
                    <a:pt x="1207" y="2663"/>
                  </a:lnTo>
                  <a:lnTo>
                    <a:pt x="1230" y="2636"/>
                  </a:lnTo>
                  <a:lnTo>
                    <a:pt x="1259" y="2615"/>
                  </a:lnTo>
                  <a:lnTo>
                    <a:pt x="1290" y="2595"/>
                  </a:lnTo>
                  <a:lnTo>
                    <a:pt x="1325" y="2582"/>
                  </a:lnTo>
                  <a:lnTo>
                    <a:pt x="1362" y="2568"/>
                  </a:lnTo>
                  <a:lnTo>
                    <a:pt x="1398" y="2559"/>
                  </a:lnTo>
                  <a:lnTo>
                    <a:pt x="1437" y="2549"/>
                  </a:lnTo>
                  <a:lnTo>
                    <a:pt x="1475" y="2541"/>
                  </a:lnTo>
                  <a:lnTo>
                    <a:pt x="1554" y="2528"/>
                  </a:lnTo>
                  <a:lnTo>
                    <a:pt x="1649" y="2514"/>
                  </a:lnTo>
                  <a:lnTo>
                    <a:pt x="1753" y="2505"/>
                  </a:lnTo>
                  <a:lnTo>
                    <a:pt x="1873" y="2497"/>
                  </a:lnTo>
                  <a:lnTo>
                    <a:pt x="2004" y="2491"/>
                  </a:lnTo>
                  <a:lnTo>
                    <a:pt x="2006" y="2491"/>
                  </a:lnTo>
                  <a:lnTo>
                    <a:pt x="2010" y="2491"/>
                  </a:lnTo>
                  <a:lnTo>
                    <a:pt x="2141" y="2497"/>
                  </a:lnTo>
                  <a:lnTo>
                    <a:pt x="2258" y="2505"/>
                  </a:lnTo>
                  <a:lnTo>
                    <a:pt x="2364" y="2514"/>
                  </a:lnTo>
                  <a:lnTo>
                    <a:pt x="2457" y="2528"/>
                  </a:lnTo>
                  <a:lnTo>
                    <a:pt x="2538" y="2541"/>
                  </a:lnTo>
                  <a:lnTo>
                    <a:pt x="2577" y="2549"/>
                  </a:lnTo>
                  <a:lnTo>
                    <a:pt x="2613" y="2559"/>
                  </a:lnTo>
                  <a:lnTo>
                    <a:pt x="2652" y="2568"/>
                  </a:lnTo>
                  <a:lnTo>
                    <a:pt x="2688" y="2582"/>
                  </a:lnTo>
                  <a:lnTo>
                    <a:pt x="2721" y="2595"/>
                  </a:lnTo>
                  <a:lnTo>
                    <a:pt x="2752" y="2615"/>
                  </a:lnTo>
                  <a:lnTo>
                    <a:pt x="2781" y="2636"/>
                  </a:lnTo>
                  <a:lnTo>
                    <a:pt x="2806" y="2663"/>
                  </a:lnTo>
                  <a:lnTo>
                    <a:pt x="2825" y="2694"/>
                  </a:lnTo>
                  <a:lnTo>
                    <a:pt x="2843" y="2733"/>
                  </a:lnTo>
                  <a:lnTo>
                    <a:pt x="2852" y="2777"/>
                  </a:lnTo>
                  <a:lnTo>
                    <a:pt x="2856" y="2808"/>
                  </a:lnTo>
                  <a:lnTo>
                    <a:pt x="2858" y="2850"/>
                  </a:lnTo>
                  <a:lnTo>
                    <a:pt x="2858" y="2902"/>
                  </a:lnTo>
                  <a:lnTo>
                    <a:pt x="2858" y="2960"/>
                  </a:lnTo>
                  <a:lnTo>
                    <a:pt x="2856" y="3022"/>
                  </a:lnTo>
                  <a:lnTo>
                    <a:pt x="2854" y="3086"/>
                  </a:lnTo>
                  <a:lnTo>
                    <a:pt x="2850" y="3152"/>
                  </a:lnTo>
                  <a:lnTo>
                    <a:pt x="2846" y="3213"/>
                  </a:lnTo>
                  <a:lnTo>
                    <a:pt x="2843" y="3271"/>
                  </a:lnTo>
                  <a:lnTo>
                    <a:pt x="2837" y="3325"/>
                  </a:lnTo>
                  <a:lnTo>
                    <a:pt x="2831" y="3372"/>
                  </a:lnTo>
                  <a:lnTo>
                    <a:pt x="2825" y="3432"/>
                  </a:lnTo>
                  <a:lnTo>
                    <a:pt x="2818" y="3488"/>
                  </a:lnTo>
                  <a:lnTo>
                    <a:pt x="2810" y="3540"/>
                  </a:lnTo>
                  <a:lnTo>
                    <a:pt x="2798" y="3586"/>
                  </a:lnTo>
                  <a:lnTo>
                    <a:pt x="2783" y="3629"/>
                  </a:lnTo>
                  <a:lnTo>
                    <a:pt x="2764" y="3667"/>
                  </a:lnTo>
                  <a:lnTo>
                    <a:pt x="2738" y="3702"/>
                  </a:lnTo>
                  <a:lnTo>
                    <a:pt x="2706" y="3733"/>
                  </a:lnTo>
                  <a:lnTo>
                    <a:pt x="2665" y="3760"/>
                  </a:lnTo>
                  <a:lnTo>
                    <a:pt x="2623" y="3781"/>
                  </a:lnTo>
                  <a:lnTo>
                    <a:pt x="2580" y="3797"/>
                  </a:lnTo>
                  <a:lnTo>
                    <a:pt x="2538" y="3806"/>
                  </a:lnTo>
                  <a:lnTo>
                    <a:pt x="2497" y="3814"/>
                  </a:lnTo>
                  <a:lnTo>
                    <a:pt x="2463" y="4009"/>
                  </a:lnTo>
                  <a:lnTo>
                    <a:pt x="2428" y="4206"/>
                  </a:lnTo>
                  <a:lnTo>
                    <a:pt x="2389" y="4397"/>
                  </a:lnTo>
                  <a:lnTo>
                    <a:pt x="2393" y="4401"/>
                  </a:lnTo>
                  <a:lnTo>
                    <a:pt x="2407" y="4418"/>
                  </a:lnTo>
                  <a:lnTo>
                    <a:pt x="2424" y="4434"/>
                  </a:lnTo>
                  <a:lnTo>
                    <a:pt x="2442" y="4449"/>
                  </a:lnTo>
                  <a:lnTo>
                    <a:pt x="2461" y="4465"/>
                  </a:lnTo>
                  <a:lnTo>
                    <a:pt x="2484" y="4476"/>
                  </a:lnTo>
                  <a:lnTo>
                    <a:pt x="2513" y="4488"/>
                  </a:lnTo>
                  <a:lnTo>
                    <a:pt x="2548" y="4497"/>
                  </a:lnTo>
                  <a:lnTo>
                    <a:pt x="2590" y="4505"/>
                  </a:lnTo>
                  <a:lnTo>
                    <a:pt x="2640" y="4511"/>
                  </a:lnTo>
                  <a:lnTo>
                    <a:pt x="2700" y="4513"/>
                  </a:lnTo>
                  <a:lnTo>
                    <a:pt x="2771" y="4513"/>
                  </a:lnTo>
                  <a:lnTo>
                    <a:pt x="2781" y="4513"/>
                  </a:lnTo>
                  <a:lnTo>
                    <a:pt x="2821" y="4513"/>
                  </a:lnTo>
                  <a:lnTo>
                    <a:pt x="2864" y="4513"/>
                  </a:lnTo>
                  <a:lnTo>
                    <a:pt x="2904" y="4511"/>
                  </a:lnTo>
                  <a:lnTo>
                    <a:pt x="2947" y="4507"/>
                  </a:lnTo>
                  <a:lnTo>
                    <a:pt x="2985" y="4501"/>
                  </a:lnTo>
                  <a:lnTo>
                    <a:pt x="3022" y="4494"/>
                  </a:lnTo>
                  <a:lnTo>
                    <a:pt x="3055" y="4484"/>
                  </a:lnTo>
                  <a:lnTo>
                    <a:pt x="3080" y="4468"/>
                  </a:lnTo>
                  <a:lnTo>
                    <a:pt x="3099" y="4451"/>
                  </a:lnTo>
                  <a:lnTo>
                    <a:pt x="3111" y="4430"/>
                  </a:lnTo>
                  <a:lnTo>
                    <a:pt x="3145" y="4200"/>
                  </a:lnTo>
                  <a:lnTo>
                    <a:pt x="3180" y="3963"/>
                  </a:lnTo>
                  <a:lnTo>
                    <a:pt x="3213" y="3715"/>
                  </a:lnTo>
                  <a:lnTo>
                    <a:pt x="3246" y="3466"/>
                  </a:lnTo>
                  <a:lnTo>
                    <a:pt x="3277" y="3215"/>
                  </a:lnTo>
                  <a:lnTo>
                    <a:pt x="3305" y="2968"/>
                  </a:lnTo>
                  <a:lnTo>
                    <a:pt x="3334" y="2727"/>
                  </a:lnTo>
                  <a:lnTo>
                    <a:pt x="3359" y="2503"/>
                  </a:lnTo>
                  <a:lnTo>
                    <a:pt x="3386" y="2288"/>
                  </a:lnTo>
                  <a:lnTo>
                    <a:pt x="3412" y="2082"/>
                  </a:lnTo>
                  <a:lnTo>
                    <a:pt x="3419" y="2051"/>
                  </a:lnTo>
                  <a:lnTo>
                    <a:pt x="3437" y="2026"/>
                  </a:lnTo>
                  <a:lnTo>
                    <a:pt x="3462" y="2007"/>
                  </a:lnTo>
                  <a:lnTo>
                    <a:pt x="3491" y="1995"/>
                  </a:lnTo>
                  <a:lnTo>
                    <a:pt x="3523" y="1995"/>
                  </a:lnTo>
                  <a:lnTo>
                    <a:pt x="3554" y="2003"/>
                  </a:lnTo>
                  <a:lnTo>
                    <a:pt x="3579" y="2020"/>
                  </a:lnTo>
                  <a:lnTo>
                    <a:pt x="3599" y="2045"/>
                  </a:lnTo>
                  <a:lnTo>
                    <a:pt x="3610" y="2074"/>
                  </a:lnTo>
                  <a:lnTo>
                    <a:pt x="3612" y="2107"/>
                  </a:lnTo>
                  <a:lnTo>
                    <a:pt x="3556" y="2638"/>
                  </a:lnTo>
                  <a:lnTo>
                    <a:pt x="3595" y="2623"/>
                  </a:lnTo>
                  <a:lnTo>
                    <a:pt x="3629" y="2605"/>
                  </a:lnTo>
                  <a:lnTo>
                    <a:pt x="3664" y="2582"/>
                  </a:lnTo>
                  <a:lnTo>
                    <a:pt x="3695" y="2551"/>
                  </a:lnTo>
                  <a:lnTo>
                    <a:pt x="3716" y="2522"/>
                  </a:lnTo>
                  <a:lnTo>
                    <a:pt x="3734" y="2483"/>
                  </a:lnTo>
                  <a:lnTo>
                    <a:pt x="3747" y="2437"/>
                  </a:lnTo>
                  <a:lnTo>
                    <a:pt x="3759" y="2381"/>
                  </a:lnTo>
                  <a:lnTo>
                    <a:pt x="3768" y="2319"/>
                  </a:lnTo>
                  <a:lnTo>
                    <a:pt x="3776" y="2250"/>
                  </a:lnTo>
                  <a:lnTo>
                    <a:pt x="3784" y="2173"/>
                  </a:lnTo>
                  <a:lnTo>
                    <a:pt x="3790" y="2090"/>
                  </a:lnTo>
                  <a:lnTo>
                    <a:pt x="3797" y="1999"/>
                  </a:lnTo>
                  <a:lnTo>
                    <a:pt x="3805" y="1898"/>
                  </a:lnTo>
                  <a:lnTo>
                    <a:pt x="3811" y="1817"/>
                  </a:lnTo>
                  <a:lnTo>
                    <a:pt x="3815" y="1732"/>
                  </a:lnTo>
                  <a:lnTo>
                    <a:pt x="3820" y="1642"/>
                  </a:lnTo>
                  <a:lnTo>
                    <a:pt x="3824" y="1549"/>
                  </a:lnTo>
                  <a:lnTo>
                    <a:pt x="3826" y="1456"/>
                  </a:lnTo>
                  <a:lnTo>
                    <a:pt x="3830" y="1364"/>
                  </a:lnTo>
                  <a:lnTo>
                    <a:pt x="3832" y="1273"/>
                  </a:lnTo>
                  <a:lnTo>
                    <a:pt x="3834" y="1186"/>
                  </a:lnTo>
                  <a:lnTo>
                    <a:pt x="3834" y="1105"/>
                  </a:lnTo>
                  <a:lnTo>
                    <a:pt x="3834" y="1030"/>
                  </a:lnTo>
                  <a:lnTo>
                    <a:pt x="3834" y="962"/>
                  </a:lnTo>
                  <a:lnTo>
                    <a:pt x="3832" y="904"/>
                  </a:lnTo>
                  <a:lnTo>
                    <a:pt x="3830" y="858"/>
                  </a:lnTo>
                  <a:lnTo>
                    <a:pt x="3828" y="823"/>
                  </a:lnTo>
                  <a:lnTo>
                    <a:pt x="3820" y="777"/>
                  </a:lnTo>
                  <a:lnTo>
                    <a:pt x="3809" y="740"/>
                  </a:lnTo>
                  <a:lnTo>
                    <a:pt x="3793" y="711"/>
                  </a:lnTo>
                  <a:lnTo>
                    <a:pt x="3772" y="686"/>
                  </a:lnTo>
                  <a:lnTo>
                    <a:pt x="3745" y="665"/>
                  </a:lnTo>
                  <a:lnTo>
                    <a:pt x="3710" y="645"/>
                  </a:lnTo>
                  <a:lnTo>
                    <a:pt x="3668" y="628"/>
                  </a:lnTo>
                  <a:lnTo>
                    <a:pt x="3618" y="611"/>
                  </a:lnTo>
                  <a:lnTo>
                    <a:pt x="3556" y="591"/>
                  </a:lnTo>
                  <a:lnTo>
                    <a:pt x="3485" y="572"/>
                  </a:lnTo>
                  <a:lnTo>
                    <a:pt x="3404" y="555"/>
                  </a:lnTo>
                  <a:lnTo>
                    <a:pt x="3313" y="539"/>
                  </a:lnTo>
                  <a:lnTo>
                    <a:pt x="3215" y="526"/>
                  </a:lnTo>
                  <a:lnTo>
                    <a:pt x="3107" y="514"/>
                  </a:lnTo>
                  <a:lnTo>
                    <a:pt x="2991" y="504"/>
                  </a:lnTo>
                  <a:lnTo>
                    <a:pt x="2866" y="497"/>
                  </a:lnTo>
                  <a:lnTo>
                    <a:pt x="2733" y="504"/>
                  </a:lnTo>
                  <a:lnTo>
                    <a:pt x="2605" y="514"/>
                  </a:lnTo>
                  <a:lnTo>
                    <a:pt x="2488" y="526"/>
                  </a:lnTo>
                  <a:lnTo>
                    <a:pt x="2380" y="539"/>
                  </a:lnTo>
                  <a:lnTo>
                    <a:pt x="2281" y="555"/>
                  </a:lnTo>
                  <a:lnTo>
                    <a:pt x="2195" y="572"/>
                  </a:lnTo>
                  <a:lnTo>
                    <a:pt x="2118" y="591"/>
                  </a:lnTo>
                  <a:lnTo>
                    <a:pt x="2054" y="611"/>
                  </a:lnTo>
                  <a:lnTo>
                    <a:pt x="2000" y="628"/>
                  </a:lnTo>
                  <a:lnTo>
                    <a:pt x="1956" y="643"/>
                  </a:lnTo>
                  <a:lnTo>
                    <a:pt x="1919" y="661"/>
                  </a:lnTo>
                  <a:lnTo>
                    <a:pt x="1888" y="680"/>
                  </a:lnTo>
                  <a:lnTo>
                    <a:pt x="1865" y="699"/>
                  </a:lnTo>
                  <a:lnTo>
                    <a:pt x="1848" y="724"/>
                  </a:lnTo>
                  <a:lnTo>
                    <a:pt x="1836" y="751"/>
                  </a:lnTo>
                  <a:lnTo>
                    <a:pt x="1826" y="784"/>
                  </a:lnTo>
                  <a:lnTo>
                    <a:pt x="1821" y="823"/>
                  </a:lnTo>
                  <a:lnTo>
                    <a:pt x="1819" y="850"/>
                  </a:lnTo>
                  <a:lnTo>
                    <a:pt x="1817" y="889"/>
                  </a:lnTo>
                  <a:lnTo>
                    <a:pt x="1815" y="933"/>
                  </a:lnTo>
                  <a:lnTo>
                    <a:pt x="1815" y="987"/>
                  </a:lnTo>
                  <a:lnTo>
                    <a:pt x="1876" y="968"/>
                  </a:lnTo>
                  <a:lnTo>
                    <a:pt x="1940" y="954"/>
                  </a:lnTo>
                  <a:lnTo>
                    <a:pt x="2006" y="950"/>
                  </a:lnTo>
                  <a:lnTo>
                    <a:pt x="2083" y="956"/>
                  </a:lnTo>
                  <a:lnTo>
                    <a:pt x="2156" y="972"/>
                  </a:lnTo>
                  <a:lnTo>
                    <a:pt x="2227" y="999"/>
                  </a:lnTo>
                  <a:lnTo>
                    <a:pt x="2295" y="1035"/>
                  </a:lnTo>
                  <a:lnTo>
                    <a:pt x="2357" y="1082"/>
                  </a:lnTo>
                  <a:lnTo>
                    <a:pt x="2413" y="1134"/>
                  </a:lnTo>
                  <a:lnTo>
                    <a:pt x="2465" y="1196"/>
                  </a:lnTo>
                  <a:lnTo>
                    <a:pt x="2509" y="1263"/>
                  </a:lnTo>
                  <a:lnTo>
                    <a:pt x="2548" y="1337"/>
                  </a:lnTo>
                  <a:lnTo>
                    <a:pt x="2578" y="1416"/>
                  </a:lnTo>
                  <a:lnTo>
                    <a:pt x="2602" y="1499"/>
                  </a:lnTo>
                  <a:lnTo>
                    <a:pt x="2615" y="1588"/>
                  </a:lnTo>
                  <a:lnTo>
                    <a:pt x="2619" y="1678"/>
                  </a:lnTo>
                  <a:lnTo>
                    <a:pt x="2615" y="1769"/>
                  </a:lnTo>
                  <a:lnTo>
                    <a:pt x="2602" y="1858"/>
                  </a:lnTo>
                  <a:lnTo>
                    <a:pt x="2578" y="1941"/>
                  </a:lnTo>
                  <a:lnTo>
                    <a:pt x="2548" y="2020"/>
                  </a:lnTo>
                  <a:lnTo>
                    <a:pt x="2509" y="2095"/>
                  </a:lnTo>
                  <a:lnTo>
                    <a:pt x="2465" y="2163"/>
                  </a:lnTo>
                  <a:lnTo>
                    <a:pt x="2413" y="2223"/>
                  </a:lnTo>
                  <a:lnTo>
                    <a:pt x="2357" y="2277"/>
                  </a:lnTo>
                  <a:lnTo>
                    <a:pt x="2295" y="2321"/>
                  </a:lnTo>
                  <a:lnTo>
                    <a:pt x="2227" y="2358"/>
                  </a:lnTo>
                  <a:lnTo>
                    <a:pt x="2156" y="2385"/>
                  </a:lnTo>
                  <a:lnTo>
                    <a:pt x="2083" y="2402"/>
                  </a:lnTo>
                  <a:lnTo>
                    <a:pt x="2006" y="2408"/>
                  </a:lnTo>
                  <a:lnTo>
                    <a:pt x="1929" y="2402"/>
                  </a:lnTo>
                  <a:lnTo>
                    <a:pt x="1855" y="2385"/>
                  </a:lnTo>
                  <a:lnTo>
                    <a:pt x="1784" y="2358"/>
                  </a:lnTo>
                  <a:lnTo>
                    <a:pt x="1718" y="2321"/>
                  </a:lnTo>
                  <a:lnTo>
                    <a:pt x="1657" y="2277"/>
                  </a:lnTo>
                  <a:lnTo>
                    <a:pt x="1599" y="2223"/>
                  </a:lnTo>
                  <a:lnTo>
                    <a:pt x="1549" y="2163"/>
                  </a:lnTo>
                  <a:lnTo>
                    <a:pt x="1502" y="2095"/>
                  </a:lnTo>
                  <a:lnTo>
                    <a:pt x="1466" y="2020"/>
                  </a:lnTo>
                  <a:lnTo>
                    <a:pt x="1435" y="1941"/>
                  </a:lnTo>
                  <a:lnTo>
                    <a:pt x="1412" y="1858"/>
                  </a:lnTo>
                  <a:lnTo>
                    <a:pt x="1398" y="1769"/>
                  </a:lnTo>
                  <a:lnTo>
                    <a:pt x="1392" y="1678"/>
                  </a:lnTo>
                  <a:lnTo>
                    <a:pt x="1398" y="1586"/>
                  </a:lnTo>
                  <a:lnTo>
                    <a:pt x="1414" y="1495"/>
                  </a:lnTo>
                  <a:lnTo>
                    <a:pt x="1437" y="1408"/>
                  </a:lnTo>
                  <a:lnTo>
                    <a:pt x="1470" y="1327"/>
                  </a:lnTo>
                  <a:lnTo>
                    <a:pt x="1510" y="1252"/>
                  </a:lnTo>
                  <a:lnTo>
                    <a:pt x="1556" y="1184"/>
                  </a:lnTo>
                  <a:lnTo>
                    <a:pt x="1610" y="1122"/>
                  </a:lnTo>
                  <a:lnTo>
                    <a:pt x="1610" y="1062"/>
                  </a:lnTo>
                  <a:lnTo>
                    <a:pt x="1610" y="1002"/>
                  </a:lnTo>
                  <a:lnTo>
                    <a:pt x="1612" y="943"/>
                  </a:lnTo>
                  <a:lnTo>
                    <a:pt x="1612" y="889"/>
                  </a:lnTo>
                  <a:lnTo>
                    <a:pt x="1616" y="840"/>
                  </a:lnTo>
                  <a:lnTo>
                    <a:pt x="1618" y="800"/>
                  </a:lnTo>
                  <a:lnTo>
                    <a:pt x="1630" y="738"/>
                  </a:lnTo>
                  <a:lnTo>
                    <a:pt x="1645" y="682"/>
                  </a:lnTo>
                  <a:lnTo>
                    <a:pt x="1666" y="634"/>
                  </a:lnTo>
                  <a:lnTo>
                    <a:pt x="1693" y="593"/>
                  </a:lnTo>
                  <a:lnTo>
                    <a:pt x="1722" y="556"/>
                  </a:lnTo>
                  <a:lnTo>
                    <a:pt x="1755" y="526"/>
                  </a:lnTo>
                  <a:lnTo>
                    <a:pt x="1794" y="499"/>
                  </a:lnTo>
                  <a:lnTo>
                    <a:pt x="1832" y="477"/>
                  </a:lnTo>
                  <a:lnTo>
                    <a:pt x="1875" y="456"/>
                  </a:lnTo>
                  <a:lnTo>
                    <a:pt x="1921" y="439"/>
                  </a:lnTo>
                  <a:lnTo>
                    <a:pt x="1967" y="423"/>
                  </a:lnTo>
                  <a:lnTo>
                    <a:pt x="2013" y="410"/>
                  </a:lnTo>
                  <a:lnTo>
                    <a:pt x="2062" y="396"/>
                  </a:lnTo>
                  <a:lnTo>
                    <a:pt x="2143" y="377"/>
                  </a:lnTo>
                  <a:lnTo>
                    <a:pt x="2229" y="359"/>
                  </a:lnTo>
                  <a:lnTo>
                    <a:pt x="2195" y="344"/>
                  </a:lnTo>
                  <a:lnTo>
                    <a:pt x="2154" y="331"/>
                  </a:lnTo>
                  <a:lnTo>
                    <a:pt x="2108" y="317"/>
                  </a:lnTo>
                  <a:lnTo>
                    <a:pt x="2054" y="302"/>
                  </a:lnTo>
                  <a:lnTo>
                    <a:pt x="1975" y="280"/>
                  </a:lnTo>
                  <a:lnTo>
                    <a:pt x="1884" y="263"/>
                  </a:lnTo>
                  <a:lnTo>
                    <a:pt x="1782" y="247"/>
                  </a:lnTo>
                  <a:lnTo>
                    <a:pt x="1670" y="234"/>
                  </a:lnTo>
                  <a:lnTo>
                    <a:pt x="1549" y="220"/>
                  </a:lnTo>
                  <a:lnTo>
                    <a:pt x="1419" y="211"/>
                  </a:lnTo>
                  <a:lnTo>
                    <a:pt x="1281" y="203"/>
                  </a:lnTo>
                  <a:close/>
                  <a:moveTo>
                    <a:pt x="1275" y="0"/>
                  </a:moveTo>
                  <a:lnTo>
                    <a:pt x="1281" y="0"/>
                  </a:lnTo>
                  <a:lnTo>
                    <a:pt x="1284" y="0"/>
                  </a:lnTo>
                  <a:lnTo>
                    <a:pt x="1381" y="6"/>
                  </a:lnTo>
                  <a:lnTo>
                    <a:pt x="1483" y="12"/>
                  </a:lnTo>
                  <a:lnTo>
                    <a:pt x="1591" y="22"/>
                  </a:lnTo>
                  <a:lnTo>
                    <a:pt x="1699" y="31"/>
                  </a:lnTo>
                  <a:lnTo>
                    <a:pt x="1809" y="45"/>
                  </a:lnTo>
                  <a:lnTo>
                    <a:pt x="1913" y="62"/>
                  </a:lnTo>
                  <a:lnTo>
                    <a:pt x="2015" y="81"/>
                  </a:lnTo>
                  <a:lnTo>
                    <a:pt x="2108" y="105"/>
                  </a:lnTo>
                  <a:lnTo>
                    <a:pt x="2166" y="122"/>
                  </a:lnTo>
                  <a:lnTo>
                    <a:pt x="2222" y="139"/>
                  </a:lnTo>
                  <a:lnTo>
                    <a:pt x="2276" y="159"/>
                  </a:lnTo>
                  <a:lnTo>
                    <a:pt x="2328" y="180"/>
                  </a:lnTo>
                  <a:lnTo>
                    <a:pt x="2374" y="207"/>
                  </a:lnTo>
                  <a:lnTo>
                    <a:pt x="2418" y="238"/>
                  </a:lnTo>
                  <a:lnTo>
                    <a:pt x="2457" y="276"/>
                  </a:lnTo>
                  <a:lnTo>
                    <a:pt x="2492" y="321"/>
                  </a:lnTo>
                  <a:lnTo>
                    <a:pt x="2605" y="309"/>
                  </a:lnTo>
                  <a:lnTo>
                    <a:pt x="2715" y="302"/>
                  </a:lnTo>
                  <a:lnTo>
                    <a:pt x="2821" y="296"/>
                  </a:lnTo>
                  <a:lnTo>
                    <a:pt x="2835" y="292"/>
                  </a:lnTo>
                  <a:lnTo>
                    <a:pt x="2850" y="292"/>
                  </a:lnTo>
                  <a:lnTo>
                    <a:pt x="2866" y="292"/>
                  </a:lnTo>
                  <a:lnTo>
                    <a:pt x="2875" y="292"/>
                  </a:lnTo>
                  <a:lnTo>
                    <a:pt x="2885" y="292"/>
                  </a:lnTo>
                  <a:lnTo>
                    <a:pt x="2900" y="292"/>
                  </a:lnTo>
                  <a:lnTo>
                    <a:pt x="2916" y="296"/>
                  </a:lnTo>
                  <a:lnTo>
                    <a:pt x="3059" y="305"/>
                  </a:lnTo>
                  <a:lnTo>
                    <a:pt x="3194" y="319"/>
                  </a:lnTo>
                  <a:lnTo>
                    <a:pt x="3315" y="334"/>
                  </a:lnTo>
                  <a:lnTo>
                    <a:pt x="3427" y="352"/>
                  </a:lnTo>
                  <a:lnTo>
                    <a:pt x="3527" y="373"/>
                  </a:lnTo>
                  <a:lnTo>
                    <a:pt x="3616" y="396"/>
                  </a:lnTo>
                  <a:lnTo>
                    <a:pt x="3660" y="410"/>
                  </a:lnTo>
                  <a:lnTo>
                    <a:pt x="3705" y="425"/>
                  </a:lnTo>
                  <a:lnTo>
                    <a:pt x="3749" y="441"/>
                  </a:lnTo>
                  <a:lnTo>
                    <a:pt x="3790" y="458"/>
                  </a:lnTo>
                  <a:lnTo>
                    <a:pt x="3830" y="477"/>
                  </a:lnTo>
                  <a:lnTo>
                    <a:pt x="3867" y="500"/>
                  </a:lnTo>
                  <a:lnTo>
                    <a:pt x="3901" y="527"/>
                  </a:lnTo>
                  <a:lnTo>
                    <a:pt x="3932" y="558"/>
                  </a:lnTo>
                  <a:lnTo>
                    <a:pt x="3961" y="593"/>
                  </a:lnTo>
                  <a:lnTo>
                    <a:pt x="3984" y="636"/>
                  </a:lnTo>
                  <a:lnTo>
                    <a:pt x="4004" y="684"/>
                  </a:lnTo>
                  <a:lnTo>
                    <a:pt x="4019" y="738"/>
                  </a:lnTo>
                  <a:lnTo>
                    <a:pt x="4029" y="800"/>
                  </a:lnTo>
                  <a:lnTo>
                    <a:pt x="4033" y="840"/>
                  </a:lnTo>
                  <a:lnTo>
                    <a:pt x="4034" y="892"/>
                  </a:lnTo>
                  <a:lnTo>
                    <a:pt x="4036" y="954"/>
                  </a:lnTo>
                  <a:lnTo>
                    <a:pt x="4036" y="1028"/>
                  </a:lnTo>
                  <a:lnTo>
                    <a:pt x="4036" y="1107"/>
                  </a:lnTo>
                  <a:lnTo>
                    <a:pt x="4036" y="1192"/>
                  </a:lnTo>
                  <a:lnTo>
                    <a:pt x="4034" y="1282"/>
                  </a:lnTo>
                  <a:lnTo>
                    <a:pt x="4033" y="1375"/>
                  </a:lnTo>
                  <a:lnTo>
                    <a:pt x="4029" y="1470"/>
                  </a:lnTo>
                  <a:lnTo>
                    <a:pt x="4027" y="1566"/>
                  </a:lnTo>
                  <a:lnTo>
                    <a:pt x="4021" y="1659"/>
                  </a:lnTo>
                  <a:lnTo>
                    <a:pt x="4017" y="1750"/>
                  </a:lnTo>
                  <a:lnTo>
                    <a:pt x="4011" y="1835"/>
                  </a:lnTo>
                  <a:lnTo>
                    <a:pt x="4007" y="1914"/>
                  </a:lnTo>
                  <a:lnTo>
                    <a:pt x="4000" y="2014"/>
                  </a:lnTo>
                  <a:lnTo>
                    <a:pt x="3992" y="2120"/>
                  </a:lnTo>
                  <a:lnTo>
                    <a:pt x="3984" y="2217"/>
                  </a:lnTo>
                  <a:lnTo>
                    <a:pt x="3975" y="2306"/>
                  </a:lnTo>
                  <a:lnTo>
                    <a:pt x="3963" y="2389"/>
                  </a:lnTo>
                  <a:lnTo>
                    <a:pt x="3950" y="2462"/>
                  </a:lnTo>
                  <a:lnTo>
                    <a:pt x="3932" y="2528"/>
                  </a:lnTo>
                  <a:lnTo>
                    <a:pt x="3909" y="2588"/>
                  </a:lnTo>
                  <a:lnTo>
                    <a:pt x="3882" y="2640"/>
                  </a:lnTo>
                  <a:lnTo>
                    <a:pt x="3847" y="2686"/>
                  </a:lnTo>
                  <a:lnTo>
                    <a:pt x="3803" y="2731"/>
                  </a:lnTo>
                  <a:lnTo>
                    <a:pt x="3757" y="2765"/>
                  </a:lnTo>
                  <a:lnTo>
                    <a:pt x="3709" y="2794"/>
                  </a:lnTo>
                  <a:lnTo>
                    <a:pt x="3660" y="2816"/>
                  </a:lnTo>
                  <a:lnTo>
                    <a:pt x="3614" y="2831"/>
                  </a:lnTo>
                  <a:lnTo>
                    <a:pt x="3568" y="2845"/>
                  </a:lnTo>
                  <a:lnTo>
                    <a:pt x="3523" y="2854"/>
                  </a:lnTo>
                  <a:lnTo>
                    <a:pt x="3496" y="3086"/>
                  </a:lnTo>
                  <a:lnTo>
                    <a:pt x="3467" y="3322"/>
                  </a:lnTo>
                  <a:lnTo>
                    <a:pt x="3439" y="3557"/>
                  </a:lnTo>
                  <a:lnTo>
                    <a:pt x="3408" y="3793"/>
                  </a:lnTo>
                  <a:lnTo>
                    <a:pt x="3377" y="4024"/>
                  </a:lnTo>
                  <a:lnTo>
                    <a:pt x="3344" y="4250"/>
                  </a:lnTo>
                  <a:lnTo>
                    <a:pt x="3311" y="4467"/>
                  </a:lnTo>
                  <a:lnTo>
                    <a:pt x="3309" y="4472"/>
                  </a:lnTo>
                  <a:lnTo>
                    <a:pt x="3294" y="4521"/>
                  </a:lnTo>
                  <a:lnTo>
                    <a:pt x="3273" y="4561"/>
                  </a:lnTo>
                  <a:lnTo>
                    <a:pt x="3246" y="4596"/>
                  </a:lnTo>
                  <a:lnTo>
                    <a:pt x="3213" y="4625"/>
                  </a:lnTo>
                  <a:lnTo>
                    <a:pt x="3176" y="4650"/>
                  </a:lnTo>
                  <a:lnTo>
                    <a:pt x="3138" y="4669"/>
                  </a:lnTo>
                  <a:lnTo>
                    <a:pt x="3095" y="4683"/>
                  </a:lnTo>
                  <a:lnTo>
                    <a:pt x="3051" y="4694"/>
                  </a:lnTo>
                  <a:lnTo>
                    <a:pt x="3007" y="4704"/>
                  </a:lnTo>
                  <a:lnTo>
                    <a:pt x="2960" y="4710"/>
                  </a:lnTo>
                  <a:lnTo>
                    <a:pt x="2914" y="4714"/>
                  </a:lnTo>
                  <a:lnTo>
                    <a:pt x="2868" y="4716"/>
                  </a:lnTo>
                  <a:lnTo>
                    <a:pt x="2825" y="4716"/>
                  </a:lnTo>
                  <a:lnTo>
                    <a:pt x="2783" y="4718"/>
                  </a:lnTo>
                  <a:lnTo>
                    <a:pt x="2773" y="4718"/>
                  </a:lnTo>
                  <a:lnTo>
                    <a:pt x="2750" y="4718"/>
                  </a:lnTo>
                  <a:lnTo>
                    <a:pt x="2669" y="4716"/>
                  </a:lnTo>
                  <a:lnTo>
                    <a:pt x="2598" y="4710"/>
                  </a:lnTo>
                  <a:lnTo>
                    <a:pt x="2534" y="4700"/>
                  </a:lnTo>
                  <a:lnTo>
                    <a:pt x="2480" y="4689"/>
                  </a:lnTo>
                  <a:lnTo>
                    <a:pt x="2434" y="4675"/>
                  </a:lnTo>
                  <a:lnTo>
                    <a:pt x="2391" y="4658"/>
                  </a:lnTo>
                  <a:lnTo>
                    <a:pt x="2357" y="4638"/>
                  </a:lnTo>
                  <a:lnTo>
                    <a:pt x="2324" y="4617"/>
                  </a:lnTo>
                  <a:lnTo>
                    <a:pt x="2299" y="4642"/>
                  </a:lnTo>
                  <a:lnTo>
                    <a:pt x="2270" y="4663"/>
                  </a:lnTo>
                  <a:lnTo>
                    <a:pt x="2237" y="4679"/>
                  </a:lnTo>
                  <a:lnTo>
                    <a:pt x="2200" y="4691"/>
                  </a:lnTo>
                  <a:lnTo>
                    <a:pt x="2164" y="4698"/>
                  </a:lnTo>
                  <a:lnTo>
                    <a:pt x="2127" y="4704"/>
                  </a:lnTo>
                  <a:lnTo>
                    <a:pt x="2091" y="4706"/>
                  </a:lnTo>
                  <a:lnTo>
                    <a:pt x="2056" y="4706"/>
                  </a:lnTo>
                  <a:lnTo>
                    <a:pt x="2002" y="4706"/>
                  </a:lnTo>
                  <a:lnTo>
                    <a:pt x="1954" y="4706"/>
                  </a:lnTo>
                  <a:lnTo>
                    <a:pt x="1915" y="4706"/>
                  </a:lnTo>
                  <a:lnTo>
                    <a:pt x="1875" y="4702"/>
                  </a:lnTo>
                  <a:lnTo>
                    <a:pt x="1832" y="4696"/>
                  </a:lnTo>
                  <a:lnTo>
                    <a:pt x="1790" y="4687"/>
                  </a:lnTo>
                  <a:lnTo>
                    <a:pt x="1751" y="4671"/>
                  </a:lnTo>
                  <a:lnTo>
                    <a:pt x="1714" y="4648"/>
                  </a:lnTo>
                  <a:lnTo>
                    <a:pt x="1684" y="4621"/>
                  </a:lnTo>
                  <a:lnTo>
                    <a:pt x="1632" y="4648"/>
                  </a:lnTo>
                  <a:lnTo>
                    <a:pt x="1576" y="4671"/>
                  </a:lnTo>
                  <a:lnTo>
                    <a:pt x="1516" y="4687"/>
                  </a:lnTo>
                  <a:lnTo>
                    <a:pt x="1458" y="4698"/>
                  </a:lnTo>
                  <a:lnTo>
                    <a:pt x="1400" y="4706"/>
                  </a:lnTo>
                  <a:lnTo>
                    <a:pt x="1344" y="4710"/>
                  </a:lnTo>
                  <a:lnTo>
                    <a:pt x="1296" y="4714"/>
                  </a:lnTo>
                  <a:lnTo>
                    <a:pt x="1286" y="4716"/>
                  </a:lnTo>
                  <a:lnTo>
                    <a:pt x="1281" y="4716"/>
                  </a:lnTo>
                  <a:lnTo>
                    <a:pt x="1275" y="4714"/>
                  </a:lnTo>
                  <a:lnTo>
                    <a:pt x="1275" y="4716"/>
                  </a:lnTo>
                  <a:lnTo>
                    <a:pt x="1242" y="4714"/>
                  </a:lnTo>
                  <a:lnTo>
                    <a:pt x="1207" y="4712"/>
                  </a:lnTo>
                  <a:lnTo>
                    <a:pt x="1169" y="4708"/>
                  </a:lnTo>
                  <a:lnTo>
                    <a:pt x="1130" y="4702"/>
                  </a:lnTo>
                  <a:lnTo>
                    <a:pt x="1090" y="4696"/>
                  </a:lnTo>
                  <a:lnTo>
                    <a:pt x="1049" y="4689"/>
                  </a:lnTo>
                  <a:lnTo>
                    <a:pt x="1009" y="4677"/>
                  </a:lnTo>
                  <a:lnTo>
                    <a:pt x="968" y="4663"/>
                  </a:lnTo>
                  <a:lnTo>
                    <a:pt x="932" y="4646"/>
                  </a:lnTo>
                  <a:lnTo>
                    <a:pt x="895" y="4627"/>
                  </a:lnTo>
                  <a:lnTo>
                    <a:pt x="864" y="4602"/>
                  </a:lnTo>
                  <a:lnTo>
                    <a:pt x="835" y="4573"/>
                  </a:lnTo>
                  <a:lnTo>
                    <a:pt x="812" y="4540"/>
                  </a:lnTo>
                  <a:lnTo>
                    <a:pt x="795" y="4501"/>
                  </a:lnTo>
                  <a:lnTo>
                    <a:pt x="783" y="4457"/>
                  </a:lnTo>
                  <a:lnTo>
                    <a:pt x="777" y="4407"/>
                  </a:lnTo>
                  <a:lnTo>
                    <a:pt x="741" y="4158"/>
                  </a:lnTo>
                  <a:lnTo>
                    <a:pt x="706" y="3901"/>
                  </a:lnTo>
                  <a:lnTo>
                    <a:pt x="671" y="3634"/>
                  </a:lnTo>
                  <a:lnTo>
                    <a:pt x="638" y="3364"/>
                  </a:lnTo>
                  <a:lnTo>
                    <a:pt x="606" y="3094"/>
                  </a:lnTo>
                  <a:lnTo>
                    <a:pt x="575" y="2825"/>
                  </a:lnTo>
                  <a:lnTo>
                    <a:pt x="544" y="2563"/>
                  </a:lnTo>
                  <a:lnTo>
                    <a:pt x="498" y="2553"/>
                  </a:lnTo>
                  <a:lnTo>
                    <a:pt x="449" y="2539"/>
                  </a:lnTo>
                  <a:lnTo>
                    <a:pt x="399" y="2524"/>
                  </a:lnTo>
                  <a:lnTo>
                    <a:pt x="349" y="2503"/>
                  </a:lnTo>
                  <a:lnTo>
                    <a:pt x="301" y="2476"/>
                  </a:lnTo>
                  <a:lnTo>
                    <a:pt x="253" y="2441"/>
                  </a:lnTo>
                  <a:lnTo>
                    <a:pt x="204" y="2399"/>
                  </a:lnTo>
                  <a:lnTo>
                    <a:pt x="168" y="2352"/>
                  </a:lnTo>
                  <a:lnTo>
                    <a:pt x="139" y="2300"/>
                  </a:lnTo>
                  <a:lnTo>
                    <a:pt x="114" y="2240"/>
                  </a:lnTo>
                  <a:lnTo>
                    <a:pt x="95" y="2173"/>
                  </a:lnTo>
                  <a:lnTo>
                    <a:pt x="79" y="2099"/>
                  </a:lnTo>
                  <a:lnTo>
                    <a:pt x="68" y="2016"/>
                  </a:lnTo>
                  <a:lnTo>
                    <a:pt x="58" y="1927"/>
                  </a:lnTo>
                  <a:lnTo>
                    <a:pt x="48" y="1829"/>
                  </a:lnTo>
                  <a:lnTo>
                    <a:pt x="41" y="1725"/>
                  </a:lnTo>
                  <a:lnTo>
                    <a:pt x="33" y="1624"/>
                  </a:lnTo>
                  <a:lnTo>
                    <a:pt x="27" y="1545"/>
                  </a:lnTo>
                  <a:lnTo>
                    <a:pt x="21" y="1458"/>
                  </a:lnTo>
                  <a:lnTo>
                    <a:pt x="15" y="1367"/>
                  </a:lnTo>
                  <a:lnTo>
                    <a:pt x="12" y="1275"/>
                  </a:lnTo>
                  <a:lnTo>
                    <a:pt x="8" y="1180"/>
                  </a:lnTo>
                  <a:lnTo>
                    <a:pt x="6" y="1086"/>
                  </a:lnTo>
                  <a:lnTo>
                    <a:pt x="4" y="991"/>
                  </a:lnTo>
                  <a:lnTo>
                    <a:pt x="2" y="902"/>
                  </a:lnTo>
                  <a:lnTo>
                    <a:pt x="0" y="815"/>
                  </a:lnTo>
                  <a:lnTo>
                    <a:pt x="0" y="736"/>
                  </a:lnTo>
                  <a:lnTo>
                    <a:pt x="2" y="665"/>
                  </a:lnTo>
                  <a:lnTo>
                    <a:pt x="2" y="601"/>
                  </a:lnTo>
                  <a:lnTo>
                    <a:pt x="6" y="549"/>
                  </a:lnTo>
                  <a:lnTo>
                    <a:pt x="8" y="508"/>
                  </a:lnTo>
                  <a:lnTo>
                    <a:pt x="19" y="446"/>
                  </a:lnTo>
                  <a:lnTo>
                    <a:pt x="35" y="390"/>
                  </a:lnTo>
                  <a:lnTo>
                    <a:pt x="56" y="344"/>
                  </a:lnTo>
                  <a:lnTo>
                    <a:pt x="81" y="302"/>
                  </a:lnTo>
                  <a:lnTo>
                    <a:pt x="112" y="265"/>
                  </a:lnTo>
                  <a:lnTo>
                    <a:pt x="145" y="234"/>
                  </a:lnTo>
                  <a:lnTo>
                    <a:pt x="183" y="209"/>
                  </a:lnTo>
                  <a:lnTo>
                    <a:pt x="222" y="186"/>
                  </a:lnTo>
                  <a:lnTo>
                    <a:pt x="264" y="166"/>
                  </a:lnTo>
                  <a:lnTo>
                    <a:pt x="309" y="149"/>
                  </a:lnTo>
                  <a:lnTo>
                    <a:pt x="355" y="134"/>
                  </a:lnTo>
                  <a:lnTo>
                    <a:pt x="403" y="118"/>
                  </a:lnTo>
                  <a:lnTo>
                    <a:pt x="451" y="105"/>
                  </a:lnTo>
                  <a:lnTo>
                    <a:pt x="546" y="81"/>
                  </a:lnTo>
                  <a:lnTo>
                    <a:pt x="646" y="62"/>
                  </a:lnTo>
                  <a:lnTo>
                    <a:pt x="752" y="45"/>
                  </a:lnTo>
                  <a:lnTo>
                    <a:pt x="860" y="31"/>
                  </a:lnTo>
                  <a:lnTo>
                    <a:pt x="970" y="22"/>
                  </a:lnTo>
                  <a:lnTo>
                    <a:pt x="1076" y="12"/>
                  </a:lnTo>
                  <a:lnTo>
                    <a:pt x="1178" y="6"/>
                  </a:lnTo>
                  <a:lnTo>
                    <a:pt x="1275" y="0"/>
                  </a:lnTo>
                  <a:close/>
                </a:path>
              </a:pathLst>
            </a:custGeom>
            <a:grpFill/>
            <a:ln w="3175" cmpd="sng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roup 10"/>
          <p:cNvGrpSpPr>
            <a:grpSpLocks/>
          </p:cNvGrpSpPr>
          <p:nvPr/>
        </p:nvGrpSpPr>
        <p:grpSpPr bwMode="auto">
          <a:xfrm>
            <a:off x="5074027" y="3176867"/>
            <a:ext cx="501650" cy="484188"/>
            <a:chOff x="6238173" y="4012036"/>
            <a:chExt cx="455945" cy="441318"/>
          </a:xfrm>
          <a:solidFill>
            <a:schemeClr val="tx1"/>
          </a:solidFill>
        </p:grpSpPr>
        <p:sp>
          <p:nvSpPr>
            <p:cNvPr id="495" name="Freeform 1"/>
            <p:cNvSpPr>
              <a:spLocks noChangeArrowheads="1"/>
            </p:cNvSpPr>
            <p:nvPr/>
          </p:nvSpPr>
          <p:spPr bwMode="auto">
            <a:xfrm>
              <a:off x="6238173" y="4012036"/>
              <a:ext cx="455945" cy="441318"/>
            </a:xfrm>
            <a:custGeom>
              <a:avLst/>
              <a:gdLst>
                <a:gd name="T0" fmla="*/ 445676 w 15096"/>
                <a:gd name="T1" fmla="*/ 294190 h 13282"/>
                <a:gd name="T2" fmla="*/ 445676 w 15096"/>
                <a:gd name="T3" fmla="*/ 294190 h 13282"/>
                <a:gd name="T4" fmla="*/ 10209 w 15096"/>
                <a:gd name="T5" fmla="*/ 294190 h 13282"/>
                <a:gd name="T6" fmla="*/ 10209 w 15096"/>
                <a:gd name="T7" fmla="*/ 17378 h 13282"/>
                <a:gd name="T8" fmla="*/ 16702 w 15096"/>
                <a:gd name="T9" fmla="*/ 10201 h 13282"/>
                <a:gd name="T10" fmla="*/ 439182 w 15096"/>
                <a:gd name="T11" fmla="*/ 10201 h 13282"/>
                <a:gd name="T12" fmla="*/ 445676 w 15096"/>
                <a:gd name="T13" fmla="*/ 17378 h 13282"/>
                <a:gd name="T14" fmla="*/ 445676 w 15096"/>
                <a:gd name="T15" fmla="*/ 294190 h 13282"/>
                <a:gd name="T16" fmla="*/ 445676 w 15096"/>
                <a:gd name="T17" fmla="*/ 335059 h 13282"/>
                <a:gd name="T18" fmla="*/ 445676 w 15096"/>
                <a:gd name="T19" fmla="*/ 335059 h 13282"/>
                <a:gd name="T20" fmla="*/ 439182 w 15096"/>
                <a:gd name="T21" fmla="*/ 342203 h 13282"/>
                <a:gd name="T22" fmla="*/ 16702 w 15096"/>
                <a:gd name="T23" fmla="*/ 342203 h 13282"/>
                <a:gd name="T24" fmla="*/ 10209 w 15096"/>
                <a:gd name="T25" fmla="*/ 335059 h 13282"/>
                <a:gd name="T26" fmla="*/ 10209 w 15096"/>
                <a:gd name="T27" fmla="*/ 305420 h 13282"/>
                <a:gd name="T28" fmla="*/ 445676 w 15096"/>
                <a:gd name="T29" fmla="*/ 305420 h 13282"/>
                <a:gd name="T30" fmla="*/ 445676 w 15096"/>
                <a:gd name="T31" fmla="*/ 335059 h 13282"/>
                <a:gd name="T32" fmla="*/ 174574 w 15096"/>
                <a:gd name="T33" fmla="*/ 430054 h 13282"/>
                <a:gd name="T34" fmla="*/ 174574 w 15096"/>
                <a:gd name="T35" fmla="*/ 430054 h 13282"/>
                <a:gd name="T36" fmla="*/ 182910 w 15096"/>
                <a:gd name="T37" fmla="*/ 353433 h 13282"/>
                <a:gd name="T38" fmla="*/ 272039 w 15096"/>
                <a:gd name="T39" fmla="*/ 353433 h 13282"/>
                <a:gd name="T40" fmla="*/ 280405 w 15096"/>
                <a:gd name="T41" fmla="*/ 430054 h 13282"/>
                <a:gd name="T42" fmla="*/ 174574 w 15096"/>
                <a:gd name="T43" fmla="*/ 430054 h 13282"/>
                <a:gd name="T44" fmla="*/ 439182 w 15096"/>
                <a:gd name="T45" fmla="*/ 0 h 13282"/>
                <a:gd name="T46" fmla="*/ 439182 w 15096"/>
                <a:gd name="T47" fmla="*/ 0 h 13282"/>
                <a:gd name="T48" fmla="*/ 16702 w 15096"/>
                <a:gd name="T49" fmla="*/ 0 h 13282"/>
                <a:gd name="T50" fmla="*/ 0 w 15096"/>
                <a:gd name="T51" fmla="*/ 17378 h 13282"/>
                <a:gd name="T52" fmla="*/ 0 w 15096"/>
                <a:gd name="T53" fmla="*/ 300304 h 13282"/>
                <a:gd name="T54" fmla="*/ 0 w 15096"/>
                <a:gd name="T55" fmla="*/ 300304 h 13282"/>
                <a:gd name="T56" fmla="*/ 0 w 15096"/>
                <a:gd name="T57" fmla="*/ 335059 h 13282"/>
                <a:gd name="T58" fmla="*/ 16702 w 15096"/>
                <a:gd name="T59" fmla="*/ 353433 h 13282"/>
                <a:gd name="T60" fmla="*/ 173637 w 15096"/>
                <a:gd name="T61" fmla="*/ 353433 h 13282"/>
                <a:gd name="T62" fmla="*/ 165301 w 15096"/>
                <a:gd name="T63" fmla="*/ 430054 h 13282"/>
                <a:gd name="T64" fmla="*/ 143917 w 15096"/>
                <a:gd name="T65" fmla="*/ 430054 h 13282"/>
                <a:gd name="T66" fmla="*/ 138330 w 15096"/>
                <a:gd name="T67" fmla="*/ 435138 h 13282"/>
                <a:gd name="T68" fmla="*/ 143917 w 15096"/>
                <a:gd name="T69" fmla="*/ 441285 h 13282"/>
                <a:gd name="T70" fmla="*/ 311967 w 15096"/>
                <a:gd name="T71" fmla="*/ 441285 h 13282"/>
                <a:gd name="T72" fmla="*/ 316588 w 15096"/>
                <a:gd name="T73" fmla="*/ 435138 h 13282"/>
                <a:gd name="T74" fmla="*/ 311967 w 15096"/>
                <a:gd name="T75" fmla="*/ 430054 h 13282"/>
                <a:gd name="T76" fmla="*/ 290583 w 15096"/>
                <a:gd name="T77" fmla="*/ 430054 h 13282"/>
                <a:gd name="T78" fmla="*/ 282247 w 15096"/>
                <a:gd name="T79" fmla="*/ 353433 h 13282"/>
                <a:gd name="T80" fmla="*/ 439182 w 15096"/>
                <a:gd name="T81" fmla="*/ 353433 h 13282"/>
                <a:gd name="T82" fmla="*/ 455915 w 15096"/>
                <a:gd name="T83" fmla="*/ 335059 h 13282"/>
                <a:gd name="T84" fmla="*/ 455915 w 15096"/>
                <a:gd name="T85" fmla="*/ 300304 h 13282"/>
                <a:gd name="T86" fmla="*/ 455915 w 15096"/>
                <a:gd name="T87" fmla="*/ 300304 h 13282"/>
                <a:gd name="T88" fmla="*/ 455915 w 15096"/>
                <a:gd name="T89" fmla="*/ 17378 h 13282"/>
                <a:gd name="T90" fmla="*/ 439182 w 15096"/>
                <a:gd name="T91" fmla="*/ 0 h 132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5096" h="13282">
                  <a:moveTo>
                    <a:pt x="14756" y="8854"/>
                  </a:moveTo>
                  <a:lnTo>
                    <a:pt x="14756" y="8854"/>
                  </a:lnTo>
                  <a:cubicBezTo>
                    <a:pt x="338" y="8854"/>
                    <a:pt x="338" y="8854"/>
                    <a:pt x="338" y="8854"/>
                  </a:cubicBezTo>
                  <a:cubicBezTo>
                    <a:pt x="338" y="523"/>
                    <a:pt x="338" y="523"/>
                    <a:pt x="338" y="523"/>
                  </a:cubicBezTo>
                  <a:cubicBezTo>
                    <a:pt x="338" y="400"/>
                    <a:pt x="430" y="307"/>
                    <a:pt x="553" y="307"/>
                  </a:cubicBezTo>
                  <a:cubicBezTo>
                    <a:pt x="14541" y="307"/>
                    <a:pt x="14541" y="307"/>
                    <a:pt x="14541" y="307"/>
                  </a:cubicBezTo>
                  <a:cubicBezTo>
                    <a:pt x="14664" y="307"/>
                    <a:pt x="14756" y="400"/>
                    <a:pt x="14756" y="523"/>
                  </a:cubicBezTo>
                  <a:lnTo>
                    <a:pt x="14756" y="8854"/>
                  </a:lnTo>
                  <a:close/>
                  <a:moveTo>
                    <a:pt x="14756" y="10084"/>
                  </a:moveTo>
                  <a:lnTo>
                    <a:pt x="14756" y="10084"/>
                  </a:lnTo>
                  <a:cubicBezTo>
                    <a:pt x="14756" y="10207"/>
                    <a:pt x="14664" y="10299"/>
                    <a:pt x="14541" y="10299"/>
                  </a:cubicBezTo>
                  <a:cubicBezTo>
                    <a:pt x="553" y="10299"/>
                    <a:pt x="553" y="10299"/>
                    <a:pt x="553" y="10299"/>
                  </a:cubicBezTo>
                  <a:cubicBezTo>
                    <a:pt x="430" y="10299"/>
                    <a:pt x="338" y="10207"/>
                    <a:pt x="338" y="10084"/>
                  </a:cubicBezTo>
                  <a:cubicBezTo>
                    <a:pt x="338" y="9192"/>
                    <a:pt x="338" y="9192"/>
                    <a:pt x="338" y="9192"/>
                  </a:cubicBezTo>
                  <a:cubicBezTo>
                    <a:pt x="14756" y="9192"/>
                    <a:pt x="14756" y="9192"/>
                    <a:pt x="14756" y="9192"/>
                  </a:cubicBezTo>
                  <a:lnTo>
                    <a:pt x="14756" y="10084"/>
                  </a:lnTo>
                  <a:close/>
                  <a:moveTo>
                    <a:pt x="5780" y="12943"/>
                  </a:moveTo>
                  <a:lnTo>
                    <a:pt x="5780" y="12943"/>
                  </a:lnTo>
                  <a:cubicBezTo>
                    <a:pt x="5842" y="12451"/>
                    <a:pt x="6026" y="11068"/>
                    <a:pt x="6056" y="10637"/>
                  </a:cubicBezTo>
                  <a:cubicBezTo>
                    <a:pt x="9007" y="10637"/>
                    <a:pt x="9007" y="10637"/>
                    <a:pt x="9007" y="10637"/>
                  </a:cubicBezTo>
                  <a:cubicBezTo>
                    <a:pt x="9069" y="11129"/>
                    <a:pt x="9222" y="12451"/>
                    <a:pt x="9284" y="12943"/>
                  </a:cubicBezTo>
                  <a:lnTo>
                    <a:pt x="5780" y="12943"/>
                  </a:lnTo>
                  <a:close/>
                  <a:moveTo>
                    <a:pt x="14541" y="0"/>
                  </a:moveTo>
                  <a:lnTo>
                    <a:pt x="14541" y="0"/>
                  </a:lnTo>
                  <a:cubicBezTo>
                    <a:pt x="553" y="0"/>
                    <a:pt x="553" y="0"/>
                    <a:pt x="553" y="0"/>
                  </a:cubicBezTo>
                  <a:cubicBezTo>
                    <a:pt x="245" y="0"/>
                    <a:pt x="0" y="246"/>
                    <a:pt x="0" y="523"/>
                  </a:cubicBezTo>
                  <a:cubicBezTo>
                    <a:pt x="0" y="9038"/>
                    <a:pt x="0" y="9038"/>
                    <a:pt x="0" y="9038"/>
                  </a:cubicBezTo>
                  <a:cubicBezTo>
                    <a:pt x="0" y="10084"/>
                    <a:pt x="0" y="10084"/>
                    <a:pt x="0" y="10084"/>
                  </a:cubicBezTo>
                  <a:cubicBezTo>
                    <a:pt x="0" y="10391"/>
                    <a:pt x="245" y="10637"/>
                    <a:pt x="553" y="10637"/>
                  </a:cubicBezTo>
                  <a:cubicBezTo>
                    <a:pt x="5749" y="10637"/>
                    <a:pt x="5749" y="10637"/>
                    <a:pt x="5749" y="10637"/>
                  </a:cubicBezTo>
                  <a:cubicBezTo>
                    <a:pt x="5687" y="11098"/>
                    <a:pt x="5503" y="12513"/>
                    <a:pt x="5473" y="12943"/>
                  </a:cubicBezTo>
                  <a:cubicBezTo>
                    <a:pt x="4765" y="12943"/>
                    <a:pt x="4765" y="12943"/>
                    <a:pt x="4765" y="12943"/>
                  </a:cubicBezTo>
                  <a:cubicBezTo>
                    <a:pt x="4673" y="12943"/>
                    <a:pt x="4580" y="13035"/>
                    <a:pt x="4580" y="13096"/>
                  </a:cubicBezTo>
                  <a:cubicBezTo>
                    <a:pt x="4580" y="13189"/>
                    <a:pt x="4673" y="13281"/>
                    <a:pt x="4765" y="13281"/>
                  </a:cubicBezTo>
                  <a:cubicBezTo>
                    <a:pt x="10329" y="13281"/>
                    <a:pt x="10329" y="13281"/>
                    <a:pt x="10329" y="13281"/>
                  </a:cubicBezTo>
                  <a:cubicBezTo>
                    <a:pt x="10421" y="13281"/>
                    <a:pt x="10482" y="13189"/>
                    <a:pt x="10482" y="13096"/>
                  </a:cubicBezTo>
                  <a:cubicBezTo>
                    <a:pt x="10482" y="13035"/>
                    <a:pt x="10421" y="12943"/>
                    <a:pt x="10329" y="12943"/>
                  </a:cubicBezTo>
                  <a:cubicBezTo>
                    <a:pt x="9621" y="12943"/>
                    <a:pt x="9621" y="12943"/>
                    <a:pt x="9621" y="12943"/>
                  </a:cubicBezTo>
                  <a:cubicBezTo>
                    <a:pt x="9560" y="12513"/>
                    <a:pt x="9407" y="11098"/>
                    <a:pt x="9345" y="10637"/>
                  </a:cubicBezTo>
                  <a:cubicBezTo>
                    <a:pt x="14541" y="10637"/>
                    <a:pt x="14541" y="10637"/>
                    <a:pt x="14541" y="10637"/>
                  </a:cubicBezTo>
                  <a:cubicBezTo>
                    <a:pt x="14849" y="10637"/>
                    <a:pt x="15095" y="10391"/>
                    <a:pt x="15095" y="10084"/>
                  </a:cubicBezTo>
                  <a:cubicBezTo>
                    <a:pt x="15095" y="9038"/>
                    <a:pt x="15095" y="9038"/>
                    <a:pt x="15095" y="9038"/>
                  </a:cubicBezTo>
                  <a:cubicBezTo>
                    <a:pt x="15095" y="523"/>
                    <a:pt x="15095" y="523"/>
                    <a:pt x="15095" y="523"/>
                  </a:cubicBezTo>
                  <a:cubicBezTo>
                    <a:pt x="15095" y="246"/>
                    <a:pt x="14849" y="0"/>
                    <a:pt x="145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6" name="Isosceles Triangle 314"/>
            <p:cNvSpPr/>
            <p:nvPr/>
          </p:nvSpPr>
          <p:spPr>
            <a:xfrm rot="5400000">
              <a:off x="6399320" y="4130555"/>
              <a:ext cx="137460" cy="91420"/>
            </a:xfrm>
            <a:prstGeom prst="triangle">
              <a:avLst/>
            </a:prstGeom>
            <a:noFill/>
            <a:ln w="12700" cmpd="sng"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ym typeface="Arial"/>
              </a:endParaRPr>
            </a:p>
          </p:txBody>
        </p:sp>
      </p:grpSp>
      <p:grpSp>
        <p:nvGrpSpPr>
          <p:cNvPr id="497" name="Group 321"/>
          <p:cNvGrpSpPr>
            <a:grpSpLocks/>
          </p:cNvGrpSpPr>
          <p:nvPr/>
        </p:nvGrpSpPr>
        <p:grpSpPr bwMode="auto">
          <a:xfrm>
            <a:off x="5073228" y="4019736"/>
            <a:ext cx="276225" cy="371475"/>
            <a:chOff x="2366963" y="227013"/>
            <a:chExt cx="5340350" cy="7186612"/>
          </a:xfrm>
          <a:noFill/>
        </p:grpSpPr>
        <p:sp>
          <p:nvSpPr>
            <p:cNvPr id="498" name="Freeform 1"/>
            <p:cNvSpPr>
              <a:spLocks noChangeArrowheads="1"/>
            </p:cNvSpPr>
            <p:nvPr/>
          </p:nvSpPr>
          <p:spPr bwMode="auto">
            <a:xfrm>
              <a:off x="6019262" y="227013"/>
              <a:ext cx="1688051" cy="7186612"/>
            </a:xfrm>
            <a:custGeom>
              <a:avLst/>
              <a:gdLst>
                <a:gd name="T0" fmla="*/ 4700 w 4701"/>
                <a:gd name="T1" fmla="*/ 0 h 19962"/>
                <a:gd name="T2" fmla="*/ 4700 w 4701"/>
                <a:gd name="T3" fmla="*/ 0 h 19962"/>
                <a:gd name="T4" fmla="*/ 4700 w 4701"/>
                <a:gd name="T5" fmla="*/ 19961 h 19962"/>
                <a:gd name="T6" fmla="*/ 2136 w 4701"/>
                <a:gd name="T7" fmla="*/ 19961 h 19962"/>
                <a:gd name="T8" fmla="*/ 2136 w 4701"/>
                <a:gd name="T9" fmla="*/ 12178 h 19962"/>
                <a:gd name="T10" fmla="*/ 0 w 4701"/>
                <a:gd name="T11" fmla="*/ 12178 h 19962"/>
                <a:gd name="T12" fmla="*/ 4700 w 4701"/>
                <a:gd name="T13" fmla="*/ 0 h 19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01" h="19962">
                  <a:moveTo>
                    <a:pt x="4700" y="0"/>
                  </a:moveTo>
                  <a:lnTo>
                    <a:pt x="4700" y="0"/>
                  </a:lnTo>
                  <a:cubicBezTo>
                    <a:pt x="4700" y="19961"/>
                    <a:pt x="4700" y="19961"/>
                    <a:pt x="4700" y="19961"/>
                  </a:cubicBezTo>
                  <a:cubicBezTo>
                    <a:pt x="2136" y="19961"/>
                    <a:pt x="2136" y="19961"/>
                    <a:pt x="2136" y="19961"/>
                  </a:cubicBezTo>
                  <a:cubicBezTo>
                    <a:pt x="2136" y="12178"/>
                    <a:pt x="2136" y="12178"/>
                    <a:pt x="2136" y="12178"/>
                  </a:cubicBezTo>
                  <a:cubicBezTo>
                    <a:pt x="0" y="12178"/>
                    <a:pt x="0" y="12178"/>
                    <a:pt x="0" y="12178"/>
                  </a:cubicBezTo>
                  <a:cubicBezTo>
                    <a:pt x="0" y="12178"/>
                    <a:pt x="0" y="1557"/>
                    <a:pt x="4700" y="0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Freeform 2"/>
            <p:cNvSpPr>
              <a:spLocks noChangeArrowheads="1"/>
            </p:cNvSpPr>
            <p:nvPr/>
          </p:nvSpPr>
          <p:spPr bwMode="auto">
            <a:xfrm>
              <a:off x="2366963" y="227013"/>
              <a:ext cx="2486015" cy="7186612"/>
            </a:xfrm>
            <a:custGeom>
              <a:avLst/>
              <a:gdLst>
                <a:gd name="T0" fmla="*/ 6927 w 6928"/>
                <a:gd name="T1" fmla="*/ 1039 h 19962"/>
                <a:gd name="T2" fmla="*/ 6927 w 6928"/>
                <a:gd name="T3" fmla="*/ 1039 h 19962"/>
                <a:gd name="T4" fmla="*/ 6134 w 6928"/>
                <a:gd name="T5" fmla="*/ 0 h 19962"/>
                <a:gd name="T6" fmla="*/ 5340 w 6928"/>
                <a:gd name="T7" fmla="*/ 1039 h 19962"/>
                <a:gd name="T8" fmla="*/ 5340 w 6928"/>
                <a:gd name="T9" fmla="*/ 7234 h 19962"/>
                <a:gd name="T10" fmla="*/ 4273 w 6928"/>
                <a:gd name="T11" fmla="*/ 7234 h 19962"/>
                <a:gd name="T12" fmla="*/ 4273 w 6928"/>
                <a:gd name="T13" fmla="*/ 1039 h 19962"/>
                <a:gd name="T14" fmla="*/ 3479 w 6928"/>
                <a:gd name="T15" fmla="*/ 0 h 19962"/>
                <a:gd name="T16" fmla="*/ 2686 w 6928"/>
                <a:gd name="T17" fmla="*/ 1039 h 19962"/>
                <a:gd name="T18" fmla="*/ 2686 w 6928"/>
                <a:gd name="T19" fmla="*/ 7234 h 19962"/>
                <a:gd name="T20" fmla="*/ 1587 w 6928"/>
                <a:gd name="T21" fmla="*/ 7234 h 19962"/>
                <a:gd name="T22" fmla="*/ 1587 w 6928"/>
                <a:gd name="T23" fmla="*/ 1039 h 19962"/>
                <a:gd name="T24" fmla="*/ 793 w 6928"/>
                <a:gd name="T25" fmla="*/ 0 h 19962"/>
                <a:gd name="T26" fmla="*/ 0 w 6928"/>
                <a:gd name="T27" fmla="*/ 1039 h 19962"/>
                <a:gd name="T28" fmla="*/ 0 w 6928"/>
                <a:gd name="T29" fmla="*/ 8150 h 19962"/>
                <a:gd name="T30" fmla="*/ 0 w 6928"/>
                <a:gd name="T31" fmla="*/ 8180 h 19962"/>
                <a:gd name="T32" fmla="*/ 0 w 6928"/>
                <a:gd name="T33" fmla="*/ 8211 h 19962"/>
                <a:gd name="T34" fmla="*/ 793 w 6928"/>
                <a:gd name="T35" fmla="*/ 9187 h 19962"/>
                <a:gd name="T36" fmla="*/ 2197 w 6928"/>
                <a:gd name="T37" fmla="*/ 9187 h 19962"/>
                <a:gd name="T38" fmla="*/ 2197 w 6928"/>
                <a:gd name="T39" fmla="*/ 19961 h 19962"/>
                <a:gd name="T40" fmla="*/ 4761 w 6928"/>
                <a:gd name="T41" fmla="*/ 19961 h 19962"/>
                <a:gd name="T42" fmla="*/ 4761 w 6928"/>
                <a:gd name="T43" fmla="*/ 9187 h 19962"/>
                <a:gd name="T44" fmla="*/ 6134 w 6928"/>
                <a:gd name="T45" fmla="*/ 9187 h 19962"/>
                <a:gd name="T46" fmla="*/ 6927 w 6928"/>
                <a:gd name="T47" fmla="*/ 8211 h 19962"/>
                <a:gd name="T48" fmla="*/ 6927 w 6928"/>
                <a:gd name="T49" fmla="*/ 8180 h 19962"/>
                <a:gd name="T50" fmla="*/ 6927 w 6928"/>
                <a:gd name="T51" fmla="*/ 8150 h 19962"/>
                <a:gd name="T52" fmla="*/ 6927 w 6928"/>
                <a:gd name="T53" fmla="*/ 1039 h 19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28" h="19962">
                  <a:moveTo>
                    <a:pt x="6927" y="1039"/>
                  </a:moveTo>
                  <a:lnTo>
                    <a:pt x="6927" y="1039"/>
                  </a:lnTo>
                  <a:cubicBezTo>
                    <a:pt x="6927" y="459"/>
                    <a:pt x="6561" y="0"/>
                    <a:pt x="6134" y="0"/>
                  </a:cubicBezTo>
                  <a:cubicBezTo>
                    <a:pt x="5706" y="0"/>
                    <a:pt x="5340" y="459"/>
                    <a:pt x="5340" y="1039"/>
                  </a:cubicBezTo>
                  <a:cubicBezTo>
                    <a:pt x="5340" y="7234"/>
                    <a:pt x="5340" y="7234"/>
                    <a:pt x="5340" y="7234"/>
                  </a:cubicBezTo>
                  <a:cubicBezTo>
                    <a:pt x="4273" y="7234"/>
                    <a:pt x="4273" y="7234"/>
                    <a:pt x="4273" y="7234"/>
                  </a:cubicBezTo>
                  <a:cubicBezTo>
                    <a:pt x="4273" y="1039"/>
                    <a:pt x="4273" y="1039"/>
                    <a:pt x="4273" y="1039"/>
                  </a:cubicBezTo>
                  <a:cubicBezTo>
                    <a:pt x="4273" y="459"/>
                    <a:pt x="3906" y="0"/>
                    <a:pt x="3479" y="0"/>
                  </a:cubicBezTo>
                  <a:cubicBezTo>
                    <a:pt x="3021" y="0"/>
                    <a:pt x="2686" y="459"/>
                    <a:pt x="2686" y="1039"/>
                  </a:cubicBezTo>
                  <a:cubicBezTo>
                    <a:pt x="2686" y="7234"/>
                    <a:pt x="2686" y="7234"/>
                    <a:pt x="2686" y="7234"/>
                  </a:cubicBezTo>
                  <a:cubicBezTo>
                    <a:pt x="1587" y="7234"/>
                    <a:pt x="1587" y="7234"/>
                    <a:pt x="1587" y="7234"/>
                  </a:cubicBezTo>
                  <a:cubicBezTo>
                    <a:pt x="1587" y="1039"/>
                    <a:pt x="1587" y="1039"/>
                    <a:pt x="1587" y="1039"/>
                  </a:cubicBezTo>
                  <a:cubicBezTo>
                    <a:pt x="1587" y="459"/>
                    <a:pt x="1251" y="0"/>
                    <a:pt x="793" y="0"/>
                  </a:cubicBezTo>
                  <a:cubicBezTo>
                    <a:pt x="366" y="0"/>
                    <a:pt x="0" y="459"/>
                    <a:pt x="0" y="1039"/>
                  </a:cubicBezTo>
                  <a:cubicBezTo>
                    <a:pt x="0" y="8150"/>
                    <a:pt x="0" y="8150"/>
                    <a:pt x="0" y="8150"/>
                  </a:cubicBezTo>
                  <a:cubicBezTo>
                    <a:pt x="0" y="8180"/>
                    <a:pt x="0" y="8180"/>
                    <a:pt x="0" y="8180"/>
                  </a:cubicBezTo>
                  <a:cubicBezTo>
                    <a:pt x="0" y="8211"/>
                    <a:pt x="0" y="8211"/>
                    <a:pt x="0" y="8211"/>
                  </a:cubicBezTo>
                  <a:cubicBezTo>
                    <a:pt x="0" y="8760"/>
                    <a:pt x="366" y="9187"/>
                    <a:pt x="793" y="9187"/>
                  </a:cubicBezTo>
                  <a:cubicBezTo>
                    <a:pt x="2197" y="9187"/>
                    <a:pt x="2197" y="9187"/>
                    <a:pt x="2197" y="9187"/>
                  </a:cubicBezTo>
                  <a:cubicBezTo>
                    <a:pt x="2197" y="19961"/>
                    <a:pt x="2197" y="19961"/>
                    <a:pt x="2197" y="19961"/>
                  </a:cubicBezTo>
                  <a:cubicBezTo>
                    <a:pt x="4761" y="19961"/>
                    <a:pt x="4761" y="19961"/>
                    <a:pt x="4761" y="19961"/>
                  </a:cubicBezTo>
                  <a:cubicBezTo>
                    <a:pt x="4761" y="9187"/>
                    <a:pt x="4761" y="9187"/>
                    <a:pt x="4761" y="9187"/>
                  </a:cubicBezTo>
                  <a:cubicBezTo>
                    <a:pt x="6134" y="9187"/>
                    <a:pt x="6134" y="9187"/>
                    <a:pt x="6134" y="9187"/>
                  </a:cubicBezTo>
                  <a:cubicBezTo>
                    <a:pt x="6592" y="9187"/>
                    <a:pt x="6927" y="8760"/>
                    <a:pt x="6927" y="8211"/>
                  </a:cubicBezTo>
                  <a:cubicBezTo>
                    <a:pt x="6927" y="8211"/>
                    <a:pt x="6927" y="8211"/>
                    <a:pt x="6927" y="8180"/>
                  </a:cubicBezTo>
                  <a:cubicBezTo>
                    <a:pt x="6927" y="8180"/>
                    <a:pt x="6927" y="8180"/>
                    <a:pt x="6927" y="8150"/>
                  </a:cubicBezTo>
                  <a:cubicBezTo>
                    <a:pt x="6927" y="1039"/>
                    <a:pt x="6927" y="1039"/>
                    <a:pt x="6927" y="1039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roup 324"/>
          <p:cNvGrpSpPr>
            <a:grpSpLocks/>
          </p:cNvGrpSpPr>
          <p:nvPr/>
        </p:nvGrpSpPr>
        <p:grpSpPr bwMode="auto">
          <a:xfrm flipV="1">
            <a:off x="5543919" y="4068949"/>
            <a:ext cx="614362" cy="273050"/>
            <a:chOff x="1504950" y="2189163"/>
            <a:chExt cx="7154863" cy="3184525"/>
          </a:xfrm>
          <a:noFill/>
        </p:grpSpPr>
        <p:sp>
          <p:nvSpPr>
            <p:cNvPr id="501" name="Freeform 1"/>
            <p:cNvSpPr>
              <a:spLocks noChangeArrowheads="1"/>
            </p:cNvSpPr>
            <p:nvPr/>
          </p:nvSpPr>
          <p:spPr bwMode="auto">
            <a:xfrm>
              <a:off x="2632714" y="2189163"/>
              <a:ext cx="905919" cy="3184525"/>
            </a:xfrm>
            <a:custGeom>
              <a:avLst/>
              <a:gdLst>
                <a:gd name="T0" fmla="*/ 1969 w 2470"/>
                <a:gd name="T1" fmla="*/ 8843 h 8844"/>
                <a:gd name="T2" fmla="*/ 1969 w 2470"/>
                <a:gd name="T3" fmla="*/ 8843 h 8844"/>
                <a:gd name="T4" fmla="*/ 500 w 2470"/>
                <a:gd name="T5" fmla="*/ 8843 h 8844"/>
                <a:gd name="T6" fmla="*/ 0 w 2470"/>
                <a:gd name="T7" fmla="*/ 8343 h 8844"/>
                <a:gd name="T8" fmla="*/ 0 w 2470"/>
                <a:gd name="T9" fmla="*/ 500 h 8844"/>
                <a:gd name="T10" fmla="*/ 500 w 2470"/>
                <a:gd name="T11" fmla="*/ 0 h 8844"/>
                <a:gd name="T12" fmla="*/ 1969 w 2470"/>
                <a:gd name="T13" fmla="*/ 0 h 8844"/>
                <a:gd name="T14" fmla="*/ 2469 w 2470"/>
                <a:gd name="T15" fmla="*/ 500 h 8844"/>
                <a:gd name="T16" fmla="*/ 2469 w 2470"/>
                <a:gd name="T17" fmla="*/ 8343 h 8844"/>
                <a:gd name="T18" fmla="*/ 1969 w 2470"/>
                <a:gd name="T19" fmla="*/ 8843 h 8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0" h="8844">
                  <a:moveTo>
                    <a:pt x="1969" y="8843"/>
                  </a:moveTo>
                  <a:lnTo>
                    <a:pt x="1969" y="8843"/>
                  </a:lnTo>
                  <a:cubicBezTo>
                    <a:pt x="500" y="8843"/>
                    <a:pt x="500" y="8843"/>
                    <a:pt x="500" y="8843"/>
                  </a:cubicBezTo>
                  <a:cubicBezTo>
                    <a:pt x="250" y="8843"/>
                    <a:pt x="0" y="8624"/>
                    <a:pt x="0" y="8343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219"/>
                    <a:pt x="250" y="0"/>
                    <a:pt x="500" y="0"/>
                  </a:cubicBezTo>
                  <a:cubicBezTo>
                    <a:pt x="1969" y="0"/>
                    <a:pt x="1969" y="0"/>
                    <a:pt x="1969" y="0"/>
                  </a:cubicBezTo>
                  <a:cubicBezTo>
                    <a:pt x="2250" y="0"/>
                    <a:pt x="2469" y="219"/>
                    <a:pt x="2469" y="500"/>
                  </a:cubicBezTo>
                  <a:cubicBezTo>
                    <a:pt x="2469" y="8343"/>
                    <a:pt x="2469" y="8343"/>
                    <a:pt x="2469" y="8343"/>
                  </a:cubicBezTo>
                  <a:cubicBezTo>
                    <a:pt x="2469" y="8624"/>
                    <a:pt x="2250" y="8843"/>
                    <a:pt x="1969" y="8843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Freeform 2"/>
            <p:cNvSpPr>
              <a:spLocks noChangeArrowheads="1"/>
            </p:cNvSpPr>
            <p:nvPr/>
          </p:nvSpPr>
          <p:spPr bwMode="auto">
            <a:xfrm>
              <a:off x="7402627" y="3096388"/>
              <a:ext cx="684063" cy="1333057"/>
            </a:xfrm>
            <a:custGeom>
              <a:avLst/>
              <a:gdLst>
                <a:gd name="T0" fmla="*/ 156 w 1876"/>
                <a:gd name="T1" fmla="*/ 0 h 3687"/>
                <a:gd name="T2" fmla="*/ 156 w 1876"/>
                <a:gd name="T3" fmla="*/ 0 h 3687"/>
                <a:gd name="T4" fmla="*/ 1375 w 1876"/>
                <a:gd name="T5" fmla="*/ 0 h 3687"/>
                <a:gd name="T6" fmla="*/ 1875 w 1876"/>
                <a:gd name="T7" fmla="*/ 500 h 3687"/>
                <a:gd name="T8" fmla="*/ 1875 w 1876"/>
                <a:gd name="T9" fmla="*/ 3186 h 3687"/>
                <a:gd name="T10" fmla="*/ 1375 w 1876"/>
                <a:gd name="T11" fmla="*/ 3686 h 3687"/>
                <a:gd name="T12" fmla="*/ 0 w 1876"/>
                <a:gd name="T13" fmla="*/ 3686 h 3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6" h="3687">
                  <a:moveTo>
                    <a:pt x="156" y="0"/>
                  </a:moveTo>
                  <a:lnTo>
                    <a:pt x="156" y="0"/>
                  </a:lnTo>
                  <a:cubicBezTo>
                    <a:pt x="1375" y="0"/>
                    <a:pt x="1375" y="0"/>
                    <a:pt x="1375" y="0"/>
                  </a:cubicBezTo>
                  <a:cubicBezTo>
                    <a:pt x="1656" y="0"/>
                    <a:pt x="1875" y="218"/>
                    <a:pt x="1875" y="500"/>
                  </a:cubicBezTo>
                  <a:cubicBezTo>
                    <a:pt x="1875" y="3186"/>
                    <a:pt x="1875" y="3186"/>
                    <a:pt x="1875" y="3186"/>
                  </a:cubicBezTo>
                  <a:cubicBezTo>
                    <a:pt x="1875" y="3467"/>
                    <a:pt x="1656" y="3686"/>
                    <a:pt x="1375" y="3686"/>
                  </a:cubicBezTo>
                  <a:cubicBezTo>
                    <a:pt x="0" y="3686"/>
                    <a:pt x="0" y="3686"/>
                    <a:pt x="0" y="3686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Freeform 3"/>
            <p:cNvSpPr>
              <a:spLocks noChangeArrowheads="1"/>
            </p:cNvSpPr>
            <p:nvPr/>
          </p:nvSpPr>
          <p:spPr bwMode="auto">
            <a:xfrm>
              <a:off x="7994244" y="3337073"/>
              <a:ext cx="665569" cy="851675"/>
            </a:xfrm>
            <a:custGeom>
              <a:avLst/>
              <a:gdLst>
                <a:gd name="T0" fmla="*/ 0 w 1876"/>
                <a:gd name="T1" fmla="*/ 0 h 2375"/>
                <a:gd name="T2" fmla="*/ 0 w 1876"/>
                <a:gd name="T3" fmla="*/ 0 h 2375"/>
                <a:gd name="T4" fmla="*/ 1375 w 1876"/>
                <a:gd name="T5" fmla="*/ 0 h 2375"/>
                <a:gd name="T6" fmla="*/ 1875 w 1876"/>
                <a:gd name="T7" fmla="*/ 469 h 2375"/>
                <a:gd name="T8" fmla="*/ 1875 w 1876"/>
                <a:gd name="T9" fmla="*/ 1905 h 2375"/>
                <a:gd name="T10" fmla="*/ 1375 w 1876"/>
                <a:gd name="T11" fmla="*/ 2374 h 2375"/>
                <a:gd name="T12" fmla="*/ 0 w 1876"/>
                <a:gd name="T13" fmla="*/ 2374 h 2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6" h="2375">
                  <a:moveTo>
                    <a:pt x="0" y="0"/>
                  </a:moveTo>
                  <a:lnTo>
                    <a:pt x="0" y="0"/>
                  </a:lnTo>
                  <a:cubicBezTo>
                    <a:pt x="1375" y="0"/>
                    <a:pt x="1375" y="0"/>
                    <a:pt x="1375" y="0"/>
                  </a:cubicBezTo>
                  <a:cubicBezTo>
                    <a:pt x="1656" y="0"/>
                    <a:pt x="1875" y="219"/>
                    <a:pt x="1875" y="469"/>
                  </a:cubicBezTo>
                  <a:cubicBezTo>
                    <a:pt x="1875" y="1905"/>
                    <a:pt x="1875" y="1905"/>
                    <a:pt x="1875" y="1905"/>
                  </a:cubicBezTo>
                  <a:cubicBezTo>
                    <a:pt x="1875" y="2155"/>
                    <a:pt x="1656" y="2374"/>
                    <a:pt x="1375" y="2374"/>
                  </a:cubicBezTo>
                  <a:cubicBezTo>
                    <a:pt x="0" y="2374"/>
                    <a:pt x="0" y="2374"/>
                    <a:pt x="0" y="2374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Freeform 4"/>
            <p:cNvSpPr>
              <a:spLocks noChangeArrowheads="1"/>
            </p:cNvSpPr>
            <p:nvPr/>
          </p:nvSpPr>
          <p:spPr bwMode="auto">
            <a:xfrm>
              <a:off x="1504950" y="3337073"/>
              <a:ext cx="665569" cy="851675"/>
            </a:xfrm>
            <a:custGeom>
              <a:avLst/>
              <a:gdLst>
                <a:gd name="T0" fmla="*/ 1875 w 1876"/>
                <a:gd name="T1" fmla="*/ 2374 h 2375"/>
                <a:gd name="T2" fmla="*/ 1875 w 1876"/>
                <a:gd name="T3" fmla="*/ 2374 h 2375"/>
                <a:gd name="T4" fmla="*/ 469 w 1876"/>
                <a:gd name="T5" fmla="*/ 2374 h 2375"/>
                <a:gd name="T6" fmla="*/ 0 w 1876"/>
                <a:gd name="T7" fmla="*/ 1905 h 2375"/>
                <a:gd name="T8" fmla="*/ 0 w 1876"/>
                <a:gd name="T9" fmla="*/ 469 h 2375"/>
                <a:gd name="T10" fmla="*/ 469 w 1876"/>
                <a:gd name="T11" fmla="*/ 0 h 2375"/>
                <a:gd name="T12" fmla="*/ 1875 w 1876"/>
                <a:gd name="T13" fmla="*/ 0 h 2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6" h="2375">
                  <a:moveTo>
                    <a:pt x="1875" y="2374"/>
                  </a:moveTo>
                  <a:lnTo>
                    <a:pt x="1875" y="2374"/>
                  </a:lnTo>
                  <a:cubicBezTo>
                    <a:pt x="469" y="2374"/>
                    <a:pt x="469" y="2374"/>
                    <a:pt x="469" y="2374"/>
                  </a:cubicBezTo>
                  <a:cubicBezTo>
                    <a:pt x="219" y="2374"/>
                    <a:pt x="0" y="2155"/>
                    <a:pt x="0" y="1905"/>
                  </a:cubicBezTo>
                  <a:cubicBezTo>
                    <a:pt x="0" y="469"/>
                    <a:pt x="0" y="469"/>
                    <a:pt x="0" y="469"/>
                  </a:cubicBezTo>
                  <a:cubicBezTo>
                    <a:pt x="0" y="219"/>
                    <a:pt x="219" y="0"/>
                    <a:pt x="469" y="0"/>
                  </a:cubicBezTo>
                  <a:cubicBezTo>
                    <a:pt x="1875" y="0"/>
                    <a:pt x="1875" y="0"/>
                    <a:pt x="1875" y="0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Freeform 5"/>
            <p:cNvSpPr>
              <a:spLocks noChangeArrowheads="1"/>
            </p:cNvSpPr>
            <p:nvPr/>
          </p:nvSpPr>
          <p:spPr bwMode="auto">
            <a:xfrm>
              <a:off x="2078073" y="3096388"/>
              <a:ext cx="665569" cy="1333057"/>
            </a:xfrm>
            <a:custGeom>
              <a:avLst/>
              <a:gdLst>
                <a:gd name="T0" fmla="*/ 1875 w 1876"/>
                <a:gd name="T1" fmla="*/ 3686 h 3687"/>
                <a:gd name="T2" fmla="*/ 1875 w 1876"/>
                <a:gd name="T3" fmla="*/ 3686 h 3687"/>
                <a:gd name="T4" fmla="*/ 468 w 1876"/>
                <a:gd name="T5" fmla="*/ 3686 h 3687"/>
                <a:gd name="T6" fmla="*/ 0 w 1876"/>
                <a:gd name="T7" fmla="*/ 3186 h 3687"/>
                <a:gd name="T8" fmla="*/ 0 w 1876"/>
                <a:gd name="T9" fmla="*/ 500 h 3687"/>
                <a:gd name="T10" fmla="*/ 468 w 1876"/>
                <a:gd name="T11" fmla="*/ 0 h 3687"/>
                <a:gd name="T12" fmla="*/ 1875 w 1876"/>
                <a:gd name="T13" fmla="*/ 0 h 3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6" h="3687">
                  <a:moveTo>
                    <a:pt x="1875" y="3686"/>
                  </a:moveTo>
                  <a:lnTo>
                    <a:pt x="1875" y="3686"/>
                  </a:lnTo>
                  <a:cubicBezTo>
                    <a:pt x="468" y="3686"/>
                    <a:pt x="468" y="3686"/>
                    <a:pt x="468" y="3686"/>
                  </a:cubicBezTo>
                  <a:cubicBezTo>
                    <a:pt x="218" y="3686"/>
                    <a:pt x="0" y="3467"/>
                    <a:pt x="0" y="3186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218"/>
                    <a:pt x="218" y="0"/>
                    <a:pt x="468" y="0"/>
                  </a:cubicBezTo>
                  <a:cubicBezTo>
                    <a:pt x="1875" y="0"/>
                    <a:pt x="1875" y="0"/>
                    <a:pt x="1875" y="0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Freeform 6"/>
            <p:cNvSpPr>
              <a:spLocks noChangeArrowheads="1"/>
            </p:cNvSpPr>
            <p:nvPr/>
          </p:nvSpPr>
          <p:spPr bwMode="auto">
            <a:xfrm>
              <a:off x="6626129" y="2189163"/>
              <a:ext cx="905919" cy="3184525"/>
            </a:xfrm>
            <a:custGeom>
              <a:avLst/>
              <a:gdLst>
                <a:gd name="T0" fmla="*/ 1969 w 2470"/>
                <a:gd name="T1" fmla="*/ 8843 h 8844"/>
                <a:gd name="T2" fmla="*/ 1969 w 2470"/>
                <a:gd name="T3" fmla="*/ 8843 h 8844"/>
                <a:gd name="T4" fmla="*/ 500 w 2470"/>
                <a:gd name="T5" fmla="*/ 8843 h 8844"/>
                <a:gd name="T6" fmla="*/ 0 w 2470"/>
                <a:gd name="T7" fmla="*/ 8343 h 8844"/>
                <a:gd name="T8" fmla="*/ 0 w 2470"/>
                <a:gd name="T9" fmla="*/ 500 h 8844"/>
                <a:gd name="T10" fmla="*/ 500 w 2470"/>
                <a:gd name="T11" fmla="*/ 0 h 8844"/>
                <a:gd name="T12" fmla="*/ 1969 w 2470"/>
                <a:gd name="T13" fmla="*/ 0 h 8844"/>
                <a:gd name="T14" fmla="*/ 2469 w 2470"/>
                <a:gd name="T15" fmla="*/ 500 h 8844"/>
                <a:gd name="T16" fmla="*/ 2469 w 2470"/>
                <a:gd name="T17" fmla="*/ 8343 h 8844"/>
                <a:gd name="T18" fmla="*/ 1969 w 2470"/>
                <a:gd name="T19" fmla="*/ 8843 h 8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70" h="8844">
                  <a:moveTo>
                    <a:pt x="1969" y="8843"/>
                  </a:moveTo>
                  <a:lnTo>
                    <a:pt x="1969" y="8843"/>
                  </a:lnTo>
                  <a:cubicBezTo>
                    <a:pt x="500" y="8843"/>
                    <a:pt x="500" y="8843"/>
                    <a:pt x="500" y="8843"/>
                  </a:cubicBezTo>
                  <a:cubicBezTo>
                    <a:pt x="219" y="8843"/>
                    <a:pt x="0" y="8624"/>
                    <a:pt x="0" y="8343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219"/>
                    <a:pt x="219" y="0"/>
                    <a:pt x="500" y="0"/>
                  </a:cubicBezTo>
                  <a:cubicBezTo>
                    <a:pt x="1969" y="0"/>
                    <a:pt x="1969" y="0"/>
                    <a:pt x="1969" y="0"/>
                  </a:cubicBezTo>
                  <a:cubicBezTo>
                    <a:pt x="2250" y="0"/>
                    <a:pt x="2469" y="219"/>
                    <a:pt x="2469" y="500"/>
                  </a:cubicBezTo>
                  <a:cubicBezTo>
                    <a:pt x="2469" y="8343"/>
                    <a:pt x="2469" y="8343"/>
                    <a:pt x="2469" y="8343"/>
                  </a:cubicBezTo>
                  <a:cubicBezTo>
                    <a:pt x="2469" y="8624"/>
                    <a:pt x="2250" y="8843"/>
                    <a:pt x="1969" y="8843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Freeform 7"/>
            <p:cNvSpPr>
              <a:spLocks noChangeArrowheads="1"/>
            </p:cNvSpPr>
            <p:nvPr/>
          </p:nvSpPr>
          <p:spPr bwMode="auto">
            <a:xfrm>
              <a:off x="6626129" y="3337073"/>
              <a:ext cx="18494" cy="0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Freeform 8"/>
            <p:cNvSpPr>
              <a:spLocks noChangeArrowheads="1"/>
            </p:cNvSpPr>
            <p:nvPr/>
          </p:nvSpPr>
          <p:spPr bwMode="auto">
            <a:xfrm>
              <a:off x="3520140" y="3337073"/>
              <a:ext cx="3105990" cy="907225"/>
            </a:xfrm>
            <a:custGeom>
              <a:avLst/>
              <a:gdLst>
                <a:gd name="T0" fmla="*/ 8624 w 8625"/>
                <a:gd name="T1" fmla="*/ 0 h 2500"/>
                <a:gd name="T2" fmla="*/ 0 w 8625"/>
                <a:gd name="T3" fmla="*/ 0 h 2500"/>
                <a:gd name="T4" fmla="*/ 0 w 8625"/>
                <a:gd name="T5" fmla="*/ 2499 h 2500"/>
                <a:gd name="T6" fmla="*/ 8624 w 8625"/>
                <a:gd name="T7" fmla="*/ 2499 h 2500"/>
                <a:gd name="T8" fmla="*/ 8624 w 8625"/>
                <a:gd name="T9" fmla="*/ 0 h 2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5" h="2500">
                  <a:moveTo>
                    <a:pt x="8624" y="0"/>
                  </a:moveTo>
                  <a:lnTo>
                    <a:pt x="0" y="0"/>
                  </a:lnTo>
                  <a:lnTo>
                    <a:pt x="0" y="2499"/>
                  </a:lnTo>
                  <a:lnTo>
                    <a:pt x="8624" y="2499"/>
                  </a:lnTo>
                  <a:lnTo>
                    <a:pt x="8624" y="0"/>
                  </a:lnTo>
                </a:path>
              </a:pathLst>
            </a:custGeom>
            <a:grpFill/>
            <a:ln w="952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Freeform 1"/>
          <p:cNvSpPr>
            <a:spLocks noChangeArrowheads="1"/>
          </p:cNvSpPr>
          <p:nvPr/>
        </p:nvSpPr>
        <p:spPr bwMode="auto">
          <a:xfrm>
            <a:off x="6352747" y="4067361"/>
            <a:ext cx="439737" cy="276225"/>
          </a:xfrm>
          <a:custGeom>
            <a:avLst/>
            <a:gdLst>
              <a:gd name="T0" fmla="*/ 403567 w 21344"/>
              <a:gd name="T1" fmla="*/ 62722 h 14688"/>
              <a:gd name="T2" fmla="*/ 377779 w 21344"/>
              <a:gd name="T3" fmla="*/ 72682 h 14688"/>
              <a:gd name="T4" fmla="*/ 403567 w 21344"/>
              <a:gd name="T5" fmla="*/ 75626 h 14688"/>
              <a:gd name="T6" fmla="*/ 36103 w 21344"/>
              <a:gd name="T7" fmla="*/ 75626 h 14688"/>
              <a:gd name="T8" fmla="*/ 61890 w 21344"/>
              <a:gd name="T9" fmla="*/ 72682 h 14688"/>
              <a:gd name="T10" fmla="*/ 36103 w 21344"/>
              <a:gd name="T11" fmla="*/ 62722 h 14688"/>
              <a:gd name="T12" fmla="*/ 357789 w 21344"/>
              <a:gd name="T13" fmla="*/ 84404 h 14688"/>
              <a:gd name="T14" fmla="*/ 361647 w 21344"/>
              <a:gd name="T15" fmla="*/ 76789 h 14688"/>
              <a:gd name="T16" fmla="*/ 301056 w 21344"/>
              <a:gd name="T17" fmla="*/ 12904 h 14688"/>
              <a:gd name="T18" fmla="*/ 78663 w 21344"/>
              <a:gd name="T19" fmla="*/ 75626 h 14688"/>
              <a:gd name="T20" fmla="*/ 82521 w 21344"/>
              <a:gd name="T21" fmla="*/ 84404 h 14688"/>
              <a:gd name="T22" fmla="*/ 357789 w 21344"/>
              <a:gd name="T23" fmla="*/ 84404 h 14688"/>
              <a:gd name="T24" fmla="*/ 282365 w 21344"/>
              <a:gd name="T25" fmla="*/ 187547 h 14688"/>
              <a:gd name="T26" fmla="*/ 287522 w 21344"/>
              <a:gd name="T27" fmla="*/ 164101 h 14688"/>
              <a:gd name="T28" fmla="*/ 152787 w 21344"/>
              <a:gd name="T29" fmla="*/ 164101 h 14688"/>
              <a:gd name="T30" fmla="*/ 157944 w 21344"/>
              <a:gd name="T31" fmla="*/ 187547 h 14688"/>
              <a:gd name="T32" fmla="*/ 382277 w 21344"/>
              <a:gd name="T33" fmla="*/ 150034 h 14688"/>
              <a:gd name="T34" fmla="*/ 333280 w 21344"/>
              <a:gd name="T35" fmla="*/ 175824 h 14688"/>
              <a:gd name="T36" fmla="*/ 382277 w 21344"/>
              <a:gd name="T37" fmla="*/ 187547 h 14688"/>
              <a:gd name="T38" fmla="*/ 110248 w 21344"/>
              <a:gd name="T39" fmla="*/ 181695 h 14688"/>
              <a:gd name="T40" fmla="*/ 63190 w 21344"/>
              <a:gd name="T41" fmla="*/ 151215 h 14688"/>
              <a:gd name="T42" fmla="*/ 58033 w 21344"/>
              <a:gd name="T43" fmla="*/ 187547 h 14688"/>
              <a:gd name="T44" fmla="*/ 316528 w 21344"/>
              <a:gd name="T45" fmla="*/ 181695 h 14688"/>
              <a:gd name="T46" fmla="*/ 369383 w 21344"/>
              <a:gd name="T47" fmla="*/ 140655 h 14688"/>
              <a:gd name="T48" fmla="*/ 382277 w 21344"/>
              <a:gd name="T49" fmla="*/ 200451 h 14688"/>
              <a:gd name="T50" fmla="*/ 151508 w 21344"/>
              <a:gd name="T51" fmla="*/ 198688 h 14688"/>
              <a:gd name="T52" fmla="*/ 137974 w 21344"/>
              <a:gd name="T53" fmla="*/ 166446 h 14688"/>
              <a:gd name="T54" fmla="*/ 302335 w 21344"/>
              <a:gd name="T55" fmla="*/ 166446 h 14688"/>
              <a:gd name="T56" fmla="*/ 296538 w 21344"/>
              <a:gd name="T57" fmla="*/ 191654 h 14688"/>
              <a:gd name="T58" fmla="*/ 157944 w 21344"/>
              <a:gd name="T59" fmla="*/ 200451 h 14688"/>
              <a:gd name="T60" fmla="*/ 27727 w 21344"/>
              <a:gd name="T61" fmla="*/ 168790 h 14688"/>
              <a:gd name="T62" fmla="*/ 114105 w 21344"/>
              <a:gd name="T63" fmla="*/ 164701 h 14688"/>
              <a:gd name="T64" fmla="*/ 58033 w 21344"/>
              <a:gd name="T65" fmla="*/ 200451 h 14688"/>
              <a:gd name="T66" fmla="*/ 426116 w 21344"/>
              <a:gd name="T67" fmla="*/ 187547 h 14688"/>
              <a:gd name="T68" fmla="*/ 410004 w 21344"/>
              <a:gd name="T69" fmla="*/ 113721 h 14688"/>
              <a:gd name="T70" fmla="*/ 344895 w 21344"/>
              <a:gd name="T71" fmla="*/ 100235 h 14688"/>
              <a:gd name="T72" fmla="*/ 66408 w 21344"/>
              <a:gd name="T73" fmla="*/ 85586 h 14688"/>
              <a:gd name="T74" fmla="*/ 13533 w 21344"/>
              <a:gd name="T75" fmla="*/ 138311 h 14688"/>
              <a:gd name="T76" fmla="*/ 399049 w 21344"/>
              <a:gd name="T77" fmla="*/ 212755 h 14688"/>
              <a:gd name="T78" fmla="*/ 426116 w 21344"/>
              <a:gd name="T79" fmla="*/ 216863 h 14688"/>
              <a:gd name="T80" fmla="*/ 14194 w 21344"/>
              <a:gd name="T81" fmla="*/ 216863 h 14688"/>
              <a:gd name="T82" fmla="*/ 426116 w 21344"/>
              <a:gd name="T83" fmla="*/ 216863 h 14688"/>
              <a:gd name="T84" fmla="*/ 412582 w 21344"/>
              <a:gd name="T85" fmla="*/ 248505 h 14688"/>
              <a:gd name="T86" fmla="*/ 330062 w 21344"/>
              <a:gd name="T87" fmla="*/ 257302 h 14688"/>
              <a:gd name="T88" fmla="*/ 412582 w 21344"/>
              <a:gd name="T89" fmla="*/ 257302 h 14688"/>
              <a:gd name="T90" fmla="*/ 110248 w 21344"/>
              <a:gd name="T91" fmla="*/ 250268 h 14688"/>
              <a:gd name="T92" fmla="*/ 27727 w 21344"/>
              <a:gd name="T93" fmla="*/ 257302 h 14688"/>
              <a:gd name="T94" fmla="*/ 110248 w 21344"/>
              <a:gd name="T95" fmla="*/ 257302 h 14688"/>
              <a:gd name="T96" fmla="*/ 13533 w 21344"/>
              <a:gd name="T97" fmla="*/ 241472 h 14688"/>
              <a:gd name="T98" fmla="*/ 0 w 21344"/>
              <a:gd name="T99" fmla="*/ 137748 h 14688"/>
              <a:gd name="T100" fmla="*/ 42560 w 21344"/>
              <a:gd name="T101" fmla="*/ 87931 h 14688"/>
              <a:gd name="T102" fmla="*/ 36103 w 21344"/>
              <a:gd name="T103" fmla="*/ 50418 h 14688"/>
              <a:gd name="T104" fmla="*/ 105730 w 21344"/>
              <a:gd name="T105" fmla="*/ 10560 h 14688"/>
              <a:gd name="T106" fmla="*/ 333940 w 21344"/>
              <a:gd name="T107" fmla="*/ 10560 h 14688"/>
              <a:gd name="T108" fmla="*/ 403567 w 21344"/>
              <a:gd name="T109" fmla="*/ 50418 h 14688"/>
              <a:gd name="T110" fmla="*/ 397749 w 21344"/>
              <a:gd name="T111" fmla="*/ 87931 h 14688"/>
              <a:gd name="T112" fmla="*/ 440309 w 21344"/>
              <a:gd name="T113" fmla="*/ 137748 h 14688"/>
              <a:gd name="T114" fmla="*/ 426116 w 21344"/>
              <a:gd name="T115" fmla="*/ 257302 h 14688"/>
              <a:gd name="T116" fmla="*/ 316528 w 21344"/>
              <a:gd name="T117" fmla="*/ 257302 h 14688"/>
              <a:gd name="T118" fmla="*/ 123781 w 21344"/>
              <a:gd name="T119" fmla="*/ 257302 h 14688"/>
              <a:gd name="T120" fmla="*/ 13533 w 21344"/>
              <a:gd name="T121" fmla="*/ 257302 h 1468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344" h="14688">
                <a:moveTo>
                  <a:pt x="19999" y="3688"/>
                </a:moveTo>
                <a:lnTo>
                  <a:pt x="19999" y="3688"/>
                </a:lnTo>
                <a:cubicBezTo>
                  <a:pt x="19999" y="3532"/>
                  <a:pt x="19812" y="3344"/>
                  <a:pt x="19562" y="3344"/>
                </a:cubicBezTo>
                <a:cubicBezTo>
                  <a:pt x="19499" y="3344"/>
                  <a:pt x="19468" y="3344"/>
                  <a:pt x="19405" y="3375"/>
                </a:cubicBezTo>
                <a:cubicBezTo>
                  <a:pt x="19374" y="3375"/>
                  <a:pt x="19374" y="3375"/>
                  <a:pt x="19374" y="3375"/>
                </a:cubicBezTo>
                <a:cubicBezTo>
                  <a:pt x="18312" y="3875"/>
                  <a:pt x="18312" y="3875"/>
                  <a:pt x="18312" y="3875"/>
                </a:cubicBezTo>
                <a:cubicBezTo>
                  <a:pt x="18468" y="4000"/>
                  <a:pt x="18468" y="4000"/>
                  <a:pt x="18468" y="4000"/>
                </a:cubicBezTo>
                <a:cubicBezTo>
                  <a:pt x="18468" y="4000"/>
                  <a:pt x="18468" y="4000"/>
                  <a:pt x="18468" y="4032"/>
                </a:cubicBezTo>
                <a:cubicBezTo>
                  <a:pt x="19562" y="4032"/>
                  <a:pt x="19562" y="4032"/>
                  <a:pt x="19562" y="4032"/>
                </a:cubicBezTo>
                <a:cubicBezTo>
                  <a:pt x="19812" y="4032"/>
                  <a:pt x="19999" y="3844"/>
                  <a:pt x="19999" y="3688"/>
                </a:cubicBezTo>
                <a:close/>
                <a:moveTo>
                  <a:pt x="1750" y="4032"/>
                </a:moveTo>
                <a:lnTo>
                  <a:pt x="1750" y="4032"/>
                </a:lnTo>
                <a:cubicBezTo>
                  <a:pt x="2844" y="4000"/>
                  <a:pt x="2844" y="4000"/>
                  <a:pt x="2844" y="4000"/>
                </a:cubicBezTo>
                <a:cubicBezTo>
                  <a:pt x="2844" y="4000"/>
                  <a:pt x="2844" y="4000"/>
                  <a:pt x="2875" y="4000"/>
                </a:cubicBezTo>
                <a:cubicBezTo>
                  <a:pt x="3000" y="3875"/>
                  <a:pt x="3000" y="3875"/>
                  <a:pt x="3000" y="3875"/>
                </a:cubicBezTo>
                <a:cubicBezTo>
                  <a:pt x="1938" y="3375"/>
                  <a:pt x="1938" y="3375"/>
                  <a:pt x="1938" y="3375"/>
                </a:cubicBezTo>
                <a:cubicBezTo>
                  <a:pt x="1906" y="3375"/>
                  <a:pt x="1906" y="3375"/>
                  <a:pt x="1906" y="3375"/>
                </a:cubicBezTo>
                <a:cubicBezTo>
                  <a:pt x="1875" y="3344"/>
                  <a:pt x="1813" y="3344"/>
                  <a:pt x="1750" y="3344"/>
                </a:cubicBezTo>
                <a:cubicBezTo>
                  <a:pt x="1500" y="3344"/>
                  <a:pt x="1344" y="3500"/>
                  <a:pt x="1344" y="3688"/>
                </a:cubicBezTo>
                <a:cubicBezTo>
                  <a:pt x="1344" y="3844"/>
                  <a:pt x="1500" y="4032"/>
                  <a:pt x="1750" y="4032"/>
                </a:cubicBezTo>
                <a:close/>
                <a:moveTo>
                  <a:pt x="17343" y="4500"/>
                </a:moveTo>
                <a:lnTo>
                  <a:pt x="17343" y="4500"/>
                </a:lnTo>
                <a:cubicBezTo>
                  <a:pt x="17468" y="4407"/>
                  <a:pt x="17530" y="4250"/>
                  <a:pt x="17530" y="4094"/>
                </a:cubicBezTo>
                <a:cubicBezTo>
                  <a:pt x="17530" y="4063"/>
                  <a:pt x="17530" y="4063"/>
                  <a:pt x="17499" y="4032"/>
                </a:cubicBezTo>
                <a:cubicBezTo>
                  <a:pt x="16968" y="3094"/>
                  <a:pt x="16468" y="1719"/>
                  <a:pt x="15749" y="1063"/>
                </a:cubicBezTo>
                <a:cubicBezTo>
                  <a:pt x="15530" y="844"/>
                  <a:pt x="15093" y="688"/>
                  <a:pt x="14593" y="688"/>
                </a:cubicBezTo>
                <a:cubicBezTo>
                  <a:pt x="6719" y="688"/>
                  <a:pt x="6719" y="688"/>
                  <a:pt x="6719" y="688"/>
                </a:cubicBezTo>
                <a:cubicBezTo>
                  <a:pt x="6250" y="688"/>
                  <a:pt x="5813" y="844"/>
                  <a:pt x="5594" y="1063"/>
                </a:cubicBezTo>
                <a:cubicBezTo>
                  <a:pt x="4875" y="1719"/>
                  <a:pt x="4375" y="3094"/>
                  <a:pt x="3813" y="4032"/>
                </a:cubicBezTo>
                <a:cubicBezTo>
                  <a:pt x="3813" y="4063"/>
                  <a:pt x="3813" y="4063"/>
                  <a:pt x="3813" y="4063"/>
                </a:cubicBezTo>
                <a:cubicBezTo>
                  <a:pt x="3813" y="4094"/>
                  <a:pt x="3813" y="4094"/>
                  <a:pt x="3813" y="4094"/>
                </a:cubicBezTo>
                <a:cubicBezTo>
                  <a:pt x="3813" y="4250"/>
                  <a:pt x="3875" y="4407"/>
                  <a:pt x="4000" y="4500"/>
                </a:cubicBezTo>
                <a:cubicBezTo>
                  <a:pt x="4125" y="4594"/>
                  <a:pt x="4344" y="4688"/>
                  <a:pt x="4625" y="4688"/>
                </a:cubicBezTo>
                <a:cubicBezTo>
                  <a:pt x="16718" y="4688"/>
                  <a:pt x="16718" y="4688"/>
                  <a:pt x="16718" y="4688"/>
                </a:cubicBezTo>
                <a:cubicBezTo>
                  <a:pt x="16999" y="4688"/>
                  <a:pt x="17218" y="4594"/>
                  <a:pt x="17343" y="4500"/>
                </a:cubicBezTo>
                <a:close/>
                <a:moveTo>
                  <a:pt x="7656" y="9999"/>
                </a:moveTo>
                <a:lnTo>
                  <a:pt x="7656" y="9999"/>
                </a:lnTo>
                <a:cubicBezTo>
                  <a:pt x="13687" y="9999"/>
                  <a:pt x="13687" y="9999"/>
                  <a:pt x="13687" y="9999"/>
                </a:cubicBezTo>
                <a:cubicBezTo>
                  <a:pt x="13718" y="9999"/>
                  <a:pt x="13749" y="9968"/>
                  <a:pt x="13780" y="9906"/>
                </a:cubicBezTo>
                <a:cubicBezTo>
                  <a:pt x="13905" y="9531"/>
                  <a:pt x="13999" y="9187"/>
                  <a:pt x="13999" y="8874"/>
                </a:cubicBezTo>
                <a:cubicBezTo>
                  <a:pt x="13999" y="8812"/>
                  <a:pt x="13968" y="8781"/>
                  <a:pt x="13937" y="8749"/>
                </a:cubicBezTo>
                <a:cubicBezTo>
                  <a:pt x="13937" y="8718"/>
                  <a:pt x="13874" y="8687"/>
                  <a:pt x="13749" y="8687"/>
                </a:cubicBezTo>
                <a:cubicBezTo>
                  <a:pt x="7594" y="8687"/>
                  <a:pt x="7594" y="8687"/>
                  <a:pt x="7594" y="8687"/>
                </a:cubicBezTo>
                <a:cubicBezTo>
                  <a:pt x="7500" y="8687"/>
                  <a:pt x="7438" y="8718"/>
                  <a:pt x="7406" y="8749"/>
                </a:cubicBezTo>
                <a:cubicBezTo>
                  <a:pt x="7375" y="8781"/>
                  <a:pt x="7375" y="8812"/>
                  <a:pt x="7375" y="8874"/>
                </a:cubicBezTo>
                <a:cubicBezTo>
                  <a:pt x="7375" y="9187"/>
                  <a:pt x="7469" y="9531"/>
                  <a:pt x="7594" y="9874"/>
                </a:cubicBezTo>
                <a:cubicBezTo>
                  <a:pt x="7625" y="9968"/>
                  <a:pt x="7656" y="9999"/>
                  <a:pt x="7656" y="9999"/>
                </a:cubicBezTo>
                <a:close/>
                <a:moveTo>
                  <a:pt x="19343" y="8999"/>
                </a:moveTo>
                <a:lnTo>
                  <a:pt x="19343" y="8999"/>
                </a:lnTo>
                <a:cubicBezTo>
                  <a:pt x="19343" y="8406"/>
                  <a:pt x="18937" y="7999"/>
                  <a:pt x="18530" y="7999"/>
                </a:cubicBezTo>
                <a:cubicBezTo>
                  <a:pt x="18437" y="7999"/>
                  <a:pt x="18374" y="8031"/>
                  <a:pt x="18280" y="8062"/>
                </a:cubicBezTo>
                <a:cubicBezTo>
                  <a:pt x="18218" y="8093"/>
                  <a:pt x="18218" y="8093"/>
                  <a:pt x="18218" y="8093"/>
                </a:cubicBezTo>
                <a:cubicBezTo>
                  <a:pt x="16155" y="9374"/>
                  <a:pt x="16155" y="9374"/>
                  <a:pt x="16155" y="9374"/>
                </a:cubicBezTo>
                <a:cubicBezTo>
                  <a:pt x="16062" y="9406"/>
                  <a:pt x="15999" y="9531"/>
                  <a:pt x="15999" y="9687"/>
                </a:cubicBezTo>
                <a:cubicBezTo>
                  <a:pt x="15999" y="9906"/>
                  <a:pt x="16155" y="9999"/>
                  <a:pt x="16249" y="9999"/>
                </a:cubicBezTo>
                <a:cubicBezTo>
                  <a:pt x="18530" y="9999"/>
                  <a:pt x="18530" y="9999"/>
                  <a:pt x="18530" y="9999"/>
                </a:cubicBezTo>
                <a:cubicBezTo>
                  <a:pt x="18937" y="9999"/>
                  <a:pt x="19343" y="9593"/>
                  <a:pt x="19343" y="8999"/>
                </a:cubicBezTo>
                <a:close/>
                <a:moveTo>
                  <a:pt x="5344" y="9687"/>
                </a:moveTo>
                <a:lnTo>
                  <a:pt x="5344" y="9687"/>
                </a:lnTo>
                <a:cubicBezTo>
                  <a:pt x="5344" y="9531"/>
                  <a:pt x="5281" y="9406"/>
                  <a:pt x="5188" y="9374"/>
                </a:cubicBezTo>
                <a:cubicBezTo>
                  <a:pt x="3125" y="8093"/>
                  <a:pt x="3125" y="8093"/>
                  <a:pt x="3125" y="8093"/>
                </a:cubicBezTo>
                <a:cubicBezTo>
                  <a:pt x="3063" y="8062"/>
                  <a:pt x="3063" y="8062"/>
                  <a:pt x="3063" y="8062"/>
                </a:cubicBezTo>
                <a:cubicBezTo>
                  <a:pt x="2969" y="8031"/>
                  <a:pt x="2906" y="7999"/>
                  <a:pt x="2813" y="7999"/>
                </a:cubicBezTo>
                <a:cubicBezTo>
                  <a:pt x="2406" y="7999"/>
                  <a:pt x="2000" y="8437"/>
                  <a:pt x="2000" y="8999"/>
                </a:cubicBezTo>
                <a:cubicBezTo>
                  <a:pt x="2000" y="9593"/>
                  <a:pt x="2406" y="9999"/>
                  <a:pt x="2813" y="9999"/>
                </a:cubicBezTo>
                <a:cubicBezTo>
                  <a:pt x="5094" y="9999"/>
                  <a:pt x="5094" y="9999"/>
                  <a:pt x="5094" y="9999"/>
                </a:cubicBezTo>
                <a:cubicBezTo>
                  <a:pt x="5188" y="9999"/>
                  <a:pt x="5344" y="9906"/>
                  <a:pt x="5344" y="9687"/>
                </a:cubicBezTo>
                <a:close/>
                <a:moveTo>
                  <a:pt x="15343" y="9687"/>
                </a:moveTo>
                <a:lnTo>
                  <a:pt x="15343" y="9687"/>
                </a:lnTo>
                <a:cubicBezTo>
                  <a:pt x="15343" y="9312"/>
                  <a:pt x="15499" y="8968"/>
                  <a:pt x="15812" y="8781"/>
                </a:cubicBezTo>
                <a:cubicBezTo>
                  <a:pt x="17905" y="7499"/>
                  <a:pt x="17905" y="7499"/>
                  <a:pt x="17905" y="7499"/>
                </a:cubicBezTo>
                <a:cubicBezTo>
                  <a:pt x="18093" y="7406"/>
                  <a:pt x="18312" y="7344"/>
                  <a:pt x="18530" y="7344"/>
                </a:cubicBezTo>
                <a:cubicBezTo>
                  <a:pt x="19374" y="7344"/>
                  <a:pt x="19999" y="8124"/>
                  <a:pt x="19999" y="8999"/>
                </a:cubicBezTo>
                <a:cubicBezTo>
                  <a:pt x="19999" y="9906"/>
                  <a:pt x="19405" y="10687"/>
                  <a:pt x="18530" y="10687"/>
                </a:cubicBezTo>
                <a:cubicBezTo>
                  <a:pt x="16249" y="10687"/>
                  <a:pt x="16249" y="10687"/>
                  <a:pt x="16249" y="10687"/>
                </a:cubicBezTo>
                <a:cubicBezTo>
                  <a:pt x="15687" y="10687"/>
                  <a:pt x="15343" y="10187"/>
                  <a:pt x="15343" y="9687"/>
                </a:cubicBezTo>
                <a:close/>
                <a:moveTo>
                  <a:pt x="7344" y="10593"/>
                </a:moveTo>
                <a:lnTo>
                  <a:pt x="7344" y="10593"/>
                </a:lnTo>
                <a:cubicBezTo>
                  <a:pt x="7156" y="10499"/>
                  <a:pt x="7031" y="10312"/>
                  <a:pt x="6969" y="10124"/>
                </a:cubicBezTo>
                <a:cubicBezTo>
                  <a:pt x="6813" y="9749"/>
                  <a:pt x="6688" y="9312"/>
                  <a:pt x="6688" y="8874"/>
                </a:cubicBezTo>
                <a:cubicBezTo>
                  <a:pt x="6688" y="8406"/>
                  <a:pt x="7031" y="8031"/>
                  <a:pt x="7594" y="8031"/>
                </a:cubicBezTo>
                <a:cubicBezTo>
                  <a:pt x="13749" y="8031"/>
                  <a:pt x="13749" y="8031"/>
                  <a:pt x="13749" y="8031"/>
                </a:cubicBezTo>
                <a:cubicBezTo>
                  <a:pt x="14312" y="8031"/>
                  <a:pt x="14655" y="8406"/>
                  <a:pt x="14655" y="8874"/>
                </a:cubicBezTo>
                <a:cubicBezTo>
                  <a:pt x="14655" y="9218"/>
                  <a:pt x="14593" y="9531"/>
                  <a:pt x="14499" y="9843"/>
                </a:cubicBezTo>
                <a:cubicBezTo>
                  <a:pt x="14405" y="10124"/>
                  <a:pt x="14405" y="10124"/>
                  <a:pt x="14405" y="10124"/>
                </a:cubicBezTo>
                <a:cubicBezTo>
                  <a:pt x="14374" y="10218"/>
                  <a:pt x="14374" y="10218"/>
                  <a:pt x="14374" y="10218"/>
                </a:cubicBezTo>
                <a:cubicBezTo>
                  <a:pt x="14312" y="10312"/>
                  <a:pt x="14280" y="10406"/>
                  <a:pt x="14187" y="10468"/>
                </a:cubicBezTo>
                <a:cubicBezTo>
                  <a:pt x="14062" y="10593"/>
                  <a:pt x="13937" y="10656"/>
                  <a:pt x="13718" y="10687"/>
                </a:cubicBezTo>
                <a:cubicBezTo>
                  <a:pt x="7656" y="10687"/>
                  <a:pt x="7656" y="10687"/>
                  <a:pt x="7656" y="10687"/>
                </a:cubicBezTo>
                <a:cubicBezTo>
                  <a:pt x="7531" y="10687"/>
                  <a:pt x="7438" y="10656"/>
                  <a:pt x="7344" y="10593"/>
                </a:cubicBezTo>
                <a:close/>
                <a:moveTo>
                  <a:pt x="1344" y="8999"/>
                </a:moveTo>
                <a:lnTo>
                  <a:pt x="1344" y="8999"/>
                </a:lnTo>
                <a:cubicBezTo>
                  <a:pt x="1344" y="8124"/>
                  <a:pt x="1938" y="7344"/>
                  <a:pt x="2813" y="7344"/>
                </a:cubicBezTo>
                <a:cubicBezTo>
                  <a:pt x="3031" y="7344"/>
                  <a:pt x="3250" y="7406"/>
                  <a:pt x="3438" y="7499"/>
                </a:cubicBezTo>
                <a:cubicBezTo>
                  <a:pt x="5531" y="8781"/>
                  <a:pt x="5531" y="8781"/>
                  <a:pt x="5531" y="8781"/>
                </a:cubicBezTo>
                <a:cubicBezTo>
                  <a:pt x="5844" y="8968"/>
                  <a:pt x="6000" y="9312"/>
                  <a:pt x="6000" y="9687"/>
                </a:cubicBezTo>
                <a:cubicBezTo>
                  <a:pt x="6000" y="10187"/>
                  <a:pt x="5656" y="10687"/>
                  <a:pt x="5094" y="10687"/>
                </a:cubicBezTo>
                <a:cubicBezTo>
                  <a:pt x="2813" y="10687"/>
                  <a:pt x="2813" y="10687"/>
                  <a:pt x="2813" y="10687"/>
                </a:cubicBezTo>
                <a:cubicBezTo>
                  <a:pt x="1969" y="10687"/>
                  <a:pt x="1344" y="9906"/>
                  <a:pt x="1344" y="8999"/>
                </a:cubicBezTo>
                <a:close/>
                <a:moveTo>
                  <a:pt x="20655" y="9999"/>
                </a:moveTo>
                <a:lnTo>
                  <a:pt x="20655" y="9999"/>
                </a:lnTo>
                <a:cubicBezTo>
                  <a:pt x="20655" y="7374"/>
                  <a:pt x="20655" y="7374"/>
                  <a:pt x="20655" y="7374"/>
                </a:cubicBezTo>
                <a:cubicBezTo>
                  <a:pt x="20562" y="7000"/>
                  <a:pt x="20562" y="7000"/>
                  <a:pt x="20562" y="7000"/>
                </a:cubicBezTo>
                <a:cubicBezTo>
                  <a:pt x="20437" y="6657"/>
                  <a:pt x="20187" y="6344"/>
                  <a:pt x="19874" y="6063"/>
                </a:cubicBezTo>
                <a:cubicBezTo>
                  <a:pt x="19187" y="5500"/>
                  <a:pt x="18593" y="5000"/>
                  <a:pt x="18093" y="4563"/>
                </a:cubicBezTo>
                <a:cubicBezTo>
                  <a:pt x="18030" y="4750"/>
                  <a:pt x="17905" y="4907"/>
                  <a:pt x="17749" y="5032"/>
                </a:cubicBezTo>
                <a:cubicBezTo>
                  <a:pt x="17499" y="5250"/>
                  <a:pt x="17124" y="5344"/>
                  <a:pt x="16718" y="5344"/>
                </a:cubicBezTo>
                <a:cubicBezTo>
                  <a:pt x="4625" y="5344"/>
                  <a:pt x="4625" y="5344"/>
                  <a:pt x="4625" y="5344"/>
                </a:cubicBezTo>
                <a:cubicBezTo>
                  <a:pt x="4219" y="5344"/>
                  <a:pt x="3844" y="5250"/>
                  <a:pt x="3594" y="5032"/>
                </a:cubicBezTo>
                <a:cubicBezTo>
                  <a:pt x="3438" y="4907"/>
                  <a:pt x="3313" y="4750"/>
                  <a:pt x="3219" y="4563"/>
                </a:cubicBezTo>
                <a:cubicBezTo>
                  <a:pt x="2750" y="4969"/>
                  <a:pt x="2125" y="5500"/>
                  <a:pt x="1469" y="6063"/>
                </a:cubicBezTo>
                <a:cubicBezTo>
                  <a:pt x="1156" y="6344"/>
                  <a:pt x="875" y="6657"/>
                  <a:pt x="750" y="7000"/>
                </a:cubicBezTo>
                <a:cubicBezTo>
                  <a:pt x="656" y="7374"/>
                  <a:pt x="656" y="7374"/>
                  <a:pt x="656" y="7374"/>
                </a:cubicBezTo>
                <a:cubicBezTo>
                  <a:pt x="656" y="9999"/>
                  <a:pt x="656" y="9999"/>
                  <a:pt x="656" y="9999"/>
                </a:cubicBezTo>
                <a:cubicBezTo>
                  <a:pt x="656" y="10812"/>
                  <a:pt x="1188" y="11343"/>
                  <a:pt x="2000" y="11343"/>
                </a:cubicBezTo>
                <a:cubicBezTo>
                  <a:pt x="19343" y="11343"/>
                  <a:pt x="19343" y="11343"/>
                  <a:pt x="19343" y="11343"/>
                </a:cubicBezTo>
                <a:cubicBezTo>
                  <a:pt x="20155" y="11343"/>
                  <a:pt x="20655" y="10812"/>
                  <a:pt x="20655" y="9999"/>
                </a:cubicBezTo>
                <a:close/>
                <a:moveTo>
                  <a:pt x="20655" y="11562"/>
                </a:moveTo>
                <a:lnTo>
                  <a:pt x="20655" y="11562"/>
                </a:lnTo>
                <a:cubicBezTo>
                  <a:pt x="20312" y="11843"/>
                  <a:pt x="19843" y="11999"/>
                  <a:pt x="19343" y="11999"/>
                </a:cubicBezTo>
                <a:cubicBezTo>
                  <a:pt x="2000" y="11999"/>
                  <a:pt x="2000" y="11999"/>
                  <a:pt x="2000" y="11999"/>
                </a:cubicBezTo>
                <a:cubicBezTo>
                  <a:pt x="1469" y="11999"/>
                  <a:pt x="1031" y="11843"/>
                  <a:pt x="688" y="11562"/>
                </a:cubicBezTo>
                <a:cubicBezTo>
                  <a:pt x="781" y="12249"/>
                  <a:pt x="1250" y="12687"/>
                  <a:pt x="2000" y="12687"/>
                </a:cubicBezTo>
                <a:cubicBezTo>
                  <a:pt x="19343" y="12687"/>
                  <a:pt x="19343" y="12687"/>
                  <a:pt x="19343" y="12687"/>
                </a:cubicBezTo>
                <a:cubicBezTo>
                  <a:pt x="20062" y="12687"/>
                  <a:pt x="20562" y="12249"/>
                  <a:pt x="20655" y="11562"/>
                </a:cubicBezTo>
                <a:close/>
                <a:moveTo>
                  <a:pt x="19999" y="13718"/>
                </a:moveTo>
                <a:lnTo>
                  <a:pt x="19999" y="13718"/>
                </a:lnTo>
                <a:cubicBezTo>
                  <a:pt x="19999" y="13249"/>
                  <a:pt x="19999" y="13249"/>
                  <a:pt x="19999" y="13249"/>
                </a:cubicBezTo>
                <a:cubicBezTo>
                  <a:pt x="19780" y="13312"/>
                  <a:pt x="19562" y="13343"/>
                  <a:pt x="19343" y="13343"/>
                </a:cubicBezTo>
                <a:cubicBezTo>
                  <a:pt x="15999" y="13343"/>
                  <a:pt x="15999" y="13343"/>
                  <a:pt x="15999" y="13343"/>
                </a:cubicBezTo>
                <a:cubicBezTo>
                  <a:pt x="15999" y="13718"/>
                  <a:pt x="15999" y="13718"/>
                  <a:pt x="15999" y="13718"/>
                </a:cubicBezTo>
                <a:cubicBezTo>
                  <a:pt x="15999" y="13874"/>
                  <a:pt x="16124" y="13999"/>
                  <a:pt x="16312" y="13999"/>
                </a:cubicBezTo>
                <a:cubicBezTo>
                  <a:pt x="19687" y="13999"/>
                  <a:pt x="19687" y="13999"/>
                  <a:pt x="19687" y="13999"/>
                </a:cubicBezTo>
                <a:cubicBezTo>
                  <a:pt x="19874" y="13999"/>
                  <a:pt x="19999" y="13874"/>
                  <a:pt x="19999" y="13718"/>
                </a:cubicBezTo>
                <a:close/>
                <a:moveTo>
                  <a:pt x="5344" y="13718"/>
                </a:moveTo>
                <a:lnTo>
                  <a:pt x="5344" y="13718"/>
                </a:lnTo>
                <a:cubicBezTo>
                  <a:pt x="5344" y="13343"/>
                  <a:pt x="5344" y="13343"/>
                  <a:pt x="5344" y="13343"/>
                </a:cubicBezTo>
                <a:cubicBezTo>
                  <a:pt x="2000" y="13343"/>
                  <a:pt x="2000" y="13343"/>
                  <a:pt x="2000" y="13343"/>
                </a:cubicBezTo>
                <a:cubicBezTo>
                  <a:pt x="1750" y="13343"/>
                  <a:pt x="1531" y="13312"/>
                  <a:pt x="1344" y="13249"/>
                </a:cubicBezTo>
                <a:cubicBezTo>
                  <a:pt x="1344" y="13718"/>
                  <a:pt x="1344" y="13718"/>
                  <a:pt x="1344" y="13718"/>
                </a:cubicBezTo>
                <a:cubicBezTo>
                  <a:pt x="1344" y="13874"/>
                  <a:pt x="1469" y="13999"/>
                  <a:pt x="1625" y="13999"/>
                </a:cubicBezTo>
                <a:cubicBezTo>
                  <a:pt x="5031" y="13999"/>
                  <a:pt x="5031" y="13999"/>
                  <a:pt x="5031" y="13999"/>
                </a:cubicBezTo>
                <a:cubicBezTo>
                  <a:pt x="5188" y="13999"/>
                  <a:pt x="5344" y="13874"/>
                  <a:pt x="5344" y="13718"/>
                </a:cubicBezTo>
                <a:close/>
                <a:moveTo>
                  <a:pt x="656" y="13718"/>
                </a:moveTo>
                <a:lnTo>
                  <a:pt x="656" y="13718"/>
                </a:lnTo>
                <a:cubicBezTo>
                  <a:pt x="656" y="12874"/>
                  <a:pt x="656" y="12874"/>
                  <a:pt x="656" y="12874"/>
                </a:cubicBezTo>
                <a:cubicBezTo>
                  <a:pt x="250" y="12531"/>
                  <a:pt x="0" y="11999"/>
                  <a:pt x="0" y="11343"/>
                </a:cubicBezTo>
                <a:cubicBezTo>
                  <a:pt x="0" y="7344"/>
                  <a:pt x="0" y="7344"/>
                  <a:pt x="0" y="7344"/>
                </a:cubicBezTo>
                <a:cubicBezTo>
                  <a:pt x="0" y="7313"/>
                  <a:pt x="0" y="7313"/>
                  <a:pt x="0" y="7313"/>
                </a:cubicBezTo>
                <a:cubicBezTo>
                  <a:pt x="94" y="6563"/>
                  <a:pt x="531" y="5969"/>
                  <a:pt x="1031" y="5563"/>
                </a:cubicBezTo>
                <a:cubicBezTo>
                  <a:pt x="1406" y="5250"/>
                  <a:pt x="1750" y="4969"/>
                  <a:pt x="2063" y="4688"/>
                </a:cubicBezTo>
                <a:cubicBezTo>
                  <a:pt x="1750" y="4688"/>
                  <a:pt x="1750" y="4688"/>
                  <a:pt x="1750" y="4688"/>
                </a:cubicBezTo>
                <a:cubicBezTo>
                  <a:pt x="1156" y="4688"/>
                  <a:pt x="656" y="4250"/>
                  <a:pt x="656" y="3688"/>
                </a:cubicBezTo>
                <a:cubicBezTo>
                  <a:pt x="656" y="3125"/>
                  <a:pt x="1156" y="2688"/>
                  <a:pt x="1750" y="2688"/>
                </a:cubicBezTo>
                <a:cubicBezTo>
                  <a:pt x="1906" y="2688"/>
                  <a:pt x="2063" y="2719"/>
                  <a:pt x="2219" y="2750"/>
                </a:cubicBezTo>
                <a:cubicBezTo>
                  <a:pt x="3438" y="3344"/>
                  <a:pt x="3438" y="3344"/>
                  <a:pt x="3438" y="3344"/>
                </a:cubicBezTo>
                <a:cubicBezTo>
                  <a:pt x="3875" y="2500"/>
                  <a:pt x="4438" y="1219"/>
                  <a:pt x="5125" y="563"/>
                </a:cubicBezTo>
                <a:cubicBezTo>
                  <a:pt x="5500" y="219"/>
                  <a:pt x="6125" y="0"/>
                  <a:pt x="6719" y="0"/>
                </a:cubicBezTo>
                <a:cubicBezTo>
                  <a:pt x="14593" y="0"/>
                  <a:pt x="14593" y="0"/>
                  <a:pt x="14593" y="0"/>
                </a:cubicBezTo>
                <a:cubicBezTo>
                  <a:pt x="15218" y="0"/>
                  <a:pt x="15812" y="219"/>
                  <a:pt x="16187" y="563"/>
                </a:cubicBezTo>
                <a:cubicBezTo>
                  <a:pt x="16905" y="1219"/>
                  <a:pt x="17468" y="2500"/>
                  <a:pt x="17874" y="3344"/>
                </a:cubicBezTo>
                <a:cubicBezTo>
                  <a:pt x="19124" y="2750"/>
                  <a:pt x="19124" y="2750"/>
                  <a:pt x="19124" y="2750"/>
                </a:cubicBezTo>
                <a:cubicBezTo>
                  <a:pt x="19280" y="2719"/>
                  <a:pt x="19405" y="2688"/>
                  <a:pt x="19562" y="2688"/>
                </a:cubicBezTo>
                <a:cubicBezTo>
                  <a:pt x="20155" y="2688"/>
                  <a:pt x="20655" y="3125"/>
                  <a:pt x="20655" y="3688"/>
                </a:cubicBezTo>
                <a:cubicBezTo>
                  <a:pt x="20655" y="4250"/>
                  <a:pt x="20155" y="4688"/>
                  <a:pt x="19562" y="4688"/>
                </a:cubicBezTo>
                <a:cubicBezTo>
                  <a:pt x="19280" y="4688"/>
                  <a:pt x="19280" y="4688"/>
                  <a:pt x="19280" y="4688"/>
                </a:cubicBezTo>
                <a:cubicBezTo>
                  <a:pt x="19593" y="4969"/>
                  <a:pt x="19937" y="5250"/>
                  <a:pt x="20312" y="5563"/>
                </a:cubicBezTo>
                <a:cubicBezTo>
                  <a:pt x="20812" y="5969"/>
                  <a:pt x="21249" y="6563"/>
                  <a:pt x="21343" y="7313"/>
                </a:cubicBezTo>
                <a:cubicBezTo>
                  <a:pt x="21343" y="7344"/>
                  <a:pt x="21343" y="7344"/>
                  <a:pt x="21343" y="7344"/>
                </a:cubicBezTo>
                <a:cubicBezTo>
                  <a:pt x="21343" y="11343"/>
                  <a:pt x="21343" y="11343"/>
                  <a:pt x="21343" y="11343"/>
                </a:cubicBezTo>
                <a:cubicBezTo>
                  <a:pt x="21343" y="11999"/>
                  <a:pt x="21093" y="12531"/>
                  <a:pt x="20655" y="12906"/>
                </a:cubicBezTo>
                <a:cubicBezTo>
                  <a:pt x="20655" y="13718"/>
                  <a:pt x="20655" y="13718"/>
                  <a:pt x="20655" y="13718"/>
                </a:cubicBezTo>
                <a:cubicBezTo>
                  <a:pt x="20655" y="14249"/>
                  <a:pt x="20218" y="14687"/>
                  <a:pt x="19687" y="14687"/>
                </a:cubicBezTo>
                <a:cubicBezTo>
                  <a:pt x="16312" y="14687"/>
                  <a:pt x="16312" y="14687"/>
                  <a:pt x="16312" y="14687"/>
                </a:cubicBezTo>
                <a:cubicBezTo>
                  <a:pt x="15780" y="14687"/>
                  <a:pt x="15343" y="14249"/>
                  <a:pt x="15343" y="13718"/>
                </a:cubicBezTo>
                <a:cubicBezTo>
                  <a:pt x="15343" y="13343"/>
                  <a:pt x="15343" y="13343"/>
                  <a:pt x="15343" y="13343"/>
                </a:cubicBezTo>
                <a:cubicBezTo>
                  <a:pt x="6000" y="13343"/>
                  <a:pt x="6000" y="13343"/>
                  <a:pt x="6000" y="13343"/>
                </a:cubicBezTo>
                <a:cubicBezTo>
                  <a:pt x="6000" y="13718"/>
                  <a:pt x="6000" y="13718"/>
                  <a:pt x="6000" y="13718"/>
                </a:cubicBezTo>
                <a:cubicBezTo>
                  <a:pt x="6000" y="14249"/>
                  <a:pt x="5563" y="14687"/>
                  <a:pt x="5031" y="14687"/>
                </a:cubicBezTo>
                <a:cubicBezTo>
                  <a:pt x="1625" y="14687"/>
                  <a:pt x="1625" y="14687"/>
                  <a:pt x="1625" y="14687"/>
                </a:cubicBezTo>
                <a:cubicBezTo>
                  <a:pt x="1094" y="14687"/>
                  <a:pt x="656" y="14249"/>
                  <a:pt x="656" y="137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0" name="Group 356"/>
          <p:cNvGrpSpPr>
            <a:grpSpLocks/>
          </p:cNvGrpSpPr>
          <p:nvPr/>
        </p:nvGrpSpPr>
        <p:grpSpPr bwMode="auto">
          <a:xfrm>
            <a:off x="7592580" y="4022911"/>
            <a:ext cx="366712" cy="365125"/>
            <a:chOff x="2405063" y="1143000"/>
            <a:chExt cx="5276850" cy="5287963"/>
          </a:xfrm>
          <a:noFill/>
        </p:grpSpPr>
        <p:sp>
          <p:nvSpPr>
            <p:cNvPr id="511" name="Line 1"/>
            <p:cNvSpPr>
              <a:spLocks noChangeShapeType="1"/>
            </p:cNvSpPr>
            <p:nvPr/>
          </p:nvSpPr>
          <p:spPr bwMode="auto">
            <a:xfrm flipH="1">
              <a:off x="2998995" y="3786989"/>
              <a:ext cx="68523" cy="0"/>
            </a:xfrm>
            <a:prstGeom prst="line">
              <a:avLst/>
            </a:pr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Line 2"/>
            <p:cNvSpPr>
              <a:spLocks noChangeShapeType="1"/>
            </p:cNvSpPr>
            <p:nvPr/>
          </p:nvSpPr>
          <p:spPr bwMode="auto">
            <a:xfrm flipH="1">
              <a:off x="7019458" y="3786989"/>
              <a:ext cx="68523" cy="0"/>
            </a:xfrm>
            <a:prstGeom prst="line">
              <a:avLst/>
            </a:pr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Line 3"/>
            <p:cNvSpPr>
              <a:spLocks noChangeShapeType="1"/>
            </p:cNvSpPr>
            <p:nvPr/>
          </p:nvSpPr>
          <p:spPr bwMode="auto">
            <a:xfrm flipH="1" flipV="1">
              <a:off x="3273117" y="2752380"/>
              <a:ext cx="45687" cy="45982"/>
            </a:xfrm>
            <a:prstGeom prst="line">
              <a:avLst/>
            </a:pr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Line 4"/>
            <p:cNvSpPr>
              <a:spLocks noChangeShapeType="1"/>
            </p:cNvSpPr>
            <p:nvPr/>
          </p:nvSpPr>
          <p:spPr bwMode="auto">
            <a:xfrm flipH="1" flipV="1">
              <a:off x="4026947" y="2016663"/>
              <a:ext cx="22851" cy="68981"/>
            </a:xfrm>
            <a:prstGeom prst="line">
              <a:avLst/>
            </a:pr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Line 5"/>
            <p:cNvSpPr>
              <a:spLocks noChangeShapeType="1"/>
            </p:cNvSpPr>
            <p:nvPr/>
          </p:nvSpPr>
          <p:spPr bwMode="auto">
            <a:xfrm flipV="1">
              <a:off x="6768171" y="2752380"/>
              <a:ext cx="45687" cy="45982"/>
            </a:xfrm>
            <a:prstGeom prst="line">
              <a:avLst/>
            </a:pr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Line 6"/>
            <p:cNvSpPr>
              <a:spLocks noChangeShapeType="1"/>
            </p:cNvSpPr>
            <p:nvPr/>
          </p:nvSpPr>
          <p:spPr bwMode="auto">
            <a:xfrm flipV="1">
              <a:off x="6037178" y="2016663"/>
              <a:ext cx="22851" cy="68981"/>
            </a:xfrm>
            <a:prstGeom prst="line">
              <a:avLst/>
            </a:pr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Line 7"/>
            <p:cNvSpPr>
              <a:spLocks noChangeShapeType="1"/>
            </p:cNvSpPr>
            <p:nvPr/>
          </p:nvSpPr>
          <p:spPr bwMode="auto">
            <a:xfrm flipV="1">
              <a:off x="5054913" y="1740770"/>
              <a:ext cx="0" cy="68981"/>
            </a:xfrm>
            <a:prstGeom prst="line">
              <a:avLst/>
            </a:pr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Line 8"/>
            <p:cNvSpPr>
              <a:spLocks noChangeShapeType="1"/>
            </p:cNvSpPr>
            <p:nvPr/>
          </p:nvSpPr>
          <p:spPr bwMode="auto">
            <a:xfrm flipH="1">
              <a:off x="5146288" y="2591449"/>
              <a:ext cx="365497" cy="1425451"/>
            </a:xfrm>
            <a:prstGeom prst="line">
              <a:avLst/>
            </a:pr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Freeform 9"/>
            <p:cNvSpPr>
              <a:spLocks noChangeArrowheads="1"/>
            </p:cNvSpPr>
            <p:nvPr/>
          </p:nvSpPr>
          <p:spPr bwMode="auto">
            <a:xfrm>
              <a:off x="2405063" y="1143000"/>
              <a:ext cx="5276850" cy="5287963"/>
            </a:xfrm>
            <a:custGeom>
              <a:avLst/>
              <a:gdLst>
                <a:gd name="T0" fmla="*/ 14655 w 14656"/>
                <a:gd name="T1" fmla="*/ 7344 h 14688"/>
                <a:gd name="T2" fmla="*/ 14655 w 14656"/>
                <a:gd name="T3" fmla="*/ 7344 h 14688"/>
                <a:gd name="T4" fmla="*/ 7343 w 14656"/>
                <a:gd name="T5" fmla="*/ 14687 h 14688"/>
                <a:gd name="T6" fmla="*/ 0 w 14656"/>
                <a:gd name="T7" fmla="*/ 7344 h 14688"/>
                <a:gd name="T8" fmla="*/ 7343 w 14656"/>
                <a:gd name="T9" fmla="*/ 0 h 14688"/>
                <a:gd name="T10" fmla="*/ 14655 w 14656"/>
                <a:gd name="T11" fmla="*/ 7344 h 14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56" h="14688">
                  <a:moveTo>
                    <a:pt x="14655" y="7344"/>
                  </a:moveTo>
                  <a:lnTo>
                    <a:pt x="14655" y="7344"/>
                  </a:lnTo>
                  <a:cubicBezTo>
                    <a:pt x="14655" y="11406"/>
                    <a:pt x="11374" y="14687"/>
                    <a:pt x="7343" y="14687"/>
                  </a:cubicBezTo>
                  <a:cubicBezTo>
                    <a:pt x="3281" y="14687"/>
                    <a:pt x="0" y="11406"/>
                    <a:pt x="0" y="7344"/>
                  </a:cubicBezTo>
                  <a:cubicBezTo>
                    <a:pt x="0" y="3282"/>
                    <a:pt x="3281" y="0"/>
                    <a:pt x="7343" y="0"/>
                  </a:cubicBezTo>
                  <a:cubicBezTo>
                    <a:pt x="11374" y="0"/>
                    <a:pt x="14655" y="3282"/>
                    <a:pt x="14655" y="7344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Line 10"/>
            <p:cNvSpPr>
              <a:spLocks noChangeShapeType="1"/>
            </p:cNvSpPr>
            <p:nvPr/>
          </p:nvSpPr>
          <p:spPr bwMode="auto">
            <a:xfrm>
              <a:off x="6128552" y="4499707"/>
              <a:ext cx="1370612" cy="0"/>
            </a:xfrm>
            <a:prstGeom prst="line">
              <a:avLst/>
            </a:pr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Line 11"/>
            <p:cNvSpPr>
              <a:spLocks noChangeShapeType="1"/>
            </p:cNvSpPr>
            <p:nvPr/>
          </p:nvSpPr>
          <p:spPr bwMode="auto">
            <a:xfrm>
              <a:off x="2519273" y="4499707"/>
              <a:ext cx="1439150" cy="0"/>
            </a:xfrm>
            <a:prstGeom prst="line">
              <a:avLst/>
            </a:pr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Freeform 12"/>
            <p:cNvSpPr>
              <a:spLocks noChangeArrowheads="1"/>
            </p:cNvSpPr>
            <p:nvPr/>
          </p:nvSpPr>
          <p:spPr bwMode="auto">
            <a:xfrm>
              <a:off x="4575192" y="4016900"/>
              <a:ext cx="936592" cy="965628"/>
            </a:xfrm>
            <a:custGeom>
              <a:avLst/>
              <a:gdLst>
                <a:gd name="T0" fmla="*/ 2655 w 2656"/>
                <a:gd name="T1" fmla="*/ 1344 h 2689"/>
                <a:gd name="T2" fmla="*/ 2655 w 2656"/>
                <a:gd name="T3" fmla="*/ 1344 h 2689"/>
                <a:gd name="T4" fmla="*/ 1343 w 2656"/>
                <a:gd name="T5" fmla="*/ 2688 h 2689"/>
                <a:gd name="T6" fmla="*/ 0 w 2656"/>
                <a:gd name="T7" fmla="*/ 1344 h 2689"/>
                <a:gd name="T8" fmla="*/ 1343 w 2656"/>
                <a:gd name="T9" fmla="*/ 0 h 2689"/>
                <a:gd name="T10" fmla="*/ 2655 w 2656"/>
                <a:gd name="T11" fmla="*/ 1344 h 2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6" h="2689">
                  <a:moveTo>
                    <a:pt x="2655" y="1344"/>
                  </a:moveTo>
                  <a:lnTo>
                    <a:pt x="2655" y="1344"/>
                  </a:lnTo>
                  <a:cubicBezTo>
                    <a:pt x="2655" y="2094"/>
                    <a:pt x="2062" y="2688"/>
                    <a:pt x="1343" y="2688"/>
                  </a:cubicBezTo>
                  <a:cubicBezTo>
                    <a:pt x="594" y="2688"/>
                    <a:pt x="0" y="2094"/>
                    <a:pt x="0" y="1344"/>
                  </a:cubicBezTo>
                  <a:cubicBezTo>
                    <a:pt x="0" y="594"/>
                    <a:pt x="594" y="0"/>
                    <a:pt x="1343" y="0"/>
                  </a:cubicBezTo>
                  <a:cubicBezTo>
                    <a:pt x="2062" y="0"/>
                    <a:pt x="2655" y="594"/>
                    <a:pt x="2655" y="1344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3" name="Group 369"/>
          <p:cNvGrpSpPr>
            <a:grpSpLocks/>
          </p:cNvGrpSpPr>
          <p:nvPr/>
        </p:nvGrpSpPr>
        <p:grpSpPr bwMode="auto">
          <a:xfrm>
            <a:off x="913273" y="3227667"/>
            <a:ext cx="220662" cy="384175"/>
            <a:chOff x="3321050" y="782638"/>
            <a:chExt cx="3430588" cy="5951537"/>
          </a:xfrm>
          <a:noFill/>
        </p:grpSpPr>
        <p:sp>
          <p:nvSpPr>
            <p:cNvPr id="524" name="Freeform 1"/>
            <p:cNvSpPr>
              <a:spLocks noChangeArrowheads="1"/>
            </p:cNvSpPr>
            <p:nvPr/>
          </p:nvSpPr>
          <p:spPr bwMode="auto">
            <a:xfrm>
              <a:off x="3321050" y="782638"/>
              <a:ext cx="3430588" cy="5951537"/>
            </a:xfrm>
            <a:custGeom>
              <a:avLst/>
              <a:gdLst>
                <a:gd name="T0" fmla="*/ 9530 w 9531"/>
                <a:gd name="T1" fmla="*/ 4782 h 16532"/>
                <a:gd name="T2" fmla="*/ 9530 w 9531"/>
                <a:gd name="T3" fmla="*/ 4782 h 16532"/>
                <a:gd name="T4" fmla="*/ 4781 w 9531"/>
                <a:gd name="T5" fmla="*/ 16531 h 16532"/>
                <a:gd name="T6" fmla="*/ 0 w 9531"/>
                <a:gd name="T7" fmla="*/ 4782 h 16532"/>
                <a:gd name="T8" fmla="*/ 4781 w 9531"/>
                <a:gd name="T9" fmla="*/ 0 h 16532"/>
                <a:gd name="T10" fmla="*/ 9530 w 9531"/>
                <a:gd name="T11" fmla="*/ 4782 h 16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31" h="16532">
                  <a:moveTo>
                    <a:pt x="9530" y="4782"/>
                  </a:moveTo>
                  <a:lnTo>
                    <a:pt x="9530" y="4782"/>
                  </a:lnTo>
                  <a:cubicBezTo>
                    <a:pt x="9530" y="7407"/>
                    <a:pt x="4781" y="16531"/>
                    <a:pt x="4781" y="16531"/>
                  </a:cubicBezTo>
                  <a:cubicBezTo>
                    <a:pt x="4781" y="16531"/>
                    <a:pt x="0" y="7407"/>
                    <a:pt x="0" y="4782"/>
                  </a:cubicBezTo>
                  <a:cubicBezTo>
                    <a:pt x="0" y="2157"/>
                    <a:pt x="2125" y="0"/>
                    <a:pt x="4781" y="0"/>
                  </a:cubicBezTo>
                  <a:cubicBezTo>
                    <a:pt x="7405" y="0"/>
                    <a:pt x="9530" y="2157"/>
                    <a:pt x="9530" y="4782"/>
                  </a:cubicBezTo>
                </a:path>
              </a:pathLst>
            </a:custGeom>
            <a:grpFill/>
            <a:ln w="9525" cap="rnd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Freeform 2"/>
            <p:cNvSpPr>
              <a:spLocks noChangeArrowheads="1"/>
            </p:cNvSpPr>
            <p:nvPr/>
          </p:nvSpPr>
          <p:spPr bwMode="auto">
            <a:xfrm>
              <a:off x="3938056" y="1397474"/>
              <a:ext cx="2196576" cy="2188781"/>
            </a:xfrm>
            <a:custGeom>
              <a:avLst/>
              <a:gdLst>
                <a:gd name="T0" fmla="*/ 6124 w 6125"/>
                <a:gd name="T1" fmla="*/ 3062 h 6126"/>
                <a:gd name="T2" fmla="*/ 6124 w 6125"/>
                <a:gd name="T3" fmla="*/ 3062 h 6126"/>
                <a:gd name="T4" fmla="*/ 3063 w 6125"/>
                <a:gd name="T5" fmla="*/ 0 h 6126"/>
                <a:gd name="T6" fmla="*/ 0 w 6125"/>
                <a:gd name="T7" fmla="*/ 3062 h 6126"/>
                <a:gd name="T8" fmla="*/ 3063 w 6125"/>
                <a:gd name="T9" fmla="*/ 6125 h 6126"/>
                <a:gd name="T10" fmla="*/ 6124 w 6125"/>
                <a:gd name="T11" fmla="*/ 3062 h 6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5" h="6126">
                  <a:moveTo>
                    <a:pt x="6124" y="3062"/>
                  </a:moveTo>
                  <a:lnTo>
                    <a:pt x="6124" y="3062"/>
                  </a:lnTo>
                  <a:cubicBezTo>
                    <a:pt x="6124" y="1375"/>
                    <a:pt x="4749" y="0"/>
                    <a:pt x="3063" y="0"/>
                  </a:cubicBezTo>
                  <a:cubicBezTo>
                    <a:pt x="1375" y="0"/>
                    <a:pt x="0" y="1375"/>
                    <a:pt x="0" y="3062"/>
                  </a:cubicBezTo>
                  <a:cubicBezTo>
                    <a:pt x="0" y="4750"/>
                    <a:pt x="1375" y="6125"/>
                    <a:pt x="3063" y="6125"/>
                  </a:cubicBezTo>
                  <a:cubicBezTo>
                    <a:pt x="4749" y="6125"/>
                    <a:pt x="6124" y="4750"/>
                    <a:pt x="6124" y="3062"/>
                  </a:cubicBezTo>
                </a:path>
              </a:pathLst>
            </a:custGeom>
            <a:grpFill/>
            <a:ln w="9525" cap="flat" cmpd="sng">
              <a:solidFill>
                <a:schemeClr val="bg2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roup 525"/>
          <p:cNvGrpSpPr>
            <a:grpSpLocks noChangeAspect="1"/>
          </p:cNvGrpSpPr>
          <p:nvPr/>
        </p:nvGrpSpPr>
        <p:grpSpPr>
          <a:xfrm>
            <a:off x="8153763" y="4032012"/>
            <a:ext cx="408702" cy="346920"/>
            <a:chOff x="-265112" y="2547938"/>
            <a:chExt cx="2268538" cy="1925637"/>
          </a:xfrm>
          <a:noFill/>
        </p:grpSpPr>
        <p:sp>
          <p:nvSpPr>
            <p:cNvPr id="527" name="Freeform 526"/>
            <p:cNvSpPr>
              <a:spLocks/>
            </p:cNvSpPr>
            <p:nvPr/>
          </p:nvSpPr>
          <p:spPr bwMode="auto">
            <a:xfrm>
              <a:off x="-265112" y="2547938"/>
              <a:ext cx="2268538" cy="1925637"/>
            </a:xfrm>
            <a:custGeom>
              <a:avLst/>
              <a:gdLst>
                <a:gd name="T0" fmla="*/ 235 w 1429"/>
                <a:gd name="T1" fmla="*/ 0 h 1213"/>
                <a:gd name="T2" fmla="*/ 1206 w 1429"/>
                <a:gd name="T3" fmla="*/ 0 h 1213"/>
                <a:gd name="T4" fmla="*/ 1429 w 1429"/>
                <a:gd name="T5" fmla="*/ 273 h 1213"/>
                <a:gd name="T6" fmla="*/ 722 w 1429"/>
                <a:gd name="T7" fmla="*/ 1213 h 1213"/>
                <a:gd name="T8" fmla="*/ 0 w 1429"/>
                <a:gd name="T9" fmla="*/ 273 h 1213"/>
                <a:gd name="T10" fmla="*/ 235 w 1429"/>
                <a:gd name="T11" fmla="*/ 0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29" h="1213">
                  <a:moveTo>
                    <a:pt x="235" y="0"/>
                  </a:moveTo>
                  <a:lnTo>
                    <a:pt x="1206" y="0"/>
                  </a:lnTo>
                  <a:lnTo>
                    <a:pt x="1429" y="273"/>
                  </a:lnTo>
                  <a:lnTo>
                    <a:pt x="722" y="1213"/>
                  </a:lnTo>
                  <a:lnTo>
                    <a:pt x="0" y="273"/>
                  </a:lnTo>
                  <a:lnTo>
                    <a:pt x="235" y="0"/>
                  </a:lnTo>
                  <a:close/>
                </a:path>
              </a:pathLst>
            </a:custGeom>
            <a:grpFill/>
            <a:ln w="12175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Line 6"/>
            <p:cNvSpPr>
              <a:spLocks noChangeShapeType="1"/>
            </p:cNvSpPr>
            <p:nvPr/>
          </p:nvSpPr>
          <p:spPr bwMode="auto">
            <a:xfrm>
              <a:off x="-265112" y="2981325"/>
              <a:ext cx="2268538" cy="0"/>
            </a:xfrm>
            <a:prstGeom prst="line">
              <a:avLst/>
            </a:prstGeom>
            <a:grpFill/>
            <a:ln w="12175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Freeform 528"/>
            <p:cNvSpPr>
              <a:spLocks/>
            </p:cNvSpPr>
            <p:nvPr/>
          </p:nvSpPr>
          <p:spPr bwMode="auto">
            <a:xfrm>
              <a:off x="107950" y="2547938"/>
              <a:ext cx="773113" cy="1925637"/>
            </a:xfrm>
            <a:custGeom>
              <a:avLst/>
              <a:gdLst>
                <a:gd name="T0" fmla="*/ 0 w 487"/>
                <a:gd name="T1" fmla="*/ 0 h 1213"/>
                <a:gd name="T2" fmla="*/ 240 w 487"/>
                <a:gd name="T3" fmla="*/ 273 h 1213"/>
                <a:gd name="T4" fmla="*/ 487 w 487"/>
                <a:gd name="T5" fmla="*/ 1213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7" h="1213">
                  <a:moveTo>
                    <a:pt x="0" y="0"/>
                  </a:moveTo>
                  <a:lnTo>
                    <a:pt x="240" y="273"/>
                  </a:lnTo>
                  <a:lnTo>
                    <a:pt x="487" y="1213"/>
                  </a:lnTo>
                </a:path>
              </a:pathLst>
            </a:custGeom>
            <a:grpFill/>
            <a:ln w="12175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Freeform 529"/>
            <p:cNvSpPr>
              <a:spLocks/>
            </p:cNvSpPr>
            <p:nvPr/>
          </p:nvSpPr>
          <p:spPr bwMode="auto">
            <a:xfrm>
              <a:off x="488950" y="2547938"/>
              <a:ext cx="779463" cy="433387"/>
            </a:xfrm>
            <a:custGeom>
              <a:avLst/>
              <a:gdLst>
                <a:gd name="T0" fmla="*/ 0 w 491"/>
                <a:gd name="T1" fmla="*/ 273 h 273"/>
                <a:gd name="T2" fmla="*/ 247 w 491"/>
                <a:gd name="T3" fmla="*/ 0 h 273"/>
                <a:gd name="T4" fmla="*/ 491 w 491"/>
                <a:gd name="T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1" h="273">
                  <a:moveTo>
                    <a:pt x="0" y="273"/>
                  </a:moveTo>
                  <a:lnTo>
                    <a:pt x="247" y="0"/>
                  </a:lnTo>
                  <a:lnTo>
                    <a:pt x="491" y="273"/>
                  </a:lnTo>
                </a:path>
              </a:pathLst>
            </a:custGeom>
            <a:grpFill/>
            <a:ln w="12175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Freeform 530"/>
            <p:cNvSpPr>
              <a:spLocks/>
            </p:cNvSpPr>
            <p:nvPr/>
          </p:nvSpPr>
          <p:spPr bwMode="auto">
            <a:xfrm>
              <a:off x="881063" y="2547938"/>
              <a:ext cx="768350" cy="1925637"/>
            </a:xfrm>
            <a:custGeom>
              <a:avLst/>
              <a:gdLst>
                <a:gd name="T0" fmla="*/ 484 w 484"/>
                <a:gd name="T1" fmla="*/ 0 h 1213"/>
                <a:gd name="T2" fmla="*/ 244 w 484"/>
                <a:gd name="T3" fmla="*/ 273 h 1213"/>
                <a:gd name="T4" fmla="*/ 0 w 484"/>
                <a:gd name="T5" fmla="*/ 1213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4" h="1213">
                  <a:moveTo>
                    <a:pt x="484" y="0"/>
                  </a:moveTo>
                  <a:lnTo>
                    <a:pt x="244" y="273"/>
                  </a:lnTo>
                  <a:lnTo>
                    <a:pt x="0" y="1213"/>
                  </a:lnTo>
                </a:path>
              </a:pathLst>
            </a:custGeom>
            <a:grpFill/>
            <a:ln w="12175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2" name="Shape 538"/>
          <p:cNvSpPr>
            <a:spLocks/>
          </p:cNvSpPr>
          <p:nvPr/>
        </p:nvSpPr>
        <p:spPr bwMode="auto">
          <a:xfrm>
            <a:off x="6986950" y="3990372"/>
            <a:ext cx="411163" cy="412750"/>
          </a:xfrm>
          <a:custGeom>
            <a:avLst/>
            <a:gdLst>
              <a:gd name="T0" fmla="*/ 49 w 16221"/>
              <a:gd name="T1" fmla="*/ 7283 h 16222"/>
              <a:gd name="T2" fmla="*/ 366 w 16221"/>
              <a:gd name="T3" fmla="*/ 5700 h 16222"/>
              <a:gd name="T4" fmla="*/ 975 w 16221"/>
              <a:gd name="T5" fmla="*/ 4239 h 16222"/>
              <a:gd name="T6" fmla="*/ 1851 w 16221"/>
              <a:gd name="T7" fmla="*/ 2948 h 16222"/>
              <a:gd name="T8" fmla="*/ 2947 w 16221"/>
              <a:gd name="T9" fmla="*/ 1852 h 16222"/>
              <a:gd name="T10" fmla="*/ 4238 w 16221"/>
              <a:gd name="T11" fmla="*/ 975 h 16222"/>
              <a:gd name="T12" fmla="*/ 5699 w 16221"/>
              <a:gd name="T13" fmla="*/ 366 h 16222"/>
              <a:gd name="T14" fmla="*/ 7282 w 16221"/>
              <a:gd name="T15" fmla="*/ 50 h 16222"/>
              <a:gd name="T16" fmla="*/ 8525 w 16221"/>
              <a:gd name="T17" fmla="*/ 1 h 16222"/>
              <a:gd name="T18" fmla="*/ 10132 w 16221"/>
              <a:gd name="T19" fmla="*/ 244 h 16222"/>
              <a:gd name="T20" fmla="*/ 11618 w 16221"/>
              <a:gd name="T21" fmla="*/ 805 h 16222"/>
              <a:gd name="T22" fmla="*/ 12957 w 16221"/>
              <a:gd name="T23" fmla="*/ 1608 h 16222"/>
              <a:gd name="T24" fmla="*/ 14126 w 16221"/>
              <a:gd name="T25" fmla="*/ 2656 h 16222"/>
              <a:gd name="T26" fmla="*/ 15052 w 16221"/>
              <a:gd name="T27" fmla="*/ 3898 h 16222"/>
              <a:gd name="T28" fmla="*/ 15734 w 16221"/>
              <a:gd name="T29" fmla="*/ 5335 h 16222"/>
              <a:gd name="T30" fmla="*/ 16123 w 16221"/>
              <a:gd name="T31" fmla="*/ 6869 h 16222"/>
              <a:gd name="T32" fmla="*/ 16221 w 16221"/>
              <a:gd name="T33" fmla="*/ 8111 h 16222"/>
              <a:gd name="T34" fmla="*/ 16050 w 16221"/>
              <a:gd name="T35" fmla="*/ 9743 h 16222"/>
              <a:gd name="T36" fmla="*/ 15587 w 16221"/>
              <a:gd name="T37" fmla="*/ 11277 h 16222"/>
              <a:gd name="T38" fmla="*/ 14832 w 16221"/>
              <a:gd name="T39" fmla="*/ 12641 h 16222"/>
              <a:gd name="T40" fmla="*/ 13834 w 16221"/>
              <a:gd name="T41" fmla="*/ 13835 h 16222"/>
              <a:gd name="T42" fmla="*/ 12641 w 16221"/>
              <a:gd name="T43" fmla="*/ 14833 h 16222"/>
              <a:gd name="T44" fmla="*/ 11277 w 16221"/>
              <a:gd name="T45" fmla="*/ 15588 h 16222"/>
              <a:gd name="T46" fmla="*/ 9742 w 16221"/>
              <a:gd name="T47" fmla="*/ 16051 h 16222"/>
              <a:gd name="T48" fmla="*/ 8111 w 16221"/>
              <a:gd name="T49" fmla="*/ 16221 h 16222"/>
              <a:gd name="T50" fmla="*/ 6868 w 16221"/>
              <a:gd name="T51" fmla="*/ 16124 h 16222"/>
              <a:gd name="T52" fmla="*/ 5334 w 16221"/>
              <a:gd name="T53" fmla="*/ 15734 h 16222"/>
              <a:gd name="T54" fmla="*/ 3897 w 16221"/>
              <a:gd name="T55" fmla="*/ 15052 h 16222"/>
              <a:gd name="T56" fmla="*/ 2655 w 16221"/>
              <a:gd name="T57" fmla="*/ 14102 h 16222"/>
              <a:gd name="T58" fmla="*/ 1608 w 16221"/>
              <a:gd name="T59" fmla="*/ 12958 h 16222"/>
              <a:gd name="T60" fmla="*/ 804 w 16221"/>
              <a:gd name="T61" fmla="*/ 11618 h 16222"/>
              <a:gd name="T62" fmla="*/ 244 w 16221"/>
              <a:gd name="T63" fmla="*/ 10133 h 16222"/>
              <a:gd name="T64" fmla="*/ 0 w 16221"/>
              <a:gd name="T65" fmla="*/ 8525 h 16222"/>
              <a:gd name="T66" fmla="*/ 7234 w 16221"/>
              <a:gd name="T67" fmla="*/ 11180 h 16222"/>
              <a:gd name="T68" fmla="*/ 7623 w 16221"/>
              <a:gd name="T69" fmla="*/ 11082 h 16222"/>
              <a:gd name="T70" fmla="*/ 12007 w 16221"/>
              <a:gd name="T71" fmla="*/ 6747 h 16222"/>
              <a:gd name="T72" fmla="*/ 12202 w 16221"/>
              <a:gd name="T73" fmla="*/ 6211 h 16222"/>
              <a:gd name="T74" fmla="*/ 12032 w 16221"/>
              <a:gd name="T75" fmla="*/ 5676 h 16222"/>
              <a:gd name="T76" fmla="*/ 11618 w 16221"/>
              <a:gd name="T77" fmla="*/ 5383 h 16222"/>
              <a:gd name="T78" fmla="*/ 11131 w 16221"/>
              <a:gd name="T79" fmla="*/ 5359 h 16222"/>
              <a:gd name="T80" fmla="*/ 7161 w 16221"/>
              <a:gd name="T81" fmla="*/ 8988 h 16222"/>
              <a:gd name="T82" fmla="*/ 5505 w 16221"/>
              <a:gd name="T83" fmla="*/ 7454 h 16222"/>
              <a:gd name="T84" fmla="*/ 5017 w 16221"/>
              <a:gd name="T85" fmla="*/ 7405 h 16222"/>
              <a:gd name="T86" fmla="*/ 4555 w 16221"/>
              <a:gd name="T87" fmla="*/ 7648 h 16222"/>
              <a:gd name="T88" fmla="*/ 4311 w 16221"/>
              <a:gd name="T89" fmla="*/ 8257 h 16222"/>
              <a:gd name="T90" fmla="*/ 4457 w 16221"/>
              <a:gd name="T91" fmla="*/ 8744 h 16222"/>
              <a:gd name="T92" fmla="*/ 6747 w 16221"/>
              <a:gd name="T93" fmla="*/ 11034 h 16222"/>
              <a:gd name="T94" fmla="*/ 7234 w 16221"/>
              <a:gd name="T95" fmla="*/ 11180 h 16222"/>
              <a:gd name="T96" fmla="*/ 0 w 16221"/>
              <a:gd name="T97" fmla="*/ 0 h 16222"/>
              <a:gd name="T98" fmla="*/ 16221 w 16221"/>
              <a:gd name="T99" fmla="*/ 16222 h 16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T96" t="T97" r="T98" b="T99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33" name="Freeform 1"/>
          <p:cNvSpPr>
            <a:spLocks noChangeArrowheads="1"/>
          </p:cNvSpPr>
          <p:nvPr/>
        </p:nvSpPr>
        <p:spPr bwMode="auto">
          <a:xfrm>
            <a:off x="3861709" y="3915105"/>
            <a:ext cx="464219" cy="518049"/>
          </a:xfrm>
          <a:custGeom>
            <a:avLst/>
            <a:gdLst>
              <a:gd name="T0" fmla="*/ 18343 w 18594"/>
              <a:gd name="T1" fmla="*/ 7938 h 20750"/>
              <a:gd name="T2" fmla="*/ 16436 w 18594"/>
              <a:gd name="T3" fmla="*/ 2782 h 20750"/>
              <a:gd name="T4" fmla="*/ 13843 w 18594"/>
              <a:gd name="T5" fmla="*/ 2157 h 20750"/>
              <a:gd name="T6" fmla="*/ 10655 w 18594"/>
              <a:gd name="T7" fmla="*/ 250 h 20750"/>
              <a:gd name="T8" fmla="*/ 7969 w 18594"/>
              <a:gd name="T9" fmla="*/ 750 h 20750"/>
              <a:gd name="T10" fmla="*/ 4594 w 18594"/>
              <a:gd name="T11" fmla="*/ 2157 h 20750"/>
              <a:gd name="T12" fmla="*/ 2875 w 18594"/>
              <a:gd name="T13" fmla="*/ 4094 h 20750"/>
              <a:gd name="T14" fmla="*/ 1344 w 18594"/>
              <a:gd name="T15" fmla="*/ 9907 h 20750"/>
              <a:gd name="T16" fmla="*/ 2844 w 18594"/>
              <a:gd name="T17" fmla="*/ 12999 h 20750"/>
              <a:gd name="T18" fmla="*/ 4375 w 18594"/>
              <a:gd name="T19" fmla="*/ 14656 h 20750"/>
              <a:gd name="T20" fmla="*/ 2187 w 18594"/>
              <a:gd name="T21" fmla="*/ 20499 h 20750"/>
              <a:gd name="T22" fmla="*/ 12436 w 18594"/>
              <a:gd name="T23" fmla="*/ 15749 h 20750"/>
              <a:gd name="T24" fmla="*/ 16436 w 18594"/>
              <a:gd name="T25" fmla="*/ 13624 h 20750"/>
              <a:gd name="T26" fmla="*/ 17030 w 18594"/>
              <a:gd name="T27" fmla="*/ 9875 h 20750"/>
              <a:gd name="T28" fmla="*/ 15936 w 18594"/>
              <a:gd name="T29" fmla="*/ 2782 h 20750"/>
              <a:gd name="T30" fmla="*/ 14405 w 18594"/>
              <a:gd name="T31" fmla="*/ 3938 h 20750"/>
              <a:gd name="T32" fmla="*/ 16186 w 18594"/>
              <a:gd name="T33" fmla="*/ 7938 h 20750"/>
              <a:gd name="T34" fmla="*/ 10405 w 18594"/>
              <a:gd name="T35" fmla="*/ 7813 h 20750"/>
              <a:gd name="T36" fmla="*/ 9655 w 18594"/>
              <a:gd name="T37" fmla="*/ 9875 h 20750"/>
              <a:gd name="T38" fmla="*/ 10655 w 18594"/>
              <a:gd name="T39" fmla="*/ 15781 h 20750"/>
              <a:gd name="T40" fmla="*/ 9874 w 18594"/>
              <a:gd name="T41" fmla="*/ 7938 h 20750"/>
              <a:gd name="T42" fmla="*/ 9062 w 18594"/>
              <a:gd name="T43" fmla="*/ 9875 h 20750"/>
              <a:gd name="T44" fmla="*/ 7844 w 18594"/>
              <a:gd name="T45" fmla="*/ 15749 h 20750"/>
              <a:gd name="T46" fmla="*/ 9062 w 18594"/>
              <a:gd name="T47" fmla="*/ 9875 h 20750"/>
              <a:gd name="T48" fmla="*/ 13749 w 18594"/>
              <a:gd name="T49" fmla="*/ 2750 h 20750"/>
              <a:gd name="T50" fmla="*/ 9655 w 18594"/>
              <a:gd name="T51" fmla="*/ 7282 h 20750"/>
              <a:gd name="T52" fmla="*/ 8469 w 18594"/>
              <a:gd name="T53" fmla="*/ 500 h 20750"/>
              <a:gd name="T54" fmla="*/ 4687 w 18594"/>
              <a:gd name="T55" fmla="*/ 3469 h 20750"/>
              <a:gd name="T56" fmla="*/ 8187 w 18594"/>
              <a:gd name="T57" fmla="*/ 1344 h 20750"/>
              <a:gd name="T58" fmla="*/ 8625 w 18594"/>
              <a:gd name="T59" fmla="*/ 7407 h 20750"/>
              <a:gd name="T60" fmla="*/ 2687 w 18594"/>
              <a:gd name="T61" fmla="*/ 2688 h 20750"/>
              <a:gd name="T62" fmla="*/ 2031 w 18594"/>
              <a:gd name="T63" fmla="*/ 7844 h 20750"/>
              <a:gd name="T64" fmla="*/ 8187 w 18594"/>
              <a:gd name="T65" fmla="*/ 7813 h 20750"/>
              <a:gd name="T66" fmla="*/ 2437 w 18594"/>
              <a:gd name="T67" fmla="*/ 7938 h 20750"/>
              <a:gd name="T68" fmla="*/ 531 w 18594"/>
              <a:gd name="T69" fmla="*/ 8469 h 20750"/>
              <a:gd name="T70" fmla="*/ 4156 w 18594"/>
              <a:gd name="T71" fmla="*/ 14156 h 20750"/>
              <a:gd name="T72" fmla="*/ 4344 w 18594"/>
              <a:gd name="T73" fmla="*/ 13624 h 20750"/>
              <a:gd name="T74" fmla="*/ 2125 w 18594"/>
              <a:gd name="T75" fmla="*/ 9656 h 20750"/>
              <a:gd name="T76" fmla="*/ 8187 w 18594"/>
              <a:gd name="T77" fmla="*/ 9313 h 20750"/>
              <a:gd name="T78" fmla="*/ 4750 w 18594"/>
              <a:gd name="T79" fmla="*/ 14187 h 20750"/>
              <a:gd name="T80" fmla="*/ 6219 w 18594"/>
              <a:gd name="T81" fmla="*/ 15218 h 20750"/>
              <a:gd name="T82" fmla="*/ 6750 w 18594"/>
              <a:gd name="T83" fmla="*/ 15968 h 20750"/>
              <a:gd name="T84" fmla="*/ 9062 w 18594"/>
              <a:gd name="T85" fmla="*/ 20249 h 20750"/>
              <a:gd name="T86" fmla="*/ 10124 w 18594"/>
              <a:gd name="T87" fmla="*/ 15687 h 20750"/>
              <a:gd name="T88" fmla="*/ 13311 w 18594"/>
              <a:gd name="T89" fmla="*/ 20249 h 20750"/>
              <a:gd name="T90" fmla="*/ 10561 w 18594"/>
              <a:gd name="T91" fmla="*/ 16312 h 20750"/>
              <a:gd name="T92" fmla="*/ 13843 w 18594"/>
              <a:gd name="T93" fmla="*/ 14312 h 20750"/>
              <a:gd name="T94" fmla="*/ 13874 w 18594"/>
              <a:gd name="T95" fmla="*/ 14187 h 20750"/>
              <a:gd name="T96" fmla="*/ 15093 w 18594"/>
              <a:gd name="T97" fmla="*/ 14468 h 20750"/>
              <a:gd name="T98" fmla="*/ 15936 w 18594"/>
              <a:gd name="T99" fmla="*/ 13531 h 20750"/>
              <a:gd name="T100" fmla="*/ 14093 w 18594"/>
              <a:gd name="T101" fmla="*/ 12968 h 20750"/>
              <a:gd name="T102" fmla="*/ 15968 w 18594"/>
              <a:gd name="T103" fmla="*/ 8906 h 20750"/>
              <a:gd name="T104" fmla="*/ 16436 w 18594"/>
              <a:gd name="T105" fmla="*/ 8469 h 20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594" h="20750">
                <a:moveTo>
                  <a:pt x="17186" y="9907"/>
                </a:moveTo>
                <a:lnTo>
                  <a:pt x="17186" y="9907"/>
                </a:lnTo>
                <a:cubicBezTo>
                  <a:pt x="17218" y="9907"/>
                  <a:pt x="17249" y="9907"/>
                  <a:pt x="17280" y="9907"/>
                </a:cubicBezTo>
                <a:cubicBezTo>
                  <a:pt x="17999" y="9907"/>
                  <a:pt x="18593" y="9313"/>
                  <a:pt x="18593" y="8563"/>
                </a:cubicBezTo>
                <a:cubicBezTo>
                  <a:pt x="18593" y="8219"/>
                  <a:pt x="18593" y="8219"/>
                  <a:pt x="18593" y="8219"/>
                </a:cubicBezTo>
                <a:cubicBezTo>
                  <a:pt x="18593" y="8063"/>
                  <a:pt x="18499" y="7938"/>
                  <a:pt x="18343" y="7938"/>
                </a:cubicBezTo>
                <a:cubicBezTo>
                  <a:pt x="17124" y="7938"/>
                  <a:pt x="17124" y="7938"/>
                  <a:pt x="17124" y="7938"/>
                </a:cubicBezTo>
                <a:cubicBezTo>
                  <a:pt x="17124" y="7844"/>
                  <a:pt x="17124" y="7844"/>
                  <a:pt x="17124" y="7844"/>
                </a:cubicBezTo>
                <a:cubicBezTo>
                  <a:pt x="16999" y="6500"/>
                  <a:pt x="16530" y="5188"/>
                  <a:pt x="15749" y="4094"/>
                </a:cubicBezTo>
                <a:cubicBezTo>
                  <a:pt x="15686" y="4000"/>
                  <a:pt x="15686" y="4000"/>
                  <a:pt x="15686" y="4000"/>
                </a:cubicBezTo>
                <a:cubicBezTo>
                  <a:pt x="15780" y="3938"/>
                  <a:pt x="15780" y="3938"/>
                  <a:pt x="15780" y="3938"/>
                </a:cubicBezTo>
                <a:cubicBezTo>
                  <a:pt x="16186" y="3688"/>
                  <a:pt x="16436" y="3250"/>
                  <a:pt x="16436" y="2782"/>
                </a:cubicBezTo>
                <a:cubicBezTo>
                  <a:pt x="16436" y="2407"/>
                  <a:pt x="16436" y="2407"/>
                  <a:pt x="16436" y="2407"/>
                </a:cubicBezTo>
                <a:cubicBezTo>
                  <a:pt x="16436" y="2282"/>
                  <a:pt x="16311" y="2157"/>
                  <a:pt x="16186" y="2157"/>
                </a:cubicBezTo>
                <a:cubicBezTo>
                  <a:pt x="13999" y="2157"/>
                  <a:pt x="13999" y="2157"/>
                  <a:pt x="13999" y="2157"/>
                </a:cubicBezTo>
                <a:cubicBezTo>
                  <a:pt x="13999" y="2157"/>
                  <a:pt x="13968" y="2157"/>
                  <a:pt x="13936" y="2188"/>
                </a:cubicBezTo>
                <a:cubicBezTo>
                  <a:pt x="13874" y="2188"/>
                  <a:pt x="13874" y="2188"/>
                  <a:pt x="13874" y="2188"/>
                </a:cubicBezTo>
                <a:cubicBezTo>
                  <a:pt x="13843" y="2157"/>
                  <a:pt x="13843" y="2157"/>
                  <a:pt x="13843" y="2157"/>
                </a:cubicBezTo>
                <a:cubicBezTo>
                  <a:pt x="12905" y="1500"/>
                  <a:pt x="11843" y="1063"/>
                  <a:pt x="10718" y="844"/>
                </a:cubicBezTo>
                <a:cubicBezTo>
                  <a:pt x="10624" y="844"/>
                  <a:pt x="10624" y="844"/>
                  <a:pt x="10624" y="844"/>
                </a:cubicBezTo>
                <a:cubicBezTo>
                  <a:pt x="10624" y="750"/>
                  <a:pt x="10624" y="750"/>
                  <a:pt x="10624" y="750"/>
                </a:cubicBezTo>
                <a:cubicBezTo>
                  <a:pt x="10624" y="719"/>
                  <a:pt x="10655" y="719"/>
                  <a:pt x="10655" y="688"/>
                </a:cubicBezTo>
                <a:cubicBezTo>
                  <a:pt x="10655" y="657"/>
                  <a:pt x="10655" y="625"/>
                  <a:pt x="10655" y="625"/>
                </a:cubicBezTo>
                <a:cubicBezTo>
                  <a:pt x="10655" y="250"/>
                  <a:pt x="10655" y="250"/>
                  <a:pt x="10655" y="250"/>
                </a:cubicBezTo>
                <a:cubicBezTo>
                  <a:pt x="10655" y="125"/>
                  <a:pt x="10530" y="0"/>
                  <a:pt x="10405" y="0"/>
                </a:cubicBezTo>
                <a:cubicBezTo>
                  <a:pt x="8219" y="0"/>
                  <a:pt x="8219" y="0"/>
                  <a:pt x="8219" y="0"/>
                </a:cubicBezTo>
                <a:cubicBezTo>
                  <a:pt x="8094" y="0"/>
                  <a:pt x="7969" y="125"/>
                  <a:pt x="7969" y="250"/>
                </a:cubicBezTo>
                <a:cubicBezTo>
                  <a:pt x="7969" y="625"/>
                  <a:pt x="7969" y="625"/>
                  <a:pt x="7969" y="625"/>
                </a:cubicBezTo>
                <a:cubicBezTo>
                  <a:pt x="7969" y="625"/>
                  <a:pt x="7969" y="657"/>
                  <a:pt x="7969" y="688"/>
                </a:cubicBezTo>
                <a:cubicBezTo>
                  <a:pt x="7969" y="719"/>
                  <a:pt x="7969" y="719"/>
                  <a:pt x="7969" y="750"/>
                </a:cubicBezTo>
                <a:cubicBezTo>
                  <a:pt x="8000" y="844"/>
                  <a:pt x="8000" y="844"/>
                  <a:pt x="8000" y="844"/>
                </a:cubicBezTo>
                <a:cubicBezTo>
                  <a:pt x="7906" y="844"/>
                  <a:pt x="7906" y="844"/>
                  <a:pt x="7906" y="844"/>
                </a:cubicBezTo>
                <a:cubicBezTo>
                  <a:pt x="6781" y="1063"/>
                  <a:pt x="5687" y="1500"/>
                  <a:pt x="4781" y="2157"/>
                </a:cubicBezTo>
                <a:cubicBezTo>
                  <a:pt x="4750" y="2188"/>
                  <a:pt x="4750" y="2188"/>
                  <a:pt x="4750" y="2188"/>
                </a:cubicBezTo>
                <a:cubicBezTo>
                  <a:pt x="4687" y="2188"/>
                  <a:pt x="4687" y="2188"/>
                  <a:pt x="4687" y="2188"/>
                </a:cubicBezTo>
                <a:cubicBezTo>
                  <a:pt x="4656" y="2157"/>
                  <a:pt x="4625" y="2157"/>
                  <a:pt x="4594" y="2157"/>
                </a:cubicBezTo>
                <a:cubicBezTo>
                  <a:pt x="2437" y="2157"/>
                  <a:pt x="2437" y="2157"/>
                  <a:pt x="2437" y="2157"/>
                </a:cubicBezTo>
                <a:cubicBezTo>
                  <a:pt x="2281" y="2157"/>
                  <a:pt x="2187" y="2282"/>
                  <a:pt x="2187" y="2407"/>
                </a:cubicBezTo>
                <a:cubicBezTo>
                  <a:pt x="2187" y="2782"/>
                  <a:pt x="2187" y="2782"/>
                  <a:pt x="2187" y="2782"/>
                </a:cubicBezTo>
                <a:cubicBezTo>
                  <a:pt x="2187" y="3250"/>
                  <a:pt x="2437" y="3688"/>
                  <a:pt x="2844" y="3938"/>
                </a:cubicBezTo>
                <a:cubicBezTo>
                  <a:pt x="2937" y="4000"/>
                  <a:pt x="2937" y="4000"/>
                  <a:pt x="2937" y="4000"/>
                </a:cubicBezTo>
                <a:cubicBezTo>
                  <a:pt x="2875" y="4094"/>
                  <a:pt x="2875" y="4094"/>
                  <a:pt x="2875" y="4094"/>
                </a:cubicBezTo>
                <a:cubicBezTo>
                  <a:pt x="2094" y="5188"/>
                  <a:pt x="1625" y="6500"/>
                  <a:pt x="1500" y="7844"/>
                </a:cubicBezTo>
                <a:cubicBezTo>
                  <a:pt x="1500" y="7938"/>
                  <a:pt x="1500" y="7938"/>
                  <a:pt x="1500" y="7938"/>
                </a:cubicBezTo>
                <a:cubicBezTo>
                  <a:pt x="281" y="7938"/>
                  <a:pt x="281" y="7938"/>
                  <a:pt x="281" y="7938"/>
                </a:cubicBezTo>
                <a:cubicBezTo>
                  <a:pt x="125" y="7938"/>
                  <a:pt x="0" y="8063"/>
                  <a:pt x="0" y="8219"/>
                </a:cubicBezTo>
                <a:cubicBezTo>
                  <a:pt x="0" y="8563"/>
                  <a:pt x="0" y="8563"/>
                  <a:pt x="0" y="8563"/>
                </a:cubicBezTo>
                <a:cubicBezTo>
                  <a:pt x="0" y="9313"/>
                  <a:pt x="625" y="9907"/>
                  <a:pt x="1344" y="9907"/>
                </a:cubicBezTo>
                <a:cubicBezTo>
                  <a:pt x="1375" y="9907"/>
                  <a:pt x="1406" y="9907"/>
                  <a:pt x="1437" y="9907"/>
                </a:cubicBezTo>
                <a:lnTo>
                  <a:pt x="1469" y="9907"/>
                </a:lnTo>
                <a:cubicBezTo>
                  <a:pt x="1594" y="9875"/>
                  <a:pt x="1594" y="9875"/>
                  <a:pt x="1594" y="9875"/>
                </a:cubicBezTo>
                <a:cubicBezTo>
                  <a:pt x="1594" y="9969"/>
                  <a:pt x="1594" y="9969"/>
                  <a:pt x="1594" y="9969"/>
                </a:cubicBezTo>
                <a:cubicBezTo>
                  <a:pt x="1781" y="10999"/>
                  <a:pt x="2156" y="11968"/>
                  <a:pt x="2750" y="12843"/>
                </a:cubicBezTo>
                <a:cubicBezTo>
                  <a:pt x="2844" y="12999"/>
                  <a:pt x="2844" y="12999"/>
                  <a:pt x="2844" y="12999"/>
                </a:cubicBezTo>
                <a:cubicBezTo>
                  <a:pt x="2437" y="12999"/>
                  <a:pt x="2437" y="12999"/>
                  <a:pt x="2437" y="12999"/>
                </a:cubicBezTo>
                <a:cubicBezTo>
                  <a:pt x="2281" y="12999"/>
                  <a:pt x="2187" y="13124"/>
                  <a:pt x="2187" y="13281"/>
                </a:cubicBezTo>
                <a:cubicBezTo>
                  <a:pt x="2187" y="13624"/>
                  <a:pt x="2187" y="13624"/>
                  <a:pt x="2187" y="13624"/>
                </a:cubicBezTo>
                <a:cubicBezTo>
                  <a:pt x="2187" y="14374"/>
                  <a:pt x="2781" y="14968"/>
                  <a:pt x="3531" y="14968"/>
                </a:cubicBezTo>
                <a:cubicBezTo>
                  <a:pt x="3812" y="14968"/>
                  <a:pt x="4094" y="14874"/>
                  <a:pt x="4312" y="14718"/>
                </a:cubicBezTo>
                <a:cubicBezTo>
                  <a:pt x="4375" y="14656"/>
                  <a:pt x="4375" y="14656"/>
                  <a:pt x="4375" y="14656"/>
                </a:cubicBezTo>
                <a:cubicBezTo>
                  <a:pt x="4437" y="14718"/>
                  <a:pt x="4437" y="14718"/>
                  <a:pt x="4437" y="14718"/>
                </a:cubicBezTo>
                <a:cubicBezTo>
                  <a:pt x="4969" y="15124"/>
                  <a:pt x="5531" y="15468"/>
                  <a:pt x="6094" y="15718"/>
                </a:cubicBezTo>
                <a:cubicBezTo>
                  <a:pt x="6187" y="15749"/>
                  <a:pt x="6187" y="15749"/>
                  <a:pt x="6187" y="15749"/>
                </a:cubicBezTo>
                <a:cubicBezTo>
                  <a:pt x="4781" y="20249"/>
                  <a:pt x="4781" y="20249"/>
                  <a:pt x="4781" y="20249"/>
                </a:cubicBezTo>
                <a:cubicBezTo>
                  <a:pt x="2437" y="20249"/>
                  <a:pt x="2437" y="20249"/>
                  <a:pt x="2437" y="20249"/>
                </a:cubicBezTo>
                <a:cubicBezTo>
                  <a:pt x="2281" y="20249"/>
                  <a:pt x="2187" y="20343"/>
                  <a:pt x="2187" y="20499"/>
                </a:cubicBezTo>
                <a:cubicBezTo>
                  <a:pt x="2187" y="20656"/>
                  <a:pt x="2281" y="20749"/>
                  <a:pt x="2437" y="20749"/>
                </a:cubicBezTo>
                <a:cubicBezTo>
                  <a:pt x="16186" y="20749"/>
                  <a:pt x="16186" y="20749"/>
                  <a:pt x="16186" y="20749"/>
                </a:cubicBezTo>
                <a:cubicBezTo>
                  <a:pt x="16311" y="20749"/>
                  <a:pt x="16436" y="20656"/>
                  <a:pt x="16436" y="20499"/>
                </a:cubicBezTo>
                <a:cubicBezTo>
                  <a:pt x="16436" y="20343"/>
                  <a:pt x="16311" y="20249"/>
                  <a:pt x="16186" y="20249"/>
                </a:cubicBezTo>
                <a:cubicBezTo>
                  <a:pt x="13843" y="20249"/>
                  <a:pt x="13843" y="20249"/>
                  <a:pt x="13843" y="20249"/>
                </a:cubicBezTo>
                <a:cubicBezTo>
                  <a:pt x="12436" y="15749"/>
                  <a:pt x="12436" y="15749"/>
                  <a:pt x="12436" y="15749"/>
                </a:cubicBezTo>
                <a:cubicBezTo>
                  <a:pt x="12530" y="15718"/>
                  <a:pt x="12530" y="15718"/>
                  <a:pt x="12530" y="15718"/>
                </a:cubicBezTo>
                <a:cubicBezTo>
                  <a:pt x="13093" y="15468"/>
                  <a:pt x="13655" y="15124"/>
                  <a:pt x="14186" y="14718"/>
                </a:cubicBezTo>
                <a:cubicBezTo>
                  <a:pt x="14249" y="14656"/>
                  <a:pt x="14249" y="14656"/>
                  <a:pt x="14249" y="14656"/>
                </a:cubicBezTo>
                <a:cubicBezTo>
                  <a:pt x="14311" y="14718"/>
                  <a:pt x="14311" y="14718"/>
                  <a:pt x="14311" y="14718"/>
                </a:cubicBezTo>
                <a:cubicBezTo>
                  <a:pt x="14530" y="14874"/>
                  <a:pt x="14811" y="14968"/>
                  <a:pt x="15093" y="14968"/>
                </a:cubicBezTo>
                <a:cubicBezTo>
                  <a:pt x="15843" y="14968"/>
                  <a:pt x="16436" y="14374"/>
                  <a:pt x="16436" y="13624"/>
                </a:cubicBezTo>
                <a:cubicBezTo>
                  <a:pt x="16436" y="13281"/>
                  <a:pt x="16436" y="13281"/>
                  <a:pt x="16436" y="13281"/>
                </a:cubicBezTo>
                <a:cubicBezTo>
                  <a:pt x="16436" y="13124"/>
                  <a:pt x="16311" y="12999"/>
                  <a:pt x="16186" y="12999"/>
                </a:cubicBezTo>
                <a:cubicBezTo>
                  <a:pt x="15780" y="12999"/>
                  <a:pt x="15780" y="12999"/>
                  <a:pt x="15780" y="12999"/>
                </a:cubicBezTo>
                <a:cubicBezTo>
                  <a:pt x="15874" y="12843"/>
                  <a:pt x="15874" y="12843"/>
                  <a:pt x="15874" y="12843"/>
                </a:cubicBezTo>
                <a:cubicBezTo>
                  <a:pt x="16436" y="11968"/>
                  <a:pt x="16843" y="10999"/>
                  <a:pt x="17030" y="9969"/>
                </a:cubicBezTo>
                <a:cubicBezTo>
                  <a:pt x="17030" y="9875"/>
                  <a:pt x="17030" y="9875"/>
                  <a:pt x="17030" y="9875"/>
                </a:cubicBezTo>
                <a:cubicBezTo>
                  <a:pt x="17124" y="9907"/>
                  <a:pt x="17124" y="9907"/>
                  <a:pt x="17124" y="9907"/>
                </a:cubicBezTo>
                <a:cubicBezTo>
                  <a:pt x="17155" y="9907"/>
                  <a:pt x="17155" y="9907"/>
                  <a:pt x="17186" y="9907"/>
                </a:cubicBezTo>
                <a:close/>
                <a:moveTo>
                  <a:pt x="14280" y="2688"/>
                </a:moveTo>
                <a:lnTo>
                  <a:pt x="14280" y="2688"/>
                </a:lnTo>
                <a:cubicBezTo>
                  <a:pt x="15936" y="2688"/>
                  <a:pt x="15936" y="2688"/>
                  <a:pt x="15936" y="2688"/>
                </a:cubicBezTo>
                <a:cubicBezTo>
                  <a:pt x="15936" y="2782"/>
                  <a:pt x="15936" y="2782"/>
                  <a:pt x="15936" y="2782"/>
                </a:cubicBezTo>
                <a:cubicBezTo>
                  <a:pt x="15936" y="3250"/>
                  <a:pt x="15561" y="3625"/>
                  <a:pt x="15093" y="3625"/>
                </a:cubicBezTo>
                <a:cubicBezTo>
                  <a:pt x="14624" y="3625"/>
                  <a:pt x="14280" y="3250"/>
                  <a:pt x="14280" y="2782"/>
                </a:cubicBezTo>
                <a:lnTo>
                  <a:pt x="14280" y="2688"/>
                </a:lnTo>
                <a:close/>
                <a:moveTo>
                  <a:pt x="14343" y="3907"/>
                </a:moveTo>
                <a:lnTo>
                  <a:pt x="14343" y="3907"/>
                </a:lnTo>
                <a:cubicBezTo>
                  <a:pt x="14405" y="3938"/>
                  <a:pt x="14405" y="3938"/>
                  <a:pt x="14405" y="3938"/>
                </a:cubicBezTo>
                <a:cubicBezTo>
                  <a:pt x="14624" y="4063"/>
                  <a:pt x="14843" y="4125"/>
                  <a:pt x="15093" y="4125"/>
                </a:cubicBezTo>
                <a:cubicBezTo>
                  <a:pt x="15124" y="4125"/>
                  <a:pt x="15124" y="4125"/>
                  <a:pt x="15124" y="4125"/>
                </a:cubicBezTo>
                <a:cubicBezTo>
                  <a:pt x="15155" y="4157"/>
                  <a:pt x="15155" y="4157"/>
                  <a:pt x="15155" y="4157"/>
                </a:cubicBezTo>
                <a:cubicBezTo>
                  <a:pt x="15968" y="5219"/>
                  <a:pt x="16468" y="6500"/>
                  <a:pt x="16593" y="7844"/>
                </a:cubicBezTo>
                <a:cubicBezTo>
                  <a:pt x="16593" y="7938"/>
                  <a:pt x="16593" y="7938"/>
                  <a:pt x="16593" y="7938"/>
                </a:cubicBezTo>
                <a:cubicBezTo>
                  <a:pt x="16186" y="7938"/>
                  <a:pt x="16186" y="7938"/>
                  <a:pt x="16186" y="7938"/>
                </a:cubicBezTo>
                <a:cubicBezTo>
                  <a:pt x="16030" y="7938"/>
                  <a:pt x="15936" y="8063"/>
                  <a:pt x="15936" y="8219"/>
                </a:cubicBezTo>
                <a:cubicBezTo>
                  <a:pt x="15936" y="8313"/>
                  <a:pt x="15936" y="8313"/>
                  <a:pt x="15936" y="8313"/>
                </a:cubicBezTo>
                <a:cubicBezTo>
                  <a:pt x="10624" y="8313"/>
                  <a:pt x="10624" y="8313"/>
                  <a:pt x="10624" y="8313"/>
                </a:cubicBezTo>
                <a:cubicBezTo>
                  <a:pt x="10593" y="8219"/>
                  <a:pt x="10593" y="8219"/>
                  <a:pt x="10593" y="8219"/>
                </a:cubicBezTo>
                <a:cubicBezTo>
                  <a:pt x="10561" y="8125"/>
                  <a:pt x="10530" y="8000"/>
                  <a:pt x="10468" y="7907"/>
                </a:cubicBezTo>
                <a:cubicBezTo>
                  <a:pt x="10405" y="7813"/>
                  <a:pt x="10405" y="7813"/>
                  <a:pt x="10405" y="7813"/>
                </a:cubicBezTo>
                <a:lnTo>
                  <a:pt x="14343" y="3907"/>
                </a:lnTo>
                <a:close/>
                <a:moveTo>
                  <a:pt x="10405" y="15187"/>
                </a:moveTo>
                <a:lnTo>
                  <a:pt x="10405" y="15187"/>
                </a:lnTo>
                <a:cubicBezTo>
                  <a:pt x="9561" y="15187"/>
                  <a:pt x="9561" y="15187"/>
                  <a:pt x="9561" y="15187"/>
                </a:cubicBezTo>
                <a:cubicBezTo>
                  <a:pt x="9561" y="9875"/>
                  <a:pt x="9561" y="9875"/>
                  <a:pt x="9561" y="9875"/>
                </a:cubicBezTo>
                <a:cubicBezTo>
                  <a:pt x="9655" y="9875"/>
                  <a:pt x="9655" y="9875"/>
                  <a:pt x="9655" y="9875"/>
                </a:cubicBezTo>
                <a:cubicBezTo>
                  <a:pt x="9749" y="9844"/>
                  <a:pt x="9811" y="9813"/>
                  <a:pt x="9905" y="9782"/>
                </a:cubicBezTo>
                <a:cubicBezTo>
                  <a:pt x="9999" y="9719"/>
                  <a:pt x="9999" y="9719"/>
                  <a:pt x="9999" y="9719"/>
                </a:cubicBezTo>
                <a:cubicBezTo>
                  <a:pt x="11811" y="15468"/>
                  <a:pt x="11811" y="15468"/>
                  <a:pt x="11811" y="15468"/>
                </a:cubicBezTo>
                <a:cubicBezTo>
                  <a:pt x="11718" y="15499"/>
                  <a:pt x="11718" y="15499"/>
                  <a:pt x="11718" y="15499"/>
                </a:cubicBezTo>
                <a:cubicBezTo>
                  <a:pt x="11405" y="15593"/>
                  <a:pt x="11093" y="15687"/>
                  <a:pt x="10780" y="15749"/>
                </a:cubicBezTo>
                <a:cubicBezTo>
                  <a:pt x="10655" y="15781"/>
                  <a:pt x="10655" y="15781"/>
                  <a:pt x="10655" y="15781"/>
                </a:cubicBezTo>
                <a:cubicBezTo>
                  <a:pt x="10655" y="15437"/>
                  <a:pt x="10655" y="15437"/>
                  <a:pt x="10655" y="15437"/>
                </a:cubicBezTo>
                <a:cubicBezTo>
                  <a:pt x="10655" y="15281"/>
                  <a:pt x="10530" y="15187"/>
                  <a:pt x="10405" y="15187"/>
                </a:cubicBezTo>
                <a:close/>
                <a:moveTo>
                  <a:pt x="8469" y="8563"/>
                </a:moveTo>
                <a:lnTo>
                  <a:pt x="8469" y="8563"/>
                </a:lnTo>
                <a:cubicBezTo>
                  <a:pt x="8469" y="8125"/>
                  <a:pt x="8844" y="7750"/>
                  <a:pt x="9311" y="7750"/>
                </a:cubicBezTo>
                <a:cubicBezTo>
                  <a:pt x="9530" y="7750"/>
                  <a:pt x="9718" y="7813"/>
                  <a:pt x="9874" y="7938"/>
                </a:cubicBezTo>
                <a:cubicBezTo>
                  <a:pt x="9936" y="7938"/>
                  <a:pt x="9936" y="7938"/>
                  <a:pt x="9936" y="7938"/>
                </a:cubicBezTo>
                <a:cubicBezTo>
                  <a:pt x="9936" y="8032"/>
                  <a:pt x="9936" y="8032"/>
                  <a:pt x="9936" y="8032"/>
                </a:cubicBezTo>
                <a:cubicBezTo>
                  <a:pt x="10061" y="8157"/>
                  <a:pt x="10124" y="8375"/>
                  <a:pt x="10124" y="8563"/>
                </a:cubicBezTo>
                <a:cubicBezTo>
                  <a:pt x="10124" y="9032"/>
                  <a:pt x="9780" y="9407"/>
                  <a:pt x="9311" y="9407"/>
                </a:cubicBezTo>
                <a:cubicBezTo>
                  <a:pt x="8844" y="9407"/>
                  <a:pt x="8469" y="9032"/>
                  <a:pt x="8469" y="8563"/>
                </a:cubicBezTo>
                <a:close/>
                <a:moveTo>
                  <a:pt x="9062" y="9875"/>
                </a:moveTo>
                <a:lnTo>
                  <a:pt x="9062" y="9875"/>
                </a:lnTo>
                <a:cubicBezTo>
                  <a:pt x="9062" y="15187"/>
                  <a:pt x="9062" y="15187"/>
                  <a:pt x="9062" y="15187"/>
                </a:cubicBezTo>
                <a:cubicBezTo>
                  <a:pt x="8219" y="15187"/>
                  <a:pt x="8219" y="15187"/>
                  <a:pt x="8219" y="15187"/>
                </a:cubicBezTo>
                <a:cubicBezTo>
                  <a:pt x="8094" y="15187"/>
                  <a:pt x="7969" y="15281"/>
                  <a:pt x="7969" y="15437"/>
                </a:cubicBezTo>
                <a:cubicBezTo>
                  <a:pt x="7969" y="15781"/>
                  <a:pt x="7969" y="15781"/>
                  <a:pt x="7969" y="15781"/>
                </a:cubicBezTo>
                <a:cubicBezTo>
                  <a:pt x="7844" y="15749"/>
                  <a:pt x="7844" y="15749"/>
                  <a:pt x="7844" y="15749"/>
                </a:cubicBezTo>
                <a:cubicBezTo>
                  <a:pt x="7531" y="15687"/>
                  <a:pt x="7219" y="15593"/>
                  <a:pt x="6906" y="15499"/>
                </a:cubicBezTo>
                <a:cubicBezTo>
                  <a:pt x="6812" y="15468"/>
                  <a:pt x="6812" y="15468"/>
                  <a:pt x="6812" y="15468"/>
                </a:cubicBezTo>
                <a:cubicBezTo>
                  <a:pt x="8625" y="9719"/>
                  <a:pt x="8625" y="9719"/>
                  <a:pt x="8625" y="9719"/>
                </a:cubicBezTo>
                <a:cubicBezTo>
                  <a:pt x="8719" y="9782"/>
                  <a:pt x="8719" y="9782"/>
                  <a:pt x="8719" y="9782"/>
                </a:cubicBezTo>
                <a:cubicBezTo>
                  <a:pt x="8781" y="9813"/>
                  <a:pt x="8875" y="9844"/>
                  <a:pt x="8969" y="9875"/>
                </a:cubicBezTo>
                <a:lnTo>
                  <a:pt x="9062" y="9875"/>
                </a:lnTo>
                <a:close/>
                <a:moveTo>
                  <a:pt x="10405" y="1375"/>
                </a:moveTo>
                <a:lnTo>
                  <a:pt x="10405" y="1375"/>
                </a:lnTo>
                <a:cubicBezTo>
                  <a:pt x="10436" y="1344"/>
                  <a:pt x="10436" y="1344"/>
                  <a:pt x="10436" y="1344"/>
                </a:cubicBezTo>
                <a:cubicBezTo>
                  <a:pt x="10499" y="1344"/>
                  <a:pt x="10499" y="1344"/>
                  <a:pt x="10499" y="1344"/>
                </a:cubicBezTo>
                <a:cubicBezTo>
                  <a:pt x="11655" y="1532"/>
                  <a:pt x="12780" y="2000"/>
                  <a:pt x="13718" y="2719"/>
                </a:cubicBezTo>
                <a:cubicBezTo>
                  <a:pt x="13749" y="2750"/>
                  <a:pt x="13749" y="2750"/>
                  <a:pt x="13749" y="2750"/>
                </a:cubicBezTo>
                <a:cubicBezTo>
                  <a:pt x="13749" y="2782"/>
                  <a:pt x="13749" y="2782"/>
                  <a:pt x="13749" y="2782"/>
                </a:cubicBezTo>
                <a:cubicBezTo>
                  <a:pt x="13749" y="3032"/>
                  <a:pt x="13811" y="3250"/>
                  <a:pt x="13936" y="3469"/>
                </a:cubicBezTo>
                <a:cubicBezTo>
                  <a:pt x="13999" y="3532"/>
                  <a:pt x="13999" y="3532"/>
                  <a:pt x="13999" y="3532"/>
                </a:cubicBezTo>
                <a:cubicBezTo>
                  <a:pt x="10061" y="7469"/>
                  <a:pt x="10061" y="7469"/>
                  <a:pt x="10061" y="7469"/>
                </a:cubicBezTo>
                <a:cubicBezTo>
                  <a:pt x="9999" y="7407"/>
                  <a:pt x="9999" y="7407"/>
                  <a:pt x="9999" y="7407"/>
                </a:cubicBezTo>
                <a:cubicBezTo>
                  <a:pt x="9874" y="7344"/>
                  <a:pt x="9749" y="7313"/>
                  <a:pt x="9655" y="7282"/>
                </a:cubicBezTo>
                <a:cubicBezTo>
                  <a:pt x="9561" y="7250"/>
                  <a:pt x="9561" y="7250"/>
                  <a:pt x="9561" y="7250"/>
                </a:cubicBezTo>
                <a:cubicBezTo>
                  <a:pt x="9561" y="1938"/>
                  <a:pt x="9561" y="1938"/>
                  <a:pt x="9561" y="1938"/>
                </a:cubicBezTo>
                <a:cubicBezTo>
                  <a:pt x="9655" y="1907"/>
                  <a:pt x="9655" y="1907"/>
                  <a:pt x="9655" y="1907"/>
                </a:cubicBezTo>
                <a:cubicBezTo>
                  <a:pt x="9936" y="1844"/>
                  <a:pt x="10218" y="1657"/>
                  <a:pt x="10405" y="1375"/>
                </a:cubicBezTo>
                <a:close/>
                <a:moveTo>
                  <a:pt x="8469" y="500"/>
                </a:moveTo>
                <a:lnTo>
                  <a:pt x="8469" y="500"/>
                </a:lnTo>
                <a:cubicBezTo>
                  <a:pt x="10124" y="500"/>
                  <a:pt x="10124" y="500"/>
                  <a:pt x="10124" y="500"/>
                </a:cubicBezTo>
                <a:cubicBezTo>
                  <a:pt x="10124" y="625"/>
                  <a:pt x="10124" y="625"/>
                  <a:pt x="10124" y="625"/>
                </a:cubicBezTo>
                <a:cubicBezTo>
                  <a:pt x="10124" y="1063"/>
                  <a:pt x="9780" y="1438"/>
                  <a:pt x="9311" y="1438"/>
                </a:cubicBezTo>
                <a:cubicBezTo>
                  <a:pt x="8844" y="1438"/>
                  <a:pt x="8469" y="1063"/>
                  <a:pt x="8469" y="625"/>
                </a:cubicBezTo>
                <a:lnTo>
                  <a:pt x="8469" y="500"/>
                </a:lnTo>
                <a:close/>
                <a:moveTo>
                  <a:pt x="4687" y="3469"/>
                </a:moveTo>
                <a:lnTo>
                  <a:pt x="4687" y="3469"/>
                </a:lnTo>
                <a:cubicBezTo>
                  <a:pt x="4812" y="3250"/>
                  <a:pt x="4875" y="3032"/>
                  <a:pt x="4875" y="2782"/>
                </a:cubicBezTo>
                <a:cubicBezTo>
                  <a:pt x="4875" y="2750"/>
                  <a:pt x="4875" y="2750"/>
                  <a:pt x="4875" y="2750"/>
                </a:cubicBezTo>
                <a:cubicBezTo>
                  <a:pt x="4906" y="2719"/>
                  <a:pt x="4906" y="2719"/>
                  <a:pt x="4906" y="2719"/>
                </a:cubicBezTo>
                <a:cubicBezTo>
                  <a:pt x="5843" y="2000"/>
                  <a:pt x="6969" y="1532"/>
                  <a:pt x="8125" y="1344"/>
                </a:cubicBezTo>
                <a:cubicBezTo>
                  <a:pt x="8187" y="1344"/>
                  <a:pt x="8187" y="1344"/>
                  <a:pt x="8187" y="1344"/>
                </a:cubicBezTo>
                <a:cubicBezTo>
                  <a:pt x="8219" y="1375"/>
                  <a:pt x="8219" y="1375"/>
                  <a:pt x="8219" y="1375"/>
                </a:cubicBezTo>
                <a:cubicBezTo>
                  <a:pt x="8406" y="1657"/>
                  <a:pt x="8656" y="1844"/>
                  <a:pt x="8969" y="1907"/>
                </a:cubicBezTo>
                <a:cubicBezTo>
                  <a:pt x="9062" y="1938"/>
                  <a:pt x="9062" y="1938"/>
                  <a:pt x="9062" y="1938"/>
                </a:cubicBezTo>
                <a:cubicBezTo>
                  <a:pt x="9062" y="7250"/>
                  <a:pt x="9062" y="7250"/>
                  <a:pt x="9062" y="7250"/>
                </a:cubicBezTo>
                <a:cubicBezTo>
                  <a:pt x="8969" y="7282"/>
                  <a:pt x="8969" y="7282"/>
                  <a:pt x="8969" y="7282"/>
                </a:cubicBezTo>
                <a:cubicBezTo>
                  <a:pt x="8844" y="7313"/>
                  <a:pt x="8750" y="7344"/>
                  <a:pt x="8625" y="7407"/>
                </a:cubicBezTo>
                <a:cubicBezTo>
                  <a:pt x="8562" y="7469"/>
                  <a:pt x="8562" y="7469"/>
                  <a:pt x="8562" y="7469"/>
                </a:cubicBezTo>
                <a:cubicBezTo>
                  <a:pt x="4625" y="3532"/>
                  <a:pt x="4625" y="3532"/>
                  <a:pt x="4625" y="3532"/>
                </a:cubicBezTo>
                <a:lnTo>
                  <a:pt x="4687" y="3469"/>
                </a:lnTo>
                <a:close/>
                <a:moveTo>
                  <a:pt x="2687" y="2782"/>
                </a:moveTo>
                <a:lnTo>
                  <a:pt x="2687" y="2782"/>
                </a:lnTo>
                <a:cubicBezTo>
                  <a:pt x="2687" y="2688"/>
                  <a:pt x="2687" y="2688"/>
                  <a:pt x="2687" y="2688"/>
                </a:cubicBezTo>
                <a:cubicBezTo>
                  <a:pt x="4344" y="2688"/>
                  <a:pt x="4344" y="2688"/>
                  <a:pt x="4344" y="2688"/>
                </a:cubicBezTo>
                <a:cubicBezTo>
                  <a:pt x="4344" y="2782"/>
                  <a:pt x="4344" y="2782"/>
                  <a:pt x="4344" y="2782"/>
                </a:cubicBezTo>
                <a:cubicBezTo>
                  <a:pt x="4344" y="3250"/>
                  <a:pt x="3969" y="3625"/>
                  <a:pt x="3531" y="3625"/>
                </a:cubicBezTo>
                <a:cubicBezTo>
                  <a:pt x="3062" y="3625"/>
                  <a:pt x="2687" y="3250"/>
                  <a:pt x="2687" y="2782"/>
                </a:cubicBezTo>
                <a:close/>
                <a:moveTo>
                  <a:pt x="2031" y="7844"/>
                </a:moveTo>
                <a:lnTo>
                  <a:pt x="2031" y="7844"/>
                </a:lnTo>
                <a:cubicBezTo>
                  <a:pt x="2156" y="6500"/>
                  <a:pt x="2656" y="5219"/>
                  <a:pt x="3469" y="4157"/>
                </a:cubicBezTo>
                <a:cubicBezTo>
                  <a:pt x="3500" y="4125"/>
                  <a:pt x="3500" y="4125"/>
                  <a:pt x="3500" y="4125"/>
                </a:cubicBezTo>
                <a:cubicBezTo>
                  <a:pt x="3531" y="4125"/>
                  <a:pt x="3531" y="4125"/>
                  <a:pt x="3531" y="4125"/>
                </a:cubicBezTo>
                <a:cubicBezTo>
                  <a:pt x="3781" y="4125"/>
                  <a:pt x="4000" y="4063"/>
                  <a:pt x="4187" y="3938"/>
                </a:cubicBezTo>
                <a:cubicBezTo>
                  <a:pt x="4281" y="3907"/>
                  <a:pt x="4281" y="3907"/>
                  <a:pt x="4281" y="3907"/>
                </a:cubicBezTo>
                <a:cubicBezTo>
                  <a:pt x="8187" y="7813"/>
                  <a:pt x="8187" y="7813"/>
                  <a:pt x="8187" y="7813"/>
                </a:cubicBezTo>
                <a:cubicBezTo>
                  <a:pt x="8156" y="7907"/>
                  <a:pt x="8156" y="7907"/>
                  <a:pt x="8156" y="7907"/>
                </a:cubicBezTo>
                <a:cubicBezTo>
                  <a:pt x="8094" y="8000"/>
                  <a:pt x="8031" y="8125"/>
                  <a:pt x="8000" y="8219"/>
                </a:cubicBezTo>
                <a:cubicBezTo>
                  <a:pt x="8000" y="8313"/>
                  <a:pt x="8000" y="8313"/>
                  <a:pt x="8000" y="8313"/>
                </a:cubicBezTo>
                <a:cubicBezTo>
                  <a:pt x="2687" y="8313"/>
                  <a:pt x="2687" y="8313"/>
                  <a:pt x="2687" y="8313"/>
                </a:cubicBezTo>
                <a:cubicBezTo>
                  <a:pt x="2687" y="8219"/>
                  <a:pt x="2687" y="8219"/>
                  <a:pt x="2687" y="8219"/>
                </a:cubicBezTo>
                <a:cubicBezTo>
                  <a:pt x="2687" y="8063"/>
                  <a:pt x="2594" y="7938"/>
                  <a:pt x="2437" y="7938"/>
                </a:cubicBezTo>
                <a:cubicBezTo>
                  <a:pt x="2000" y="7938"/>
                  <a:pt x="2000" y="7938"/>
                  <a:pt x="2000" y="7938"/>
                </a:cubicBezTo>
                <a:lnTo>
                  <a:pt x="2031" y="7844"/>
                </a:lnTo>
                <a:close/>
                <a:moveTo>
                  <a:pt x="1344" y="9407"/>
                </a:moveTo>
                <a:lnTo>
                  <a:pt x="1344" y="9407"/>
                </a:lnTo>
                <a:cubicBezTo>
                  <a:pt x="906" y="9407"/>
                  <a:pt x="531" y="9032"/>
                  <a:pt x="531" y="8563"/>
                </a:cubicBezTo>
                <a:cubicBezTo>
                  <a:pt x="531" y="8469"/>
                  <a:pt x="531" y="8469"/>
                  <a:pt x="531" y="8469"/>
                </a:cubicBezTo>
                <a:cubicBezTo>
                  <a:pt x="2187" y="8469"/>
                  <a:pt x="2187" y="8469"/>
                  <a:pt x="2187" y="8469"/>
                </a:cubicBezTo>
                <a:cubicBezTo>
                  <a:pt x="2187" y="8563"/>
                  <a:pt x="2187" y="8563"/>
                  <a:pt x="2187" y="8563"/>
                </a:cubicBezTo>
                <a:cubicBezTo>
                  <a:pt x="2187" y="9032"/>
                  <a:pt x="1812" y="9407"/>
                  <a:pt x="1344" y="9407"/>
                </a:cubicBezTo>
                <a:close/>
                <a:moveTo>
                  <a:pt x="4344" y="13624"/>
                </a:moveTo>
                <a:lnTo>
                  <a:pt x="4344" y="13624"/>
                </a:lnTo>
                <a:cubicBezTo>
                  <a:pt x="4344" y="13812"/>
                  <a:pt x="4281" y="13999"/>
                  <a:pt x="4156" y="14156"/>
                </a:cubicBezTo>
                <a:lnTo>
                  <a:pt x="4156" y="14156"/>
                </a:lnTo>
                <a:cubicBezTo>
                  <a:pt x="4000" y="14343"/>
                  <a:pt x="3781" y="14468"/>
                  <a:pt x="3531" y="14468"/>
                </a:cubicBezTo>
                <a:cubicBezTo>
                  <a:pt x="3062" y="14468"/>
                  <a:pt x="2687" y="14093"/>
                  <a:pt x="2687" y="13624"/>
                </a:cubicBezTo>
                <a:cubicBezTo>
                  <a:pt x="2687" y="13531"/>
                  <a:pt x="2687" y="13531"/>
                  <a:pt x="2687" y="13531"/>
                </a:cubicBezTo>
                <a:cubicBezTo>
                  <a:pt x="4344" y="13531"/>
                  <a:pt x="4344" y="13531"/>
                  <a:pt x="4344" y="13531"/>
                </a:cubicBezTo>
                <a:lnTo>
                  <a:pt x="4344" y="13624"/>
                </a:lnTo>
                <a:close/>
                <a:moveTo>
                  <a:pt x="3469" y="12999"/>
                </a:moveTo>
                <a:lnTo>
                  <a:pt x="3469" y="12999"/>
                </a:lnTo>
                <a:cubicBezTo>
                  <a:pt x="3437" y="12968"/>
                  <a:pt x="3437" y="12968"/>
                  <a:pt x="3437" y="12968"/>
                </a:cubicBezTo>
                <a:cubicBezTo>
                  <a:pt x="2750" y="12031"/>
                  <a:pt x="2281" y="10937"/>
                  <a:pt x="2094" y="9750"/>
                </a:cubicBezTo>
                <a:cubicBezTo>
                  <a:pt x="2062" y="9688"/>
                  <a:pt x="2062" y="9688"/>
                  <a:pt x="2062" y="9688"/>
                </a:cubicBezTo>
                <a:cubicBezTo>
                  <a:pt x="2125" y="9656"/>
                  <a:pt x="2125" y="9656"/>
                  <a:pt x="2125" y="9656"/>
                </a:cubicBezTo>
                <a:cubicBezTo>
                  <a:pt x="2375" y="9469"/>
                  <a:pt x="2562" y="9219"/>
                  <a:pt x="2656" y="8906"/>
                </a:cubicBezTo>
                <a:cubicBezTo>
                  <a:pt x="2687" y="8813"/>
                  <a:pt x="2687" y="8813"/>
                  <a:pt x="2687" y="8813"/>
                </a:cubicBezTo>
                <a:cubicBezTo>
                  <a:pt x="8000" y="8813"/>
                  <a:pt x="8000" y="8813"/>
                  <a:pt x="8000" y="8813"/>
                </a:cubicBezTo>
                <a:cubicBezTo>
                  <a:pt x="8000" y="8906"/>
                  <a:pt x="8000" y="8906"/>
                  <a:pt x="8000" y="8906"/>
                </a:cubicBezTo>
                <a:cubicBezTo>
                  <a:pt x="8031" y="9032"/>
                  <a:pt x="8094" y="9125"/>
                  <a:pt x="8156" y="9250"/>
                </a:cubicBezTo>
                <a:cubicBezTo>
                  <a:pt x="8187" y="9313"/>
                  <a:pt x="8187" y="9313"/>
                  <a:pt x="8187" y="9313"/>
                </a:cubicBezTo>
                <a:cubicBezTo>
                  <a:pt x="4500" y="12999"/>
                  <a:pt x="4500" y="12999"/>
                  <a:pt x="4500" y="12999"/>
                </a:cubicBezTo>
                <a:lnTo>
                  <a:pt x="3469" y="12999"/>
                </a:lnTo>
                <a:close/>
                <a:moveTo>
                  <a:pt x="4781" y="14312"/>
                </a:moveTo>
                <a:lnTo>
                  <a:pt x="4781" y="14312"/>
                </a:lnTo>
                <a:cubicBezTo>
                  <a:pt x="4719" y="14249"/>
                  <a:pt x="4719" y="14249"/>
                  <a:pt x="4719" y="14249"/>
                </a:cubicBezTo>
                <a:cubicBezTo>
                  <a:pt x="4750" y="14187"/>
                  <a:pt x="4750" y="14187"/>
                  <a:pt x="4750" y="14187"/>
                </a:cubicBezTo>
                <a:cubicBezTo>
                  <a:pt x="4812" y="13999"/>
                  <a:pt x="4875" y="13812"/>
                  <a:pt x="4875" y="13624"/>
                </a:cubicBezTo>
                <a:cubicBezTo>
                  <a:pt x="4875" y="13374"/>
                  <a:pt x="4875" y="13374"/>
                  <a:pt x="4875" y="13374"/>
                </a:cubicBezTo>
                <a:cubicBezTo>
                  <a:pt x="4906" y="13343"/>
                  <a:pt x="4906" y="13343"/>
                  <a:pt x="4906" y="13343"/>
                </a:cubicBezTo>
                <a:cubicBezTo>
                  <a:pt x="7875" y="10375"/>
                  <a:pt x="7875" y="10375"/>
                  <a:pt x="7875" y="10375"/>
                </a:cubicBezTo>
                <a:cubicBezTo>
                  <a:pt x="6344" y="15281"/>
                  <a:pt x="6344" y="15281"/>
                  <a:pt x="6344" y="15281"/>
                </a:cubicBezTo>
                <a:cubicBezTo>
                  <a:pt x="6219" y="15218"/>
                  <a:pt x="6219" y="15218"/>
                  <a:pt x="6219" y="15218"/>
                </a:cubicBezTo>
                <a:cubicBezTo>
                  <a:pt x="5719" y="14968"/>
                  <a:pt x="5219" y="14687"/>
                  <a:pt x="4781" y="14312"/>
                </a:cubicBezTo>
                <a:close/>
                <a:moveTo>
                  <a:pt x="9062" y="20249"/>
                </a:moveTo>
                <a:lnTo>
                  <a:pt x="9062" y="20249"/>
                </a:lnTo>
                <a:cubicBezTo>
                  <a:pt x="5312" y="20249"/>
                  <a:pt x="5312" y="20249"/>
                  <a:pt x="5312" y="20249"/>
                </a:cubicBezTo>
                <a:cubicBezTo>
                  <a:pt x="6656" y="15937"/>
                  <a:pt x="6656" y="15937"/>
                  <a:pt x="6656" y="15937"/>
                </a:cubicBezTo>
                <a:cubicBezTo>
                  <a:pt x="6750" y="15968"/>
                  <a:pt x="6750" y="15968"/>
                  <a:pt x="6750" y="15968"/>
                </a:cubicBezTo>
                <a:cubicBezTo>
                  <a:pt x="7156" y="16124"/>
                  <a:pt x="7593" y="16218"/>
                  <a:pt x="8031" y="16312"/>
                </a:cubicBezTo>
                <a:cubicBezTo>
                  <a:pt x="8062" y="16312"/>
                  <a:pt x="8062" y="16312"/>
                  <a:pt x="8062" y="16312"/>
                </a:cubicBezTo>
                <a:cubicBezTo>
                  <a:pt x="8094" y="16343"/>
                  <a:pt x="8094" y="16343"/>
                  <a:pt x="8094" y="16343"/>
                </a:cubicBezTo>
                <a:cubicBezTo>
                  <a:pt x="8250" y="16718"/>
                  <a:pt x="8594" y="16999"/>
                  <a:pt x="8969" y="17093"/>
                </a:cubicBezTo>
                <a:cubicBezTo>
                  <a:pt x="9062" y="17124"/>
                  <a:pt x="9062" y="17124"/>
                  <a:pt x="9062" y="17124"/>
                </a:cubicBezTo>
                <a:lnTo>
                  <a:pt x="9062" y="20249"/>
                </a:lnTo>
                <a:close/>
                <a:moveTo>
                  <a:pt x="8531" y="16031"/>
                </a:moveTo>
                <a:lnTo>
                  <a:pt x="8531" y="16031"/>
                </a:lnTo>
                <a:cubicBezTo>
                  <a:pt x="8500" y="15999"/>
                  <a:pt x="8500" y="15999"/>
                  <a:pt x="8500" y="15999"/>
                </a:cubicBezTo>
                <a:cubicBezTo>
                  <a:pt x="8500" y="15937"/>
                  <a:pt x="8469" y="15874"/>
                  <a:pt x="8469" y="15812"/>
                </a:cubicBezTo>
                <a:cubicBezTo>
                  <a:pt x="8469" y="15687"/>
                  <a:pt x="8469" y="15687"/>
                  <a:pt x="8469" y="15687"/>
                </a:cubicBezTo>
                <a:cubicBezTo>
                  <a:pt x="10124" y="15687"/>
                  <a:pt x="10124" y="15687"/>
                  <a:pt x="10124" y="15687"/>
                </a:cubicBezTo>
                <a:cubicBezTo>
                  <a:pt x="10124" y="15812"/>
                  <a:pt x="10124" y="15812"/>
                  <a:pt x="10124" y="15812"/>
                </a:cubicBezTo>
                <a:cubicBezTo>
                  <a:pt x="10124" y="15874"/>
                  <a:pt x="10124" y="15937"/>
                  <a:pt x="10093" y="15999"/>
                </a:cubicBezTo>
                <a:cubicBezTo>
                  <a:pt x="10093" y="16031"/>
                  <a:pt x="10093" y="16031"/>
                  <a:pt x="10093" y="16031"/>
                </a:cubicBezTo>
                <a:cubicBezTo>
                  <a:pt x="9999" y="16374"/>
                  <a:pt x="9686" y="16624"/>
                  <a:pt x="9311" y="16624"/>
                </a:cubicBezTo>
                <a:cubicBezTo>
                  <a:pt x="8937" y="16624"/>
                  <a:pt x="8625" y="16374"/>
                  <a:pt x="8531" y="16031"/>
                </a:cubicBezTo>
                <a:close/>
                <a:moveTo>
                  <a:pt x="13311" y="20249"/>
                </a:moveTo>
                <a:lnTo>
                  <a:pt x="13311" y="20249"/>
                </a:lnTo>
                <a:cubicBezTo>
                  <a:pt x="9561" y="20249"/>
                  <a:pt x="9561" y="20249"/>
                  <a:pt x="9561" y="20249"/>
                </a:cubicBezTo>
                <a:cubicBezTo>
                  <a:pt x="9561" y="17124"/>
                  <a:pt x="9561" y="17124"/>
                  <a:pt x="9561" y="17124"/>
                </a:cubicBezTo>
                <a:cubicBezTo>
                  <a:pt x="9655" y="17093"/>
                  <a:pt x="9655" y="17093"/>
                  <a:pt x="9655" y="17093"/>
                </a:cubicBezTo>
                <a:cubicBezTo>
                  <a:pt x="10030" y="16999"/>
                  <a:pt x="10343" y="16718"/>
                  <a:pt x="10530" y="16343"/>
                </a:cubicBezTo>
                <a:cubicBezTo>
                  <a:pt x="10561" y="16312"/>
                  <a:pt x="10561" y="16312"/>
                  <a:pt x="10561" y="16312"/>
                </a:cubicBezTo>
                <a:cubicBezTo>
                  <a:pt x="10593" y="16312"/>
                  <a:pt x="10593" y="16312"/>
                  <a:pt x="10593" y="16312"/>
                </a:cubicBezTo>
                <a:cubicBezTo>
                  <a:pt x="11030" y="16218"/>
                  <a:pt x="11436" y="16124"/>
                  <a:pt x="11843" y="15968"/>
                </a:cubicBezTo>
                <a:cubicBezTo>
                  <a:pt x="11968" y="15937"/>
                  <a:pt x="11968" y="15937"/>
                  <a:pt x="11968" y="15937"/>
                </a:cubicBezTo>
                <a:lnTo>
                  <a:pt x="13311" y="20249"/>
                </a:lnTo>
                <a:close/>
                <a:moveTo>
                  <a:pt x="13843" y="14312"/>
                </a:moveTo>
                <a:lnTo>
                  <a:pt x="13843" y="14312"/>
                </a:lnTo>
                <a:cubicBezTo>
                  <a:pt x="13405" y="14687"/>
                  <a:pt x="12905" y="14968"/>
                  <a:pt x="12405" y="15218"/>
                </a:cubicBezTo>
                <a:cubicBezTo>
                  <a:pt x="12280" y="15281"/>
                  <a:pt x="12280" y="15281"/>
                  <a:pt x="12280" y="15281"/>
                </a:cubicBezTo>
                <a:cubicBezTo>
                  <a:pt x="10749" y="10375"/>
                  <a:pt x="10749" y="10375"/>
                  <a:pt x="10749" y="10375"/>
                </a:cubicBezTo>
                <a:cubicBezTo>
                  <a:pt x="13749" y="13374"/>
                  <a:pt x="13749" y="13374"/>
                  <a:pt x="13749" y="13374"/>
                </a:cubicBezTo>
                <a:cubicBezTo>
                  <a:pt x="13749" y="13624"/>
                  <a:pt x="13749" y="13624"/>
                  <a:pt x="13749" y="13624"/>
                </a:cubicBezTo>
                <a:cubicBezTo>
                  <a:pt x="13749" y="13812"/>
                  <a:pt x="13780" y="13999"/>
                  <a:pt x="13874" y="14187"/>
                </a:cubicBezTo>
                <a:cubicBezTo>
                  <a:pt x="13905" y="14249"/>
                  <a:pt x="13905" y="14249"/>
                  <a:pt x="13905" y="14249"/>
                </a:cubicBezTo>
                <a:lnTo>
                  <a:pt x="13843" y="14312"/>
                </a:lnTo>
                <a:close/>
                <a:moveTo>
                  <a:pt x="15936" y="13531"/>
                </a:moveTo>
                <a:lnTo>
                  <a:pt x="15936" y="13531"/>
                </a:lnTo>
                <a:cubicBezTo>
                  <a:pt x="15936" y="13624"/>
                  <a:pt x="15936" y="13624"/>
                  <a:pt x="15936" y="13624"/>
                </a:cubicBezTo>
                <a:cubicBezTo>
                  <a:pt x="15936" y="14093"/>
                  <a:pt x="15561" y="14468"/>
                  <a:pt x="15093" y="14468"/>
                </a:cubicBezTo>
                <a:cubicBezTo>
                  <a:pt x="14843" y="14468"/>
                  <a:pt x="14624" y="14343"/>
                  <a:pt x="14468" y="14156"/>
                </a:cubicBezTo>
                <a:cubicBezTo>
                  <a:pt x="14436" y="14156"/>
                  <a:pt x="14436" y="14156"/>
                  <a:pt x="14436" y="14156"/>
                </a:cubicBezTo>
                <a:lnTo>
                  <a:pt x="14436" y="14156"/>
                </a:lnTo>
                <a:cubicBezTo>
                  <a:pt x="14343" y="13999"/>
                  <a:pt x="14280" y="13812"/>
                  <a:pt x="14280" y="13624"/>
                </a:cubicBezTo>
                <a:cubicBezTo>
                  <a:pt x="14280" y="13531"/>
                  <a:pt x="14280" y="13531"/>
                  <a:pt x="14280" y="13531"/>
                </a:cubicBezTo>
                <a:lnTo>
                  <a:pt x="15936" y="13531"/>
                </a:lnTo>
                <a:close/>
                <a:moveTo>
                  <a:pt x="16530" y="9750"/>
                </a:moveTo>
                <a:lnTo>
                  <a:pt x="16530" y="9750"/>
                </a:lnTo>
                <a:cubicBezTo>
                  <a:pt x="16343" y="10937"/>
                  <a:pt x="15874" y="12031"/>
                  <a:pt x="15155" y="12968"/>
                </a:cubicBezTo>
                <a:cubicBezTo>
                  <a:pt x="15124" y="12999"/>
                  <a:pt x="15124" y="12999"/>
                  <a:pt x="15124" y="12999"/>
                </a:cubicBezTo>
                <a:cubicBezTo>
                  <a:pt x="14124" y="12999"/>
                  <a:pt x="14124" y="12999"/>
                  <a:pt x="14124" y="12999"/>
                </a:cubicBezTo>
                <a:cubicBezTo>
                  <a:pt x="14093" y="12968"/>
                  <a:pt x="14093" y="12968"/>
                  <a:pt x="14093" y="12968"/>
                </a:cubicBezTo>
                <a:cubicBezTo>
                  <a:pt x="10405" y="9313"/>
                  <a:pt x="10405" y="9313"/>
                  <a:pt x="10405" y="9313"/>
                </a:cubicBezTo>
                <a:cubicBezTo>
                  <a:pt x="10468" y="9250"/>
                  <a:pt x="10468" y="9250"/>
                  <a:pt x="10468" y="9250"/>
                </a:cubicBezTo>
                <a:cubicBezTo>
                  <a:pt x="10530" y="9125"/>
                  <a:pt x="10561" y="9032"/>
                  <a:pt x="10593" y="8906"/>
                </a:cubicBezTo>
                <a:cubicBezTo>
                  <a:pt x="10624" y="8813"/>
                  <a:pt x="10624" y="8813"/>
                  <a:pt x="10624" y="8813"/>
                </a:cubicBezTo>
                <a:cubicBezTo>
                  <a:pt x="15936" y="8813"/>
                  <a:pt x="15936" y="8813"/>
                  <a:pt x="15936" y="8813"/>
                </a:cubicBezTo>
                <a:cubicBezTo>
                  <a:pt x="15968" y="8906"/>
                  <a:pt x="15968" y="8906"/>
                  <a:pt x="15968" y="8906"/>
                </a:cubicBezTo>
                <a:cubicBezTo>
                  <a:pt x="16061" y="9219"/>
                  <a:pt x="16249" y="9469"/>
                  <a:pt x="16499" y="9656"/>
                </a:cubicBezTo>
                <a:cubicBezTo>
                  <a:pt x="16561" y="9688"/>
                  <a:pt x="16561" y="9688"/>
                  <a:pt x="16561" y="9688"/>
                </a:cubicBezTo>
                <a:lnTo>
                  <a:pt x="16530" y="9750"/>
                </a:lnTo>
                <a:close/>
                <a:moveTo>
                  <a:pt x="16436" y="8563"/>
                </a:moveTo>
                <a:lnTo>
                  <a:pt x="16436" y="8563"/>
                </a:lnTo>
                <a:cubicBezTo>
                  <a:pt x="16436" y="8469"/>
                  <a:pt x="16436" y="8469"/>
                  <a:pt x="16436" y="8469"/>
                </a:cubicBezTo>
                <a:cubicBezTo>
                  <a:pt x="18093" y="8469"/>
                  <a:pt x="18093" y="8469"/>
                  <a:pt x="18093" y="8469"/>
                </a:cubicBezTo>
                <a:cubicBezTo>
                  <a:pt x="18093" y="8563"/>
                  <a:pt x="18093" y="8563"/>
                  <a:pt x="18093" y="8563"/>
                </a:cubicBezTo>
                <a:cubicBezTo>
                  <a:pt x="18093" y="9032"/>
                  <a:pt x="17718" y="9407"/>
                  <a:pt x="17280" y="9407"/>
                </a:cubicBezTo>
                <a:cubicBezTo>
                  <a:pt x="16811" y="9407"/>
                  <a:pt x="16436" y="9032"/>
                  <a:pt x="16436" y="85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4" name="Rectangle 533"/>
          <p:cNvSpPr/>
          <p:nvPr/>
        </p:nvSpPr>
        <p:spPr>
          <a:xfrm>
            <a:off x="5010854" y="87851"/>
            <a:ext cx="3917993" cy="943420"/>
          </a:xfrm>
          <a:prstGeom prst="rect">
            <a:avLst/>
          </a:prstGeom>
          <a:solidFill>
            <a:srgbClr val="CC006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Keep Icons Gray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69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2254" y="1049814"/>
            <a:ext cx="4572000" cy="34047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ts val="4380"/>
              </a:lnSpc>
              <a:buFont typeface="+mj-lt"/>
              <a:buAutoNum type="arabicPeriod"/>
            </a:pPr>
            <a:r>
              <a:rPr lang="zh-TW" altLang="en-US" dirty="0"/>
              <a:t>公司历史</a:t>
            </a:r>
          </a:p>
          <a:p>
            <a:pPr marL="342900" indent="-342900">
              <a:lnSpc>
                <a:spcPts val="4380"/>
              </a:lnSpc>
              <a:buFont typeface="+mj-lt"/>
              <a:buAutoNum type="arabicPeriod"/>
            </a:pPr>
            <a:r>
              <a:rPr lang="zh-TW" altLang="en-US" dirty="0"/>
              <a:t>主要业务</a:t>
            </a:r>
          </a:p>
          <a:p>
            <a:pPr marL="342900" indent="-342900">
              <a:lnSpc>
                <a:spcPts val="4380"/>
              </a:lnSpc>
              <a:buFont typeface="+mj-lt"/>
              <a:buAutoNum type="arabicPeriod"/>
            </a:pPr>
            <a:r>
              <a:rPr lang="zh-TW" altLang="en-US" dirty="0"/>
              <a:t>服务客户</a:t>
            </a:r>
          </a:p>
          <a:p>
            <a:pPr marL="342900" indent="-342900">
              <a:lnSpc>
                <a:spcPts val="4380"/>
              </a:lnSpc>
              <a:buFont typeface="+mj-lt"/>
              <a:buAutoNum type="arabicPeriod"/>
            </a:pPr>
            <a:r>
              <a:rPr lang="zh-TW" altLang="en-US" dirty="0"/>
              <a:t>合作关系</a:t>
            </a:r>
          </a:p>
          <a:p>
            <a:pPr marL="342900" indent="-342900">
              <a:lnSpc>
                <a:spcPts val="4380"/>
              </a:lnSpc>
              <a:buFont typeface="+mj-lt"/>
              <a:buAutoNum type="arabicPeriod"/>
            </a:pPr>
            <a:r>
              <a:rPr lang="zh-TW" altLang="en-US" dirty="0"/>
              <a:t>服务业季</a:t>
            </a:r>
          </a:p>
          <a:p>
            <a:pPr marL="342900" indent="-342900">
              <a:lnSpc>
                <a:spcPts val="4380"/>
              </a:lnSpc>
              <a:buFont typeface="+mj-lt"/>
              <a:buAutoNum type="arabicPeriod"/>
            </a:pPr>
            <a:r>
              <a:rPr lang="zh-TW" altLang="en-US" dirty="0"/>
              <a:t>人员架构</a:t>
            </a:r>
          </a:p>
        </p:txBody>
      </p:sp>
      <p:grpSp>
        <p:nvGrpSpPr>
          <p:cNvPr id="8" name="Group 36"/>
          <p:cNvGrpSpPr>
            <a:grpSpLocks noChangeAspect="1"/>
          </p:cNvGrpSpPr>
          <p:nvPr/>
        </p:nvGrpSpPr>
        <p:grpSpPr bwMode="auto">
          <a:xfrm>
            <a:off x="1868482" y="1300832"/>
            <a:ext cx="493551" cy="510774"/>
            <a:chOff x="2247" y="964"/>
            <a:chExt cx="1261" cy="1305"/>
          </a:xfrm>
          <a:noFill/>
        </p:grpSpPr>
        <p:sp>
          <p:nvSpPr>
            <p:cNvPr id="9" name="Freeform 38"/>
            <p:cNvSpPr>
              <a:spLocks noEditPoints="1"/>
            </p:cNvSpPr>
            <p:nvPr/>
          </p:nvSpPr>
          <p:spPr bwMode="auto">
            <a:xfrm>
              <a:off x="2247" y="964"/>
              <a:ext cx="1261" cy="1305"/>
            </a:xfrm>
            <a:custGeom>
              <a:avLst/>
              <a:gdLst>
                <a:gd name="T0" fmla="*/ 1590 w 3783"/>
                <a:gd name="T1" fmla="*/ 2005 h 3914"/>
                <a:gd name="T2" fmla="*/ 1279 w 3783"/>
                <a:gd name="T3" fmla="*/ 2205 h 3914"/>
                <a:gd name="T4" fmla="*/ 1080 w 3783"/>
                <a:gd name="T5" fmla="*/ 2515 h 3914"/>
                <a:gd name="T6" fmla="*/ 1030 w 3783"/>
                <a:gd name="T7" fmla="*/ 2895 h 3914"/>
                <a:gd name="T8" fmla="*/ 1144 w 3783"/>
                <a:gd name="T9" fmla="*/ 3254 h 3914"/>
                <a:gd name="T10" fmla="*/ 1393 w 3783"/>
                <a:gd name="T11" fmla="*/ 3525 h 3914"/>
                <a:gd name="T12" fmla="*/ 1737 w 3783"/>
                <a:gd name="T13" fmla="*/ 3669 h 3914"/>
                <a:gd name="T14" fmla="*/ 2122 w 3783"/>
                <a:gd name="T15" fmla="*/ 3653 h 3914"/>
                <a:gd name="T16" fmla="*/ 2450 w 3783"/>
                <a:gd name="T17" fmla="*/ 3479 h 3914"/>
                <a:gd name="T18" fmla="*/ 2675 w 3783"/>
                <a:gd name="T19" fmla="*/ 3188 h 3914"/>
                <a:gd name="T20" fmla="*/ 2758 w 3783"/>
                <a:gd name="T21" fmla="*/ 2816 h 3914"/>
                <a:gd name="T22" fmla="*/ 2675 w 3783"/>
                <a:gd name="T23" fmla="*/ 2446 h 3914"/>
                <a:gd name="T24" fmla="*/ 2450 w 3783"/>
                <a:gd name="T25" fmla="*/ 2155 h 3914"/>
                <a:gd name="T26" fmla="*/ 2122 w 3783"/>
                <a:gd name="T27" fmla="*/ 1981 h 3914"/>
                <a:gd name="T28" fmla="*/ 230 w 3783"/>
                <a:gd name="T29" fmla="*/ 2837 h 3914"/>
                <a:gd name="T30" fmla="*/ 827 w 3783"/>
                <a:gd name="T31" fmla="*/ 2554 h 3914"/>
                <a:gd name="T32" fmla="*/ 1007 w 3783"/>
                <a:gd name="T33" fmla="*/ 2169 h 3914"/>
                <a:gd name="T34" fmla="*/ 1314 w 3783"/>
                <a:gd name="T35" fmla="*/ 1885 h 3914"/>
                <a:gd name="T36" fmla="*/ 1714 w 3783"/>
                <a:gd name="T37" fmla="*/ 1734 h 3914"/>
                <a:gd name="T38" fmla="*/ 2155 w 3783"/>
                <a:gd name="T39" fmla="*/ 1752 h 3914"/>
                <a:gd name="T40" fmla="*/ 2540 w 3783"/>
                <a:gd name="T41" fmla="*/ 1931 h 3914"/>
                <a:gd name="T42" fmla="*/ 2824 w 3783"/>
                <a:gd name="T43" fmla="*/ 2239 h 3914"/>
                <a:gd name="T44" fmla="*/ 2975 w 3783"/>
                <a:gd name="T45" fmla="*/ 2640 h 3914"/>
                <a:gd name="T46" fmla="*/ 3553 w 3783"/>
                <a:gd name="T47" fmla="*/ 1162 h 3914"/>
                <a:gd name="T48" fmla="*/ 3553 w 3783"/>
                <a:gd name="T49" fmla="*/ 459 h 3914"/>
                <a:gd name="T50" fmla="*/ 2887 w 3783"/>
                <a:gd name="T51" fmla="*/ 636 h 3914"/>
                <a:gd name="T52" fmla="*/ 2770 w 3783"/>
                <a:gd name="T53" fmla="*/ 677 h 3914"/>
                <a:gd name="T54" fmla="*/ 2684 w 3783"/>
                <a:gd name="T55" fmla="*/ 591 h 3914"/>
                <a:gd name="T56" fmla="*/ 2005 w 3783"/>
                <a:gd name="T57" fmla="*/ 591 h 3914"/>
                <a:gd name="T58" fmla="*/ 1919 w 3783"/>
                <a:gd name="T59" fmla="*/ 677 h 3914"/>
                <a:gd name="T60" fmla="*/ 1801 w 3783"/>
                <a:gd name="T61" fmla="*/ 636 h 3914"/>
                <a:gd name="T62" fmla="*/ 1131 w 3783"/>
                <a:gd name="T63" fmla="*/ 459 h 3914"/>
                <a:gd name="T64" fmla="*/ 1088 w 3783"/>
                <a:gd name="T65" fmla="*/ 654 h 3914"/>
                <a:gd name="T66" fmla="*/ 965 w 3783"/>
                <a:gd name="T67" fmla="*/ 667 h 3914"/>
                <a:gd name="T68" fmla="*/ 901 w 3783"/>
                <a:gd name="T69" fmla="*/ 565 h 3914"/>
                <a:gd name="T70" fmla="*/ 1067 w 3783"/>
                <a:gd name="T71" fmla="*/ 12 h 3914"/>
                <a:gd name="T72" fmla="*/ 1131 w 3783"/>
                <a:gd name="T73" fmla="*/ 115 h 3914"/>
                <a:gd name="T74" fmla="*/ 1788 w 3783"/>
                <a:gd name="T75" fmla="*/ 64 h 3914"/>
                <a:gd name="T76" fmla="*/ 1892 w 3783"/>
                <a:gd name="T77" fmla="*/ 0 h 3914"/>
                <a:gd name="T78" fmla="*/ 1996 w 3783"/>
                <a:gd name="T79" fmla="*/ 64 h 3914"/>
                <a:gd name="T80" fmla="*/ 2682 w 3783"/>
                <a:gd name="T81" fmla="*/ 115 h 3914"/>
                <a:gd name="T82" fmla="*/ 2746 w 3783"/>
                <a:gd name="T83" fmla="*/ 12 h 3914"/>
                <a:gd name="T84" fmla="*/ 2870 w 3783"/>
                <a:gd name="T85" fmla="*/ 26 h 3914"/>
                <a:gd name="T86" fmla="*/ 2913 w 3783"/>
                <a:gd name="T87" fmla="*/ 229 h 3914"/>
                <a:gd name="T88" fmla="*/ 3758 w 3783"/>
                <a:gd name="T89" fmla="*/ 272 h 3914"/>
                <a:gd name="T90" fmla="*/ 3781 w 3783"/>
                <a:gd name="T91" fmla="*/ 2978 h 3914"/>
                <a:gd name="T92" fmla="*/ 3695 w 3783"/>
                <a:gd name="T93" fmla="*/ 3064 h 3914"/>
                <a:gd name="T94" fmla="*/ 2872 w 3783"/>
                <a:gd name="T95" fmla="*/ 3311 h 3914"/>
                <a:gd name="T96" fmla="*/ 2610 w 3783"/>
                <a:gd name="T97" fmla="*/ 3645 h 3914"/>
                <a:gd name="T98" fmla="*/ 2241 w 3783"/>
                <a:gd name="T99" fmla="*/ 3857 h 3914"/>
                <a:gd name="T100" fmla="*/ 1801 w 3783"/>
                <a:gd name="T101" fmla="*/ 3911 h 3914"/>
                <a:gd name="T102" fmla="*/ 1384 w 3783"/>
                <a:gd name="T103" fmla="*/ 3789 h 3914"/>
                <a:gd name="T104" fmla="*/ 1054 w 3783"/>
                <a:gd name="T105" fmla="*/ 3523 h 3914"/>
                <a:gd name="T106" fmla="*/ 847 w 3783"/>
                <a:gd name="T107" fmla="*/ 3151 h 3914"/>
                <a:gd name="T108" fmla="*/ 44 w 3783"/>
                <a:gd name="T109" fmla="*/ 3042 h 3914"/>
                <a:gd name="T110" fmla="*/ 0 w 3783"/>
                <a:gd name="T111" fmla="*/ 345 h 3914"/>
                <a:gd name="T112" fmla="*/ 64 w 3783"/>
                <a:gd name="T113" fmla="*/ 241 h 3914"/>
                <a:gd name="T114" fmla="*/ 903 w 3783"/>
                <a:gd name="T115" fmla="*/ 89 h 3914"/>
                <a:gd name="T116" fmla="*/ 989 w 3783"/>
                <a:gd name="T117" fmla="*/ 3 h 3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83" h="3914">
                  <a:moveTo>
                    <a:pt x="1892" y="1950"/>
                  </a:moveTo>
                  <a:lnTo>
                    <a:pt x="1813" y="1954"/>
                  </a:lnTo>
                  <a:lnTo>
                    <a:pt x="1737" y="1965"/>
                  </a:lnTo>
                  <a:lnTo>
                    <a:pt x="1662" y="1981"/>
                  </a:lnTo>
                  <a:lnTo>
                    <a:pt x="1590" y="2005"/>
                  </a:lnTo>
                  <a:lnTo>
                    <a:pt x="1521" y="2034"/>
                  </a:lnTo>
                  <a:lnTo>
                    <a:pt x="1455" y="2069"/>
                  </a:lnTo>
                  <a:lnTo>
                    <a:pt x="1393" y="2109"/>
                  </a:lnTo>
                  <a:lnTo>
                    <a:pt x="1334" y="2155"/>
                  </a:lnTo>
                  <a:lnTo>
                    <a:pt x="1279" y="2205"/>
                  </a:lnTo>
                  <a:lnTo>
                    <a:pt x="1229" y="2258"/>
                  </a:lnTo>
                  <a:lnTo>
                    <a:pt x="1184" y="2317"/>
                  </a:lnTo>
                  <a:lnTo>
                    <a:pt x="1144" y="2380"/>
                  </a:lnTo>
                  <a:lnTo>
                    <a:pt x="1110" y="2446"/>
                  </a:lnTo>
                  <a:lnTo>
                    <a:pt x="1080" y="2515"/>
                  </a:lnTo>
                  <a:lnTo>
                    <a:pt x="1057" y="2587"/>
                  </a:lnTo>
                  <a:lnTo>
                    <a:pt x="1039" y="2661"/>
                  </a:lnTo>
                  <a:lnTo>
                    <a:pt x="1030" y="2739"/>
                  </a:lnTo>
                  <a:lnTo>
                    <a:pt x="1026" y="2816"/>
                  </a:lnTo>
                  <a:lnTo>
                    <a:pt x="1030" y="2895"/>
                  </a:lnTo>
                  <a:lnTo>
                    <a:pt x="1039" y="2973"/>
                  </a:lnTo>
                  <a:lnTo>
                    <a:pt x="1057" y="3047"/>
                  </a:lnTo>
                  <a:lnTo>
                    <a:pt x="1080" y="3119"/>
                  </a:lnTo>
                  <a:lnTo>
                    <a:pt x="1110" y="3188"/>
                  </a:lnTo>
                  <a:lnTo>
                    <a:pt x="1144" y="3254"/>
                  </a:lnTo>
                  <a:lnTo>
                    <a:pt x="1184" y="3316"/>
                  </a:lnTo>
                  <a:lnTo>
                    <a:pt x="1229" y="3374"/>
                  </a:lnTo>
                  <a:lnTo>
                    <a:pt x="1279" y="3429"/>
                  </a:lnTo>
                  <a:lnTo>
                    <a:pt x="1334" y="3479"/>
                  </a:lnTo>
                  <a:lnTo>
                    <a:pt x="1393" y="3525"/>
                  </a:lnTo>
                  <a:lnTo>
                    <a:pt x="1455" y="3565"/>
                  </a:lnTo>
                  <a:lnTo>
                    <a:pt x="1521" y="3600"/>
                  </a:lnTo>
                  <a:lnTo>
                    <a:pt x="1590" y="3629"/>
                  </a:lnTo>
                  <a:lnTo>
                    <a:pt x="1662" y="3653"/>
                  </a:lnTo>
                  <a:lnTo>
                    <a:pt x="1737" y="3669"/>
                  </a:lnTo>
                  <a:lnTo>
                    <a:pt x="1813" y="3680"/>
                  </a:lnTo>
                  <a:lnTo>
                    <a:pt x="1892" y="3684"/>
                  </a:lnTo>
                  <a:lnTo>
                    <a:pt x="1971" y="3680"/>
                  </a:lnTo>
                  <a:lnTo>
                    <a:pt x="2048" y="3669"/>
                  </a:lnTo>
                  <a:lnTo>
                    <a:pt x="2122" y="3653"/>
                  </a:lnTo>
                  <a:lnTo>
                    <a:pt x="2194" y="3629"/>
                  </a:lnTo>
                  <a:lnTo>
                    <a:pt x="2263" y="3600"/>
                  </a:lnTo>
                  <a:lnTo>
                    <a:pt x="2330" y="3565"/>
                  </a:lnTo>
                  <a:lnTo>
                    <a:pt x="2392" y="3525"/>
                  </a:lnTo>
                  <a:lnTo>
                    <a:pt x="2450" y="3479"/>
                  </a:lnTo>
                  <a:lnTo>
                    <a:pt x="2504" y="3429"/>
                  </a:lnTo>
                  <a:lnTo>
                    <a:pt x="2554" y="3374"/>
                  </a:lnTo>
                  <a:lnTo>
                    <a:pt x="2600" y="3316"/>
                  </a:lnTo>
                  <a:lnTo>
                    <a:pt x="2640" y="3254"/>
                  </a:lnTo>
                  <a:lnTo>
                    <a:pt x="2675" y="3188"/>
                  </a:lnTo>
                  <a:lnTo>
                    <a:pt x="2705" y="3119"/>
                  </a:lnTo>
                  <a:lnTo>
                    <a:pt x="2727" y="3047"/>
                  </a:lnTo>
                  <a:lnTo>
                    <a:pt x="2744" y="2973"/>
                  </a:lnTo>
                  <a:lnTo>
                    <a:pt x="2755" y="2895"/>
                  </a:lnTo>
                  <a:lnTo>
                    <a:pt x="2758" y="2816"/>
                  </a:lnTo>
                  <a:lnTo>
                    <a:pt x="2755" y="2739"/>
                  </a:lnTo>
                  <a:lnTo>
                    <a:pt x="2744" y="2661"/>
                  </a:lnTo>
                  <a:lnTo>
                    <a:pt x="2727" y="2587"/>
                  </a:lnTo>
                  <a:lnTo>
                    <a:pt x="2705" y="2515"/>
                  </a:lnTo>
                  <a:lnTo>
                    <a:pt x="2675" y="2446"/>
                  </a:lnTo>
                  <a:lnTo>
                    <a:pt x="2640" y="2380"/>
                  </a:lnTo>
                  <a:lnTo>
                    <a:pt x="2600" y="2317"/>
                  </a:lnTo>
                  <a:lnTo>
                    <a:pt x="2554" y="2258"/>
                  </a:lnTo>
                  <a:lnTo>
                    <a:pt x="2504" y="2205"/>
                  </a:lnTo>
                  <a:lnTo>
                    <a:pt x="2450" y="2155"/>
                  </a:lnTo>
                  <a:lnTo>
                    <a:pt x="2392" y="2109"/>
                  </a:lnTo>
                  <a:lnTo>
                    <a:pt x="2330" y="2069"/>
                  </a:lnTo>
                  <a:lnTo>
                    <a:pt x="2263" y="2034"/>
                  </a:lnTo>
                  <a:lnTo>
                    <a:pt x="2194" y="2005"/>
                  </a:lnTo>
                  <a:lnTo>
                    <a:pt x="2122" y="1981"/>
                  </a:lnTo>
                  <a:lnTo>
                    <a:pt x="2048" y="1965"/>
                  </a:lnTo>
                  <a:lnTo>
                    <a:pt x="1971" y="1954"/>
                  </a:lnTo>
                  <a:lnTo>
                    <a:pt x="1892" y="1950"/>
                  </a:lnTo>
                  <a:close/>
                  <a:moveTo>
                    <a:pt x="230" y="1162"/>
                  </a:moveTo>
                  <a:lnTo>
                    <a:pt x="230" y="2837"/>
                  </a:lnTo>
                  <a:lnTo>
                    <a:pt x="795" y="2837"/>
                  </a:lnTo>
                  <a:lnTo>
                    <a:pt x="794" y="2816"/>
                  </a:lnTo>
                  <a:lnTo>
                    <a:pt x="798" y="2727"/>
                  </a:lnTo>
                  <a:lnTo>
                    <a:pt x="809" y="2640"/>
                  </a:lnTo>
                  <a:lnTo>
                    <a:pt x="827" y="2554"/>
                  </a:lnTo>
                  <a:lnTo>
                    <a:pt x="850" y="2470"/>
                  </a:lnTo>
                  <a:lnTo>
                    <a:pt x="882" y="2390"/>
                  </a:lnTo>
                  <a:lnTo>
                    <a:pt x="917" y="2313"/>
                  </a:lnTo>
                  <a:lnTo>
                    <a:pt x="959" y="2239"/>
                  </a:lnTo>
                  <a:lnTo>
                    <a:pt x="1007" y="2169"/>
                  </a:lnTo>
                  <a:lnTo>
                    <a:pt x="1060" y="2103"/>
                  </a:lnTo>
                  <a:lnTo>
                    <a:pt x="1117" y="2041"/>
                  </a:lnTo>
                  <a:lnTo>
                    <a:pt x="1178" y="1984"/>
                  </a:lnTo>
                  <a:lnTo>
                    <a:pt x="1245" y="1931"/>
                  </a:lnTo>
                  <a:lnTo>
                    <a:pt x="1314" y="1885"/>
                  </a:lnTo>
                  <a:lnTo>
                    <a:pt x="1388" y="1843"/>
                  </a:lnTo>
                  <a:lnTo>
                    <a:pt x="1466" y="1806"/>
                  </a:lnTo>
                  <a:lnTo>
                    <a:pt x="1546" y="1776"/>
                  </a:lnTo>
                  <a:lnTo>
                    <a:pt x="1628" y="1752"/>
                  </a:lnTo>
                  <a:lnTo>
                    <a:pt x="1714" y="1734"/>
                  </a:lnTo>
                  <a:lnTo>
                    <a:pt x="1803" y="1723"/>
                  </a:lnTo>
                  <a:lnTo>
                    <a:pt x="1892" y="1720"/>
                  </a:lnTo>
                  <a:lnTo>
                    <a:pt x="1982" y="1723"/>
                  </a:lnTo>
                  <a:lnTo>
                    <a:pt x="2070" y="1734"/>
                  </a:lnTo>
                  <a:lnTo>
                    <a:pt x="2155" y="1752"/>
                  </a:lnTo>
                  <a:lnTo>
                    <a:pt x="2239" y="1776"/>
                  </a:lnTo>
                  <a:lnTo>
                    <a:pt x="2319" y="1806"/>
                  </a:lnTo>
                  <a:lnTo>
                    <a:pt x="2396" y="1843"/>
                  </a:lnTo>
                  <a:lnTo>
                    <a:pt x="2469" y="1885"/>
                  </a:lnTo>
                  <a:lnTo>
                    <a:pt x="2540" y="1931"/>
                  </a:lnTo>
                  <a:lnTo>
                    <a:pt x="2605" y="1984"/>
                  </a:lnTo>
                  <a:lnTo>
                    <a:pt x="2668" y="2041"/>
                  </a:lnTo>
                  <a:lnTo>
                    <a:pt x="2725" y="2103"/>
                  </a:lnTo>
                  <a:lnTo>
                    <a:pt x="2778" y="2169"/>
                  </a:lnTo>
                  <a:lnTo>
                    <a:pt x="2824" y="2239"/>
                  </a:lnTo>
                  <a:lnTo>
                    <a:pt x="2867" y="2313"/>
                  </a:lnTo>
                  <a:lnTo>
                    <a:pt x="2903" y="2390"/>
                  </a:lnTo>
                  <a:lnTo>
                    <a:pt x="2933" y="2470"/>
                  </a:lnTo>
                  <a:lnTo>
                    <a:pt x="2958" y="2554"/>
                  </a:lnTo>
                  <a:lnTo>
                    <a:pt x="2975" y="2640"/>
                  </a:lnTo>
                  <a:lnTo>
                    <a:pt x="2985" y="2727"/>
                  </a:lnTo>
                  <a:lnTo>
                    <a:pt x="2989" y="2816"/>
                  </a:lnTo>
                  <a:lnTo>
                    <a:pt x="2989" y="2837"/>
                  </a:lnTo>
                  <a:lnTo>
                    <a:pt x="3553" y="2837"/>
                  </a:lnTo>
                  <a:lnTo>
                    <a:pt x="3553" y="1162"/>
                  </a:lnTo>
                  <a:lnTo>
                    <a:pt x="230" y="1162"/>
                  </a:lnTo>
                  <a:close/>
                  <a:moveTo>
                    <a:pt x="232" y="459"/>
                  </a:moveTo>
                  <a:lnTo>
                    <a:pt x="232" y="931"/>
                  </a:lnTo>
                  <a:lnTo>
                    <a:pt x="3553" y="931"/>
                  </a:lnTo>
                  <a:lnTo>
                    <a:pt x="3553" y="459"/>
                  </a:lnTo>
                  <a:lnTo>
                    <a:pt x="2913" y="459"/>
                  </a:lnTo>
                  <a:lnTo>
                    <a:pt x="2913" y="565"/>
                  </a:lnTo>
                  <a:lnTo>
                    <a:pt x="2909" y="591"/>
                  </a:lnTo>
                  <a:lnTo>
                    <a:pt x="2901" y="615"/>
                  </a:lnTo>
                  <a:lnTo>
                    <a:pt x="2887" y="636"/>
                  </a:lnTo>
                  <a:lnTo>
                    <a:pt x="2870" y="654"/>
                  </a:lnTo>
                  <a:lnTo>
                    <a:pt x="2848" y="667"/>
                  </a:lnTo>
                  <a:lnTo>
                    <a:pt x="2823" y="677"/>
                  </a:lnTo>
                  <a:lnTo>
                    <a:pt x="2797" y="679"/>
                  </a:lnTo>
                  <a:lnTo>
                    <a:pt x="2770" y="677"/>
                  </a:lnTo>
                  <a:lnTo>
                    <a:pt x="2746" y="667"/>
                  </a:lnTo>
                  <a:lnTo>
                    <a:pt x="2725" y="654"/>
                  </a:lnTo>
                  <a:lnTo>
                    <a:pt x="2707" y="636"/>
                  </a:lnTo>
                  <a:lnTo>
                    <a:pt x="2693" y="615"/>
                  </a:lnTo>
                  <a:lnTo>
                    <a:pt x="2684" y="591"/>
                  </a:lnTo>
                  <a:lnTo>
                    <a:pt x="2682" y="565"/>
                  </a:lnTo>
                  <a:lnTo>
                    <a:pt x="2682" y="459"/>
                  </a:lnTo>
                  <a:lnTo>
                    <a:pt x="2007" y="459"/>
                  </a:lnTo>
                  <a:lnTo>
                    <a:pt x="2007" y="565"/>
                  </a:lnTo>
                  <a:lnTo>
                    <a:pt x="2005" y="591"/>
                  </a:lnTo>
                  <a:lnTo>
                    <a:pt x="1996" y="615"/>
                  </a:lnTo>
                  <a:lnTo>
                    <a:pt x="1982" y="636"/>
                  </a:lnTo>
                  <a:lnTo>
                    <a:pt x="1964" y="654"/>
                  </a:lnTo>
                  <a:lnTo>
                    <a:pt x="1942" y="667"/>
                  </a:lnTo>
                  <a:lnTo>
                    <a:pt x="1919" y="677"/>
                  </a:lnTo>
                  <a:lnTo>
                    <a:pt x="1892" y="679"/>
                  </a:lnTo>
                  <a:lnTo>
                    <a:pt x="1866" y="677"/>
                  </a:lnTo>
                  <a:lnTo>
                    <a:pt x="1841" y="667"/>
                  </a:lnTo>
                  <a:lnTo>
                    <a:pt x="1819" y="654"/>
                  </a:lnTo>
                  <a:lnTo>
                    <a:pt x="1801" y="636"/>
                  </a:lnTo>
                  <a:lnTo>
                    <a:pt x="1788" y="615"/>
                  </a:lnTo>
                  <a:lnTo>
                    <a:pt x="1780" y="591"/>
                  </a:lnTo>
                  <a:lnTo>
                    <a:pt x="1776" y="565"/>
                  </a:lnTo>
                  <a:lnTo>
                    <a:pt x="1776" y="459"/>
                  </a:lnTo>
                  <a:lnTo>
                    <a:pt x="1131" y="459"/>
                  </a:lnTo>
                  <a:lnTo>
                    <a:pt x="1131" y="565"/>
                  </a:lnTo>
                  <a:lnTo>
                    <a:pt x="1128" y="591"/>
                  </a:lnTo>
                  <a:lnTo>
                    <a:pt x="1119" y="615"/>
                  </a:lnTo>
                  <a:lnTo>
                    <a:pt x="1106" y="636"/>
                  </a:lnTo>
                  <a:lnTo>
                    <a:pt x="1088" y="654"/>
                  </a:lnTo>
                  <a:lnTo>
                    <a:pt x="1067" y="667"/>
                  </a:lnTo>
                  <a:lnTo>
                    <a:pt x="1043" y="677"/>
                  </a:lnTo>
                  <a:lnTo>
                    <a:pt x="1015" y="679"/>
                  </a:lnTo>
                  <a:lnTo>
                    <a:pt x="989" y="677"/>
                  </a:lnTo>
                  <a:lnTo>
                    <a:pt x="965" y="667"/>
                  </a:lnTo>
                  <a:lnTo>
                    <a:pt x="944" y="654"/>
                  </a:lnTo>
                  <a:lnTo>
                    <a:pt x="926" y="636"/>
                  </a:lnTo>
                  <a:lnTo>
                    <a:pt x="913" y="615"/>
                  </a:lnTo>
                  <a:lnTo>
                    <a:pt x="903" y="591"/>
                  </a:lnTo>
                  <a:lnTo>
                    <a:pt x="901" y="565"/>
                  </a:lnTo>
                  <a:lnTo>
                    <a:pt x="901" y="459"/>
                  </a:lnTo>
                  <a:lnTo>
                    <a:pt x="232" y="459"/>
                  </a:lnTo>
                  <a:close/>
                  <a:moveTo>
                    <a:pt x="1015" y="0"/>
                  </a:moveTo>
                  <a:lnTo>
                    <a:pt x="1043" y="3"/>
                  </a:lnTo>
                  <a:lnTo>
                    <a:pt x="1067" y="12"/>
                  </a:lnTo>
                  <a:lnTo>
                    <a:pt x="1088" y="26"/>
                  </a:lnTo>
                  <a:lnTo>
                    <a:pt x="1106" y="44"/>
                  </a:lnTo>
                  <a:lnTo>
                    <a:pt x="1119" y="64"/>
                  </a:lnTo>
                  <a:lnTo>
                    <a:pt x="1128" y="89"/>
                  </a:lnTo>
                  <a:lnTo>
                    <a:pt x="1131" y="115"/>
                  </a:lnTo>
                  <a:lnTo>
                    <a:pt x="1131" y="229"/>
                  </a:lnTo>
                  <a:lnTo>
                    <a:pt x="1776" y="229"/>
                  </a:lnTo>
                  <a:lnTo>
                    <a:pt x="1776" y="115"/>
                  </a:lnTo>
                  <a:lnTo>
                    <a:pt x="1780" y="89"/>
                  </a:lnTo>
                  <a:lnTo>
                    <a:pt x="1788" y="64"/>
                  </a:lnTo>
                  <a:lnTo>
                    <a:pt x="1801" y="44"/>
                  </a:lnTo>
                  <a:lnTo>
                    <a:pt x="1819" y="26"/>
                  </a:lnTo>
                  <a:lnTo>
                    <a:pt x="1841" y="12"/>
                  </a:lnTo>
                  <a:lnTo>
                    <a:pt x="1866" y="3"/>
                  </a:lnTo>
                  <a:lnTo>
                    <a:pt x="1892" y="0"/>
                  </a:lnTo>
                  <a:lnTo>
                    <a:pt x="1919" y="3"/>
                  </a:lnTo>
                  <a:lnTo>
                    <a:pt x="1942" y="12"/>
                  </a:lnTo>
                  <a:lnTo>
                    <a:pt x="1964" y="26"/>
                  </a:lnTo>
                  <a:lnTo>
                    <a:pt x="1982" y="44"/>
                  </a:lnTo>
                  <a:lnTo>
                    <a:pt x="1996" y="64"/>
                  </a:lnTo>
                  <a:lnTo>
                    <a:pt x="2005" y="89"/>
                  </a:lnTo>
                  <a:lnTo>
                    <a:pt x="2007" y="115"/>
                  </a:lnTo>
                  <a:lnTo>
                    <a:pt x="2007" y="229"/>
                  </a:lnTo>
                  <a:lnTo>
                    <a:pt x="2682" y="229"/>
                  </a:lnTo>
                  <a:lnTo>
                    <a:pt x="2682" y="115"/>
                  </a:lnTo>
                  <a:lnTo>
                    <a:pt x="2684" y="89"/>
                  </a:lnTo>
                  <a:lnTo>
                    <a:pt x="2693" y="64"/>
                  </a:lnTo>
                  <a:lnTo>
                    <a:pt x="2707" y="44"/>
                  </a:lnTo>
                  <a:lnTo>
                    <a:pt x="2725" y="26"/>
                  </a:lnTo>
                  <a:lnTo>
                    <a:pt x="2746" y="12"/>
                  </a:lnTo>
                  <a:lnTo>
                    <a:pt x="2770" y="3"/>
                  </a:lnTo>
                  <a:lnTo>
                    <a:pt x="2797" y="0"/>
                  </a:lnTo>
                  <a:lnTo>
                    <a:pt x="2823" y="3"/>
                  </a:lnTo>
                  <a:lnTo>
                    <a:pt x="2848" y="12"/>
                  </a:lnTo>
                  <a:lnTo>
                    <a:pt x="2870" y="26"/>
                  </a:lnTo>
                  <a:lnTo>
                    <a:pt x="2887" y="44"/>
                  </a:lnTo>
                  <a:lnTo>
                    <a:pt x="2901" y="64"/>
                  </a:lnTo>
                  <a:lnTo>
                    <a:pt x="2909" y="89"/>
                  </a:lnTo>
                  <a:lnTo>
                    <a:pt x="2913" y="115"/>
                  </a:lnTo>
                  <a:lnTo>
                    <a:pt x="2913" y="229"/>
                  </a:lnTo>
                  <a:lnTo>
                    <a:pt x="3669" y="229"/>
                  </a:lnTo>
                  <a:lnTo>
                    <a:pt x="3695" y="233"/>
                  </a:lnTo>
                  <a:lnTo>
                    <a:pt x="3719" y="241"/>
                  </a:lnTo>
                  <a:lnTo>
                    <a:pt x="3740" y="254"/>
                  </a:lnTo>
                  <a:lnTo>
                    <a:pt x="3758" y="272"/>
                  </a:lnTo>
                  <a:lnTo>
                    <a:pt x="3772" y="293"/>
                  </a:lnTo>
                  <a:lnTo>
                    <a:pt x="3781" y="319"/>
                  </a:lnTo>
                  <a:lnTo>
                    <a:pt x="3783" y="345"/>
                  </a:lnTo>
                  <a:lnTo>
                    <a:pt x="3783" y="2951"/>
                  </a:lnTo>
                  <a:lnTo>
                    <a:pt x="3781" y="2978"/>
                  </a:lnTo>
                  <a:lnTo>
                    <a:pt x="3772" y="3003"/>
                  </a:lnTo>
                  <a:lnTo>
                    <a:pt x="3758" y="3024"/>
                  </a:lnTo>
                  <a:lnTo>
                    <a:pt x="3740" y="3042"/>
                  </a:lnTo>
                  <a:lnTo>
                    <a:pt x="3719" y="3055"/>
                  </a:lnTo>
                  <a:lnTo>
                    <a:pt x="3695" y="3064"/>
                  </a:lnTo>
                  <a:lnTo>
                    <a:pt x="3669" y="3067"/>
                  </a:lnTo>
                  <a:lnTo>
                    <a:pt x="2960" y="3067"/>
                  </a:lnTo>
                  <a:lnTo>
                    <a:pt x="2936" y="3151"/>
                  </a:lnTo>
                  <a:lnTo>
                    <a:pt x="2907" y="3232"/>
                  </a:lnTo>
                  <a:lnTo>
                    <a:pt x="2872" y="3311"/>
                  </a:lnTo>
                  <a:lnTo>
                    <a:pt x="2830" y="3386"/>
                  </a:lnTo>
                  <a:lnTo>
                    <a:pt x="2782" y="3457"/>
                  </a:lnTo>
                  <a:lnTo>
                    <a:pt x="2730" y="3523"/>
                  </a:lnTo>
                  <a:lnTo>
                    <a:pt x="2672" y="3587"/>
                  </a:lnTo>
                  <a:lnTo>
                    <a:pt x="2610" y="3645"/>
                  </a:lnTo>
                  <a:lnTo>
                    <a:pt x="2545" y="3698"/>
                  </a:lnTo>
                  <a:lnTo>
                    <a:pt x="2474" y="3747"/>
                  </a:lnTo>
                  <a:lnTo>
                    <a:pt x="2400" y="3789"/>
                  </a:lnTo>
                  <a:lnTo>
                    <a:pt x="2322" y="3826"/>
                  </a:lnTo>
                  <a:lnTo>
                    <a:pt x="2241" y="3857"/>
                  </a:lnTo>
                  <a:lnTo>
                    <a:pt x="2157" y="3882"/>
                  </a:lnTo>
                  <a:lnTo>
                    <a:pt x="2071" y="3900"/>
                  </a:lnTo>
                  <a:lnTo>
                    <a:pt x="1983" y="3911"/>
                  </a:lnTo>
                  <a:lnTo>
                    <a:pt x="1892" y="3914"/>
                  </a:lnTo>
                  <a:lnTo>
                    <a:pt x="1801" y="3911"/>
                  </a:lnTo>
                  <a:lnTo>
                    <a:pt x="1713" y="3900"/>
                  </a:lnTo>
                  <a:lnTo>
                    <a:pt x="1626" y="3882"/>
                  </a:lnTo>
                  <a:lnTo>
                    <a:pt x="1542" y="3857"/>
                  </a:lnTo>
                  <a:lnTo>
                    <a:pt x="1462" y="3826"/>
                  </a:lnTo>
                  <a:lnTo>
                    <a:pt x="1384" y="3789"/>
                  </a:lnTo>
                  <a:lnTo>
                    <a:pt x="1310" y="3747"/>
                  </a:lnTo>
                  <a:lnTo>
                    <a:pt x="1240" y="3698"/>
                  </a:lnTo>
                  <a:lnTo>
                    <a:pt x="1173" y="3645"/>
                  </a:lnTo>
                  <a:lnTo>
                    <a:pt x="1111" y="3587"/>
                  </a:lnTo>
                  <a:lnTo>
                    <a:pt x="1054" y="3523"/>
                  </a:lnTo>
                  <a:lnTo>
                    <a:pt x="1001" y="3457"/>
                  </a:lnTo>
                  <a:lnTo>
                    <a:pt x="954" y="3386"/>
                  </a:lnTo>
                  <a:lnTo>
                    <a:pt x="913" y="3311"/>
                  </a:lnTo>
                  <a:lnTo>
                    <a:pt x="877" y="3232"/>
                  </a:lnTo>
                  <a:lnTo>
                    <a:pt x="847" y="3151"/>
                  </a:lnTo>
                  <a:lnTo>
                    <a:pt x="824" y="3067"/>
                  </a:lnTo>
                  <a:lnTo>
                    <a:pt x="116" y="3067"/>
                  </a:lnTo>
                  <a:lnTo>
                    <a:pt x="89" y="3064"/>
                  </a:lnTo>
                  <a:lnTo>
                    <a:pt x="64" y="3055"/>
                  </a:lnTo>
                  <a:lnTo>
                    <a:pt x="44" y="3042"/>
                  </a:lnTo>
                  <a:lnTo>
                    <a:pt x="26" y="3024"/>
                  </a:lnTo>
                  <a:lnTo>
                    <a:pt x="12" y="3003"/>
                  </a:lnTo>
                  <a:lnTo>
                    <a:pt x="3" y="2978"/>
                  </a:lnTo>
                  <a:lnTo>
                    <a:pt x="0" y="2951"/>
                  </a:lnTo>
                  <a:lnTo>
                    <a:pt x="0" y="345"/>
                  </a:lnTo>
                  <a:lnTo>
                    <a:pt x="3" y="319"/>
                  </a:lnTo>
                  <a:lnTo>
                    <a:pt x="12" y="293"/>
                  </a:lnTo>
                  <a:lnTo>
                    <a:pt x="26" y="272"/>
                  </a:lnTo>
                  <a:lnTo>
                    <a:pt x="44" y="254"/>
                  </a:lnTo>
                  <a:lnTo>
                    <a:pt x="64" y="241"/>
                  </a:lnTo>
                  <a:lnTo>
                    <a:pt x="89" y="233"/>
                  </a:lnTo>
                  <a:lnTo>
                    <a:pt x="116" y="229"/>
                  </a:lnTo>
                  <a:lnTo>
                    <a:pt x="901" y="229"/>
                  </a:lnTo>
                  <a:lnTo>
                    <a:pt x="901" y="115"/>
                  </a:lnTo>
                  <a:lnTo>
                    <a:pt x="903" y="89"/>
                  </a:lnTo>
                  <a:lnTo>
                    <a:pt x="913" y="64"/>
                  </a:lnTo>
                  <a:lnTo>
                    <a:pt x="926" y="44"/>
                  </a:lnTo>
                  <a:lnTo>
                    <a:pt x="944" y="26"/>
                  </a:lnTo>
                  <a:lnTo>
                    <a:pt x="965" y="12"/>
                  </a:lnTo>
                  <a:lnTo>
                    <a:pt x="989" y="3"/>
                  </a:lnTo>
                  <a:lnTo>
                    <a:pt x="1015" y="0"/>
                  </a:lnTo>
                  <a:close/>
                </a:path>
              </a:pathLst>
            </a:custGeom>
            <a:grpFill/>
            <a:ln w="9525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2839" y="1688"/>
              <a:ext cx="165" cy="368"/>
            </a:xfrm>
            <a:custGeom>
              <a:avLst/>
              <a:gdLst>
                <a:gd name="T0" fmla="*/ 116 w 496"/>
                <a:gd name="T1" fmla="*/ 0 h 1102"/>
                <a:gd name="T2" fmla="*/ 143 w 496"/>
                <a:gd name="T3" fmla="*/ 4 h 1102"/>
                <a:gd name="T4" fmla="*/ 166 w 496"/>
                <a:gd name="T5" fmla="*/ 12 h 1102"/>
                <a:gd name="T6" fmla="*/ 188 w 496"/>
                <a:gd name="T7" fmla="*/ 26 h 1102"/>
                <a:gd name="T8" fmla="*/ 206 w 496"/>
                <a:gd name="T9" fmla="*/ 43 h 1102"/>
                <a:gd name="T10" fmla="*/ 220 w 496"/>
                <a:gd name="T11" fmla="*/ 65 h 1102"/>
                <a:gd name="T12" fmla="*/ 229 w 496"/>
                <a:gd name="T13" fmla="*/ 89 h 1102"/>
                <a:gd name="T14" fmla="*/ 231 w 496"/>
                <a:gd name="T15" fmla="*/ 116 h 1102"/>
                <a:gd name="T16" fmla="*/ 231 w 496"/>
                <a:gd name="T17" fmla="*/ 674 h 1102"/>
                <a:gd name="T18" fmla="*/ 463 w 496"/>
                <a:gd name="T19" fmla="*/ 906 h 1102"/>
                <a:gd name="T20" fmla="*/ 479 w 496"/>
                <a:gd name="T21" fmla="*/ 926 h 1102"/>
                <a:gd name="T22" fmla="*/ 490 w 496"/>
                <a:gd name="T23" fmla="*/ 950 h 1102"/>
                <a:gd name="T24" fmla="*/ 496 w 496"/>
                <a:gd name="T25" fmla="*/ 974 h 1102"/>
                <a:gd name="T26" fmla="*/ 496 w 496"/>
                <a:gd name="T27" fmla="*/ 999 h 1102"/>
                <a:gd name="T28" fmla="*/ 490 w 496"/>
                <a:gd name="T29" fmla="*/ 1024 h 1102"/>
                <a:gd name="T30" fmla="*/ 479 w 496"/>
                <a:gd name="T31" fmla="*/ 1048 h 1102"/>
                <a:gd name="T32" fmla="*/ 463 w 496"/>
                <a:gd name="T33" fmla="*/ 1068 h 1102"/>
                <a:gd name="T34" fmla="*/ 445 w 496"/>
                <a:gd name="T35" fmla="*/ 1084 h 1102"/>
                <a:gd name="T36" fmla="*/ 424 w 496"/>
                <a:gd name="T37" fmla="*/ 1093 h 1102"/>
                <a:gd name="T38" fmla="*/ 403 w 496"/>
                <a:gd name="T39" fmla="*/ 1101 h 1102"/>
                <a:gd name="T40" fmla="*/ 381 w 496"/>
                <a:gd name="T41" fmla="*/ 1102 h 1102"/>
                <a:gd name="T42" fmla="*/ 359 w 496"/>
                <a:gd name="T43" fmla="*/ 1101 h 1102"/>
                <a:gd name="T44" fmla="*/ 337 w 496"/>
                <a:gd name="T45" fmla="*/ 1093 h 1102"/>
                <a:gd name="T46" fmla="*/ 318 w 496"/>
                <a:gd name="T47" fmla="*/ 1084 h 1102"/>
                <a:gd name="T48" fmla="*/ 300 w 496"/>
                <a:gd name="T49" fmla="*/ 1068 h 1102"/>
                <a:gd name="T50" fmla="*/ 35 w 496"/>
                <a:gd name="T51" fmla="*/ 803 h 1102"/>
                <a:gd name="T52" fmla="*/ 19 w 496"/>
                <a:gd name="T53" fmla="*/ 785 h 1102"/>
                <a:gd name="T54" fmla="*/ 10 w 496"/>
                <a:gd name="T55" fmla="*/ 766 h 1102"/>
                <a:gd name="T56" fmla="*/ 3 w 496"/>
                <a:gd name="T57" fmla="*/ 745 h 1102"/>
                <a:gd name="T58" fmla="*/ 0 w 496"/>
                <a:gd name="T59" fmla="*/ 722 h 1102"/>
                <a:gd name="T60" fmla="*/ 0 w 496"/>
                <a:gd name="T61" fmla="*/ 116 h 1102"/>
                <a:gd name="T62" fmla="*/ 4 w 496"/>
                <a:gd name="T63" fmla="*/ 89 h 1102"/>
                <a:gd name="T64" fmla="*/ 12 w 496"/>
                <a:gd name="T65" fmla="*/ 65 h 1102"/>
                <a:gd name="T66" fmla="*/ 25 w 496"/>
                <a:gd name="T67" fmla="*/ 43 h 1102"/>
                <a:gd name="T68" fmla="*/ 43 w 496"/>
                <a:gd name="T69" fmla="*/ 26 h 1102"/>
                <a:gd name="T70" fmla="*/ 65 w 496"/>
                <a:gd name="T71" fmla="*/ 12 h 1102"/>
                <a:gd name="T72" fmla="*/ 90 w 496"/>
                <a:gd name="T73" fmla="*/ 4 h 1102"/>
                <a:gd name="T74" fmla="*/ 116 w 496"/>
                <a:gd name="T75" fmla="*/ 0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6" h="1102">
                  <a:moveTo>
                    <a:pt x="116" y="0"/>
                  </a:moveTo>
                  <a:lnTo>
                    <a:pt x="143" y="4"/>
                  </a:lnTo>
                  <a:lnTo>
                    <a:pt x="166" y="12"/>
                  </a:lnTo>
                  <a:lnTo>
                    <a:pt x="188" y="26"/>
                  </a:lnTo>
                  <a:lnTo>
                    <a:pt x="206" y="43"/>
                  </a:lnTo>
                  <a:lnTo>
                    <a:pt x="220" y="65"/>
                  </a:lnTo>
                  <a:lnTo>
                    <a:pt x="229" y="89"/>
                  </a:lnTo>
                  <a:lnTo>
                    <a:pt x="231" y="116"/>
                  </a:lnTo>
                  <a:lnTo>
                    <a:pt x="231" y="674"/>
                  </a:lnTo>
                  <a:lnTo>
                    <a:pt x="463" y="906"/>
                  </a:lnTo>
                  <a:lnTo>
                    <a:pt x="479" y="926"/>
                  </a:lnTo>
                  <a:lnTo>
                    <a:pt x="490" y="950"/>
                  </a:lnTo>
                  <a:lnTo>
                    <a:pt x="496" y="974"/>
                  </a:lnTo>
                  <a:lnTo>
                    <a:pt x="496" y="999"/>
                  </a:lnTo>
                  <a:lnTo>
                    <a:pt x="490" y="1024"/>
                  </a:lnTo>
                  <a:lnTo>
                    <a:pt x="479" y="1048"/>
                  </a:lnTo>
                  <a:lnTo>
                    <a:pt x="463" y="1068"/>
                  </a:lnTo>
                  <a:lnTo>
                    <a:pt x="445" y="1084"/>
                  </a:lnTo>
                  <a:lnTo>
                    <a:pt x="424" y="1093"/>
                  </a:lnTo>
                  <a:lnTo>
                    <a:pt x="403" y="1101"/>
                  </a:lnTo>
                  <a:lnTo>
                    <a:pt x="381" y="1102"/>
                  </a:lnTo>
                  <a:lnTo>
                    <a:pt x="359" y="1101"/>
                  </a:lnTo>
                  <a:lnTo>
                    <a:pt x="337" y="1093"/>
                  </a:lnTo>
                  <a:lnTo>
                    <a:pt x="318" y="1084"/>
                  </a:lnTo>
                  <a:lnTo>
                    <a:pt x="300" y="1068"/>
                  </a:lnTo>
                  <a:lnTo>
                    <a:pt x="35" y="803"/>
                  </a:lnTo>
                  <a:lnTo>
                    <a:pt x="19" y="785"/>
                  </a:lnTo>
                  <a:lnTo>
                    <a:pt x="10" y="766"/>
                  </a:lnTo>
                  <a:lnTo>
                    <a:pt x="3" y="745"/>
                  </a:lnTo>
                  <a:lnTo>
                    <a:pt x="0" y="722"/>
                  </a:lnTo>
                  <a:lnTo>
                    <a:pt x="0" y="116"/>
                  </a:lnTo>
                  <a:lnTo>
                    <a:pt x="4" y="89"/>
                  </a:lnTo>
                  <a:lnTo>
                    <a:pt x="12" y="65"/>
                  </a:lnTo>
                  <a:lnTo>
                    <a:pt x="25" y="43"/>
                  </a:lnTo>
                  <a:lnTo>
                    <a:pt x="43" y="26"/>
                  </a:lnTo>
                  <a:lnTo>
                    <a:pt x="65" y="12"/>
                  </a:lnTo>
                  <a:lnTo>
                    <a:pt x="90" y="4"/>
                  </a:lnTo>
                  <a:lnTo>
                    <a:pt x="116" y="0"/>
                  </a:lnTo>
                  <a:close/>
                </a:path>
              </a:pathLst>
            </a:custGeom>
            <a:grpFill/>
            <a:ln w="9525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65"/>
          <p:cNvGrpSpPr>
            <a:grpSpLocks/>
          </p:cNvGrpSpPr>
          <p:nvPr/>
        </p:nvGrpSpPr>
        <p:grpSpPr bwMode="auto">
          <a:xfrm>
            <a:off x="1859284" y="2467038"/>
            <a:ext cx="479425" cy="347662"/>
            <a:chOff x="1643063" y="1333500"/>
            <a:chExt cx="6918325" cy="4994275"/>
          </a:xfrm>
          <a:noFill/>
        </p:grpSpPr>
        <p:sp>
          <p:nvSpPr>
            <p:cNvPr id="12" name="Line 1"/>
            <p:cNvSpPr>
              <a:spLocks noChangeShapeType="1"/>
            </p:cNvSpPr>
            <p:nvPr/>
          </p:nvSpPr>
          <p:spPr bwMode="auto">
            <a:xfrm>
              <a:off x="5674935" y="3043863"/>
              <a:ext cx="2290836" cy="22812"/>
            </a:xfrm>
            <a:prstGeom prst="line">
              <a:avLst/>
            </a:pr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Line 2"/>
            <p:cNvSpPr>
              <a:spLocks noChangeShapeType="1"/>
            </p:cNvSpPr>
            <p:nvPr/>
          </p:nvSpPr>
          <p:spPr bwMode="auto">
            <a:xfrm>
              <a:off x="5674935" y="3842044"/>
              <a:ext cx="2290836" cy="0"/>
            </a:xfrm>
            <a:prstGeom prst="line">
              <a:avLst/>
            </a:pr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Line 3"/>
            <p:cNvSpPr>
              <a:spLocks noChangeShapeType="1"/>
            </p:cNvSpPr>
            <p:nvPr/>
          </p:nvSpPr>
          <p:spPr bwMode="auto">
            <a:xfrm>
              <a:off x="5674935" y="4594599"/>
              <a:ext cx="2290836" cy="0"/>
            </a:xfrm>
            <a:prstGeom prst="line">
              <a:avLst/>
            </a:pr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5674935" y="5369967"/>
              <a:ext cx="2290836" cy="0"/>
            </a:xfrm>
            <a:prstGeom prst="line">
              <a:avLst/>
            </a:pr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5674935" y="2291308"/>
              <a:ext cx="2290836" cy="0"/>
            </a:xfrm>
            <a:prstGeom prst="line">
              <a:avLst/>
            </a:pr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Freeform 6"/>
            <p:cNvSpPr>
              <a:spLocks noChangeArrowheads="1"/>
            </p:cNvSpPr>
            <p:nvPr/>
          </p:nvSpPr>
          <p:spPr bwMode="auto">
            <a:xfrm>
              <a:off x="1643063" y="1333500"/>
              <a:ext cx="6918325" cy="4994275"/>
            </a:xfrm>
            <a:custGeom>
              <a:avLst/>
              <a:gdLst>
                <a:gd name="T0" fmla="*/ 1187 w 19218"/>
                <a:gd name="T1" fmla="*/ 0 h 13875"/>
                <a:gd name="T2" fmla="*/ 1187 w 19218"/>
                <a:gd name="T3" fmla="*/ 0 h 13875"/>
                <a:gd name="T4" fmla="*/ 18030 w 19218"/>
                <a:gd name="T5" fmla="*/ 0 h 13875"/>
                <a:gd name="T6" fmla="*/ 19217 w 19218"/>
                <a:gd name="T7" fmla="*/ 1188 h 13875"/>
                <a:gd name="T8" fmla="*/ 19217 w 19218"/>
                <a:gd name="T9" fmla="*/ 12687 h 13875"/>
                <a:gd name="T10" fmla="*/ 18030 w 19218"/>
                <a:gd name="T11" fmla="*/ 13874 h 13875"/>
                <a:gd name="T12" fmla="*/ 1187 w 19218"/>
                <a:gd name="T13" fmla="*/ 13874 h 13875"/>
                <a:gd name="T14" fmla="*/ 0 w 19218"/>
                <a:gd name="T15" fmla="*/ 12687 h 13875"/>
                <a:gd name="T16" fmla="*/ 0 w 19218"/>
                <a:gd name="T17" fmla="*/ 1188 h 13875"/>
                <a:gd name="T18" fmla="*/ 1187 w 19218"/>
                <a:gd name="T19" fmla="*/ 0 h 13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18" h="13875">
                  <a:moveTo>
                    <a:pt x="1187" y="0"/>
                  </a:moveTo>
                  <a:lnTo>
                    <a:pt x="1187" y="0"/>
                  </a:lnTo>
                  <a:cubicBezTo>
                    <a:pt x="18030" y="0"/>
                    <a:pt x="18030" y="0"/>
                    <a:pt x="18030" y="0"/>
                  </a:cubicBezTo>
                  <a:cubicBezTo>
                    <a:pt x="18686" y="0"/>
                    <a:pt x="19217" y="531"/>
                    <a:pt x="19217" y="1188"/>
                  </a:cubicBezTo>
                  <a:cubicBezTo>
                    <a:pt x="19217" y="12687"/>
                    <a:pt x="19217" y="12687"/>
                    <a:pt x="19217" y="12687"/>
                  </a:cubicBezTo>
                  <a:cubicBezTo>
                    <a:pt x="19217" y="13343"/>
                    <a:pt x="18686" y="13874"/>
                    <a:pt x="18030" y="13874"/>
                  </a:cubicBezTo>
                  <a:cubicBezTo>
                    <a:pt x="1187" y="13874"/>
                    <a:pt x="1187" y="13874"/>
                    <a:pt x="1187" y="13874"/>
                  </a:cubicBezTo>
                  <a:cubicBezTo>
                    <a:pt x="531" y="13874"/>
                    <a:pt x="0" y="13343"/>
                    <a:pt x="0" y="12687"/>
                  </a:cubicBezTo>
                  <a:cubicBezTo>
                    <a:pt x="0" y="1188"/>
                    <a:pt x="0" y="1188"/>
                    <a:pt x="0" y="1188"/>
                  </a:cubicBezTo>
                  <a:cubicBezTo>
                    <a:pt x="0" y="531"/>
                    <a:pt x="531" y="0"/>
                    <a:pt x="1187" y="0"/>
                  </a:cubicBezTo>
                </a:path>
              </a:pathLst>
            </a:cu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Freeform 7"/>
            <p:cNvSpPr>
              <a:spLocks noChangeArrowheads="1"/>
            </p:cNvSpPr>
            <p:nvPr/>
          </p:nvSpPr>
          <p:spPr bwMode="auto">
            <a:xfrm>
              <a:off x="2215779" y="4001671"/>
              <a:ext cx="2886453" cy="1368296"/>
            </a:xfrm>
            <a:custGeom>
              <a:avLst/>
              <a:gdLst>
                <a:gd name="T0" fmla="*/ 3907 w 8001"/>
                <a:gd name="T1" fmla="*/ 0 h 3751"/>
                <a:gd name="T2" fmla="*/ 3907 w 8001"/>
                <a:gd name="T3" fmla="*/ 0 h 3751"/>
                <a:gd name="T4" fmla="*/ 407 w 8001"/>
                <a:gd name="T5" fmla="*/ 1718 h 3751"/>
                <a:gd name="T6" fmla="*/ 0 w 8001"/>
                <a:gd name="T7" fmla="*/ 2375 h 3751"/>
                <a:gd name="T8" fmla="*/ 0 w 8001"/>
                <a:gd name="T9" fmla="*/ 3000 h 3751"/>
                <a:gd name="T10" fmla="*/ 750 w 8001"/>
                <a:gd name="T11" fmla="*/ 3750 h 3751"/>
                <a:gd name="T12" fmla="*/ 7250 w 8001"/>
                <a:gd name="T13" fmla="*/ 3750 h 3751"/>
                <a:gd name="T14" fmla="*/ 8000 w 8001"/>
                <a:gd name="T15" fmla="*/ 3000 h 3751"/>
                <a:gd name="T16" fmla="*/ 8000 w 8001"/>
                <a:gd name="T17" fmla="*/ 2375 h 3751"/>
                <a:gd name="T18" fmla="*/ 7625 w 8001"/>
                <a:gd name="T19" fmla="*/ 1718 h 3751"/>
                <a:gd name="T20" fmla="*/ 4219 w 8001"/>
                <a:gd name="T21" fmla="*/ 0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01" h="3751">
                  <a:moveTo>
                    <a:pt x="3907" y="0"/>
                  </a:moveTo>
                  <a:lnTo>
                    <a:pt x="3907" y="0"/>
                  </a:lnTo>
                  <a:cubicBezTo>
                    <a:pt x="407" y="1718"/>
                    <a:pt x="407" y="1718"/>
                    <a:pt x="407" y="1718"/>
                  </a:cubicBezTo>
                  <a:cubicBezTo>
                    <a:pt x="157" y="1875"/>
                    <a:pt x="0" y="2093"/>
                    <a:pt x="0" y="2375"/>
                  </a:cubicBezTo>
                  <a:cubicBezTo>
                    <a:pt x="0" y="3000"/>
                    <a:pt x="0" y="3000"/>
                    <a:pt x="0" y="3000"/>
                  </a:cubicBezTo>
                  <a:cubicBezTo>
                    <a:pt x="0" y="3406"/>
                    <a:pt x="344" y="3750"/>
                    <a:pt x="750" y="3750"/>
                  </a:cubicBezTo>
                  <a:cubicBezTo>
                    <a:pt x="7250" y="3750"/>
                    <a:pt x="7250" y="3750"/>
                    <a:pt x="7250" y="3750"/>
                  </a:cubicBezTo>
                  <a:cubicBezTo>
                    <a:pt x="7688" y="3750"/>
                    <a:pt x="8000" y="3406"/>
                    <a:pt x="8000" y="3000"/>
                  </a:cubicBezTo>
                  <a:cubicBezTo>
                    <a:pt x="8000" y="2375"/>
                    <a:pt x="8000" y="2375"/>
                    <a:pt x="8000" y="2375"/>
                  </a:cubicBezTo>
                  <a:cubicBezTo>
                    <a:pt x="8000" y="2093"/>
                    <a:pt x="7875" y="1875"/>
                    <a:pt x="7625" y="1718"/>
                  </a:cubicBezTo>
                  <a:cubicBezTo>
                    <a:pt x="4219" y="0"/>
                    <a:pt x="4219" y="0"/>
                    <a:pt x="4219" y="0"/>
                  </a:cubicBezTo>
                </a:path>
              </a:pathLst>
            </a:cu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Freeform 8"/>
            <p:cNvSpPr>
              <a:spLocks noChangeArrowheads="1"/>
            </p:cNvSpPr>
            <p:nvPr/>
          </p:nvSpPr>
          <p:spPr bwMode="auto">
            <a:xfrm>
              <a:off x="2925931" y="2314105"/>
              <a:ext cx="1466135" cy="1687566"/>
            </a:xfrm>
            <a:custGeom>
              <a:avLst/>
              <a:gdLst>
                <a:gd name="T0" fmla="*/ 4094 w 4095"/>
                <a:gd name="T1" fmla="*/ 2344 h 4688"/>
                <a:gd name="T2" fmla="*/ 4094 w 4095"/>
                <a:gd name="T3" fmla="*/ 2344 h 4688"/>
                <a:gd name="T4" fmla="*/ 2031 w 4095"/>
                <a:gd name="T5" fmla="*/ 4687 h 4688"/>
                <a:gd name="T6" fmla="*/ 0 w 4095"/>
                <a:gd name="T7" fmla="*/ 2344 h 4688"/>
                <a:gd name="T8" fmla="*/ 2031 w 4095"/>
                <a:gd name="T9" fmla="*/ 0 h 4688"/>
                <a:gd name="T10" fmla="*/ 4094 w 4095"/>
                <a:gd name="T11" fmla="*/ 2344 h 4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95" h="4688">
                  <a:moveTo>
                    <a:pt x="4094" y="2344"/>
                  </a:moveTo>
                  <a:lnTo>
                    <a:pt x="4094" y="2344"/>
                  </a:lnTo>
                  <a:cubicBezTo>
                    <a:pt x="4094" y="3656"/>
                    <a:pt x="3188" y="4687"/>
                    <a:pt x="2031" y="4687"/>
                  </a:cubicBezTo>
                  <a:cubicBezTo>
                    <a:pt x="906" y="4687"/>
                    <a:pt x="0" y="3656"/>
                    <a:pt x="0" y="2344"/>
                  </a:cubicBezTo>
                  <a:cubicBezTo>
                    <a:pt x="0" y="1063"/>
                    <a:pt x="906" y="0"/>
                    <a:pt x="2031" y="0"/>
                  </a:cubicBezTo>
                  <a:cubicBezTo>
                    <a:pt x="3188" y="0"/>
                    <a:pt x="4094" y="1063"/>
                    <a:pt x="4094" y="2344"/>
                  </a:cubicBezTo>
                </a:path>
              </a:pathLst>
            </a:custGeom>
            <a:grpFill/>
            <a:ln w="12700" cap="flat" cmpd="sng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roup 6"/>
          <p:cNvGrpSpPr>
            <a:grpSpLocks/>
          </p:cNvGrpSpPr>
          <p:nvPr/>
        </p:nvGrpSpPr>
        <p:grpSpPr bwMode="auto">
          <a:xfrm>
            <a:off x="1823637" y="3557418"/>
            <a:ext cx="473797" cy="447758"/>
            <a:chOff x="4501710" y="2280456"/>
            <a:chExt cx="300557" cy="258077"/>
          </a:xfrm>
          <a:solidFill>
            <a:schemeClr val="tx1"/>
          </a:solidFill>
        </p:grpSpPr>
        <p:sp>
          <p:nvSpPr>
            <p:cNvPr id="28" name="Freeform 1"/>
            <p:cNvSpPr>
              <a:spLocks noChangeArrowheads="1"/>
            </p:cNvSpPr>
            <p:nvPr/>
          </p:nvSpPr>
          <p:spPr bwMode="auto">
            <a:xfrm>
              <a:off x="4503155" y="2348219"/>
              <a:ext cx="62135" cy="190314"/>
            </a:xfrm>
            <a:custGeom>
              <a:avLst/>
              <a:gdLst>
                <a:gd name="T0" fmla="*/ 4335 w 4336"/>
                <a:gd name="T1" fmla="*/ 0 h 13374"/>
                <a:gd name="T2" fmla="*/ 0 w 4336"/>
                <a:gd name="T3" fmla="*/ 1968 h 13374"/>
                <a:gd name="T4" fmla="*/ 0 w 4336"/>
                <a:gd name="T5" fmla="*/ 13373 h 13374"/>
                <a:gd name="T6" fmla="*/ 4335 w 4336"/>
                <a:gd name="T7" fmla="*/ 13373 h 13374"/>
                <a:gd name="T8" fmla="*/ 4335 w 4336"/>
                <a:gd name="T9" fmla="*/ 0 h 13374"/>
                <a:gd name="T10" fmla="*/ 3659 w 4336"/>
                <a:gd name="T11" fmla="*/ 984 h 13374"/>
                <a:gd name="T12" fmla="*/ 3659 w 4336"/>
                <a:gd name="T13" fmla="*/ 12727 h 13374"/>
                <a:gd name="T14" fmla="*/ 646 w 4336"/>
                <a:gd name="T15" fmla="*/ 12727 h 13374"/>
                <a:gd name="T16" fmla="*/ 646 w 4336"/>
                <a:gd name="T17" fmla="*/ 2429 h 13374"/>
                <a:gd name="T18" fmla="*/ 3659 w 4336"/>
                <a:gd name="T19" fmla="*/ 984 h 1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6" h="13374">
                  <a:moveTo>
                    <a:pt x="4335" y="0"/>
                  </a:moveTo>
                  <a:lnTo>
                    <a:pt x="0" y="1968"/>
                  </a:lnTo>
                  <a:lnTo>
                    <a:pt x="0" y="13373"/>
                  </a:lnTo>
                  <a:lnTo>
                    <a:pt x="4335" y="13373"/>
                  </a:lnTo>
                  <a:lnTo>
                    <a:pt x="4335" y="0"/>
                  </a:lnTo>
                  <a:close/>
                  <a:moveTo>
                    <a:pt x="3659" y="984"/>
                  </a:moveTo>
                  <a:lnTo>
                    <a:pt x="3659" y="12727"/>
                  </a:lnTo>
                  <a:lnTo>
                    <a:pt x="646" y="12727"/>
                  </a:lnTo>
                  <a:lnTo>
                    <a:pt x="646" y="2429"/>
                  </a:lnTo>
                  <a:lnTo>
                    <a:pt x="3659" y="9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Freeform 2"/>
            <p:cNvSpPr>
              <a:spLocks noChangeArrowheads="1"/>
            </p:cNvSpPr>
            <p:nvPr/>
          </p:nvSpPr>
          <p:spPr bwMode="auto">
            <a:xfrm>
              <a:off x="4581184" y="2319383"/>
              <a:ext cx="62135" cy="217708"/>
            </a:xfrm>
            <a:custGeom>
              <a:avLst/>
              <a:gdLst>
                <a:gd name="T0" fmla="*/ 2490 w 4336"/>
                <a:gd name="T1" fmla="*/ 0 h 15342"/>
                <a:gd name="T2" fmla="*/ 0 w 4336"/>
                <a:gd name="T3" fmla="*/ 1292 h 15342"/>
                <a:gd name="T4" fmla="*/ 0 w 4336"/>
                <a:gd name="T5" fmla="*/ 15341 h 15342"/>
                <a:gd name="T6" fmla="*/ 4335 w 4336"/>
                <a:gd name="T7" fmla="*/ 15341 h 15342"/>
                <a:gd name="T8" fmla="*/ 4335 w 4336"/>
                <a:gd name="T9" fmla="*/ 1292 h 15342"/>
                <a:gd name="T10" fmla="*/ 2490 w 4336"/>
                <a:gd name="T11" fmla="*/ 0 h 15342"/>
                <a:gd name="T12" fmla="*/ 2490 w 4336"/>
                <a:gd name="T13" fmla="*/ 770 h 15342"/>
                <a:gd name="T14" fmla="*/ 3750 w 4336"/>
                <a:gd name="T15" fmla="*/ 1691 h 15342"/>
                <a:gd name="T16" fmla="*/ 3750 w 4336"/>
                <a:gd name="T17" fmla="*/ 14757 h 15342"/>
                <a:gd name="T18" fmla="*/ 738 w 4336"/>
                <a:gd name="T19" fmla="*/ 14757 h 15342"/>
                <a:gd name="T20" fmla="*/ 738 w 4336"/>
                <a:gd name="T21" fmla="*/ 1691 h 15342"/>
                <a:gd name="T22" fmla="*/ 2490 w 4336"/>
                <a:gd name="T23" fmla="*/ 770 h 15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36" h="15342">
                  <a:moveTo>
                    <a:pt x="2490" y="0"/>
                  </a:moveTo>
                  <a:lnTo>
                    <a:pt x="0" y="1292"/>
                  </a:lnTo>
                  <a:lnTo>
                    <a:pt x="0" y="15341"/>
                  </a:lnTo>
                  <a:lnTo>
                    <a:pt x="4335" y="15341"/>
                  </a:lnTo>
                  <a:lnTo>
                    <a:pt x="4335" y="1292"/>
                  </a:lnTo>
                  <a:lnTo>
                    <a:pt x="2490" y="0"/>
                  </a:lnTo>
                  <a:close/>
                  <a:moveTo>
                    <a:pt x="2490" y="770"/>
                  </a:moveTo>
                  <a:lnTo>
                    <a:pt x="3750" y="1691"/>
                  </a:lnTo>
                  <a:lnTo>
                    <a:pt x="3750" y="14757"/>
                  </a:lnTo>
                  <a:lnTo>
                    <a:pt x="738" y="14757"/>
                  </a:lnTo>
                  <a:lnTo>
                    <a:pt x="738" y="1691"/>
                  </a:lnTo>
                  <a:lnTo>
                    <a:pt x="2490" y="77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Freeform 3"/>
            <p:cNvSpPr>
              <a:spLocks noChangeArrowheads="1"/>
            </p:cNvSpPr>
            <p:nvPr/>
          </p:nvSpPr>
          <p:spPr bwMode="auto">
            <a:xfrm>
              <a:off x="4660658" y="2348219"/>
              <a:ext cx="62134" cy="190314"/>
            </a:xfrm>
            <a:custGeom>
              <a:avLst/>
              <a:gdLst>
                <a:gd name="T0" fmla="*/ 0 w 4305"/>
                <a:gd name="T1" fmla="*/ 0 h 13374"/>
                <a:gd name="T2" fmla="*/ 0 w 4305"/>
                <a:gd name="T3" fmla="*/ 13373 h 13374"/>
                <a:gd name="T4" fmla="*/ 4304 w 4305"/>
                <a:gd name="T5" fmla="*/ 13373 h 13374"/>
                <a:gd name="T6" fmla="*/ 4304 w 4305"/>
                <a:gd name="T7" fmla="*/ 645 h 13374"/>
                <a:gd name="T8" fmla="*/ 2491 w 4305"/>
                <a:gd name="T9" fmla="*/ 1968 h 13374"/>
                <a:gd name="T10" fmla="*/ 0 w 4305"/>
                <a:gd name="T11" fmla="*/ 0 h 13374"/>
                <a:gd name="T12" fmla="*/ 646 w 4305"/>
                <a:gd name="T13" fmla="*/ 1383 h 13374"/>
                <a:gd name="T14" fmla="*/ 2029 w 4305"/>
                <a:gd name="T15" fmla="*/ 2490 h 13374"/>
                <a:gd name="T16" fmla="*/ 2398 w 4305"/>
                <a:gd name="T17" fmla="*/ 2828 h 13374"/>
                <a:gd name="T18" fmla="*/ 2798 w 4305"/>
                <a:gd name="T19" fmla="*/ 2552 h 13374"/>
                <a:gd name="T20" fmla="*/ 3598 w 4305"/>
                <a:gd name="T21" fmla="*/ 1968 h 13374"/>
                <a:gd name="T22" fmla="*/ 3598 w 4305"/>
                <a:gd name="T23" fmla="*/ 12727 h 13374"/>
                <a:gd name="T24" fmla="*/ 584 w 4305"/>
                <a:gd name="T25" fmla="*/ 12727 h 13374"/>
                <a:gd name="T26" fmla="*/ 584 w 4305"/>
                <a:gd name="T27" fmla="*/ 1383 h 13374"/>
                <a:gd name="T28" fmla="*/ 646 w 4305"/>
                <a:gd name="T29" fmla="*/ 1383 h 13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05" h="13374">
                  <a:moveTo>
                    <a:pt x="0" y="0"/>
                  </a:moveTo>
                  <a:lnTo>
                    <a:pt x="0" y="13373"/>
                  </a:lnTo>
                  <a:lnTo>
                    <a:pt x="4304" y="13373"/>
                  </a:lnTo>
                  <a:lnTo>
                    <a:pt x="4304" y="645"/>
                  </a:lnTo>
                  <a:lnTo>
                    <a:pt x="2491" y="1968"/>
                  </a:lnTo>
                  <a:lnTo>
                    <a:pt x="0" y="0"/>
                  </a:lnTo>
                  <a:close/>
                  <a:moveTo>
                    <a:pt x="646" y="1383"/>
                  </a:moveTo>
                  <a:lnTo>
                    <a:pt x="2029" y="2490"/>
                  </a:lnTo>
                  <a:lnTo>
                    <a:pt x="2398" y="2828"/>
                  </a:lnTo>
                  <a:lnTo>
                    <a:pt x="2798" y="2552"/>
                  </a:lnTo>
                  <a:lnTo>
                    <a:pt x="3598" y="1968"/>
                  </a:lnTo>
                  <a:lnTo>
                    <a:pt x="3598" y="12727"/>
                  </a:lnTo>
                  <a:lnTo>
                    <a:pt x="584" y="12727"/>
                  </a:lnTo>
                  <a:lnTo>
                    <a:pt x="584" y="1383"/>
                  </a:lnTo>
                  <a:lnTo>
                    <a:pt x="646" y="13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Freeform 5"/>
            <p:cNvSpPr>
              <a:spLocks noChangeArrowheads="1"/>
            </p:cNvSpPr>
            <p:nvPr/>
          </p:nvSpPr>
          <p:spPr bwMode="auto">
            <a:xfrm>
              <a:off x="4740132" y="2300641"/>
              <a:ext cx="62135" cy="237892"/>
            </a:xfrm>
            <a:custGeom>
              <a:avLst/>
              <a:gdLst>
                <a:gd name="T0" fmla="*/ 4335 w 4336"/>
                <a:gd name="T1" fmla="*/ 0 h 16725"/>
                <a:gd name="T2" fmla="*/ 0 w 4336"/>
                <a:gd name="T3" fmla="*/ 3351 h 16725"/>
                <a:gd name="T4" fmla="*/ 0 w 4336"/>
                <a:gd name="T5" fmla="*/ 16724 h 16725"/>
                <a:gd name="T6" fmla="*/ 4335 w 4336"/>
                <a:gd name="T7" fmla="*/ 16724 h 16725"/>
                <a:gd name="T8" fmla="*/ 4335 w 4336"/>
                <a:gd name="T9" fmla="*/ 0 h 16725"/>
                <a:gd name="T10" fmla="*/ 3658 w 4336"/>
                <a:gd name="T11" fmla="*/ 1321 h 16725"/>
                <a:gd name="T12" fmla="*/ 3658 w 4336"/>
                <a:gd name="T13" fmla="*/ 16078 h 16725"/>
                <a:gd name="T14" fmla="*/ 646 w 4336"/>
                <a:gd name="T15" fmla="*/ 16078 h 16725"/>
                <a:gd name="T16" fmla="*/ 646 w 4336"/>
                <a:gd name="T17" fmla="*/ 3689 h 16725"/>
                <a:gd name="T18" fmla="*/ 3658 w 4336"/>
                <a:gd name="T19" fmla="*/ 1321 h 16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6" h="16725">
                  <a:moveTo>
                    <a:pt x="4335" y="0"/>
                  </a:moveTo>
                  <a:lnTo>
                    <a:pt x="0" y="3351"/>
                  </a:lnTo>
                  <a:lnTo>
                    <a:pt x="0" y="16724"/>
                  </a:lnTo>
                  <a:lnTo>
                    <a:pt x="4335" y="16724"/>
                  </a:lnTo>
                  <a:lnTo>
                    <a:pt x="4335" y="0"/>
                  </a:lnTo>
                  <a:close/>
                  <a:moveTo>
                    <a:pt x="3658" y="1321"/>
                  </a:moveTo>
                  <a:lnTo>
                    <a:pt x="3658" y="16078"/>
                  </a:lnTo>
                  <a:lnTo>
                    <a:pt x="646" y="16078"/>
                  </a:lnTo>
                  <a:lnTo>
                    <a:pt x="646" y="3689"/>
                  </a:lnTo>
                  <a:lnTo>
                    <a:pt x="3658" y="132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Freeform 6"/>
            <p:cNvSpPr>
              <a:spLocks noChangeArrowheads="1"/>
            </p:cNvSpPr>
            <p:nvPr/>
          </p:nvSpPr>
          <p:spPr bwMode="auto">
            <a:xfrm>
              <a:off x="4501710" y="2280456"/>
              <a:ext cx="283217" cy="74972"/>
            </a:xfrm>
            <a:custGeom>
              <a:avLst/>
              <a:gdLst>
                <a:gd name="T0" fmla="*/ 19891 w 19892"/>
                <a:gd name="T1" fmla="*/ 0 h 5289"/>
                <a:gd name="T2" fmla="*/ 17462 w 19892"/>
                <a:gd name="T3" fmla="*/ 215 h 5289"/>
                <a:gd name="T4" fmla="*/ 18016 w 19892"/>
                <a:gd name="T5" fmla="*/ 1015 h 5289"/>
                <a:gd name="T6" fmla="*/ 13804 w 19892"/>
                <a:gd name="T7" fmla="*/ 4058 h 5289"/>
                <a:gd name="T8" fmla="*/ 8517 w 19892"/>
                <a:gd name="T9" fmla="*/ 431 h 5289"/>
                <a:gd name="T10" fmla="*/ 0 w 19892"/>
                <a:gd name="T11" fmla="*/ 4704 h 5289"/>
                <a:gd name="T12" fmla="*/ 308 w 19892"/>
                <a:gd name="T13" fmla="*/ 5288 h 5289"/>
                <a:gd name="T14" fmla="*/ 8455 w 19892"/>
                <a:gd name="T15" fmla="*/ 1168 h 5289"/>
                <a:gd name="T16" fmla="*/ 13804 w 19892"/>
                <a:gd name="T17" fmla="*/ 4858 h 5289"/>
                <a:gd name="T18" fmla="*/ 18385 w 19892"/>
                <a:gd name="T19" fmla="*/ 1568 h 5289"/>
                <a:gd name="T20" fmla="*/ 18846 w 19892"/>
                <a:gd name="T21" fmla="*/ 2245 h 5289"/>
                <a:gd name="T22" fmla="*/ 19891 w 19892"/>
                <a:gd name="T23" fmla="*/ 0 h 5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92" h="5289">
                  <a:moveTo>
                    <a:pt x="19891" y="0"/>
                  </a:moveTo>
                  <a:lnTo>
                    <a:pt x="17462" y="215"/>
                  </a:lnTo>
                  <a:lnTo>
                    <a:pt x="18016" y="1015"/>
                  </a:lnTo>
                  <a:lnTo>
                    <a:pt x="13804" y="4058"/>
                  </a:lnTo>
                  <a:lnTo>
                    <a:pt x="8517" y="431"/>
                  </a:lnTo>
                  <a:lnTo>
                    <a:pt x="0" y="4704"/>
                  </a:lnTo>
                  <a:lnTo>
                    <a:pt x="308" y="5288"/>
                  </a:lnTo>
                  <a:lnTo>
                    <a:pt x="8455" y="1168"/>
                  </a:lnTo>
                  <a:lnTo>
                    <a:pt x="13804" y="4858"/>
                  </a:lnTo>
                  <a:lnTo>
                    <a:pt x="18385" y="1568"/>
                  </a:lnTo>
                  <a:lnTo>
                    <a:pt x="18846" y="2245"/>
                  </a:lnTo>
                  <a:lnTo>
                    <a:pt x="19891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85476" y="4133744"/>
            <a:ext cx="476557" cy="460545"/>
            <a:chOff x="979488" y="52388"/>
            <a:chExt cx="7559675" cy="7305675"/>
          </a:xfrm>
          <a:solidFill>
            <a:schemeClr val="tx1"/>
          </a:solidFill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5195888" y="4257675"/>
              <a:ext cx="3343275" cy="3100388"/>
            </a:xfrm>
            <a:custGeom>
              <a:avLst/>
              <a:gdLst>
                <a:gd name="T0" fmla="*/ 6549 w 9286"/>
                <a:gd name="T1" fmla="*/ 5135 h 8610"/>
                <a:gd name="T2" fmla="*/ 6549 w 9286"/>
                <a:gd name="T3" fmla="*/ 5135 h 8610"/>
                <a:gd name="T4" fmla="*/ 6426 w 9286"/>
                <a:gd name="T5" fmla="*/ 5473 h 8610"/>
                <a:gd name="T6" fmla="*/ 6825 w 9286"/>
                <a:gd name="T7" fmla="*/ 7594 h 8610"/>
                <a:gd name="T8" fmla="*/ 4796 w 9286"/>
                <a:gd name="T9" fmla="*/ 6580 h 8610"/>
                <a:gd name="T10" fmla="*/ 4642 w 9286"/>
                <a:gd name="T11" fmla="*/ 6549 h 8610"/>
                <a:gd name="T12" fmla="*/ 4489 w 9286"/>
                <a:gd name="T13" fmla="*/ 6580 h 8610"/>
                <a:gd name="T14" fmla="*/ 2491 w 9286"/>
                <a:gd name="T15" fmla="*/ 7594 h 8610"/>
                <a:gd name="T16" fmla="*/ 2860 w 9286"/>
                <a:gd name="T17" fmla="*/ 5473 h 8610"/>
                <a:gd name="T18" fmla="*/ 2767 w 9286"/>
                <a:gd name="T19" fmla="*/ 5135 h 8610"/>
                <a:gd name="T20" fmla="*/ 1168 w 9286"/>
                <a:gd name="T21" fmla="*/ 3659 h 8610"/>
                <a:gd name="T22" fmla="*/ 3382 w 9286"/>
                <a:gd name="T23" fmla="*/ 3352 h 8610"/>
                <a:gd name="T24" fmla="*/ 3658 w 9286"/>
                <a:gd name="T25" fmla="*/ 3136 h 8610"/>
                <a:gd name="T26" fmla="*/ 4642 w 9286"/>
                <a:gd name="T27" fmla="*/ 1199 h 8610"/>
                <a:gd name="T28" fmla="*/ 5657 w 9286"/>
                <a:gd name="T29" fmla="*/ 3136 h 8610"/>
                <a:gd name="T30" fmla="*/ 5934 w 9286"/>
                <a:gd name="T31" fmla="*/ 3352 h 8610"/>
                <a:gd name="T32" fmla="*/ 8148 w 9286"/>
                <a:gd name="T33" fmla="*/ 3659 h 8610"/>
                <a:gd name="T34" fmla="*/ 6549 w 9286"/>
                <a:gd name="T35" fmla="*/ 5135 h 8610"/>
                <a:gd name="T36" fmla="*/ 9255 w 9286"/>
                <a:gd name="T37" fmla="*/ 3290 h 8610"/>
                <a:gd name="T38" fmla="*/ 9255 w 9286"/>
                <a:gd name="T39" fmla="*/ 3290 h 8610"/>
                <a:gd name="T40" fmla="*/ 8977 w 9286"/>
                <a:gd name="T41" fmla="*/ 3044 h 8610"/>
                <a:gd name="T42" fmla="*/ 6211 w 9286"/>
                <a:gd name="T43" fmla="*/ 2645 h 8610"/>
                <a:gd name="T44" fmla="*/ 4981 w 9286"/>
                <a:gd name="T45" fmla="*/ 246 h 8610"/>
                <a:gd name="T46" fmla="*/ 4335 w 9286"/>
                <a:gd name="T47" fmla="*/ 246 h 8610"/>
                <a:gd name="T48" fmla="*/ 3106 w 9286"/>
                <a:gd name="T49" fmla="*/ 2645 h 8610"/>
                <a:gd name="T50" fmla="*/ 338 w 9286"/>
                <a:gd name="T51" fmla="*/ 3044 h 8610"/>
                <a:gd name="T52" fmla="*/ 31 w 9286"/>
                <a:gd name="T53" fmla="*/ 3290 h 8610"/>
                <a:gd name="T54" fmla="*/ 123 w 9286"/>
                <a:gd name="T55" fmla="*/ 3659 h 8610"/>
                <a:gd name="T56" fmla="*/ 2122 w 9286"/>
                <a:gd name="T57" fmla="*/ 5534 h 8610"/>
                <a:gd name="T58" fmla="*/ 1660 w 9286"/>
                <a:gd name="T59" fmla="*/ 8179 h 8610"/>
                <a:gd name="T60" fmla="*/ 1814 w 9286"/>
                <a:gd name="T61" fmla="*/ 8517 h 8610"/>
                <a:gd name="T62" fmla="*/ 2183 w 9286"/>
                <a:gd name="T63" fmla="*/ 8548 h 8610"/>
                <a:gd name="T64" fmla="*/ 4642 w 9286"/>
                <a:gd name="T65" fmla="*/ 7287 h 8610"/>
                <a:gd name="T66" fmla="*/ 7132 w 9286"/>
                <a:gd name="T67" fmla="*/ 8548 h 8610"/>
                <a:gd name="T68" fmla="*/ 7287 w 9286"/>
                <a:gd name="T69" fmla="*/ 8578 h 8610"/>
                <a:gd name="T70" fmla="*/ 7501 w 9286"/>
                <a:gd name="T71" fmla="*/ 8517 h 8610"/>
                <a:gd name="T72" fmla="*/ 7624 w 9286"/>
                <a:gd name="T73" fmla="*/ 8179 h 8610"/>
                <a:gd name="T74" fmla="*/ 7164 w 9286"/>
                <a:gd name="T75" fmla="*/ 5534 h 8610"/>
                <a:gd name="T76" fmla="*/ 9162 w 9286"/>
                <a:gd name="T77" fmla="*/ 3659 h 8610"/>
                <a:gd name="T78" fmla="*/ 9255 w 9286"/>
                <a:gd name="T79" fmla="*/ 3290 h 8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86" h="8610">
                  <a:moveTo>
                    <a:pt x="6549" y="5135"/>
                  </a:moveTo>
                  <a:lnTo>
                    <a:pt x="6549" y="5135"/>
                  </a:lnTo>
                  <a:cubicBezTo>
                    <a:pt x="6456" y="5227"/>
                    <a:pt x="6426" y="5350"/>
                    <a:pt x="6426" y="5473"/>
                  </a:cubicBezTo>
                  <a:cubicBezTo>
                    <a:pt x="6825" y="7594"/>
                    <a:pt x="6825" y="7594"/>
                    <a:pt x="6825" y="7594"/>
                  </a:cubicBezTo>
                  <a:cubicBezTo>
                    <a:pt x="4796" y="6580"/>
                    <a:pt x="4796" y="6580"/>
                    <a:pt x="4796" y="6580"/>
                  </a:cubicBezTo>
                  <a:cubicBezTo>
                    <a:pt x="4765" y="6549"/>
                    <a:pt x="4704" y="6549"/>
                    <a:pt x="4642" y="6549"/>
                  </a:cubicBezTo>
                  <a:cubicBezTo>
                    <a:pt x="4581" y="6549"/>
                    <a:pt x="4550" y="6549"/>
                    <a:pt x="4489" y="6580"/>
                  </a:cubicBezTo>
                  <a:cubicBezTo>
                    <a:pt x="2491" y="7594"/>
                    <a:pt x="2491" y="7594"/>
                    <a:pt x="2491" y="7594"/>
                  </a:cubicBezTo>
                  <a:cubicBezTo>
                    <a:pt x="2860" y="5473"/>
                    <a:pt x="2860" y="5473"/>
                    <a:pt x="2860" y="5473"/>
                  </a:cubicBezTo>
                  <a:cubicBezTo>
                    <a:pt x="2890" y="5350"/>
                    <a:pt x="2860" y="5227"/>
                    <a:pt x="2767" y="5135"/>
                  </a:cubicBezTo>
                  <a:cubicBezTo>
                    <a:pt x="1168" y="3659"/>
                    <a:pt x="1168" y="3659"/>
                    <a:pt x="1168" y="3659"/>
                  </a:cubicBezTo>
                  <a:cubicBezTo>
                    <a:pt x="3382" y="3352"/>
                    <a:pt x="3382" y="3352"/>
                    <a:pt x="3382" y="3352"/>
                  </a:cubicBezTo>
                  <a:cubicBezTo>
                    <a:pt x="3505" y="3320"/>
                    <a:pt x="3597" y="3259"/>
                    <a:pt x="3658" y="3136"/>
                  </a:cubicBezTo>
                  <a:cubicBezTo>
                    <a:pt x="4642" y="1199"/>
                    <a:pt x="4642" y="1199"/>
                    <a:pt x="4642" y="1199"/>
                  </a:cubicBezTo>
                  <a:cubicBezTo>
                    <a:pt x="5657" y="3136"/>
                    <a:pt x="5657" y="3136"/>
                    <a:pt x="5657" y="3136"/>
                  </a:cubicBezTo>
                  <a:cubicBezTo>
                    <a:pt x="5719" y="3259"/>
                    <a:pt x="5811" y="3320"/>
                    <a:pt x="5934" y="3352"/>
                  </a:cubicBezTo>
                  <a:cubicBezTo>
                    <a:pt x="8148" y="3659"/>
                    <a:pt x="8148" y="3659"/>
                    <a:pt x="8148" y="3659"/>
                  </a:cubicBezTo>
                  <a:lnTo>
                    <a:pt x="6549" y="5135"/>
                  </a:lnTo>
                  <a:close/>
                  <a:moveTo>
                    <a:pt x="9255" y="3290"/>
                  </a:moveTo>
                  <a:lnTo>
                    <a:pt x="9255" y="3290"/>
                  </a:lnTo>
                  <a:cubicBezTo>
                    <a:pt x="9223" y="3167"/>
                    <a:pt x="9100" y="3074"/>
                    <a:pt x="8977" y="3044"/>
                  </a:cubicBezTo>
                  <a:cubicBezTo>
                    <a:pt x="6211" y="2645"/>
                    <a:pt x="6211" y="2645"/>
                    <a:pt x="6211" y="2645"/>
                  </a:cubicBezTo>
                  <a:cubicBezTo>
                    <a:pt x="4981" y="246"/>
                    <a:pt x="4981" y="246"/>
                    <a:pt x="4981" y="246"/>
                  </a:cubicBezTo>
                  <a:cubicBezTo>
                    <a:pt x="4858" y="0"/>
                    <a:pt x="4458" y="0"/>
                    <a:pt x="4335" y="246"/>
                  </a:cubicBezTo>
                  <a:cubicBezTo>
                    <a:pt x="3106" y="2645"/>
                    <a:pt x="3106" y="2645"/>
                    <a:pt x="3106" y="2645"/>
                  </a:cubicBezTo>
                  <a:cubicBezTo>
                    <a:pt x="338" y="3044"/>
                    <a:pt x="338" y="3044"/>
                    <a:pt x="338" y="3044"/>
                  </a:cubicBezTo>
                  <a:cubicBezTo>
                    <a:pt x="185" y="3074"/>
                    <a:pt x="92" y="3167"/>
                    <a:pt x="31" y="3290"/>
                  </a:cubicBezTo>
                  <a:cubicBezTo>
                    <a:pt x="0" y="3413"/>
                    <a:pt x="31" y="3566"/>
                    <a:pt x="123" y="3659"/>
                  </a:cubicBezTo>
                  <a:cubicBezTo>
                    <a:pt x="2122" y="5534"/>
                    <a:pt x="2122" y="5534"/>
                    <a:pt x="2122" y="5534"/>
                  </a:cubicBezTo>
                  <a:cubicBezTo>
                    <a:pt x="1660" y="8179"/>
                    <a:pt x="1660" y="8179"/>
                    <a:pt x="1660" y="8179"/>
                  </a:cubicBezTo>
                  <a:cubicBezTo>
                    <a:pt x="1630" y="8302"/>
                    <a:pt x="1691" y="8455"/>
                    <a:pt x="1814" y="8517"/>
                  </a:cubicBezTo>
                  <a:cubicBezTo>
                    <a:pt x="1906" y="8609"/>
                    <a:pt x="2060" y="8609"/>
                    <a:pt x="2183" y="8548"/>
                  </a:cubicBezTo>
                  <a:cubicBezTo>
                    <a:pt x="4642" y="7287"/>
                    <a:pt x="4642" y="7287"/>
                    <a:pt x="4642" y="7287"/>
                  </a:cubicBezTo>
                  <a:cubicBezTo>
                    <a:pt x="7132" y="8548"/>
                    <a:pt x="7132" y="8548"/>
                    <a:pt x="7132" y="8548"/>
                  </a:cubicBezTo>
                  <a:cubicBezTo>
                    <a:pt x="7164" y="8578"/>
                    <a:pt x="7225" y="8578"/>
                    <a:pt x="7287" y="8578"/>
                  </a:cubicBezTo>
                  <a:cubicBezTo>
                    <a:pt x="7348" y="8578"/>
                    <a:pt x="7440" y="8578"/>
                    <a:pt x="7501" y="8517"/>
                  </a:cubicBezTo>
                  <a:cubicBezTo>
                    <a:pt x="7594" y="8455"/>
                    <a:pt x="7656" y="8302"/>
                    <a:pt x="7624" y="8179"/>
                  </a:cubicBezTo>
                  <a:cubicBezTo>
                    <a:pt x="7164" y="5534"/>
                    <a:pt x="7164" y="5534"/>
                    <a:pt x="7164" y="5534"/>
                  </a:cubicBezTo>
                  <a:cubicBezTo>
                    <a:pt x="9162" y="3659"/>
                    <a:pt x="9162" y="3659"/>
                    <a:pt x="9162" y="3659"/>
                  </a:cubicBezTo>
                  <a:cubicBezTo>
                    <a:pt x="9255" y="3566"/>
                    <a:pt x="9285" y="3413"/>
                    <a:pt x="9255" y="32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979488" y="52388"/>
              <a:ext cx="6408737" cy="7038975"/>
            </a:xfrm>
            <a:custGeom>
              <a:avLst/>
              <a:gdLst>
                <a:gd name="T0" fmla="*/ 10330 w 17802"/>
                <a:gd name="T1" fmla="*/ 12666 h 19554"/>
                <a:gd name="T2" fmla="*/ 8885 w 17802"/>
                <a:gd name="T3" fmla="*/ 14019 h 19554"/>
                <a:gd name="T4" fmla="*/ 6641 w 17802"/>
                <a:gd name="T5" fmla="*/ 15248 h 19554"/>
                <a:gd name="T6" fmla="*/ 4981 w 17802"/>
                <a:gd name="T7" fmla="*/ 18846 h 19554"/>
                <a:gd name="T8" fmla="*/ 707 w 17802"/>
                <a:gd name="T9" fmla="*/ 18200 h 19554"/>
                <a:gd name="T10" fmla="*/ 4181 w 17802"/>
                <a:gd name="T11" fmla="*/ 14879 h 19554"/>
                <a:gd name="T12" fmla="*/ 4950 w 17802"/>
                <a:gd name="T13" fmla="*/ 12297 h 19554"/>
                <a:gd name="T14" fmla="*/ 3628 w 17802"/>
                <a:gd name="T15" fmla="*/ 10084 h 19554"/>
                <a:gd name="T16" fmla="*/ 3474 w 17802"/>
                <a:gd name="T17" fmla="*/ 9838 h 19554"/>
                <a:gd name="T18" fmla="*/ 3197 w 17802"/>
                <a:gd name="T19" fmla="*/ 8148 h 19554"/>
                <a:gd name="T20" fmla="*/ 3566 w 17802"/>
                <a:gd name="T21" fmla="*/ 7625 h 19554"/>
                <a:gd name="T22" fmla="*/ 6764 w 17802"/>
                <a:gd name="T23" fmla="*/ 3197 h 19554"/>
                <a:gd name="T24" fmla="*/ 8885 w 17802"/>
                <a:gd name="T25" fmla="*/ 5473 h 19554"/>
                <a:gd name="T26" fmla="*/ 8548 w 17802"/>
                <a:gd name="T27" fmla="*/ 7810 h 19554"/>
                <a:gd name="T28" fmla="*/ 9070 w 17802"/>
                <a:gd name="T29" fmla="*/ 8916 h 19554"/>
                <a:gd name="T30" fmla="*/ 9131 w 17802"/>
                <a:gd name="T31" fmla="*/ 9193 h 19554"/>
                <a:gd name="T32" fmla="*/ 9193 w 17802"/>
                <a:gd name="T33" fmla="*/ 9346 h 19554"/>
                <a:gd name="T34" fmla="*/ 9285 w 17802"/>
                <a:gd name="T35" fmla="*/ 9654 h 19554"/>
                <a:gd name="T36" fmla="*/ 9408 w 17802"/>
                <a:gd name="T37" fmla="*/ 9961 h 19554"/>
                <a:gd name="T38" fmla="*/ 9469 w 17802"/>
                <a:gd name="T39" fmla="*/ 10054 h 19554"/>
                <a:gd name="T40" fmla="*/ 9592 w 17802"/>
                <a:gd name="T41" fmla="*/ 10329 h 19554"/>
                <a:gd name="T42" fmla="*/ 9623 w 17802"/>
                <a:gd name="T43" fmla="*/ 10422 h 19554"/>
                <a:gd name="T44" fmla="*/ 9838 w 17802"/>
                <a:gd name="T45" fmla="*/ 10760 h 19554"/>
                <a:gd name="T46" fmla="*/ 10023 w 17802"/>
                <a:gd name="T47" fmla="*/ 11067 h 19554"/>
                <a:gd name="T48" fmla="*/ 10330 w 17802"/>
                <a:gd name="T49" fmla="*/ 11498 h 19554"/>
                <a:gd name="T50" fmla="*/ 10914 w 17802"/>
                <a:gd name="T51" fmla="*/ 11129 h 19554"/>
                <a:gd name="T52" fmla="*/ 10238 w 17802"/>
                <a:gd name="T53" fmla="*/ 10054 h 19554"/>
                <a:gd name="T54" fmla="*/ 10238 w 17802"/>
                <a:gd name="T55" fmla="*/ 9993 h 19554"/>
                <a:gd name="T56" fmla="*/ 10084 w 17802"/>
                <a:gd name="T57" fmla="*/ 9715 h 19554"/>
                <a:gd name="T58" fmla="*/ 10023 w 17802"/>
                <a:gd name="T59" fmla="*/ 9531 h 19554"/>
                <a:gd name="T60" fmla="*/ 9838 w 17802"/>
                <a:gd name="T61" fmla="*/ 9070 h 19554"/>
                <a:gd name="T62" fmla="*/ 9746 w 17802"/>
                <a:gd name="T63" fmla="*/ 8640 h 19554"/>
                <a:gd name="T64" fmla="*/ 9715 w 17802"/>
                <a:gd name="T65" fmla="*/ 8609 h 19554"/>
                <a:gd name="T66" fmla="*/ 9592 w 17802"/>
                <a:gd name="T67" fmla="*/ 8425 h 19554"/>
                <a:gd name="T68" fmla="*/ 9254 w 17802"/>
                <a:gd name="T69" fmla="*/ 6395 h 19554"/>
                <a:gd name="T70" fmla="*/ 9592 w 17802"/>
                <a:gd name="T71" fmla="*/ 5780 h 19554"/>
                <a:gd name="T72" fmla="*/ 9592 w 17802"/>
                <a:gd name="T73" fmla="*/ 3443 h 19554"/>
                <a:gd name="T74" fmla="*/ 10177 w 17802"/>
                <a:gd name="T75" fmla="*/ 1722 h 19554"/>
                <a:gd name="T76" fmla="*/ 16140 w 17802"/>
                <a:gd name="T77" fmla="*/ 1722 h 19554"/>
                <a:gd name="T78" fmla="*/ 16724 w 17802"/>
                <a:gd name="T79" fmla="*/ 5780 h 19554"/>
                <a:gd name="T80" fmla="*/ 17063 w 17802"/>
                <a:gd name="T81" fmla="*/ 6395 h 19554"/>
                <a:gd name="T82" fmla="*/ 16571 w 17802"/>
                <a:gd name="T83" fmla="*/ 8486 h 19554"/>
                <a:gd name="T84" fmla="*/ 16786 w 17802"/>
                <a:gd name="T85" fmla="*/ 9193 h 19554"/>
                <a:gd name="T86" fmla="*/ 17801 w 17802"/>
                <a:gd name="T87" fmla="*/ 6395 h 19554"/>
                <a:gd name="T88" fmla="*/ 17432 w 17802"/>
                <a:gd name="T89" fmla="*/ 3566 h 19554"/>
                <a:gd name="T90" fmla="*/ 13158 w 17802"/>
                <a:gd name="T91" fmla="*/ 0 h 19554"/>
                <a:gd name="T92" fmla="*/ 8917 w 17802"/>
                <a:gd name="T93" fmla="*/ 2951 h 19554"/>
                <a:gd name="T94" fmla="*/ 2859 w 17802"/>
                <a:gd name="T95" fmla="*/ 5688 h 19554"/>
                <a:gd name="T96" fmla="*/ 2490 w 17802"/>
                <a:gd name="T97" fmla="*/ 8148 h 19554"/>
                <a:gd name="T98" fmla="*/ 2952 w 17802"/>
                <a:gd name="T99" fmla="*/ 10361 h 19554"/>
                <a:gd name="T100" fmla="*/ 4243 w 17802"/>
                <a:gd name="T101" fmla="*/ 13558 h 19554"/>
                <a:gd name="T102" fmla="*/ 1476 w 17802"/>
                <a:gd name="T103" fmla="*/ 15740 h 19554"/>
                <a:gd name="T104" fmla="*/ 0 w 17802"/>
                <a:gd name="T105" fmla="*/ 19553 h 19554"/>
                <a:gd name="T106" fmla="*/ 5688 w 17802"/>
                <a:gd name="T107" fmla="*/ 19553 h 19554"/>
                <a:gd name="T108" fmla="*/ 9961 w 17802"/>
                <a:gd name="T109" fmla="*/ 19215 h 19554"/>
                <a:gd name="T110" fmla="*/ 5688 w 17802"/>
                <a:gd name="T111" fmla="*/ 18846 h 19554"/>
                <a:gd name="T112" fmla="*/ 6979 w 17802"/>
                <a:gd name="T113" fmla="*/ 15863 h 19554"/>
                <a:gd name="T114" fmla="*/ 11037 w 17802"/>
                <a:gd name="T115" fmla="*/ 12666 h 19554"/>
                <a:gd name="T116" fmla="*/ 10944 w 17802"/>
                <a:gd name="T117" fmla="*/ 11160 h 19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802" h="19554">
                  <a:moveTo>
                    <a:pt x="10330" y="12666"/>
                  </a:moveTo>
                  <a:lnTo>
                    <a:pt x="10330" y="12666"/>
                  </a:lnTo>
                  <a:cubicBezTo>
                    <a:pt x="10330" y="13035"/>
                    <a:pt x="10115" y="13343"/>
                    <a:pt x="9838" y="13496"/>
                  </a:cubicBezTo>
                  <a:cubicBezTo>
                    <a:pt x="8885" y="14019"/>
                    <a:pt x="8885" y="14019"/>
                    <a:pt x="8885" y="14019"/>
                  </a:cubicBezTo>
                  <a:cubicBezTo>
                    <a:pt x="8639" y="14142"/>
                    <a:pt x="8639" y="14142"/>
                    <a:pt x="8639" y="14142"/>
                  </a:cubicBezTo>
                  <a:cubicBezTo>
                    <a:pt x="6641" y="15248"/>
                    <a:pt x="6641" y="15248"/>
                    <a:pt x="6641" y="15248"/>
                  </a:cubicBezTo>
                  <a:cubicBezTo>
                    <a:pt x="5627" y="15802"/>
                    <a:pt x="4981" y="16879"/>
                    <a:pt x="4981" y="18046"/>
                  </a:cubicBezTo>
                  <a:cubicBezTo>
                    <a:pt x="4981" y="18846"/>
                    <a:pt x="4981" y="18846"/>
                    <a:pt x="4981" y="18846"/>
                  </a:cubicBezTo>
                  <a:cubicBezTo>
                    <a:pt x="707" y="18846"/>
                    <a:pt x="707" y="18846"/>
                    <a:pt x="707" y="18846"/>
                  </a:cubicBezTo>
                  <a:cubicBezTo>
                    <a:pt x="707" y="18200"/>
                    <a:pt x="707" y="18200"/>
                    <a:pt x="707" y="18200"/>
                  </a:cubicBezTo>
                  <a:cubicBezTo>
                    <a:pt x="707" y="17432"/>
                    <a:pt x="1137" y="16724"/>
                    <a:pt x="1814" y="16355"/>
                  </a:cubicBezTo>
                  <a:cubicBezTo>
                    <a:pt x="4181" y="14879"/>
                    <a:pt x="4181" y="14879"/>
                    <a:pt x="4181" y="14879"/>
                  </a:cubicBezTo>
                  <a:cubicBezTo>
                    <a:pt x="4673" y="14603"/>
                    <a:pt x="4950" y="14111"/>
                    <a:pt x="4950" y="13558"/>
                  </a:cubicBezTo>
                  <a:cubicBezTo>
                    <a:pt x="4950" y="12297"/>
                    <a:pt x="4950" y="12297"/>
                    <a:pt x="4950" y="12297"/>
                  </a:cubicBezTo>
                  <a:cubicBezTo>
                    <a:pt x="4858" y="12174"/>
                    <a:pt x="4858" y="12174"/>
                    <a:pt x="4858" y="12174"/>
                  </a:cubicBezTo>
                  <a:cubicBezTo>
                    <a:pt x="4827" y="12174"/>
                    <a:pt x="3905" y="11283"/>
                    <a:pt x="3628" y="10084"/>
                  </a:cubicBezTo>
                  <a:cubicBezTo>
                    <a:pt x="3597" y="9931"/>
                    <a:pt x="3597" y="9931"/>
                    <a:pt x="3597" y="9931"/>
                  </a:cubicBezTo>
                  <a:cubicBezTo>
                    <a:pt x="3474" y="9838"/>
                    <a:pt x="3474" y="9838"/>
                    <a:pt x="3474" y="9838"/>
                  </a:cubicBezTo>
                  <a:cubicBezTo>
                    <a:pt x="3290" y="9747"/>
                    <a:pt x="3197" y="9562"/>
                    <a:pt x="3197" y="9378"/>
                  </a:cubicBezTo>
                  <a:cubicBezTo>
                    <a:pt x="3197" y="8148"/>
                    <a:pt x="3197" y="8148"/>
                    <a:pt x="3197" y="8148"/>
                  </a:cubicBezTo>
                  <a:cubicBezTo>
                    <a:pt x="3197" y="8025"/>
                    <a:pt x="3290" y="7871"/>
                    <a:pt x="3443" y="7717"/>
                  </a:cubicBezTo>
                  <a:cubicBezTo>
                    <a:pt x="3566" y="7625"/>
                    <a:pt x="3566" y="7625"/>
                    <a:pt x="3566" y="7625"/>
                  </a:cubicBezTo>
                  <a:cubicBezTo>
                    <a:pt x="3566" y="5719"/>
                    <a:pt x="3566" y="5719"/>
                    <a:pt x="3566" y="5719"/>
                  </a:cubicBezTo>
                  <a:cubicBezTo>
                    <a:pt x="3566" y="5596"/>
                    <a:pt x="3751" y="3197"/>
                    <a:pt x="6764" y="3197"/>
                  </a:cubicBezTo>
                  <a:cubicBezTo>
                    <a:pt x="7625" y="3197"/>
                    <a:pt x="8332" y="3382"/>
                    <a:pt x="8885" y="3782"/>
                  </a:cubicBezTo>
                  <a:cubicBezTo>
                    <a:pt x="8885" y="5473"/>
                    <a:pt x="8885" y="5473"/>
                    <a:pt x="8885" y="5473"/>
                  </a:cubicBezTo>
                  <a:cubicBezTo>
                    <a:pt x="8671" y="5719"/>
                    <a:pt x="8548" y="6057"/>
                    <a:pt x="8548" y="6395"/>
                  </a:cubicBezTo>
                  <a:cubicBezTo>
                    <a:pt x="8548" y="7810"/>
                    <a:pt x="8548" y="7810"/>
                    <a:pt x="8548" y="7810"/>
                  </a:cubicBezTo>
                  <a:cubicBezTo>
                    <a:pt x="8548" y="8086"/>
                    <a:pt x="8609" y="8332"/>
                    <a:pt x="8732" y="8548"/>
                  </a:cubicBezTo>
                  <a:cubicBezTo>
                    <a:pt x="8824" y="8670"/>
                    <a:pt x="8947" y="8824"/>
                    <a:pt x="9070" y="8916"/>
                  </a:cubicBezTo>
                  <a:cubicBezTo>
                    <a:pt x="9070" y="8947"/>
                    <a:pt x="9070" y="8947"/>
                    <a:pt x="9070" y="8947"/>
                  </a:cubicBezTo>
                  <a:cubicBezTo>
                    <a:pt x="9100" y="9039"/>
                    <a:pt x="9131" y="9100"/>
                    <a:pt x="9131" y="9193"/>
                  </a:cubicBezTo>
                  <a:cubicBezTo>
                    <a:pt x="9162" y="9285"/>
                    <a:pt x="9162" y="9285"/>
                    <a:pt x="9162" y="9285"/>
                  </a:cubicBezTo>
                  <a:cubicBezTo>
                    <a:pt x="9193" y="9316"/>
                    <a:pt x="9193" y="9316"/>
                    <a:pt x="9193" y="9346"/>
                  </a:cubicBezTo>
                  <a:cubicBezTo>
                    <a:pt x="9193" y="9378"/>
                    <a:pt x="9223" y="9408"/>
                    <a:pt x="9223" y="9439"/>
                  </a:cubicBezTo>
                  <a:cubicBezTo>
                    <a:pt x="9254" y="9501"/>
                    <a:pt x="9285" y="9562"/>
                    <a:pt x="9285" y="9654"/>
                  </a:cubicBezTo>
                  <a:cubicBezTo>
                    <a:pt x="9316" y="9685"/>
                    <a:pt x="9316" y="9685"/>
                    <a:pt x="9316" y="9715"/>
                  </a:cubicBezTo>
                  <a:cubicBezTo>
                    <a:pt x="9346" y="9808"/>
                    <a:pt x="9377" y="9870"/>
                    <a:pt x="9408" y="9961"/>
                  </a:cubicBezTo>
                  <a:cubicBezTo>
                    <a:pt x="9439" y="9961"/>
                    <a:pt x="9439" y="9993"/>
                    <a:pt x="9439" y="9993"/>
                  </a:cubicBezTo>
                  <a:cubicBezTo>
                    <a:pt x="9469" y="10054"/>
                    <a:pt x="9469" y="10054"/>
                    <a:pt x="9469" y="10054"/>
                  </a:cubicBezTo>
                  <a:cubicBezTo>
                    <a:pt x="9469" y="10054"/>
                    <a:pt x="9469" y="10084"/>
                    <a:pt x="9500" y="10116"/>
                  </a:cubicBezTo>
                  <a:cubicBezTo>
                    <a:pt x="9531" y="10176"/>
                    <a:pt x="9562" y="10238"/>
                    <a:pt x="9592" y="10329"/>
                  </a:cubicBezTo>
                  <a:cubicBezTo>
                    <a:pt x="9592" y="10329"/>
                    <a:pt x="9592" y="10329"/>
                    <a:pt x="9623" y="10361"/>
                  </a:cubicBezTo>
                  <a:cubicBezTo>
                    <a:pt x="9623" y="10422"/>
                    <a:pt x="9623" y="10422"/>
                    <a:pt x="9623" y="10422"/>
                  </a:cubicBezTo>
                  <a:cubicBezTo>
                    <a:pt x="9654" y="10422"/>
                    <a:pt x="9654" y="10422"/>
                    <a:pt x="9654" y="10452"/>
                  </a:cubicBezTo>
                  <a:cubicBezTo>
                    <a:pt x="9715" y="10545"/>
                    <a:pt x="9777" y="10668"/>
                    <a:pt x="9838" y="10760"/>
                  </a:cubicBezTo>
                  <a:lnTo>
                    <a:pt x="9838" y="10791"/>
                  </a:lnTo>
                  <a:cubicBezTo>
                    <a:pt x="9900" y="10914"/>
                    <a:pt x="9961" y="11006"/>
                    <a:pt x="10023" y="11067"/>
                  </a:cubicBezTo>
                  <a:cubicBezTo>
                    <a:pt x="10023" y="11099"/>
                    <a:pt x="10023" y="11099"/>
                    <a:pt x="10023" y="11099"/>
                  </a:cubicBezTo>
                  <a:cubicBezTo>
                    <a:pt x="10146" y="11283"/>
                    <a:pt x="10238" y="11406"/>
                    <a:pt x="10330" y="11498"/>
                  </a:cubicBezTo>
                  <a:cubicBezTo>
                    <a:pt x="10330" y="12666"/>
                    <a:pt x="10330" y="12666"/>
                    <a:pt x="10330" y="12666"/>
                  </a:cubicBezTo>
                  <a:close/>
                  <a:moveTo>
                    <a:pt x="10914" y="11129"/>
                  </a:moveTo>
                  <a:lnTo>
                    <a:pt x="10914" y="11129"/>
                  </a:lnTo>
                  <a:cubicBezTo>
                    <a:pt x="10852" y="11006"/>
                    <a:pt x="10545" y="10607"/>
                    <a:pt x="10238" y="10054"/>
                  </a:cubicBezTo>
                  <a:cubicBezTo>
                    <a:pt x="10238" y="9993"/>
                    <a:pt x="10238" y="9993"/>
                    <a:pt x="10238" y="9993"/>
                  </a:cubicBezTo>
                  <a:lnTo>
                    <a:pt x="10238" y="9993"/>
                  </a:lnTo>
                  <a:cubicBezTo>
                    <a:pt x="10177" y="9931"/>
                    <a:pt x="10146" y="9838"/>
                    <a:pt x="10115" y="9747"/>
                  </a:cubicBezTo>
                  <a:cubicBezTo>
                    <a:pt x="10084" y="9715"/>
                    <a:pt x="10084" y="9715"/>
                    <a:pt x="10084" y="9715"/>
                  </a:cubicBezTo>
                  <a:cubicBezTo>
                    <a:pt x="10084" y="9654"/>
                    <a:pt x="10054" y="9624"/>
                    <a:pt x="10023" y="9562"/>
                  </a:cubicBezTo>
                  <a:lnTo>
                    <a:pt x="10023" y="9531"/>
                  </a:lnTo>
                  <a:cubicBezTo>
                    <a:pt x="9992" y="9469"/>
                    <a:pt x="9961" y="9439"/>
                    <a:pt x="9961" y="9378"/>
                  </a:cubicBezTo>
                  <a:cubicBezTo>
                    <a:pt x="9931" y="9285"/>
                    <a:pt x="9869" y="9162"/>
                    <a:pt x="9838" y="9070"/>
                  </a:cubicBezTo>
                  <a:cubicBezTo>
                    <a:pt x="9838" y="8977"/>
                    <a:pt x="9838" y="8977"/>
                    <a:pt x="9838" y="8977"/>
                  </a:cubicBezTo>
                  <a:cubicBezTo>
                    <a:pt x="9777" y="8886"/>
                    <a:pt x="9746" y="8763"/>
                    <a:pt x="9746" y="8640"/>
                  </a:cubicBezTo>
                  <a:lnTo>
                    <a:pt x="9746" y="8640"/>
                  </a:lnTo>
                  <a:cubicBezTo>
                    <a:pt x="9715" y="8609"/>
                    <a:pt x="9715" y="8609"/>
                    <a:pt x="9715" y="8609"/>
                  </a:cubicBezTo>
                  <a:cubicBezTo>
                    <a:pt x="9715" y="8486"/>
                    <a:pt x="9715" y="8486"/>
                    <a:pt x="9715" y="8486"/>
                  </a:cubicBezTo>
                  <a:cubicBezTo>
                    <a:pt x="9592" y="8425"/>
                    <a:pt x="9592" y="8425"/>
                    <a:pt x="9592" y="8425"/>
                  </a:cubicBezTo>
                  <a:cubicBezTo>
                    <a:pt x="9377" y="8302"/>
                    <a:pt x="9254" y="8056"/>
                    <a:pt x="9254" y="7810"/>
                  </a:cubicBezTo>
                  <a:cubicBezTo>
                    <a:pt x="9254" y="6395"/>
                    <a:pt x="9254" y="6395"/>
                    <a:pt x="9254" y="6395"/>
                  </a:cubicBezTo>
                  <a:cubicBezTo>
                    <a:pt x="9254" y="6211"/>
                    <a:pt x="9346" y="6026"/>
                    <a:pt x="9500" y="5872"/>
                  </a:cubicBezTo>
                  <a:cubicBezTo>
                    <a:pt x="9592" y="5780"/>
                    <a:pt x="9592" y="5780"/>
                    <a:pt x="9592" y="5780"/>
                  </a:cubicBezTo>
                  <a:cubicBezTo>
                    <a:pt x="9592" y="3566"/>
                    <a:pt x="9592" y="3566"/>
                    <a:pt x="9592" y="3566"/>
                  </a:cubicBezTo>
                  <a:cubicBezTo>
                    <a:pt x="9592" y="3443"/>
                    <a:pt x="9592" y="3443"/>
                    <a:pt x="9592" y="3443"/>
                  </a:cubicBezTo>
                  <a:cubicBezTo>
                    <a:pt x="9592" y="3413"/>
                    <a:pt x="9592" y="3413"/>
                    <a:pt x="9592" y="3413"/>
                  </a:cubicBezTo>
                  <a:cubicBezTo>
                    <a:pt x="9592" y="3167"/>
                    <a:pt x="9592" y="2368"/>
                    <a:pt x="10177" y="1722"/>
                  </a:cubicBezTo>
                  <a:cubicBezTo>
                    <a:pt x="10760" y="1046"/>
                    <a:pt x="11775" y="707"/>
                    <a:pt x="13158" y="707"/>
                  </a:cubicBezTo>
                  <a:cubicBezTo>
                    <a:pt x="14541" y="707"/>
                    <a:pt x="15556" y="1046"/>
                    <a:pt x="16140" y="1722"/>
                  </a:cubicBezTo>
                  <a:cubicBezTo>
                    <a:pt x="16847" y="2491"/>
                    <a:pt x="16724" y="3505"/>
                    <a:pt x="16724" y="3505"/>
                  </a:cubicBezTo>
                  <a:cubicBezTo>
                    <a:pt x="16724" y="5780"/>
                    <a:pt x="16724" y="5780"/>
                    <a:pt x="16724" y="5780"/>
                  </a:cubicBezTo>
                  <a:cubicBezTo>
                    <a:pt x="16847" y="5872"/>
                    <a:pt x="16847" y="5872"/>
                    <a:pt x="16847" y="5872"/>
                  </a:cubicBezTo>
                  <a:cubicBezTo>
                    <a:pt x="17001" y="6026"/>
                    <a:pt x="17063" y="6211"/>
                    <a:pt x="17063" y="6395"/>
                  </a:cubicBezTo>
                  <a:cubicBezTo>
                    <a:pt x="17063" y="7810"/>
                    <a:pt x="17063" y="7810"/>
                    <a:pt x="17063" y="7810"/>
                  </a:cubicBezTo>
                  <a:cubicBezTo>
                    <a:pt x="17063" y="8148"/>
                    <a:pt x="16878" y="8394"/>
                    <a:pt x="16571" y="8486"/>
                  </a:cubicBezTo>
                  <a:cubicBezTo>
                    <a:pt x="16386" y="8548"/>
                    <a:pt x="16263" y="8763"/>
                    <a:pt x="16325" y="8947"/>
                  </a:cubicBezTo>
                  <a:cubicBezTo>
                    <a:pt x="16386" y="9132"/>
                    <a:pt x="16601" y="9223"/>
                    <a:pt x="16786" y="9193"/>
                  </a:cubicBezTo>
                  <a:cubicBezTo>
                    <a:pt x="17370" y="8977"/>
                    <a:pt x="17801" y="8455"/>
                    <a:pt x="17801" y="7810"/>
                  </a:cubicBezTo>
                  <a:cubicBezTo>
                    <a:pt x="17801" y="6395"/>
                    <a:pt x="17801" y="6395"/>
                    <a:pt x="17801" y="6395"/>
                  </a:cubicBezTo>
                  <a:cubicBezTo>
                    <a:pt x="17801" y="6057"/>
                    <a:pt x="17647" y="5719"/>
                    <a:pt x="17432" y="5473"/>
                  </a:cubicBezTo>
                  <a:cubicBezTo>
                    <a:pt x="17432" y="3566"/>
                    <a:pt x="17432" y="3566"/>
                    <a:pt x="17432" y="3566"/>
                  </a:cubicBezTo>
                  <a:cubicBezTo>
                    <a:pt x="17462" y="3382"/>
                    <a:pt x="17524" y="2214"/>
                    <a:pt x="16694" y="1261"/>
                  </a:cubicBezTo>
                  <a:cubicBezTo>
                    <a:pt x="15956" y="431"/>
                    <a:pt x="14757" y="0"/>
                    <a:pt x="13158" y="0"/>
                  </a:cubicBezTo>
                  <a:cubicBezTo>
                    <a:pt x="11559" y="0"/>
                    <a:pt x="10361" y="431"/>
                    <a:pt x="9623" y="1261"/>
                  </a:cubicBezTo>
                  <a:cubicBezTo>
                    <a:pt x="9131" y="1845"/>
                    <a:pt x="8947" y="2491"/>
                    <a:pt x="8917" y="2951"/>
                  </a:cubicBezTo>
                  <a:cubicBezTo>
                    <a:pt x="8302" y="2644"/>
                    <a:pt x="7564" y="2491"/>
                    <a:pt x="6764" y="2491"/>
                  </a:cubicBezTo>
                  <a:cubicBezTo>
                    <a:pt x="3074" y="2491"/>
                    <a:pt x="2859" y="5627"/>
                    <a:pt x="2859" y="5688"/>
                  </a:cubicBezTo>
                  <a:cubicBezTo>
                    <a:pt x="2859" y="7318"/>
                    <a:pt x="2859" y="7318"/>
                    <a:pt x="2859" y="7318"/>
                  </a:cubicBezTo>
                  <a:cubicBezTo>
                    <a:pt x="2613" y="7564"/>
                    <a:pt x="2490" y="7871"/>
                    <a:pt x="2490" y="8148"/>
                  </a:cubicBezTo>
                  <a:cubicBezTo>
                    <a:pt x="2490" y="9378"/>
                    <a:pt x="2490" y="9378"/>
                    <a:pt x="2490" y="9378"/>
                  </a:cubicBezTo>
                  <a:cubicBezTo>
                    <a:pt x="2490" y="9747"/>
                    <a:pt x="2675" y="10116"/>
                    <a:pt x="2952" y="10361"/>
                  </a:cubicBezTo>
                  <a:cubicBezTo>
                    <a:pt x="3259" y="11468"/>
                    <a:pt x="3966" y="12297"/>
                    <a:pt x="4243" y="12605"/>
                  </a:cubicBezTo>
                  <a:cubicBezTo>
                    <a:pt x="4243" y="13558"/>
                    <a:pt x="4243" y="13558"/>
                    <a:pt x="4243" y="13558"/>
                  </a:cubicBezTo>
                  <a:cubicBezTo>
                    <a:pt x="4243" y="13835"/>
                    <a:pt x="4089" y="14111"/>
                    <a:pt x="3843" y="14265"/>
                  </a:cubicBezTo>
                  <a:cubicBezTo>
                    <a:pt x="1476" y="15740"/>
                    <a:pt x="1476" y="15740"/>
                    <a:pt x="1476" y="15740"/>
                  </a:cubicBezTo>
                  <a:cubicBezTo>
                    <a:pt x="554" y="16232"/>
                    <a:pt x="0" y="17186"/>
                    <a:pt x="0" y="18200"/>
                  </a:cubicBezTo>
                  <a:cubicBezTo>
                    <a:pt x="0" y="19553"/>
                    <a:pt x="0" y="19553"/>
                    <a:pt x="0" y="19553"/>
                  </a:cubicBezTo>
                  <a:cubicBezTo>
                    <a:pt x="4981" y="19553"/>
                    <a:pt x="4981" y="19553"/>
                    <a:pt x="4981" y="19553"/>
                  </a:cubicBezTo>
                  <a:cubicBezTo>
                    <a:pt x="5688" y="19553"/>
                    <a:pt x="5688" y="19553"/>
                    <a:pt x="5688" y="19553"/>
                  </a:cubicBezTo>
                  <a:cubicBezTo>
                    <a:pt x="9592" y="19553"/>
                    <a:pt x="9592" y="19553"/>
                    <a:pt x="9592" y="19553"/>
                  </a:cubicBezTo>
                  <a:cubicBezTo>
                    <a:pt x="9808" y="19553"/>
                    <a:pt x="9961" y="19399"/>
                    <a:pt x="9961" y="19215"/>
                  </a:cubicBezTo>
                  <a:cubicBezTo>
                    <a:pt x="9961" y="19000"/>
                    <a:pt x="9808" y="18846"/>
                    <a:pt x="9592" y="18846"/>
                  </a:cubicBezTo>
                  <a:cubicBezTo>
                    <a:pt x="5688" y="18846"/>
                    <a:pt x="5688" y="18846"/>
                    <a:pt x="5688" y="18846"/>
                  </a:cubicBezTo>
                  <a:cubicBezTo>
                    <a:pt x="5688" y="18046"/>
                    <a:pt x="5688" y="18046"/>
                    <a:pt x="5688" y="18046"/>
                  </a:cubicBezTo>
                  <a:cubicBezTo>
                    <a:pt x="5688" y="17155"/>
                    <a:pt x="6179" y="16294"/>
                    <a:pt x="6979" y="15863"/>
                  </a:cubicBezTo>
                  <a:cubicBezTo>
                    <a:pt x="10177" y="14142"/>
                    <a:pt x="10177" y="14142"/>
                    <a:pt x="10177" y="14142"/>
                  </a:cubicBezTo>
                  <a:cubicBezTo>
                    <a:pt x="10698" y="13835"/>
                    <a:pt x="11037" y="13281"/>
                    <a:pt x="11037" y="12666"/>
                  </a:cubicBezTo>
                  <a:cubicBezTo>
                    <a:pt x="11037" y="11252"/>
                    <a:pt x="11037" y="11252"/>
                    <a:pt x="11037" y="11252"/>
                  </a:cubicBezTo>
                  <a:cubicBezTo>
                    <a:pt x="10944" y="11160"/>
                    <a:pt x="10944" y="11160"/>
                    <a:pt x="10944" y="11160"/>
                  </a:cubicBezTo>
                  <a:cubicBezTo>
                    <a:pt x="10944" y="11160"/>
                    <a:pt x="10944" y="11129"/>
                    <a:pt x="10914" y="1112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5805" y="1935085"/>
            <a:ext cx="558532" cy="45400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2832" y="2914148"/>
            <a:ext cx="521368" cy="5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52723"/>
      </p:ext>
    </p:extLst>
  </p:cSld>
  <p:clrMapOvr>
    <a:masterClrMapping/>
  </p:clrMapOvr>
</p:sld>
</file>

<file path=ppt/theme/theme1.xml><?xml version="1.0" encoding="utf-8"?>
<a:theme xmlns:a="http://schemas.openxmlformats.org/drawingml/2006/main" name="ADARA Powerpoint Template 2017-final">
  <a:themeElements>
    <a:clrScheme name="Custom 5">
      <a:dk1>
        <a:srgbClr val="666666"/>
      </a:dk1>
      <a:lt1>
        <a:srgbClr val="FFFFFF"/>
      </a:lt1>
      <a:dk2>
        <a:srgbClr val="666666"/>
      </a:dk2>
      <a:lt2>
        <a:srgbClr val="CCCCCC"/>
      </a:lt2>
      <a:accent1>
        <a:srgbClr val="CC0066"/>
      </a:accent1>
      <a:accent2>
        <a:srgbClr val="663399"/>
      </a:accent2>
      <a:accent3>
        <a:srgbClr val="99CC66"/>
      </a:accent3>
      <a:accent4>
        <a:srgbClr val="00CCCC"/>
      </a:accent4>
      <a:accent5>
        <a:srgbClr val="6D27D2"/>
      </a:accent5>
      <a:accent6>
        <a:srgbClr val="EA8C3D"/>
      </a:accent6>
      <a:hlink>
        <a:srgbClr val="7AC6CC"/>
      </a:hlink>
      <a:folHlink>
        <a:srgbClr val="6611CC"/>
      </a:folHlink>
    </a:clrScheme>
    <a:fontScheme name="Century Gothic-Palatino Lino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0066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accent1"/>
          </a:solidFill>
          <a:prstDash val="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666666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ADARA Powerpoint Template 2017-final.potx</Template>
  <TotalTime>33258</TotalTime>
  <Words>16</Words>
  <Application>Microsoft Macintosh PowerPoint</Application>
  <PresentationFormat>On-screen Show (16:9)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ADARA Powerpoint Template 2017-final</vt:lpstr>
      <vt:lpstr>Icons</vt:lpstr>
      <vt:lpstr>Icons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Eharz</dc:creator>
  <cp:lastModifiedBy>Hao Xu</cp:lastModifiedBy>
  <cp:revision>367</cp:revision>
  <cp:lastPrinted>2018-04-30T17:18:52Z</cp:lastPrinted>
  <dcterms:created xsi:type="dcterms:W3CDTF">2015-11-10T16:24:18Z</dcterms:created>
  <dcterms:modified xsi:type="dcterms:W3CDTF">2018-09-24T05:10:20Z</dcterms:modified>
</cp:coreProperties>
</file>