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1" r:id="rId5"/>
    <p:sldId id="260" r:id="rId6"/>
    <p:sldId id="262" r:id="rId7"/>
    <p:sldId id="263" r:id="rId8"/>
    <p:sldId id="265" r:id="rId9"/>
    <p:sldId id="266" r:id="rId10"/>
    <p:sldId id="267" r:id="rId11"/>
    <p:sldId id="269" r:id="rId12"/>
    <p:sldId id="270" r:id="rId13"/>
    <p:sldId id="271" r:id="rId14"/>
    <p:sldId id="276" r:id="rId15"/>
    <p:sldId id="273" r:id="rId16"/>
    <p:sldId id="274" r:id="rId17"/>
    <p:sldId id="277" r:id="rId18"/>
    <p:sldId id="287" r:id="rId19"/>
    <p:sldId id="278"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F6575-0E88-47C4-BABC-378AE4E47623}" v="54" dt="2023-02-19T09:46:11.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ia Farhana" userId="e1430d4e-471c-4c29-a027-81ce64cec016" providerId="ADAL" clId="{D1DF6575-0E88-47C4-BABC-378AE4E47623}"/>
    <pc:docChg chg="undo custSel addSld delSld modSld sldOrd">
      <pc:chgData name="Nazia Farhana" userId="e1430d4e-471c-4c29-a027-81ce64cec016" providerId="ADAL" clId="{D1DF6575-0E88-47C4-BABC-378AE4E47623}" dt="2023-02-19T10:27:11.053" v="1088" actId="1076"/>
      <pc:docMkLst>
        <pc:docMk/>
      </pc:docMkLst>
      <pc:sldChg chg="delSp modSp mod">
        <pc:chgData name="Nazia Farhana" userId="e1430d4e-471c-4c29-a027-81ce64cec016" providerId="ADAL" clId="{D1DF6575-0E88-47C4-BABC-378AE4E47623}" dt="2023-02-19T08:57:19.851" v="101" actId="478"/>
        <pc:sldMkLst>
          <pc:docMk/>
          <pc:sldMk cId="0" sldId="257"/>
        </pc:sldMkLst>
        <pc:spChg chg="mod">
          <ac:chgData name="Nazia Farhana" userId="e1430d4e-471c-4c29-a027-81ce64cec016" providerId="ADAL" clId="{D1DF6575-0E88-47C4-BABC-378AE4E47623}" dt="2023-02-19T08:54:47.410" v="62" actId="2711"/>
          <ac:spMkLst>
            <pc:docMk/>
            <pc:sldMk cId="0" sldId="257"/>
            <ac:spMk id="2" creationId="{00000000-0000-0000-0000-000000000000}"/>
          </ac:spMkLst>
        </pc:spChg>
        <pc:spChg chg="mod">
          <ac:chgData name="Nazia Farhana" userId="e1430d4e-471c-4c29-a027-81ce64cec016" providerId="ADAL" clId="{D1DF6575-0E88-47C4-BABC-378AE4E47623}" dt="2023-02-19T08:55:40.646" v="79" actId="6549"/>
          <ac:spMkLst>
            <pc:docMk/>
            <pc:sldMk cId="0" sldId="257"/>
            <ac:spMk id="3" creationId="{00000000-0000-0000-0000-000000000000}"/>
          </ac:spMkLst>
        </pc:spChg>
        <pc:spChg chg="del mod">
          <ac:chgData name="Nazia Farhana" userId="e1430d4e-471c-4c29-a027-81ce64cec016" providerId="ADAL" clId="{D1DF6575-0E88-47C4-BABC-378AE4E47623}" dt="2023-02-19T08:57:19.851" v="101" actId="478"/>
          <ac:spMkLst>
            <pc:docMk/>
            <pc:sldMk cId="0" sldId="257"/>
            <ac:spMk id="4" creationId="{00000000-0000-0000-0000-000000000000}"/>
          </ac:spMkLst>
        </pc:spChg>
      </pc:sldChg>
      <pc:sldChg chg="addSp delSp modSp mod">
        <pc:chgData name="Nazia Farhana" userId="e1430d4e-471c-4c29-a027-81ce64cec016" providerId="ADAL" clId="{D1DF6575-0E88-47C4-BABC-378AE4E47623}" dt="2023-02-19T08:58:28.546" v="114" actId="14100"/>
        <pc:sldMkLst>
          <pc:docMk/>
          <pc:sldMk cId="3138747016" sldId="259"/>
        </pc:sldMkLst>
        <pc:spChg chg="del">
          <ac:chgData name="Nazia Farhana" userId="e1430d4e-471c-4c29-a027-81ce64cec016" providerId="ADAL" clId="{D1DF6575-0E88-47C4-BABC-378AE4E47623}" dt="2023-02-19T08:57:26.889" v="102" actId="478"/>
          <ac:spMkLst>
            <pc:docMk/>
            <pc:sldMk cId="3138747016" sldId="259"/>
            <ac:spMk id="4" creationId="{3DDBA405-DF6A-3B9C-C387-0C412E2C3E28}"/>
          </ac:spMkLst>
        </pc:spChg>
        <pc:spChg chg="mod">
          <ac:chgData name="Nazia Farhana" userId="e1430d4e-471c-4c29-a027-81ce64cec016" providerId="ADAL" clId="{D1DF6575-0E88-47C4-BABC-378AE4E47623}" dt="2023-02-19T08:56:00.413" v="83" actId="1076"/>
          <ac:spMkLst>
            <pc:docMk/>
            <pc:sldMk cId="3138747016" sldId="259"/>
            <ac:spMk id="5" creationId="{24F29C0A-73EE-BBC0-0D31-6773F70B8690}"/>
          </ac:spMkLst>
        </pc:spChg>
        <pc:spChg chg="mod">
          <ac:chgData name="Nazia Farhana" userId="e1430d4e-471c-4c29-a027-81ce64cec016" providerId="ADAL" clId="{D1DF6575-0E88-47C4-BABC-378AE4E47623}" dt="2023-02-19T08:57:41.175" v="104" actId="403"/>
          <ac:spMkLst>
            <pc:docMk/>
            <pc:sldMk cId="3138747016" sldId="259"/>
            <ac:spMk id="7" creationId="{19C20B4E-1F03-8CC7-2599-C7BA157473CA}"/>
          </ac:spMkLst>
        </pc:spChg>
        <pc:spChg chg="mod">
          <ac:chgData name="Nazia Farhana" userId="e1430d4e-471c-4c29-a027-81ce64cec016" providerId="ADAL" clId="{D1DF6575-0E88-47C4-BABC-378AE4E47623}" dt="2023-02-19T08:58:01.386" v="110" actId="1076"/>
          <ac:spMkLst>
            <pc:docMk/>
            <pc:sldMk cId="3138747016" sldId="259"/>
            <ac:spMk id="9" creationId="{83F8C7C8-13A3-3A20-11A3-66283F900764}"/>
          </ac:spMkLst>
        </pc:spChg>
        <pc:picChg chg="add mod">
          <ac:chgData name="Nazia Farhana" userId="e1430d4e-471c-4c29-a027-81ce64cec016" providerId="ADAL" clId="{D1DF6575-0E88-47C4-BABC-378AE4E47623}" dt="2023-02-19T08:58:28.546" v="114" actId="14100"/>
          <ac:picMkLst>
            <pc:docMk/>
            <pc:sldMk cId="3138747016" sldId="259"/>
            <ac:picMk id="2" creationId="{7B62DF15-24D7-9A4E-D58E-9E48342D89BA}"/>
          </ac:picMkLst>
        </pc:picChg>
      </pc:sldChg>
      <pc:sldChg chg="delSp modSp mod">
        <pc:chgData name="Nazia Farhana" userId="e1430d4e-471c-4c29-a027-81ce64cec016" providerId="ADAL" clId="{D1DF6575-0E88-47C4-BABC-378AE4E47623}" dt="2023-02-19T09:04:29.724" v="248" actId="2711"/>
        <pc:sldMkLst>
          <pc:docMk/>
          <pc:sldMk cId="2410669799" sldId="260"/>
        </pc:sldMkLst>
        <pc:spChg chg="mod">
          <ac:chgData name="Nazia Farhana" userId="e1430d4e-471c-4c29-a027-81ce64cec016" providerId="ADAL" clId="{D1DF6575-0E88-47C4-BABC-378AE4E47623}" dt="2023-02-19T09:04:29.724" v="248" actId="2711"/>
          <ac:spMkLst>
            <pc:docMk/>
            <pc:sldMk cId="2410669799" sldId="260"/>
            <ac:spMk id="2" creationId="{78FBF058-D84D-3C30-F9CC-029A4593CE2F}"/>
          </ac:spMkLst>
        </pc:spChg>
        <pc:spChg chg="del">
          <ac:chgData name="Nazia Farhana" userId="e1430d4e-471c-4c29-a027-81ce64cec016" providerId="ADAL" clId="{D1DF6575-0E88-47C4-BABC-378AE4E47623}" dt="2023-02-19T08:59:52.695" v="166" actId="478"/>
          <ac:spMkLst>
            <pc:docMk/>
            <pc:sldMk cId="2410669799" sldId="260"/>
            <ac:spMk id="3" creationId="{D556B77A-E450-4329-3557-1976239A4633}"/>
          </ac:spMkLst>
        </pc:spChg>
        <pc:spChg chg="mod">
          <ac:chgData name="Nazia Farhana" userId="e1430d4e-471c-4c29-a027-81ce64cec016" providerId="ADAL" clId="{D1DF6575-0E88-47C4-BABC-378AE4E47623}" dt="2023-02-19T09:01:38.942" v="191" actId="123"/>
          <ac:spMkLst>
            <pc:docMk/>
            <pc:sldMk cId="2410669799" sldId="260"/>
            <ac:spMk id="8" creationId="{74E07353-C156-C474-EDB7-79E8840DC486}"/>
          </ac:spMkLst>
        </pc:spChg>
        <pc:picChg chg="mod">
          <ac:chgData name="Nazia Farhana" userId="e1430d4e-471c-4c29-a027-81ce64cec016" providerId="ADAL" clId="{D1DF6575-0E88-47C4-BABC-378AE4E47623}" dt="2023-02-19T09:01:26.882" v="189" actId="14100"/>
          <ac:picMkLst>
            <pc:docMk/>
            <pc:sldMk cId="2410669799" sldId="260"/>
            <ac:picMk id="4" creationId="{7A6CDCD3-62D8-CD21-25B7-9EDF4D01E260}"/>
          </ac:picMkLst>
        </pc:picChg>
      </pc:sldChg>
      <pc:sldChg chg="delSp modSp mod">
        <pc:chgData name="Nazia Farhana" userId="e1430d4e-471c-4c29-a027-81ce64cec016" providerId="ADAL" clId="{D1DF6575-0E88-47C4-BABC-378AE4E47623}" dt="2023-02-19T08:59:18.760" v="124" actId="478"/>
        <pc:sldMkLst>
          <pc:docMk/>
          <pc:sldMk cId="0" sldId="261"/>
        </pc:sldMkLst>
        <pc:spChg chg="mod">
          <ac:chgData name="Nazia Farhana" userId="e1430d4e-471c-4c29-a027-81ce64cec016" providerId="ADAL" clId="{D1DF6575-0E88-47C4-BABC-378AE4E47623}" dt="2023-02-19T08:58:43.604" v="117" actId="122"/>
          <ac:spMkLst>
            <pc:docMk/>
            <pc:sldMk cId="0" sldId="261"/>
            <ac:spMk id="2" creationId="{00000000-0000-0000-0000-000000000000}"/>
          </ac:spMkLst>
        </pc:spChg>
        <pc:spChg chg="mod">
          <ac:chgData name="Nazia Farhana" userId="e1430d4e-471c-4c29-a027-81ce64cec016" providerId="ADAL" clId="{D1DF6575-0E88-47C4-BABC-378AE4E47623}" dt="2023-02-19T08:59:01.677" v="123" actId="6549"/>
          <ac:spMkLst>
            <pc:docMk/>
            <pc:sldMk cId="0" sldId="261"/>
            <ac:spMk id="3" creationId="{00000000-0000-0000-0000-000000000000}"/>
          </ac:spMkLst>
        </pc:spChg>
        <pc:spChg chg="del">
          <ac:chgData name="Nazia Farhana" userId="e1430d4e-471c-4c29-a027-81ce64cec016" providerId="ADAL" clId="{D1DF6575-0E88-47C4-BABC-378AE4E47623}" dt="2023-02-19T08:59:18.760" v="124" actId="478"/>
          <ac:spMkLst>
            <pc:docMk/>
            <pc:sldMk cId="0" sldId="261"/>
            <ac:spMk id="4" creationId="{00000000-0000-0000-0000-000000000000}"/>
          </ac:spMkLst>
        </pc:spChg>
      </pc:sldChg>
      <pc:sldChg chg="delSp modSp mod">
        <pc:chgData name="Nazia Farhana" userId="e1430d4e-471c-4c29-a027-81ce64cec016" providerId="ADAL" clId="{D1DF6575-0E88-47C4-BABC-378AE4E47623}" dt="2023-02-19T09:04:36.549" v="250" actId="2711"/>
        <pc:sldMkLst>
          <pc:docMk/>
          <pc:sldMk cId="1534220409" sldId="262"/>
        </pc:sldMkLst>
        <pc:spChg chg="mod">
          <ac:chgData name="Nazia Farhana" userId="e1430d4e-471c-4c29-a027-81ce64cec016" providerId="ADAL" clId="{D1DF6575-0E88-47C4-BABC-378AE4E47623}" dt="2023-02-19T09:04:36.549" v="250" actId="2711"/>
          <ac:spMkLst>
            <pc:docMk/>
            <pc:sldMk cId="1534220409" sldId="262"/>
            <ac:spMk id="2" creationId="{4A0EA07A-D15C-A356-7B3C-5920C1D457FD}"/>
          </ac:spMkLst>
        </pc:spChg>
        <pc:spChg chg="del">
          <ac:chgData name="Nazia Farhana" userId="e1430d4e-471c-4c29-a027-81ce64cec016" providerId="ADAL" clId="{D1DF6575-0E88-47C4-BABC-378AE4E47623}" dt="2023-02-19T09:02:13.900" v="222" actId="478"/>
          <ac:spMkLst>
            <pc:docMk/>
            <pc:sldMk cId="1534220409" sldId="262"/>
            <ac:spMk id="3" creationId="{1A0D9827-7D25-7404-DDA9-7FB81A29E690}"/>
          </ac:spMkLst>
        </pc:spChg>
        <pc:spChg chg="mod">
          <ac:chgData name="Nazia Farhana" userId="e1430d4e-471c-4c29-a027-81ce64cec016" providerId="ADAL" clId="{D1DF6575-0E88-47C4-BABC-378AE4E47623}" dt="2023-02-19T09:02:49.187" v="228" actId="20577"/>
          <ac:spMkLst>
            <pc:docMk/>
            <pc:sldMk cId="1534220409" sldId="262"/>
            <ac:spMk id="5" creationId="{F5027413-15C3-73F2-3AF0-B9522FFC00B9}"/>
          </ac:spMkLst>
        </pc:spChg>
      </pc:sldChg>
      <pc:sldChg chg="delSp modSp mod">
        <pc:chgData name="Nazia Farhana" userId="e1430d4e-471c-4c29-a027-81ce64cec016" providerId="ADAL" clId="{D1DF6575-0E88-47C4-BABC-378AE4E47623}" dt="2023-02-19T09:03:09.519" v="232" actId="14100"/>
        <pc:sldMkLst>
          <pc:docMk/>
          <pc:sldMk cId="3761214116" sldId="263"/>
        </pc:sldMkLst>
        <pc:spChg chg="del">
          <ac:chgData name="Nazia Farhana" userId="e1430d4e-471c-4c29-a027-81ce64cec016" providerId="ADAL" clId="{D1DF6575-0E88-47C4-BABC-378AE4E47623}" dt="2023-02-19T09:03:02.916" v="229" actId="478"/>
          <ac:spMkLst>
            <pc:docMk/>
            <pc:sldMk cId="3761214116" sldId="263"/>
            <ac:spMk id="2" creationId="{78C72E51-B9C2-BBE3-B8CD-F93F759FE8AC}"/>
          </ac:spMkLst>
        </pc:spChg>
        <pc:spChg chg="del">
          <ac:chgData name="Nazia Farhana" userId="e1430d4e-471c-4c29-a027-81ce64cec016" providerId="ADAL" clId="{D1DF6575-0E88-47C4-BABC-378AE4E47623}" dt="2023-02-19T09:03:04.896" v="230" actId="478"/>
          <ac:spMkLst>
            <pc:docMk/>
            <pc:sldMk cId="3761214116" sldId="263"/>
            <ac:spMk id="3" creationId="{28928975-7F0A-66D3-C041-C59EB3BFD0F4}"/>
          </ac:spMkLst>
        </pc:spChg>
        <pc:picChg chg="mod">
          <ac:chgData name="Nazia Farhana" userId="e1430d4e-471c-4c29-a027-81ce64cec016" providerId="ADAL" clId="{D1DF6575-0E88-47C4-BABC-378AE4E47623}" dt="2023-02-19T09:03:09.519" v="232" actId="14100"/>
          <ac:picMkLst>
            <pc:docMk/>
            <pc:sldMk cId="3761214116" sldId="263"/>
            <ac:picMk id="5" creationId="{F5A5A8CA-D103-451E-6E22-CD7EAEC1BC6A}"/>
          </ac:picMkLst>
        </pc:picChg>
      </pc:sldChg>
      <pc:sldChg chg="delSp modSp add del mod ord">
        <pc:chgData name="Nazia Farhana" userId="e1430d4e-471c-4c29-a027-81ce64cec016" providerId="ADAL" clId="{D1DF6575-0E88-47C4-BABC-378AE4E47623}" dt="2023-02-19T09:05:27.014" v="265" actId="47"/>
        <pc:sldMkLst>
          <pc:docMk/>
          <pc:sldMk cId="2509824238" sldId="264"/>
        </pc:sldMkLst>
        <pc:spChg chg="del">
          <ac:chgData name="Nazia Farhana" userId="e1430d4e-471c-4c29-a027-81ce64cec016" providerId="ADAL" clId="{D1DF6575-0E88-47C4-BABC-378AE4E47623}" dt="2023-02-19T09:03:46.993" v="235" actId="478"/>
          <ac:spMkLst>
            <pc:docMk/>
            <pc:sldMk cId="2509824238" sldId="264"/>
            <ac:spMk id="2" creationId="{58C727D3-89F5-C57E-96EB-698BAE3B0084}"/>
          </ac:spMkLst>
        </pc:spChg>
        <pc:spChg chg="del mod">
          <ac:chgData name="Nazia Farhana" userId="e1430d4e-471c-4c29-a027-81ce64cec016" providerId="ADAL" clId="{D1DF6575-0E88-47C4-BABC-378AE4E47623}" dt="2023-02-19T09:03:48.621" v="237" actId="478"/>
          <ac:spMkLst>
            <pc:docMk/>
            <pc:sldMk cId="2509824238" sldId="264"/>
            <ac:spMk id="3" creationId="{0EEDA710-F013-D751-695B-4BF711F31A4F}"/>
          </ac:spMkLst>
        </pc:spChg>
        <pc:picChg chg="mod">
          <ac:chgData name="Nazia Farhana" userId="e1430d4e-471c-4c29-a027-81ce64cec016" providerId="ADAL" clId="{D1DF6575-0E88-47C4-BABC-378AE4E47623}" dt="2023-02-19T09:05:09.448" v="259" actId="14100"/>
          <ac:picMkLst>
            <pc:docMk/>
            <pc:sldMk cId="2509824238" sldId="264"/>
            <ac:picMk id="5" creationId="{C584451E-587B-C514-7470-0646BA8EFEAB}"/>
          </ac:picMkLst>
        </pc:picChg>
      </pc:sldChg>
      <pc:sldChg chg="addSp delSp modSp mod">
        <pc:chgData name="Nazia Farhana" userId="e1430d4e-471c-4c29-a027-81ce64cec016" providerId="ADAL" clId="{D1DF6575-0E88-47C4-BABC-378AE4E47623}" dt="2023-02-19T09:05:35.241" v="266" actId="2711"/>
        <pc:sldMkLst>
          <pc:docMk/>
          <pc:sldMk cId="2230182987" sldId="265"/>
        </pc:sldMkLst>
        <pc:spChg chg="add del mod">
          <ac:chgData name="Nazia Farhana" userId="e1430d4e-471c-4c29-a027-81ce64cec016" providerId="ADAL" clId="{D1DF6575-0E88-47C4-BABC-378AE4E47623}" dt="2023-02-19T09:04:46.063" v="253" actId="14100"/>
          <ac:spMkLst>
            <pc:docMk/>
            <pc:sldMk cId="2230182987" sldId="265"/>
            <ac:spMk id="2" creationId="{6487B5A1-7966-3706-0020-B141E76F1220}"/>
          </ac:spMkLst>
        </pc:spChg>
        <pc:spChg chg="del">
          <ac:chgData name="Nazia Farhana" userId="e1430d4e-471c-4c29-a027-81ce64cec016" providerId="ADAL" clId="{D1DF6575-0E88-47C4-BABC-378AE4E47623}" dt="2023-02-19T09:04:05.718" v="242" actId="478"/>
          <ac:spMkLst>
            <pc:docMk/>
            <pc:sldMk cId="2230182987" sldId="265"/>
            <ac:spMk id="3" creationId="{38FE41B3-590E-13AB-E3D8-269140EA989A}"/>
          </ac:spMkLst>
        </pc:spChg>
        <pc:spChg chg="mod">
          <ac:chgData name="Nazia Farhana" userId="e1430d4e-471c-4c29-a027-81ce64cec016" providerId="ADAL" clId="{D1DF6575-0E88-47C4-BABC-378AE4E47623}" dt="2023-02-19T09:05:35.241" v="266" actId="2711"/>
          <ac:spMkLst>
            <pc:docMk/>
            <pc:sldMk cId="2230182987" sldId="265"/>
            <ac:spMk id="5" creationId="{BC978587-07FD-355E-90B0-DB21A25056DE}"/>
          </ac:spMkLst>
        </pc:spChg>
        <pc:picChg chg="add mod">
          <ac:chgData name="Nazia Farhana" userId="e1430d4e-471c-4c29-a027-81ce64cec016" providerId="ADAL" clId="{D1DF6575-0E88-47C4-BABC-378AE4E47623}" dt="2023-02-19T09:05:14.499" v="261" actId="1076"/>
          <ac:picMkLst>
            <pc:docMk/>
            <pc:sldMk cId="2230182987" sldId="265"/>
            <ac:picMk id="4" creationId="{A8808636-A7D9-9CE0-FFFD-271143BA4622}"/>
          </ac:picMkLst>
        </pc:picChg>
      </pc:sldChg>
      <pc:sldChg chg="delSp modSp mod">
        <pc:chgData name="Nazia Farhana" userId="e1430d4e-471c-4c29-a027-81ce64cec016" providerId="ADAL" clId="{D1DF6575-0E88-47C4-BABC-378AE4E47623}" dt="2023-02-19T09:06:31.188" v="278" actId="478"/>
        <pc:sldMkLst>
          <pc:docMk/>
          <pc:sldMk cId="0" sldId="266"/>
        </pc:sldMkLst>
        <pc:spChg chg="mod">
          <ac:chgData name="Nazia Farhana" userId="e1430d4e-471c-4c29-a027-81ce64cec016" providerId="ADAL" clId="{D1DF6575-0E88-47C4-BABC-378AE4E47623}" dt="2023-02-19T09:05:50.184" v="269" actId="2711"/>
          <ac:spMkLst>
            <pc:docMk/>
            <pc:sldMk cId="0" sldId="266"/>
            <ac:spMk id="2" creationId="{00000000-0000-0000-0000-000000000000}"/>
          </ac:spMkLst>
        </pc:spChg>
        <pc:spChg chg="mod">
          <ac:chgData name="Nazia Farhana" userId="e1430d4e-471c-4c29-a027-81ce64cec016" providerId="ADAL" clId="{D1DF6575-0E88-47C4-BABC-378AE4E47623}" dt="2023-02-19T09:05:58.732" v="271" actId="2711"/>
          <ac:spMkLst>
            <pc:docMk/>
            <pc:sldMk cId="0" sldId="266"/>
            <ac:spMk id="3" creationId="{00000000-0000-0000-0000-000000000000}"/>
          </ac:spMkLst>
        </pc:spChg>
        <pc:spChg chg="del">
          <ac:chgData name="Nazia Farhana" userId="e1430d4e-471c-4c29-a027-81ce64cec016" providerId="ADAL" clId="{D1DF6575-0E88-47C4-BABC-378AE4E47623}" dt="2023-02-19T09:06:31.188" v="278" actId="478"/>
          <ac:spMkLst>
            <pc:docMk/>
            <pc:sldMk cId="0" sldId="266"/>
            <ac:spMk id="4" creationId="{00000000-0000-0000-0000-000000000000}"/>
          </ac:spMkLst>
        </pc:spChg>
      </pc:sldChg>
      <pc:sldChg chg="delSp modSp mod">
        <pc:chgData name="Nazia Farhana" userId="e1430d4e-471c-4c29-a027-81ce64cec016" providerId="ADAL" clId="{D1DF6575-0E88-47C4-BABC-378AE4E47623}" dt="2023-02-19T09:06:28.329" v="277" actId="478"/>
        <pc:sldMkLst>
          <pc:docMk/>
          <pc:sldMk cId="0" sldId="267"/>
        </pc:sldMkLst>
        <pc:spChg chg="mod">
          <ac:chgData name="Nazia Farhana" userId="e1430d4e-471c-4c29-a027-81ce64cec016" providerId="ADAL" clId="{D1DF6575-0E88-47C4-BABC-378AE4E47623}" dt="2023-02-19T09:06:12.594" v="274" actId="2711"/>
          <ac:spMkLst>
            <pc:docMk/>
            <pc:sldMk cId="0" sldId="267"/>
            <ac:spMk id="2" creationId="{00000000-0000-0000-0000-000000000000}"/>
          </ac:spMkLst>
        </pc:spChg>
        <pc:spChg chg="mod">
          <ac:chgData name="Nazia Farhana" userId="e1430d4e-471c-4c29-a027-81ce64cec016" providerId="ADAL" clId="{D1DF6575-0E88-47C4-BABC-378AE4E47623}" dt="2023-02-19T09:06:20.043" v="276" actId="2711"/>
          <ac:spMkLst>
            <pc:docMk/>
            <pc:sldMk cId="0" sldId="267"/>
            <ac:spMk id="3" creationId="{00000000-0000-0000-0000-000000000000}"/>
          </ac:spMkLst>
        </pc:spChg>
        <pc:spChg chg="del">
          <ac:chgData name="Nazia Farhana" userId="e1430d4e-471c-4c29-a027-81ce64cec016" providerId="ADAL" clId="{D1DF6575-0E88-47C4-BABC-378AE4E47623}" dt="2023-02-19T09:06:28.329" v="277" actId="478"/>
          <ac:spMkLst>
            <pc:docMk/>
            <pc:sldMk cId="0" sldId="267"/>
            <ac:spMk id="4" creationId="{00000000-0000-0000-0000-000000000000}"/>
          </ac:spMkLst>
        </pc:spChg>
      </pc:sldChg>
      <pc:sldChg chg="delSp modSp mod">
        <pc:chgData name="Nazia Farhana" userId="e1430d4e-471c-4c29-a027-81ce64cec016" providerId="ADAL" clId="{D1DF6575-0E88-47C4-BABC-378AE4E47623}" dt="2023-02-19T09:46:09.221" v="1087" actId="478"/>
        <pc:sldMkLst>
          <pc:docMk/>
          <pc:sldMk cId="0" sldId="269"/>
        </pc:sldMkLst>
        <pc:spChg chg="mod">
          <ac:chgData name="Nazia Farhana" userId="e1430d4e-471c-4c29-a027-81ce64cec016" providerId="ADAL" clId="{D1DF6575-0E88-47C4-BABC-378AE4E47623}" dt="2023-02-19T09:06:46.751" v="281" actId="2711"/>
          <ac:spMkLst>
            <pc:docMk/>
            <pc:sldMk cId="0" sldId="269"/>
            <ac:spMk id="2" creationId="{00000000-0000-0000-0000-000000000000}"/>
          </ac:spMkLst>
        </pc:spChg>
        <pc:spChg chg="mod">
          <ac:chgData name="Nazia Farhana" userId="e1430d4e-471c-4c29-a027-81ce64cec016" providerId="ADAL" clId="{D1DF6575-0E88-47C4-BABC-378AE4E47623}" dt="2023-02-19T09:07:00.756" v="284" actId="1076"/>
          <ac:spMkLst>
            <pc:docMk/>
            <pc:sldMk cId="0" sldId="269"/>
            <ac:spMk id="3" creationId="{00000000-0000-0000-0000-000000000000}"/>
          </ac:spMkLst>
        </pc:spChg>
        <pc:spChg chg="del">
          <ac:chgData name="Nazia Farhana" userId="e1430d4e-471c-4c29-a027-81ce64cec016" providerId="ADAL" clId="{D1DF6575-0E88-47C4-BABC-378AE4E47623}" dt="2023-02-19T09:46:09.221" v="1087" actId="478"/>
          <ac:spMkLst>
            <pc:docMk/>
            <pc:sldMk cId="0" sldId="269"/>
            <ac:spMk id="4" creationId="{00000000-0000-0000-0000-000000000000}"/>
          </ac:spMkLst>
        </pc:spChg>
      </pc:sldChg>
      <pc:sldChg chg="delSp mod">
        <pc:chgData name="Nazia Farhana" userId="e1430d4e-471c-4c29-a027-81ce64cec016" providerId="ADAL" clId="{D1DF6575-0E88-47C4-BABC-378AE4E47623}" dt="2023-02-19T09:46:02.863" v="1086" actId="478"/>
        <pc:sldMkLst>
          <pc:docMk/>
          <pc:sldMk cId="0" sldId="270"/>
        </pc:sldMkLst>
        <pc:spChg chg="del">
          <ac:chgData name="Nazia Farhana" userId="e1430d4e-471c-4c29-a027-81ce64cec016" providerId="ADAL" clId="{D1DF6575-0E88-47C4-BABC-378AE4E47623}" dt="2023-02-19T09:46:02.863" v="1086" actId="478"/>
          <ac:spMkLst>
            <pc:docMk/>
            <pc:sldMk cId="0" sldId="270"/>
            <ac:spMk id="4" creationId="{00000000-0000-0000-0000-000000000000}"/>
          </ac:spMkLst>
        </pc:spChg>
      </pc:sldChg>
      <pc:sldChg chg="addSp modSp mod">
        <pc:chgData name="Nazia Farhana" userId="e1430d4e-471c-4c29-a027-81ce64cec016" providerId="ADAL" clId="{D1DF6575-0E88-47C4-BABC-378AE4E47623}" dt="2023-02-19T09:08:26.401" v="299" actId="1076"/>
        <pc:sldMkLst>
          <pc:docMk/>
          <pc:sldMk cId="1999605928" sldId="271"/>
        </pc:sldMkLst>
        <pc:spChg chg="mod">
          <ac:chgData name="Nazia Farhana" userId="e1430d4e-471c-4c29-a027-81ce64cec016" providerId="ADAL" clId="{D1DF6575-0E88-47C4-BABC-378AE4E47623}" dt="2023-02-19T09:07:29.568" v="289" actId="20577"/>
          <ac:spMkLst>
            <pc:docMk/>
            <pc:sldMk cId="1999605928" sldId="271"/>
            <ac:spMk id="2" creationId="{4361B619-7530-CA2A-6F05-0B936B56E139}"/>
          </ac:spMkLst>
        </pc:spChg>
        <pc:spChg chg="mod">
          <ac:chgData name="Nazia Farhana" userId="e1430d4e-471c-4c29-a027-81ce64cec016" providerId="ADAL" clId="{D1DF6575-0E88-47C4-BABC-378AE4E47623}" dt="2023-02-19T09:07:49.381" v="296" actId="1076"/>
          <ac:spMkLst>
            <pc:docMk/>
            <pc:sldMk cId="1999605928" sldId="271"/>
            <ac:spMk id="4" creationId="{7EDBF040-6799-6903-4543-9A678F510657}"/>
          </ac:spMkLst>
        </pc:spChg>
        <pc:picChg chg="add mod">
          <ac:chgData name="Nazia Farhana" userId="e1430d4e-471c-4c29-a027-81ce64cec016" providerId="ADAL" clId="{D1DF6575-0E88-47C4-BABC-378AE4E47623}" dt="2023-02-19T09:08:26.401" v="299" actId="1076"/>
          <ac:picMkLst>
            <pc:docMk/>
            <pc:sldMk cId="1999605928" sldId="271"/>
            <ac:picMk id="3" creationId="{4EBACB95-4E8A-883F-0438-686A90948E4F}"/>
          </ac:picMkLst>
        </pc:picChg>
      </pc:sldChg>
      <pc:sldChg chg="addSp delSp modSp mod">
        <pc:chgData name="Nazia Farhana" userId="e1430d4e-471c-4c29-a027-81ce64cec016" providerId="ADAL" clId="{D1DF6575-0E88-47C4-BABC-378AE4E47623}" dt="2023-02-19T09:12:19.488" v="385" actId="1076"/>
        <pc:sldMkLst>
          <pc:docMk/>
          <pc:sldMk cId="0" sldId="273"/>
        </pc:sldMkLst>
        <pc:spChg chg="mod">
          <ac:chgData name="Nazia Farhana" userId="e1430d4e-471c-4c29-a027-81ce64cec016" providerId="ADAL" clId="{D1DF6575-0E88-47C4-BABC-378AE4E47623}" dt="2023-02-19T09:10:03.881" v="371" actId="2711"/>
          <ac:spMkLst>
            <pc:docMk/>
            <pc:sldMk cId="0" sldId="273"/>
            <ac:spMk id="2" creationId="{00000000-0000-0000-0000-000000000000}"/>
          </ac:spMkLst>
        </pc:spChg>
        <pc:spChg chg="mod">
          <ac:chgData name="Nazia Farhana" userId="e1430d4e-471c-4c29-a027-81ce64cec016" providerId="ADAL" clId="{D1DF6575-0E88-47C4-BABC-378AE4E47623}" dt="2023-02-19T09:12:13.646" v="383" actId="404"/>
          <ac:spMkLst>
            <pc:docMk/>
            <pc:sldMk cId="0" sldId="273"/>
            <ac:spMk id="3" creationId="{00000000-0000-0000-0000-000000000000}"/>
          </ac:spMkLst>
        </pc:spChg>
        <pc:spChg chg="del">
          <ac:chgData name="Nazia Farhana" userId="e1430d4e-471c-4c29-a027-81ce64cec016" providerId="ADAL" clId="{D1DF6575-0E88-47C4-BABC-378AE4E47623}" dt="2023-02-19T09:10:26.871" v="375" actId="478"/>
          <ac:spMkLst>
            <pc:docMk/>
            <pc:sldMk cId="0" sldId="273"/>
            <ac:spMk id="4" creationId="{00000000-0000-0000-0000-000000000000}"/>
          </ac:spMkLst>
        </pc:spChg>
        <pc:picChg chg="add mod">
          <ac:chgData name="Nazia Farhana" userId="e1430d4e-471c-4c29-a027-81ce64cec016" providerId="ADAL" clId="{D1DF6575-0E88-47C4-BABC-378AE4E47623}" dt="2023-02-19T09:11:22.275" v="378" actId="1076"/>
          <ac:picMkLst>
            <pc:docMk/>
            <pc:sldMk cId="0" sldId="273"/>
            <ac:picMk id="5" creationId="{E5AE8E62-2239-94D7-CB3F-4315ECB1A6BB}"/>
          </ac:picMkLst>
        </pc:picChg>
        <pc:picChg chg="add mod">
          <ac:chgData name="Nazia Farhana" userId="e1430d4e-471c-4c29-a027-81ce64cec016" providerId="ADAL" clId="{D1DF6575-0E88-47C4-BABC-378AE4E47623}" dt="2023-02-19T09:12:17.443" v="384" actId="1076"/>
          <ac:picMkLst>
            <pc:docMk/>
            <pc:sldMk cId="0" sldId="273"/>
            <ac:picMk id="6" creationId="{86BD03EC-A930-B5FC-AB38-F7F0F8B1611A}"/>
          </ac:picMkLst>
        </pc:picChg>
        <pc:picChg chg="add mod">
          <ac:chgData name="Nazia Farhana" userId="e1430d4e-471c-4c29-a027-81ce64cec016" providerId="ADAL" clId="{D1DF6575-0E88-47C4-BABC-378AE4E47623}" dt="2023-02-19T09:12:19.488" v="385" actId="1076"/>
          <ac:picMkLst>
            <pc:docMk/>
            <pc:sldMk cId="0" sldId="273"/>
            <ac:picMk id="7" creationId="{C3D4B3D9-6E0B-F416-CE47-6D30FA814356}"/>
          </ac:picMkLst>
        </pc:picChg>
      </pc:sldChg>
      <pc:sldChg chg="addSp delSp modSp mod">
        <pc:chgData name="Nazia Farhana" userId="e1430d4e-471c-4c29-a027-81ce64cec016" providerId="ADAL" clId="{D1DF6575-0E88-47C4-BABC-378AE4E47623}" dt="2023-02-19T09:13:52.796" v="410" actId="1076"/>
        <pc:sldMkLst>
          <pc:docMk/>
          <pc:sldMk cId="0" sldId="274"/>
        </pc:sldMkLst>
        <pc:spChg chg="mod">
          <ac:chgData name="Nazia Farhana" userId="e1430d4e-471c-4c29-a027-81ce64cec016" providerId="ADAL" clId="{D1DF6575-0E88-47C4-BABC-378AE4E47623}" dt="2023-02-19T09:12:32.553" v="389" actId="2711"/>
          <ac:spMkLst>
            <pc:docMk/>
            <pc:sldMk cId="0" sldId="274"/>
            <ac:spMk id="2" creationId="{00000000-0000-0000-0000-000000000000}"/>
          </ac:spMkLst>
        </pc:spChg>
        <pc:spChg chg="del mod">
          <ac:chgData name="Nazia Farhana" userId="e1430d4e-471c-4c29-a027-81ce64cec016" providerId="ADAL" clId="{D1DF6575-0E88-47C4-BABC-378AE4E47623}" dt="2023-02-19T09:13:42.141" v="406" actId="478"/>
          <ac:spMkLst>
            <pc:docMk/>
            <pc:sldMk cId="0" sldId="274"/>
            <ac:spMk id="3" creationId="{00000000-0000-0000-0000-000000000000}"/>
          </ac:spMkLst>
        </pc:spChg>
        <pc:spChg chg="del">
          <ac:chgData name="Nazia Farhana" userId="e1430d4e-471c-4c29-a027-81ce64cec016" providerId="ADAL" clId="{D1DF6575-0E88-47C4-BABC-378AE4E47623}" dt="2023-02-19T09:12:47.437" v="392" actId="478"/>
          <ac:spMkLst>
            <pc:docMk/>
            <pc:sldMk cId="0" sldId="274"/>
            <ac:spMk id="4" creationId="{00000000-0000-0000-0000-000000000000}"/>
          </ac:spMkLst>
        </pc:spChg>
        <pc:picChg chg="add mod">
          <ac:chgData name="Nazia Farhana" userId="e1430d4e-471c-4c29-a027-81ce64cec016" providerId="ADAL" clId="{D1DF6575-0E88-47C4-BABC-378AE4E47623}" dt="2023-02-19T09:13:52.796" v="410" actId="1076"/>
          <ac:picMkLst>
            <pc:docMk/>
            <pc:sldMk cId="0" sldId="274"/>
            <ac:picMk id="5" creationId="{EE699B7E-9F24-3EE3-8C11-2F1FDC2513BA}"/>
          </ac:picMkLst>
        </pc:picChg>
      </pc:sldChg>
      <pc:sldChg chg="delSp del mod">
        <pc:chgData name="Nazia Farhana" userId="e1430d4e-471c-4c29-a027-81ce64cec016" providerId="ADAL" clId="{D1DF6575-0E88-47C4-BABC-378AE4E47623}" dt="2023-02-19T09:13:58.919" v="411" actId="47"/>
        <pc:sldMkLst>
          <pc:docMk/>
          <pc:sldMk cId="1503825798" sldId="275"/>
        </pc:sldMkLst>
        <pc:spChg chg="del">
          <ac:chgData name="Nazia Farhana" userId="e1430d4e-471c-4c29-a027-81ce64cec016" providerId="ADAL" clId="{D1DF6575-0E88-47C4-BABC-378AE4E47623}" dt="2023-02-19T09:12:54.761" v="393" actId="478"/>
          <ac:spMkLst>
            <pc:docMk/>
            <pc:sldMk cId="1503825798" sldId="275"/>
            <ac:spMk id="2" creationId="{CF3132C6-A63A-6FB5-DF48-7DCF8FBEDDAF}"/>
          </ac:spMkLst>
        </pc:spChg>
        <pc:spChg chg="del">
          <ac:chgData name="Nazia Farhana" userId="e1430d4e-471c-4c29-a027-81ce64cec016" providerId="ADAL" clId="{D1DF6575-0E88-47C4-BABC-378AE4E47623}" dt="2023-02-19T09:12:56.842" v="394" actId="478"/>
          <ac:spMkLst>
            <pc:docMk/>
            <pc:sldMk cId="1503825798" sldId="275"/>
            <ac:spMk id="3" creationId="{F65B7D1F-12D3-28AF-EEAE-9521D02C652A}"/>
          </ac:spMkLst>
        </pc:spChg>
      </pc:sldChg>
      <pc:sldChg chg="addSp delSp modSp new mod ord">
        <pc:chgData name="Nazia Farhana" userId="e1430d4e-471c-4c29-a027-81ce64cec016" providerId="ADAL" clId="{D1DF6575-0E88-47C4-BABC-378AE4E47623}" dt="2023-02-19T09:09:06.461" v="342" actId="403"/>
        <pc:sldMkLst>
          <pc:docMk/>
          <pc:sldMk cId="3248217650" sldId="276"/>
        </pc:sldMkLst>
        <pc:spChg chg="mod">
          <ac:chgData name="Nazia Farhana" userId="e1430d4e-471c-4c29-a027-81ce64cec016" providerId="ADAL" clId="{D1DF6575-0E88-47C4-BABC-378AE4E47623}" dt="2023-02-19T09:08:57.162" v="339" actId="2711"/>
          <ac:spMkLst>
            <pc:docMk/>
            <pc:sldMk cId="3248217650" sldId="276"/>
            <ac:spMk id="2" creationId="{2717218D-A315-4A61-8C89-27F2442EF08A}"/>
          </ac:spMkLst>
        </pc:spChg>
        <pc:spChg chg="del">
          <ac:chgData name="Nazia Farhana" userId="e1430d4e-471c-4c29-a027-81ce64cec016" providerId="ADAL" clId="{D1DF6575-0E88-47C4-BABC-378AE4E47623}" dt="2023-02-19T09:08:46.268" v="336" actId="478"/>
          <ac:spMkLst>
            <pc:docMk/>
            <pc:sldMk cId="3248217650" sldId="276"/>
            <ac:spMk id="3" creationId="{D8232179-C824-003D-C7FF-99C00225BABB}"/>
          </ac:spMkLst>
        </pc:spChg>
        <pc:spChg chg="add mod">
          <ac:chgData name="Nazia Farhana" userId="e1430d4e-471c-4c29-a027-81ce64cec016" providerId="ADAL" clId="{D1DF6575-0E88-47C4-BABC-378AE4E47623}" dt="2023-02-19T09:09:06.461" v="342" actId="403"/>
          <ac:spMkLst>
            <pc:docMk/>
            <pc:sldMk cId="3248217650" sldId="276"/>
            <ac:spMk id="5" creationId="{23BAC4BA-91DB-E47B-A282-23858AF13881}"/>
          </ac:spMkLst>
        </pc:spChg>
      </pc:sldChg>
      <pc:sldChg chg="addSp delSp modSp new mod">
        <pc:chgData name="Nazia Farhana" userId="e1430d4e-471c-4c29-a027-81ce64cec016" providerId="ADAL" clId="{D1DF6575-0E88-47C4-BABC-378AE4E47623}" dt="2023-02-19T09:17:34.773" v="448" actId="113"/>
        <pc:sldMkLst>
          <pc:docMk/>
          <pc:sldMk cId="4056246438" sldId="277"/>
        </pc:sldMkLst>
        <pc:spChg chg="mod">
          <ac:chgData name="Nazia Farhana" userId="e1430d4e-471c-4c29-a027-81ce64cec016" providerId="ADAL" clId="{D1DF6575-0E88-47C4-BABC-378AE4E47623}" dt="2023-02-19T09:14:14.423" v="414" actId="2711"/>
          <ac:spMkLst>
            <pc:docMk/>
            <pc:sldMk cId="4056246438" sldId="277"/>
            <ac:spMk id="2" creationId="{36FA6077-0242-CCD9-F0FE-AEAC4F6A42D1}"/>
          </ac:spMkLst>
        </pc:spChg>
        <pc:spChg chg="del">
          <ac:chgData name="Nazia Farhana" userId="e1430d4e-471c-4c29-a027-81ce64cec016" providerId="ADAL" clId="{D1DF6575-0E88-47C4-BABC-378AE4E47623}" dt="2023-02-19T09:14:27.589" v="417" actId="478"/>
          <ac:spMkLst>
            <pc:docMk/>
            <pc:sldMk cId="4056246438" sldId="277"/>
            <ac:spMk id="3" creationId="{7B55BB6B-F695-C4A1-3C9C-5183FB6CC7AC}"/>
          </ac:spMkLst>
        </pc:spChg>
        <pc:spChg chg="add mod">
          <ac:chgData name="Nazia Farhana" userId="e1430d4e-471c-4c29-a027-81ce64cec016" providerId="ADAL" clId="{D1DF6575-0E88-47C4-BABC-378AE4E47623}" dt="2023-02-19T09:17:34.773" v="448" actId="113"/>
          <ac:spMkLst>
            <pc:docMk/>
            <pc:sldMk cId="4056246438" sldId="277"/>
            <ac:spMk id="5" creationId="{DAD0DBE4-AA44-BF56-9C99-9D5F8C3E9D02}"/>
          </ac:spMkLst>
        </pc:spChg>
        <pc:spChg chg="add del mod">
          <ac:chgData name="Nazia Farhana" userId="e1430d4e-471c-4c29-a027-81ce64cec016" providerId="ADAL" clId="{D1DF6575-0E88-47C4-BABC-378AE4E47623}" dt="2023-02-19T09:16:26.891" v="428" actId="21"/>
          <ac:spMkLst>
            <pc:docMk/>
            <pc:sldMk cId="4056246438" sldId="277"/>
            <ac:spMk id="7" creationId="{8901BD90-8B66-F831-C969-5F12747FCAED}"/>
          </ac:spMkLst>
        </pc:spChg>
        <pc:picChg chg="add mod">
          <ac:chgData name="Nazia Farhana" userId="e1430d4e-471c-4c29-a027-81ce64cec016" providerId="ADAL" clId="{D1DF6575-0E88-47C4-BABC-378AE4E47623}" dt="2023-02-19T09:17:17.026" v="444" actId="1076"/>
          <ac:picMkLst>
            <pc:docMk/>
            <pc:sldMk cId="4056246438" sldId="277"/>
            <ac:picMk id="8" creationId="{B59C323D-254D-6001-9293-8F6CCC73B4E3}"/>
          </ac:picMkLst>
        </pc:picChg>
      </pc:sldChg>
      <pc:sldChg chg="addSp delSp modSp new mod">
        <pc:chgData name="Nazia Farhana" userId="e1430d4e-471c-4c29-a027-81ce64cec016" providerId="ADAL" clId="{D1DF6575-0E88-47C4-BABC-378AE4E47623}" dt="2023-02-19T09:24:10.458" v="693" actId="5793"/>
        <pc:sldMkLst>
          <pc:docMk/>
          <pc:sldMk cId="1962979780" sldId="278"/>
        </pc:sldMkLst>
        <pc:spChg chg="mod">
          <ac:chgData name="Nazia Farhana" userId="e1430d4e-471c-4c29-a027-81ce64cec016" providerId="ADAL" clId="{D1DF6575-0E88-47C4-BABC-378AE4E47623}" dt="2023-02-19T09:21:48.289" v="566" actId="2711"/>
          <ac:spMkLst>
            <pc:docMk/>
            <pc:sldMk cId="1962979780" sldId="278"/>
            <ac:spMk id="2" creationId="{1A1C94FB-9448-7F67-7D7C-1EC54CF80584}"/>
          </ac:spMkLst>
        </pc:spChg>
        <pc:spChg chg="del">
          <ac:chgData name="Nazia Farhana" userId="e1430d4e-471c-4c29-a027-81ce64cec016" providerId="ADAL" clId="{D1DF6575-0E88-47C4-BABC-378AE4E47623}" dt="2023-02-19T09:21:50.369" v="567" actId="478"/>
          <ac:spMkLst>
            <pc:docMk/>
            <pc:sldMk cId="1962979780" sldId="278"/>
            <ac:spMk id="3" creationId="{E486B414-65CF-45CE-25CB-497FD5A3BCAD}"/>
          </ac:spMkLst>
        </pc:spChg>
        <pc:spChg chg="add mod">
          <ac:chgData name="Nazia Farhana" userId="e1430d4e-471c-4c29-a027-81ce64cec016" providerId="ADAL" clId="{D1DF6575-0E88-47C4-BABC-378AE4E47623}" dt="2023-02-19T09:24:10.458" v="693" actId="5793"/>
          <ac:spMkLst>
            <pc:docMk/>
            <pc:sldMk cId="1962979780" sldId="278"/>
            <ac:spMk id="5" creationId="{6ABA6D99-EDD8-D663-15B4-CE26C93F3A2A}"/>
          </ac:spMkLst>
        </pc:spChg>
        <pc:spChg chg="add del mod">
          <ac:chgData name="Nazia Farhana" userId="e1430d4e-471c-4c29-a027-81ce64cec016" providerId="ADAL" clId="{D1DF6575-0E88-47C4-BABC-378AE4E47623}" dt="2023-02-19T09:23:55.852" v="688" actId="478"/>
          <ac:spMkLst>
            <pc:docMk/>
            <pc:sldMk cId="1962979780" sldId="278"/>
            <ac:spMk id="7" creationId="{C75DC761-BAC2-BDB5-7F64-88AC96B1234A}"/>
          </ac:spMkLst>
        </pc:spChg>
      </pc:sldChg>
      <pc:sldChg chg="addSp delSp modSp new mod">
        <pc:chgData name="Nazia Farhana" userId="e1430d4e-471c-4c29-a027-81ce64cec016" providerId="ADAL" clId="{D1DF6575-0E88-47C4-BABC-378AE4E47623}" dt="2023-02-19T09:29:24.872" v="839" actId="2711"/>
        <pc:sldMkLst>
          <pc:docMk/>
          <pc:sldMk cId="2100641173" sldId="279"/>
        </pc:sldMkLst>
        <pc:spChg chg="mod">
          <ac:chgData name="Nazia Farhana" userId="e1430d4e-471c-4c29-a027-81ce64cec016" providerId="ADAL" clId="{D1DF6575-0E88-47C4-BABC-378AE4E47623}" dt="2023-02-19T09:29:24.872" v="839" actId="2711"/>
          <ac:spMkLst>
            <pc:docMk/>
            <pc:sldMk cId="2100641173" sldId="279"/>
            <ac:spMk id="2" creationId="{A3311582-E418-0F18-CB86-DAF25B79B911}"/>
          </ac:spMkLst>
        </pc:spChg>
        <pc:spChg chg="del">
          <ac:chgData name="Nazia Farhana" userId="e1430d4e-471c-4c29-a027-81ce64cec016" providerId="ADAL" clId="{D1DF6575-0E88-47C4-BABC-378AE4E47623}" dt="2023-02-19T09:24:34.435" v="694" actId="478"/>
          <ac:spMkLst>
            <pc:docMk/>
            <pc:sldMk cId="2100641173" sldId="279"/>
            <ac:spMk id="3" creationId="{0F677A17-5562-2BBB-E534-76D2FF058C24}"/>
          </ac:spMkLst>
        </pc:spChg>
        <pc:spChg chg="add mod">
          <ac:chgData name="Nazia Farhana" userId="e1430d4e-471c-4c29-a027-81ce64cec016" providerId="ADAL" clId="{D1DF6575-0E88-47C4-BABC-378AE4E47623}" dt="2023-02-19T09:25:35.118" v="726" actId="2711"/>
          <ac:spMkLst>
            <pc:docMk/>
            <pc:sldMk cId="2100641173" sldId="279"/>
            <ac:spMk id="5" creationId="{CFF3B7D0-49DA-8003-693D-F918F849364C}"/>
          </ac:spMkLst>
        </pc:spChg>
        <pc:spChg chg="add mod">
          <ac:chgData name="Nazia Farhana" userId="e1430d4e-471c-4c29-a027-81ce64cec016" providerId="ADAL" clId="{D1DF6575-0E88-47C4-BABC-378AE4E47623}" dt="2023-02-19T09:25:45.597" v="730" actId="122"/>
          <ac:spMkLst>
            <pc:docMk/>
            <pc:sldMk cId="2100641173" sldId="279"/>
            <ac:spMk id="7" creationId="{5A09EDE0-645A-AFBE-7AB9-65F0243DE00C}"/>
          </ac:spMkLst>
        </pc:spChg>
        <pc:spChg chg="add del mod">
          <ac:chgData name="Nazia Farhana" userId="e1430d4e-471c-4c29-a027-81ce64cec016" providerId="ADAL" clId="{D1DF6575-0E88-47C4-BABC-378AE4E47623}" dt="2023-02-19T09:25:13.620" v="718" actId="478"/>
          <ac:spMkLst>
            <pc:docMk/>
            <pc:sldMk cId="2100641173" sldId="279"/>
            <ac:spMk id="11" creationId="{BAFE58AF-95C7-ACA1-86EA-912D5572D4C3}"/>
          </ac:spMkLst>
        </pc:spChg>
        <pc:picChg chg="add mod">
          <ac:chgData name="Nazia Farhana" userId="e1430d4e-471c-4c29-a027-81ce64cec016" providerId="ADAL" clId="{D1DF6575-0E88-47C4-BABC-378AE4E47623}" dt="2023-02-19T09:25:58.634" v="734" actId="1076"/>
          <ac:picMkLst>
            <pc:docMk/>
            <pc:sldMk cId="2100641173" sldId="279"/>
            <ac:picMk id="9" creationId="{007EE867-E02A-8F9E-CC3A-5C32B57FC161}"/>
          </ac:picMkLst>
        </pc:picChg>
      </pc:sldChg>
      <pc:sldChg chg="addSp delSp modSp new mod">
        <pc:chgData name="Nazia Farhana" userId="e1430d4e-471c-4c29-a027-81ce64cec016" providerId="ADAL" clId="{D1DF6575-0E88-47C4-BABC-378AE4E47623}" dt="2023-02-19T09:29:29.252" v="840" actId="2711"/>
        <pc:sldMkLst>
          <pc:docMk/>
          <pc:sldMk cId="2509112918" sldId="280"/>
        </pc:sldMkLst>
        <pc:spChg chg="mod">
          <ac:chgData name="Nazia Farhana" userId="e1430d4e-471c-4c29-a027-81ce64cec016" providerId="ADAL" clId="{D1DF6575-0E88-47C4-BABC-378AE4E47623}" dt="2023-02-19T09:29:29.252" v="840" actId="2711"/>
          <ac:spMkLst>
            <pc:docMk/>
            <pc:sldMk cId="2509112918" sldId="280"/>
            <ac:spMk id="2" creationId="{E675B2CC-121C-A53A-866D-F3F2ED28DD63}"/>
          </ac:spMkLst>
        </pc:spChg>
        <pc:spChg chg="del">
          <ac:chgData name="Nazia Farhana" userId="e1430d4e-471c-4c29-a027-81ce64cec016" providerId="ADAL" clId="{D1DF6575-0E88-47C4-BABC-378AE4E47623}" dt="2023-02-19T09:26:18.796" v="752" actId="478"/>
          <ac:spMkLst>
            <pc:docMk/>
            <pc:sldMk cId="2509112918" sldId="280"/>
            <ac:spMk id="3" creationId="{FFFF53B3-FC32-8D2F-DA46-89282835B808}"/>
          </ac:spMkLst>
        </pc:spChg>
        <pc:spChg chg="add del">
          <ac:chgData name="Nazia Farhana" userId="e1430d4e-471c-4c29-a027-81ce64cec016" providerId="ADAL" clId="{D1DF6575-0E88-47C4-BABC-378AE4E47623}" dt="2023-02-19T09:26:44.662" v="769" actId="478"/>
          <ac:spMkLst>
            <pc:docMk/>
            <pc:sldMk cId="2509112918" sldId="280"/>
            <ac:spMk id="5" creationId="{C730584D-7C91-19EB-E2F7-89F5F7444B6D}"/>
          </ac:spMkLst>
        </pc:spChg>
        <pc:spChg chg="add mod">
          <ac:chgData name="Nazia Farhana" userId="e1430d4e-471c-4c29-a027-81ce64cec016" providerId="ADAL" clId="{D1DF6575-0E88-47C4-BABC-378AE4E47623}" dt="2023-02-19T09:26:58.301" v="772" actId="2711"/>
          <ac:spMkLst>
            <pc:docMk/>
            <pc:sldMk cId="2509112918" sldId="280"/>
            <ac:spMk id="7" creationId="{53914569-F22C-6064-4C78-A447A3C61495}"/>
          </ac:spMkLst>
        </pc:spChg>
        <pc:picChg chg="add mod">
          <ac:chgData name="Nazia Farhana" userId="e1430d4e-471c-4c29-a027-81ce64cec016" providerId="ADAL" clId="{D1DF6575-0E88-47C4-BABC-378AE4E47623}" dt="2023-02-19T09:26:46.938" v="770" actId="1076"/>
          <ac:picMkLst>
            <pc:docMk/>
            <pc:sldMk cId="2509112918" sldId="280"/>
            <ac:picMk id="9" creationId="{9A56F7CE-D943-CBBD-2BC4-BCBEE38FFB88}"/>
          </ac:picMkLst>
        </pc:picChg>
      </pc:sldChg>
      <pc:sldChg chg="addSp delSp modSp new mod">
        <pc:chgData name="Nazia Farhana" userId="e1430d4e-471c-4c29-a027-81ce64cec016" providerId="ADAL" clId="{D1DF6575-0E88-47C4-BABC-378AE4E47623}" dt="2023-02-19T09:29:33.248" v="841" actId="2711"/>
        <pc:sldMkLst>
          <pc:docMk/>
          <pc:sldMk cId="3825497240" sldId="281"/>
        </pc:sldMkLst>
        <pc:spChg chg="mod">
          <ac:chgData name="Nazia Farhana" userId="e1430d4e-471c-4c29-a027-81ce64cec016" providerId="ADAL" clId="{D1DF6575-0E88-47C4-BABC-378AE4E47623}" dt="2023-02-19T09:29:33.248" v="841" actId="2711"/>
          <ac:spMkLst>
            <pc:docMk/>
            <pc:sldMk cId="3825497240" sldId="281"/>
            <ac:spMk id="2" creationId="{347318D8-3E33-A93E-A394-9F9C9FB4AC32}"/>
          </ac:spMkLst>
        </pc:spChg>
        <pc:spChg chg="del">
          <ac:chgData name="Nazia Farhana" userId="e1430d4e-471c-4c29-a027-81ce64cec016" providerId="ADAL" clId="{D1DF6575-0E88-47C4-BABC-378AE4E47623}" dt="2023-02-19T09:27:49.737" v="816" actId="478"/>
          <ac:spMkLst>
            <pc:docMk/>
            <pc:sldMk cId="3825497240" sldId="281"/>
            <ac:spMk id="3" creationId="{6A9C9728-1708-E268-49FF-0E05E7B16D34}"/>
          </ac:spMkLst>
        </pc:spChg>
        <pc:spChg chg="add mod">
          <ac:chgData name="Nazia Farhana" userId="e1430d4e-471c-4c29-a027-81ce64cec016" providerId="ADAL" clId="{D1DF6575-0E88-47C4-BABC-378AE4E47623}" dt="2023-02-19T09:28:30.977" v="827" actId="12"/>
          <ac:spMkLst>
            <pc:docMk/>
            <pc:sldMk cId="3825497240" sldId="281"/>
            <ac:spMk id="5" creationId="{1D13A33C-175D-2ADF-0F84-C9A5BCDAFCDB}"/>
          </ac:spMkLst>
        </pc:spChg>
      </pc:sldChg>
      <pc:sldChg chg="addSp delSp modSp new mod">
        <pc:chgData name="Nazia Farhana" userId="e1430d4e-471c-4c29-a027-81ce64cec016" providerId="ADAL" clId="{D1DF6575-0E88-47C4-BABC-378AE4E47623}" dt="2023-02-19T09:45:29.718" v="1080" actId="2711"/>
        <pc:sldMkLst>
          <pc:docMk/>
          <pc:sldMk cId="296693481" sldId="282"/>
        </pc:sldMkLst>
        <pc:spChg chg="mod">
          <ac:chgData name="Nazia Farhana" userId="e1430d4e-471c-4c29-a027-81ce64cec016" providerId="ADAL" clId="{D1DF6575-0E88-47C4-BABC-378AE4E47623}" dt="2023-02-19T09:29:37.143" v="842" actId="2711"/>
          <ac:spMkLst>
            <pc:docMk/>
            <pc:sldMk cId="296693481" sldId="282"/>
            <ac:spMk id="2" creationId="{D65A99F0-24A6-CD14-C9E4-FAAF56EDB0ED}"/>
          </ac:spMkLst>
        </pc:spChg>
        <pc:spChg chg="del">
          <ac:chgData name="Nazia Farhana" userId="e1430d4e-471c-4c29-a027-81ce64cec016" providerId="ADAL" clId="{D1DF6575-0E88-47C4-BABC-378AE4E47623}" dt="2023-02-19T09:28:59.862" v="833" actId="478"/>
          <ac:spMkLst>
            <pc:docMk/>
            <pc:sldMk cId="296693481" sldId="282"/>
            <ac:spMk id="3" creationId="{E781749C-7850-BD13-2F92-D0A187447694}"/>
          </ac:spMkLst>
        </pc:spChg>
        <pc:spChg chg="add mod">
          <ac:chgData name="Nazia Farhana" userId="e1430d4e-471c-4c29-a027-81ce64cec016" providerId="ADAL" clId="{D1DF6575-0E88-47C4-BABC-378AE4E47623}" dt="2023-02-19T09:45:19.929" v="1077" actId="2711"/>
          <ac:spMkLst>
            <pc:docMk/>
            <pc:sldMk cId="296693481" sldId="282"/>
            <ac:spMk id="5" creationId="{AE236343-84B4-D70D-6759-37A34F498B31}"/>
          </ac:spMkLst>
        </pc:spChg>
        <pc:spChg chg="add mod">
          <ac:chgData name="Nazia Farhana" userId="e1430d4e-471c-4c29-a027-81ce64cec016" providerId="ADAL" clId="{D1DF6575-0E88-47C4-BABC-378AE4E47623}" dt="2023-02-19T09:45:26.544" v="1079" actId="2711"/>
          <ac:spMkLst>
            <pc:docMk/>
            <pc:sldMk cId="296693481" sldId="282"/>
            <ac:spMk id="7" creationId="{391700B3-74D7-21FF-B2CD-4F1D7BACC71E}"/>
          </ac:spMkLst>
        </pc:spChg>
        <pc:spChg chg="add mod">
          <ac:chgData name="Nazia Farhana" userId="e1430d4e-471c-4c29-a027-81ce64cec016" providerId="ADAL" clId="{D1DF6575-0E88-47C4-BABC-378AE4E47623}" dt="2023-02-19T09:45:29.718" v="1080" actId="2711"/>
          <ac:spMkLst>
            <pc:docMk/>
            <pc:sldMk cId="296693481" sldId="282"/>
            <ac:spMk id="9" creationId="{941255A1-3890-EDE3-3D03-1F4E9B778BF8}"/>
          </ac:spMkLst>
        </pc:spChg>
        <pc:picChg chg="add mod">
          <ac:chgData name="Nazia Farhana" userId="e1430d4e-471c-4c29-a027-81ce64cec016" providerId="ADAL" clId="{D1DF6575-0E88-47C4-BABC-378AE4E47623}" dt="2023-02-19T09:32:57.425" v="882" actId="1076"/>
          <ac:picMkLst>
            <pc:docMk/>
            <pc:sldMk cId="296693481" sldId="282"/>
            <ac:picMk id="10" creationId="{11BCA3B8-92B9-CD6A-4032-AC73105608F5}"/>
          </ac:picMkLst>
        </pc:picChg>
      </pc:sldChg>
      <pc:sldChg chg="addSp delSp modSp new mod">
        <pc:chgData name="Nazia Farhana" userId="e1430d4e-471c-4c29-a027-81ce64cec016" providerId="ADAL" clId="{D1DF6575-0E88-47C4-BABC-378AE4E47623}" dt="2023-02-19T09:36:22.283" v="958" actId="122"/>
        <pc:sldMkLst>
          <pc:docMk/>
          <pc:sldMk cId="411077663" sldId="283"/>
        </pc:sldMkLst>
        <pc:spChg chg="mod">
          <ac:chgData name="Nazia Farhana" userId="e1430d4e-471c-4c29-a027-81ce64cec016" providerId="ADAL" clId="{D1DF6575-0E88-47C4-BABC-378AE4E47623}" dt="2023-02-19T09:36:22.283" v="958" actId="122"/>
          <ac:spMkLst>
            <pc:docMk/>
            <pc:sldMk cId="411077663" sldId="283"/>
            <ac:spMk id="2" creationId="{EBCC2A1B-B952-C21E-F780-8B8EA03703E5}"/>
          </ac:spMkLst>
        </pc:spChg>
        <pc:spChg chg="del">
          <ac:chgData name="Nazia Farhana" userId="e1430d4e-471c-4c29-a027-81ce64cec016" providerId="ADAL" clId="{D1DF6575-0E88-47C4-BABC-378AE4E47623}" dt="2023-02-19T09:33:57.647" v="906" actId="478"/>
          <ac:spMkLst>
            <pc:docMk/>
            <pc:sldMk cId="411077663" sldId="283"/>
            <ac:spMk id="3" creationId="{5ACC471F-9375-A7C8-9B5E-D2A1D71C300B}"/>
          </ac:spMkLst>
        </pc:spChg>
        <pc:spChg chg="add del">
          <ac:chgData name="Nazia Farhana" userId="e1430d4e-471c-4c29-a027-81ce64cec016" providerId="ADAL" clId="{D1DF6575-0E88-47C4-BABC-378AE4E47623}" dt="2023-02-19T09:34:32.851" v="920" actId="478"/>
          <ac:spMkLst>
            <pc:docMk/>
            <pc:sldMk cId="411077663" sldId="283"/>
            <ac:spMk id="5" creationId="{FEC5DC1D-BCD0-7128-FAEE-16E798221A40}"/>
          </ac:spMkLst>
        </pc:spChg>
        <pc:spChg chg="add mod">
          <ac:chgData name="Nazia Farhana" userId="e1430d4e-471c-4c29-a027-81ce64cec016" providerId="ADAL" clId="{D1DF6575-0E88-47C4-BABC-378AE4E47623}" dt="2023-02-19T09:36:01.326" v="951" actId="2711"/>
          <ac:spMkLst>
            <pc:docMk/>
            <pc:sldMk cId="411077663" sldId="283"/>
            <ac:spMk id="7" creationId="{AF9C35D8-066A-A8A9-C775-98825EE34BD8}"/>
          </ac:spMkLst>
        </pc:spChg>
        <pc:spChg chg="add mod">
          <ac:chgData name="Nazia Farhana" userId="e1430d4e-471c-4c29-a027-81ce64cec016" providerId="ADAL" clId="{D1DF6575-0E88-47C4-BABC-378AE4E47623}" dt="2023-02-19T09:36:18.359" v="957" actId="6549"/>
          <ac:spMkLst>
            <pc:docMk/>
            <pc:sldMk cId="411077663" sldId="283"/>
            <ac:spMk id="9" creationId="{8EBEFB1F-2876-3998-9192-E231118BA73B}"/>
          </ac:spMkLst>
        </pc:spChg>
        <pc:picChg chg="add mod">
          <ac:chgData name="Nazia Farhana" userId="e1430d4e-471c-4c29-a027-81ce64cec016" providerId="ADAL" clId="{D1DF6575-0E88-47C4-BABC-378AE4E47623}" dt="2023-02-19T09:35:55.682" v="950" actId="1076"/>
          <ac:picMkLst>
            <pc:docMk/>
            <pc:sldMk cId="411077663" sldId="283"/>
            <ac:picMk id="10" creationId="{0389CCD8-5B18-A722-ED52-7F287AF9CF7F}"/>
          </ac:picMkLst>
        </pc:picChg>
      </pc:sldChg>
      <pc:sldChg chg="addSp delSp modSp new mod">
        <pc:chgData name="Nazia Farhana" userId="e1430d4e-471c-4c29-a027-81ce64cec016" providerId="ADAL" clId="{D1DF6575-0E88-47C4-BABC-378AE4E47623}" dt="2023-02-19T09:45:41.001" v="1085" actId="2711"/>
        <pc:sldMkLst>
          <pc:docMk/>
          <pc:sldMk cId="2023918701" sldId="284"/>
        </pc:sldMkLst>
        <pc:spChg chg="mod">
          <ac:chgData name="Nazia Farhana" userId="e1430d4e-471c-4c29-a027-81ce64cec016" providerId="ADAL" clId="{D1DF6575-0E88-47C4-BABC-378AE4E47623}" dt="2023-02-19T09:45:41.001" v="1085" actId="2711"/>
          <ac:spMkLst>
            <pc:docMk/>
            <pc:sldMk cId="2023918701" sldId="284"/>
            <ac:spMk id="2" creationId="{1D3EABED-6890-A61B-550D-00011968A7E7}"/>
          </ac:spMkLst>
        </pc:spChg>
        <pc:spChg chg="del">
          <ac:chgData name="Nazia Farhana" userId="e1430d4e-471c-4c29-a027-81ce64cec016" providerId="ADAL" clId="{D1DF6575-0E88-47C4-BABC-378AE4E47623}" dt="2023-02-19T09:36:40.669" v="962" actId="478"/>
          <ac:spMkLst>
            <pc:docMk/>
            <pc:sldMk cId="2023918701" sldId="284"/>
            <ac:spMk id="3" creationId="{0C1B33A5-0721-4D91-8107-27396E032CFF}"/>
          </ac:spMkLst>
        </pc:spChg>
        <pc:spChg chg="add mod">
          <ac:chgData name="Nazia Farhana" userId="e1430d4e-471c-4c29-a027-81ce64cec016" providerId="ADAL" clId="{D1DF6575-0E88-47C4-BABC-378AE4E47623}" dt="2023-02-19T09:37:39.007" v="984" actId="2711"/>
          <ac:spMkLst>
            <pc:docMk/>
            <pc:sldMk cId="2023918701" sldId="284"/>
            <ac:spMk id="5" creationId="{CD8BC63E-8583-F31B-3084-97AE4E74084E}"/>
          </ac:spMkLst>
        </pc:spChg>
        <pc:spChg chg="add mod">
          <ac:chgData name="Nazia Farhana" userId="e1430d4e-471c-4c29-a027-81ce64cec016" providerId="ADAL" clId="{D1DF6575-0E88-47C4-BABC-378AE4E47623}" dt="2023-02-19T09:37:35.487" v="983" actId="2711"/>
          <ac:spMkLst>
            <pc:docMk/>
            <pc:sldMk cId="2023918701" sldId="284"/>
            <ac:spMk id="7" creationId="{BF92BC6C-35BA-6BBE-8477-2C1F3A724842}"/>
          </ac:spMkLst>
        </pc:spChg>
        <pc:spChg chg="add mod">
          <ac:chgData name="Nazia Farhana" userId="e1430d4e-471c-4c29-a027-81ce64cec016" providerId="ADAL" clId="{D1DF6575-0E88-47C4-BABC-378AE4E47623}" dt="2023-02-19T09:37:46.825" v="987" actId="123"/>
          <ac:spMkLst>
            <pc:docMk/>
            <pc:sldMk cId="2023918701" sldId="284"/>
            <ac:spMk id="9" creationId="{A94C2368-2BF1-0AC9-864D-91C5855230E0}"/>
          </ac:spMkLst>
        </pc:spChg>
        <pc:picChg chg="add mod">
          <ac:chgData name="Nazia Farhana" userId="e1430d4e-471c-4c29-a027-81ce64cec016" providerId="ADAL" clId="{D1DF6575-0E88-47C4-BABC-378AE4E47623}" dt="2023-02-19T09:38:51.457" v="992" actId="1076"/>
          <ac:picMkLst>
            <pc:docMk/>
            <pc:sldMk cId="2023918701" sldId="284"/>
            <ac:picMk id="10" creationId="{55992A57-7C36-C24B-5970-82E6C403A76E}"/>
          </ac:picMkLst>
        </pc:picChg>
        <pc:picChg chg="add mod">
          <ac:chgData name="Nazia Farhana" userId="e1430d4e-471c-4c29-a027-81ce64cec016" providerId="ADAL" clId="{D1DF6575-0E88-47C4-BABC-378AE4E47623}" dt="2023-02-19T09:39:18.208" v="996" actId="1076"/>
          <ac:picMkLst>
            <pc:docMk/>
            <pc:sldMk cId="2023918701" sldId="284"/>
            <ac:picMk id="11" creationId="{F6EA4D88-5873-1466-0CC6-0B761189722E}"/>
          </ac:picMkLst>
        </pc:picChg>
      </pc:sldChg>
      <pc:sldChg chg="addSp delSp modSp new mod">
        <pc:chgData name="Nazia Farhana" userId="e1430d4e-471c-4c29-a027-81ce64cec016" providerId="ADAL" clId="{D1DF6575-0E88-47C4-BABC-378AE4E47623}" dt="2023-02-19T09:41:54.824" v="1029" actId="2711"/>
        <pc:sldMkLst>
          <pc:docMk/>
          <pc:sldMk cId="4150536646" sldId="285"/>
        </pc:sldMkLst>
        <pc:spChg chg="mod">
          <ac:chgData name="Nazia Farhana" userId="e1430d4e-471c-4c29-a027-81ce64cec016" providerId="ADAL" clId="{D1DF6575-0E88-47C4-BABC-378AE4E47623}" dt="2023-02-19T09:39:41.955" v="999" actId="122"/>
          <ac:spMkLst>
            <pc:docMk/>
            <pc:sldMk cId="4150536646" sldId="285"/>
            <ac:spMk id="2" creationId="{66A121BB-93DC-E021-F46C-833E32024FE7}"/>
          </ac:spMkLst>
        </pc:spChg>
        <pc:spChg chg="del">
          <ac:chgData name="Nazia Farhana" userId="e1430d4e-471c-4c29-a027-81ce64cec016" providerId="ADAL" clId="{D1DF6575-0E88-47C4-BABC-378AE4E47623}" dt="2023-02-19T09:39:44.736" v="1000" actId="478"/>
          <ac:spMkLst>
            <pc:docMk/>
            <pc:sldMk cId="4150536646" sldId="285"/>
            <ac:spMk id="3" creationId="{A5B850C3-F714-B1BD-0970-73351EBB5CCA}"/>
          </ac:spMkLst>
        </pc:spChg>
        <pc:spChg chg="add mod">
          <ac:chgData name="Nazia Farhana" userId="e1430d4e-471c-4c29-a027-81ce64cec016" providerId="ADAL" clId="{D1DF6575-0E88-47C4-BABC-378AE4E47623}" dt="2023-02-19T09:40:02.586" v="1009" actId="2711"/>
          <ac:spMkLst>
            <pc:docMk/>
            <pc:sldMk cId="4150536646" sldId="285"/>
            <ac:spMk id="5" creationId="{F782ABDE-F414-0FAD-B6A8-2CF82780EBF5}"/>
          </ac:spMkLst>
        </pc:spChg>
        <pc:spChg chg="add mod">
          <ac:chgData name="Nazia Farhana" userId="e1430d4e-471c-4c29-a027-81ce64cec016" providerId="ADAL" clId="{D1DF6575-0E88-47C4-BABC-378AE4E47623}" dt="2023-02-19T09:41:54.824" v="1029" actId="2711"/>
          <ac:spMkLst>
            <pc:docMk/>
            <pc:sldMk cId="4150536646" sldId="285"/>
            <ac:spMk id="7" creationId="{294A2DFB-CEFE-36AF-E053-51A8204CDE4E}"/>
          </ac:spMkLst>
        </pc:spChg>
        <pc:spChg chg="add mod">
          <ac:chgData name="Nazia Farhana" userId="e1430d4e-471c-4c29-a027-81ce64cec016" providerId="ADAL" clId="{D1DF6575-0E88-47C4-BABC-378AE4E47623}" dt="2023-02-19T09:41:50.654" v="1028" actId="2711"/>
          <ac:spMkLst>
            <pc:docMk/>
            <pc:sldMk cId="4150536646" sldId="285"/>
            <ac:spMk id="9" creationId="{3F12BD23-C1E6-3285-E9BA-06A5C7137971}"/>
          </ac:spMkLst>
        </pc:spChg>
        <pc:picChg chg="add mod">
          <ac:chgData name="Nazia Farhana" userId="e1430d4e-471c-4c29-a027-81ce64cec016" providerId="ADAL" clId="{D1DF6575-0E88-47C4-BABC-378AE4E47623}" dt="2023-02-19T09:40:54.426" v="1022" actId="1076"/>
          <ac:picMkLst>
            <pc:docMk/>
            <pc:sldMk cId="4150536646" sldId="285"/>
            <ac:picMk id="10" creationId="{89756824-2714-52C3-CA69-5334E29592E3}"/>
          </ac:picMkLst>
        </pc:picChg>
        <pc:picChg chg="add mod">
          <ac:chgData name="Nazia Farhana" userId="e1430d4e-471c-4c29-a027-81ce64cec016" providerId="ADAL" clId="{D1DF6575-0E88-47C4-BABC-378AE4E47623}" dt="2023-02-19T09:41:14.954" v="1024" actId="1076"/>
          <ac:picMkLst>
            <pc:docMk/>
            <pc:sldMk cId="4150536646" sldId="285"/>
            <ac:picMk id="11" creationId="{1B56ED37-D362-6C0F-515B-58BEFEB69DDD}"/>
          </ac:picMkLst>
        </pc:picChg>
        <pc:picChg chg="add mod">
          <ac:chgData name="Nazia Farhana" userId="e1430d4e-471c-4c29-a027-81ce64cec016" providerId="ADAL" clId="{D1DF6575-0E88-47C4-BABC-378AE4E47623}" dt="2023-02-19T09:41:42.423" v="1027" actId="14100"/>
          <ac:picMkLst>
            <pc:docMk/>
            <pc:sldMk cId="4150536646" sldId="285"/>
            <ac:picMk id="12" creationId="{01969BA4-FA59-138A-67CA-6511E67B8E1F}"/>
          </ac:picMkLst>
        </pc:picChg>
      </pc:sldChg>
      <pc:sldChg chg="addSp delSp modSp new mod">
        <pc:chgData name="Nazia Farhana" userId="e1430d4e-471c-4c29-a027-81ce64cec016" providerId="ADAL" clId="{D1DF6575-0E88-47C4-BABC-378AE4E47623}" dt="2023-02-19T10:27:11.053" v="1088" actId="1076"/>
        <pc:sldMkLst>
          <pc:docMk/>
          <pc:sldMk cId="921833367" sldId="286"/>
        </pc:sldMkLst>
        <pc:spChg chg="mod">
          <ac:chgData name="Nazia Farhana" userId="e1430d4e-471c-4c29-a027-81ce64cec016" providerId="ADAL" clId="{D1DF6575-0E88-47C4-BABC-378AE4E47623}" dt="2023-02-19T09:42:13.592" v="1034" actId="20577"/>
          <ac:spMkLst>
            <pc:docMk/>
            <pc:sldMk cId="921833367" sldId="286"/>
            <ac:spMk id="2" creationId="{77B1F969-2AAB-9389-0927-7F24F7B4EBA0}"/>
          </ac:spMkLst>
        </pc:spChg>
        <pc:spChg chg="del">
          <ac:chgData name="Nazia Farhana" userId="e1430d4e-471c-4c29-a027-81ce64cec016" providerId="ADAL" clId="{D1DF6575-0E88-47C4-BABC-378AE4E47623}" dt="2023-02-19T09:42:17.867" v="1035" actId="478"/>
          <ac:spMkLst>
            <pc:docMk/>
            <pc:sldMk cId="921833367" sldId="286"/>
            <ac:spMk id="3" creationId="{4800F81B-D278-DAC0-EDFA-F4856597DE0D}"/>
          </ac:spMkLst>
        </pc:spChg>
        <pc:spChg chg="add mod">
          <ac:chgData name="Nazia Farhana" userId="e1430d4e-471c-4c29-a027-81ce64cec016" providerId="ADAL" clId="{D1DF6575-0E88-47C4-BABC-378AE4E47623}" dt="2023-02-19T09:44:58.972" v="1075" actId="1076"/>
          <ac:spMkLst>
            <pc:docMk/>
            <pc:sldMk cId="921833367" sldId="286"/>
            <ac:spMk id="5" creationId="{401D0C61-5DDD-6D13-4FA0-FC10203E60D3}"/>
          </ac:spMkLst>
        </pc:spChg>
        <pc:spChg chg="add mod">
          <ac:chgData name="Nazia Farhana" userId="e1430d4e-471c-4c29-a027-81ce64cec016" providerId="ADAL" clId="{D1DF6575-0E88-47C4-BABC-378AE4E47623}" dt="2023-02-19T10:27:11.053" v="1088" actId="1076"/>
          <ac:spMkLst>
            <pc:docMk/>
            <pc:sldMk cId="921833367" sldId="286"/>
            <ac:spMk id="7" creationId="{E4C2F2F6-9F6A-D662-BB59-B1CCDDE463C2}"/>
          </ac:spMkLst>
        </pc:spChg>
        <pc:picChg chg="add mod">
          <ac:chgData name="Nazia Farhana" userId="e1430d4e-471c-4c29-a027-81ce64cec016" providerId="ADAL" clId="{D1DF6575-0E88-47C4-BABC-378AE4E47623}" dt="2023-02-19T09:44:11.674" v="1067" actId="1076"/>
          <ac:picMkLst>
            <pc:docMk/>
            <pc:sldMk cId="921833367" sldId="286"/>
            <ac:picMk id="8" creationId="{560EBAB9-22FA-5AC2-0AB5-98482A627E78}"/>
          </ac:picMkLst>
        </pc:picChg>
        <pc:picChg chg="add mod">
          <ac:chgData name="Nazia Farhana" userId="e1430d4e-471c-4c29-a027-81ce64cec016" providerId="ADAL" clId="{D1DF6575-0E88-47C4-BABC-378AE4E47623}" dt="2023-02-19T09:44:10.362" v="1066" actId="1076"/>
          <ac:picMkLst>
            <pc:docMk/>
            <pc:sldMk cId="921833367" sldId="286"/>
            <ac:picMk id="9" creationId="{FFBAF938-B8F7-69F0-7A85-C2CDF577B8FE}"/>
          </ac:picMkLst>
        </pc:picChg>
        <pc:picChg chg="add mod">
          <ac:chgData name="Nazia Farhana" userId="e1430d4e-471c-4c29-a027-81ce64cec016" providerId="ADAL" clId="{D1DF6575-0E88-47C4-BABC-378AE4E47623}" dt="2023-02-19T09:44:46.146" v="1071" actId="1076"/>
          <ac:picMkLst>
            <pc:docMk/>
            <pc:sldMk cId="921833367" sldId="286"/>
            <ac:picMk id="10" creationId="{7DEAC19A-8CC8-BDB0-904B-E007756180A2}"/>
          </ac:picMkLst>
        </pc:picChg>
      </pc:sldChg>
      <pc:sldChg chg="addSp delSp modSp new mod">
        <pc:chgData name="Nazia Farhana" userId="e1430d4e-471c-4c29-a027-81ce64cec016" providerId="ADAL" clId="{D1DF6575-0E88-47C4-BABC-378AE4E47623}" dt="2023-02-19T09:21:19.723" v="536" actId="123"/>
        <pc:sldMkLst>
          <pc:docMk/>
          <pc:sldMk cId="4145454246" sldId="287"/>
        </pc:sldMkLst>
        <pc:spChg chg="del">
          <ac:chgData name="Nazia Farhana" userId="e1430d4e-471c-4c29-a027-81ce64cec016" providerId="ADAL" clId="{D1DF6575-0E88-47C4-BABC-378AE4E47623}" dt="2023-02-19T09:18:28.648" v="452" actId="478"/>
          <ac:spMkLst>
            <pc:docMk/>
            <pc:sldMk cId="4145454246" sldId="287"/>
            <ac:spMk id="2" creationId="{2A0B7964-7842-4CCB-8653-6ABE2CDF290D}"/>
          </ac:spMkLst>
        </pc:spChg>
        <pc:spChg chg="del">
          <ac:chgData name="Nazia Farhana" userId="e1430d4e-471c-4c29-a027-81ce64cec016" providerId="ADAL" clId="{D1DF6575-0E88-47C4-BABC-378AE4E47623}" dt="2023-02-19T09:18:31.082" v="453" actId="478"/>
          <ac:spMkLst>
            <pc:docMk/>
            <pc:sldMk cId="4145454246" sldId="287"/>
            <ac:spMk id="3" creationId="{7CBC11F4-40B4-8E63-8F2B-2C2E50318D8F}"/>
          </ac:spMkLst>
        </pc:spChg>
        <pc:spChg chg="add mod">
          <ac:chgData name="Nazia Farhana" userId="e1430d4e-471c-4c29-a027-81ce64cec016" providerId="ADAL" clId="{D1DF6575-0E88-47C4-BABC-378AE4E47623}" dt="2023-02-19T09:21:19.723" v="536" actId="123"/>
          <ac:spMkLst>
            <pc:docMk/>
            <pc:sldMk cId="4145454246" sldId="287"/>
            <ac:spMk id="4" creationId="{5C1905FD-9724-B298-AB02-B8DF42A03763}"/>
          </ac:spMkLst>
        </pc:spChg>
        <pc:picChg chg="add mod">
          <ac:chgData name="Nazia Farhana" userId="e1430d4e-471c-4c29-a027-81ce64cec016" providerId="ADAL" clId="{D1DF6575-0E88-47C4-BABC-378AE4E47623}" dt="2023-02-19T09:21:09.991" v="534" actId="14100"/>
          <ac:picMkLst>
            <pc:docMk/>
            <pc:sldMk cId="4145454246" sldId="287"/>
            <ac:picMk id="6" creationId="{F7D587B4-9D7B-3AB9-CA47-568192E87F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2700">
              <a:spcBef>
                <a:spcPts val="105"/>
              </a:spcBef>
            </a:pPr>
            <a:r>
              <a:rPr lang="en-US" spc="-5"/>
              <a:t>Copyright</a:t>
            </a:r>
            <a:r>
              <a:rPr lang="en-US" spc="10"/>
              <a:t> </a:t>
            </a:r>
            <a:r>
              <a:rPr lang="en-US"/>
              <a:t>©</a:t>
            </a:r>
            <a:r>
              <a:rPr lang="en-US" spc="-5"/>
              <a:t> </a:t>
            </a:r>
            <a:r>
              <a:rPr lang="en-US"/>
              <a:t>2020,</a:t>
            </a:r>
            <a:r>
              <a:rPr lang="en-US" spc="-20"/>
              <a:t> </a:t>
            </a:r>
            <a:r>
              <a:rPr lang="en-US"/>
              <a:t>2018,</a:t>
            </a:r>
            <a:r>
              <a:rPr lang="en-US" spc="-25"/>
              <a:t> </a:t>
            </a:r>
            <a:r>
              <a:rPr lang="en-US"/>
              <a:t>2016</a:t>
            </a:r>
            <a:r>
              <a:rPr lang="en-US" spc="-10"/>
              <a:t> </a:t>
            </a:r>
            <a:r>
              <a:rPr lang="en-US" spc="-5"/>
              <a:t>Pearson</a:t>
            </a:r>
            <a:r>
              <a:rPr lang="en-US" spc="-10"/>
              <a:t> </a:t>
            </a:r>
            <a:r>
              <a:rPr lang="en-US" spc="-5"/>
              <a:t>Education,</a:t>
            </a:r>
            <a:r>
              <a:rPr lang="en-US" spc="20"/>
              <a:t> </a:t>
            </a:r>
            <a:r>
              <a:rPr lang="en-US" spc="-5"/>
              <a:t>Inc.</a:t>
            </a:r>
            <a:r>
              <a:rPr lang="en-US" spc="15"/>
              <a:t> </a:t>
            </a:r>
            <a:r>
              <a:rPr lang="en-US" spc="-5"/>
              <a:t>All</a:t>
            </a:r>
            <a:r>
              <a:rPr lang="en-US" spc="5"/>
              <a:t> </a:t>
            </a:r>
            <a:r>
              <a:rPr lang="en-US" spc="-5"/>
              <a:t>Rights</a:t>
            </a:r>
            <a:r>
              <a:rPr lang="en-US" spc="15"/>
              <a:t> </a:t>
            </a:r>
            <a:r>
              <a:rPr lang="en-US" spc="-5"/>
              <a:t>Reserved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1042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EA2"/>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sz="16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2700">
              <a:spcBef>
                <a:spcPts val="105"/>
              </a:spcBef>
            </a:pPr>
            <a:r>
              <a:rPr lang="en-US" spc="-5"/>
              <a:t>Copyright</a:t>
            </a:r>
            <a:r>
              <a:rPr lang="en-US" spc="10"/>
              <a:t> </a:t>
            </a:r>
            <a:r>
              <a:rPr lang="en-US"/>
              <a:t>©</a:t>
            </a:r>
            <a:r>
              <a:rPr lang="en-US" spc="-5"/>
              <a:t> </a:t>
            </a:r>
            <a:r>
              <a:rPr lang="en-US"/>
              <a:t>2020,</a:t>
            </a:r>
            <a:r>
              <a:rPr lang="en-US" spc="-20"/>
              <a:t> </a:t>
            </a:r>
            <a:r>
              <a:rPr lang="en-US"/>
              <a:t>2018,</a:t>
            </a:r>
            <a:r>
              <a:rPr lang="en-US" spc="-25"/>
              <a:t> </a:t>
            </a:r>
            <a:r>
              <a:rPr lang="en-US"/>
              <a:t>2016</a:t>
            </a:r>
            <a:r>
              <a:rPr lang="en-US" spc="-10"/>
              <a:t> </a:t>
            </a:r>
            <a:r>
              <a:rPr lang="en-US" spc="-5"/>
              <a:t>Pearson</a:t>
            </a:r>
            <a:r>
              <a:rPr lang="en-US" spc="-10"/>
              <a:t> </a:t>
            </a:r>
            <a:r>
              <a:rPr lang="en-US" spc="-5"/>
              <a:t>Education,</a:t>
            </a:r>
            <a:r>
              <a:rPr lang="en-US" spc="20"/>
              <a:t> </a:t>
            </a:r>
            <a:r>
              <a:rPr lang="en-US" spc="-5"/>
              <a:t>Inc.</a:t>
            </a:r>
            <a:r>
              <a:rPr lang="en-US" spc="15"/>
              <a:t> </a:t>
            </a:r>
            <a:r>
              <a:rPr lang="en-US" spc="-5"/>
              <a:t>All</a:t>
            </a:r>
            <a:r>
              <a:rPr lang="en-US" spc="5"/>
              <a:t> </a:t>
            </a:r>
            <a:r>
              <a:rPr lang="en-US" spc="-5"/>
              <a:t>Rights</a:t>
            </a:r>
            <a:r>
              <a:rPr lang="en-US" spc="15"/>
              <a:t> </a:t>
            </a:r>
            <a:r>
              <a:rPr lang="en-US" spc="-5"/>
              <a:t>Reserved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209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EA2"/>
                </a:solidFill>
                <a:latin typeface="Arial"/>
                <a:cs typeface="Arial"/>
              </a:defRPr>
            </a:lvl1pPr>
          </a:lstStyle>
          <a:p>
            <a:endParaRPr/>
          </a:p>
        </p:txBody>
      </p:sp>
      <p:sp>
        <p:nvSpPr>
          <p:cNvPr id="3" name="Holder 3"/>
          <p:cNvSpPr>
            <a:spLocks noGrp="1"/>
          </p:cNvSpPr>
          <p:nvPr>
            <p:ph sz="half" idx="2"/>
          </p:nvPr>
        </p:nvSpPr>
        <p:spPr>
          <a:xfrm>
            <a:off x="609600" y="1577340"/>
            <a:ext cx="5303520" cy="24622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462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2700">
              <a:spcBef>
                <a:spcPts val="105"/>
              </a:spcBef>
            </a:pPr>
            <a:r>
              <a:rPr lang="en-US" spc="-5"/>
              <a:t>Copyright</a:t>
            </a:r>
            <a:r>
              <a:rPr lang="en-US" spc="10"/>
              <a:t> </a:t>
            </a:r>
            <a:r>
              <a:rPr lang="en-US"/>
              <a:t>©</a:t>
            </a:r>
            <a:r>
              <a:rPr lang="en-US" spc="-5"/>
              <a:t> </a:t>
            </a:r>
            <a:r>
              <a:rPr lang="en-US"/>
              <a:t>2020,</a:t>
            </a:r>
            <a:r>
              <a:rPr lang="en-US" spc="-20"/>
              <a:t> </a:t>
            </a:r>
            <a:r>
              <a:rPr lang="en-US"/>
              <a:t>2018,</a:t>
            </a:r>
            <a:r>
              <a:rPr lang="en-US" spc="-25"/>
              <a:t> </a:t>
            </a:r>
            <a:r>
              <a:rPr lang="en-US"/>
              <a:t>2016</a:t>
            </a:r>
            <a:r>
              <a:rPr lang="en-US" spc="-10"/>
              <a:t> </a:t>
            </a:r>
            <a:r>
              <a:rPr lang="en-US" spc="-5"/>
              <a:t>Pearson</a:t>
            </a:r>
            <a:r>
              <a:rPr lang="en-US" spc="-10"/>
              <a:t> </a:t>
            </a:r>
            <a:r>
              <a:rPr lang="en-US" spc="-5"/>
              <a:t>Education,</a:t>
            </a:r>
            <a:r>
              <a:rPr lang="en-US" spc="20"/>
              <a:t> </a:t>
            </a:r>
            <a:r>
              <a:rPr lang="en-US" spc="-5"/>
              <a:t>Inc.</a:t>
            </a:r>
            <a:r>
              <a:rPr lang="en-US" spc="15"/>
              <a:t> </a:t>
            </a:r>
            <a:r>
              <a:rPr lang="en-US" spc="-5"/>
              <a:t>All</a:t>
            </a:r>
            <a:r>
              <a:rPr lang="en-US" spc="5"/>
              <a:t> </a:t>
            </a:r>
            <a:r>
              <a:rPr lang="en-US" spc="-5"/>
              <a:t>Rights</a:t>
            </a:r>
            <a:r>
              <a:rPr lang="en-US" spc="15"/>
              <a:t> </a:t>
            </a:r>
            <a:r>
              <a:rPr lang="en-US" spc="-5"/>
              <a:t>Reserved</a:t>
            </a:r>
            <a:endParaRPr lang="en-US"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0449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EA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2700">
              <a:spcBef>
                <a:spcPts val="105"/>
              </a:spcBef>
            </a:pPr>
            <a:r>
              <a:rPr lang="en-US" spc="-5"/>
              <a:t>Copyright</a:t>
            </a:r>
            <a:r>
              <a:rPr lang="en-US" spc="10"/>
              <a:t> </a:t>
            </a:r>
            <a:r>
              <a:rPr lang="en-US"/>
              <a:t>©</a:t>
            </a:r>
            <a:r>
              <a:rPr lang="en-US" spc="-5"/>
              <a:t> </a:t>
            </a:r>
            <a:r>
              <a:rPr lang="en-US"/>
              <a:t>2020,</a:t>
            </a:r>
            <a:r>
              <a:rPr lang="en-US" spc="-20"/>
              <a:t> </a:t>
            </a:r>
            <a:r>
              <a:rPr lang="en-US"/>
              <a:t>2018,</a:t>
            </a:r>
            <a:r>
              <a:rPr lang="en-US" spc="-25"/>
              <a:t> </a:t>
            </a:r>
            <a:r>
              <a:rPr lang="en-US"/>
              <a:t>2016</a:t>
            </a:r>
            <a:r>
              <a:rPr lang="en-US" spc="-10"/>
              <a:t> </a:t>
            </a:r>
            <a:r>
              <a:rPr lang="en-US" spc="-5"/>
              <a:t>Pearson</a:t>
            </a:r>
            <a:r>
              <a:rPr lang="en-US" spc="-10"/>
              <a:t> </a:t>
            </a:r>
            <a:r>
              <a:rPr lang="en-US" spc="-5"/>
              <a:t>Education,</a:t>
            </a:r>
            <a:r>
              <a:rPr lang="en-US" spc="20"/>
              <a:t> </a:t>
            </a:r>
            <a:r>
              <a:rPr lang="en-US" spc="-5"/>
              <a:t>Inc.</a:t>
            </a:r>
            <a:r>
              <a:rPr lang="en-US" spc="15"/>
              <a:t> </a:t>
            </a:r>
            <a:r>
              <a:rPr lang="en-US" spc="-5"/>
              <a:t>All</a:t>
            </a:r>
            <a:r>
              <a:rPr lang="en-US" spc="5"/>
              <a:t> </a:t>
            </a:r>
            <a:r>
              <a:rPr lang="en-US" spc="-5"/>
              <a:t>Rights</a:t>
            </a:r>
            <a:r>
              <a:rPr lang="en-US" spc="15"/>
              <a:t> </a:t>
            </a:r>
            <a:r>
              <a:rPr lang="en-US" spc="-5"/>
              <a:t>Reserved</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9723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Verdana"/>
                <a:cs typeface="Verdana"/>
              </a:defRPr>
            </a:lvl1pPr>
          </a:lstStyle>
          <a:p>
            <a:pPr marL="12700">
              <a:spcBef>
                <a:spcPts val="105"/>
              </a:spcBef>
            </a:pPr>
            <a:r>
              <a:rPr lang="en-US" spc="-5"/>
              <a:t>Copyright</a:t>
            </a:r>
            <a:r>
              <a:rPr lang="en-US" spc="10"/>
              <a:t> </a:t>
            </a:r>
            <a:r>
              <a:rPr lang="en-US"/>
              <a:t>©</a:t>
            </a:r>
            <a:r>
              <a:rPr lang="en-US" spc="-5"/>
              <a:t> </a:t>
            </a:r>
            <a:r>
              <a:rPr lang="en-US"/>
              <a:t>2020,</a:t>
            </a:r>
            <a:r>
              <a:rPr lang="en-US" spc="-20"/>
              <a:t> </a:t>
            </a:r>
            <a:r>
              <a:rPr lang="en-US"/>
              <a:t>2018,</a:t>
            </a:r>
            <a:r>
              <a:rPr lang="en-US" spc="-25"/>
              <a:t> </a:t>
            </a:r>
            <a:r>
              <a:rPr lang="en-US"/>
              <a:t>2016</a:t>
            </a:r>
            <a:r>
              <a:rPr lang="en-US" spc="-10"/>
              <a:t> </a:t>
            </a:r>
            <a:r>
              <a:rPr lang="en-US" spc="-5"/>
              <a:t>Pearson</a:t>
            </a:r>
            <a:r>
              <a:rPr lang="en-US" spc="-10"/>
              <a:t> </a:t>
            </a:r>
            <a:r>
              <a:rPr lang="en-US" spc="-5"/>
              <a:t>Education,</a:t>
            </a:r>
            <a:r>
              <a:rPr lang="en-US" spc="20"/>
              <a:t> </a:t>
            </a:r>
            <a:r>
              <a:rPr lang="en-US" spc="-5"/>
              <a:t>Inc.</a:t>
            </a:r>
            <a:r>
              <a:rPr lang="en-US" spc="15"/>
              <a:t> </a:t>
            </a:r>
            <a:r>
              <a:rPr lang="en-US" spc="-5"/>
              <a:t>All</a:t>
            </a:r>
            <a:r>
              <a:rPr lang="en-US" spc="5"/>
              <a:t> </a:t>
            </a:r>
            <a:r>
              <a:rPr lang="en-US" spc="-5"/>
              <a:t>Rights</a:t>
            </a:r>
            <a:r>
              <a:rPr lang="en-US" spc="15"/>
              <a:t> </a:t>
            </a:r>
            <a:r>
              <a:rPr lang="en-US" spc="-5"/>
              <a:t>Reserved</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427385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99879" y="6510719"/>
            <a:ext cx="828040" cy="128905"/>
          </a:xfrm>
          <a:custGeom>
            <a:avLst/>
            <a:gdLst/>
            <a:ahLst/>
            <a:cxnLst/>
            <a:rect l="l" t="t" r="r" b="b"/>
            <a:pathLst>
              <a:path w="621030" h="128904">
                <a:moveTo>
                  <a:pt x="106299" y="37185"/>
                </a:moveTo>
                <a:lnTo>
                  <a:pt x="101358" y="18656"/>
                </a:lnTo>
                <a:lnTo>
                  <a:pt x="88620" y="7289"/>
                </a:lnTo>
                <a:lnTo>
                  <a:pt x="84785" y="6032"/>
                </a:lnTo>
                <a:lnTo>
                  <a:pt x="84239" y="5854"/>
                </a:lnTo>
                <a:lnTo>
                  <a:pt x="84239" y="37185"/>
                </a:lnTo>
                <a:lnTo>
                  <a:pt x="83032" y="51269"/>
                </a:lnTo>
                <a:lnTo>
                  <a:pt x="78346" y="61671"/>
                </a:lnTo>
                <a:lnTo>
                  <a:pt x="68592" y="68135"/>
                </a:lnTo>
                <a:lnTo>
                  <a:pt x="52146" y="70345"/>
                </a:lnTo>
                <a:lnTo>
                  <a:pt x="38100" y="70345"/>
                </a:lnTo>
                <a:lnTo>
                  <a:pt x="38100" y="6032"/>
                </a:lnTo>
                <a:lnTo>
                  <a:pt x="53136" y="6032"/>
                </a:lnTo>
                <a:lnTo>
                  <a:pt x="69418" y="8775"/>
                </a:lnTo>
                <a:lnTo>
                  <a:pt x="78841" y="15951"/>
                </a:lnTo>
                <a:lnTo>
                  <a:pt x="83185" y="25958"/>
                </a:lnTo>
                <a:lnTo>
                  <a:pt x="84239" y="37185"/>
                </a:lnTo>
                <a:lnTo>
                  <a:pt x="84239" y="5854"/>
                </a:lnTo>
                <a:lnTo>
                  <a:pt x="78651" y="4025"/>
                </a:lnTo>
                <a:lnTo>
                  <a:pt x="71183" y="1574"/>
                </a:lnTo>
                <a:lnTo>
                  <a:pt x="52146" y="0"/>
                </a:lnTo>
                <a:lnTo>
                  <a:pt x="1003" y="0"/>
                </a:lnTo>
                <a:lnTo>
                  <a:pt x="0" y="1003"/>
                </a:lnTo>
                <a:lnTo>
                  <a:pt x="0" y="4025"/>
                </a:lnTo>
                <a:lnTo>
                  <a:pt x="1003" y="5029"/>
                </a:lnTo>
                <a:lnTo>
                  <a:pt x="6007" y="6032"/>
                </a:lnTo>
                <a:lnTo>
                  <a:pt x="18046" y="4025"/>
                </a:lnTo>
                <a:lnTo>
                  <a:pt x="18046" y="116560"/>
                </a:lnTo>
                <a:lnTo>
                  <a:pt x="15036" y="121589"/>
                </a:lnTo>
                <a:lnTo>
                  <a:pt x="1003" y="122593"/>
                </a:lnTo>
                <a:lnTo>
                  <a:pt x="0" y="122593"/>
                </a:lnTo>
                <a:lnTo>
                  <a:pt x="0" y="126619"/>
                </a:lnTo>
                <a:lnTo>
                  <a:pt x="1003" y="127622"/>
                </a:lnTo>
                <a:lnTo>
                  <a:pt x="57162" y="127622"/>
                </a:lnTo>
                <a:lnTo>
                  <a:pt x="57162" y="122593"/>
                </a:lnTo>
                <a:lnTo>
                  <a:pt x="56146" y="122593"/>
                </a:lnTo>
                <a:lnTo>
                  <a:pt x="41109" y="121589"/>
                </a:lnTo>
                <a:lnTo>
                  <a:pt x="38100" y="117576"/>
                </a:lnTo>
                <a:lnTo>
                  <a:pt x="38100" y="76377"/>
                </a:lnTo>
                <a:lnTo>
                  <a:pt x="51142" y="76377"/>
                </a:lnTo>
                <a:lnTo>
                  <a:pt x="64643" y="75615"/>
                </a:lnTo>
                <a:lnTo>
                  <a:pt x="76454" y="73355"/>
                </a:lnTo>
                <a:lnTo>
                  <a:pt x="84391" y="70345"/>
                </a:lnTo>
                <a:lnTo>
                  <a:pt x="86385" y="69596"/>
                </a:lnTo>
                <a:lnTo>
                  <a:pt x="94259" y="64312"/>
                </a:lnTo>
                <a:lnTo>
                  <a:pt x="100368" y="57391"/>
                </a:lnTo>
                <a:lnTo>
                  <a:pt x="104038" y="50368"/>
                </a:lnTo>
                <a:lnTo>
                  <a:pt x="105829" y="43548"/>
                </a:lnTo>
                <a:lnTo>
                  <a:pt x="106299" y="37185"/>
                </a:lnTo>
                <a:close/>
              </a:path>
              <a:path w="621030" h="128904">
                <a:moveTo>
                  <a:pt x="184518" y="76377"/>
                </a:moveTo>
                <a:lnTo>
                  <a:pt x="184505" y="70345"/>
                </a:lnTo>
                <a:lnTo>
                  <a:pt x="184505" y="67144"/>
                </a:lnTo>
                <a:lnTo>
                  <a:pt x="183007" y="59296"/>
                </a:lnTo>
                <a:lnTo>
                  <a:pt x="165455" y="39204"/>
                </a:lnTo>
                <a:lnTo>
                  <a:pt x="165455" y="70345"/>
                </a:lnTo>
                <a:lnTo>
                  <a:pt x="125361" y="70345"/>
                </a:lnTo>
                <a:lnTo>
                  <a:pt x="127787" y="57581"/>
                </a:lnTo>
                <a:lnTo>
                  <a:pt x="132118" y="48107"/>
                </a:lnTo>
                <a:lnTo>
                  <a:pt x="138315" y="42227"/>
                </a:lnTo>
                <a:lnTo>
                  <a:pt x="146405" y="40195"/>
                </a:lnTo>
                <a:lnTo>
                  <a:pt x="152425" y="40195"/>
                </a:lnTo>
                <a:lnTo>
                  <a:pt x="165455" y="70345"/>
                </a:lnTo>
                <a:lnTo>
                  <a:pt x="165455" y="39204"/>
                </a:lnTo>
                <a:lnTo>
                  <a:pt x="163334" y="38061"/>
                </a:lnTo>
                <a:lnTo>
                  <a:pt x="155892" y="35915"/>
                </a:lnTo>
                <a:lnTo>
                  <a:pt x="147421" y="35179"/>
                </a:lnTo>
                <a:lnTo>
                  <a:pt x="131102" y="38900"/>
                </a:lnTo>
                <a:lnTo>
                  <a:pt x="117703" y="49110"/>
                </a:lnTo>
                <a:lnTo>
                  <a:pt x="108623" y="64427"/>
                </a:lnTo>
                <a:lnTo>
                  <a:pt x="105283" y="83413"/>
                </a:lnTo>
                <a:lnTo>
                  <a:pt x="108483" y="101498"/>
                </a:lnTo>
                <a:lnTo>
                  <a:pt x="117322" y="115811"/>
                </a:lnTo>
                <a:lnTo>
                  <a:pt x="130670" y="125234"/>
                </a:lnTo>
                <a:lnTo>
                  <a:pt x="147421" y="128625"/>
                </a:lnTo>
                <a:lnTo>
                  <a:pt x="161251" y="126580"/>
                </a:lnTo>
                <a:lnTo>
                  <a:pt x="171602" y="121335"/>
                </a:lnTo>
                <a:lnTo>
                  <a:pt x="173456" y="119583"/>
                </a:lnTo>
                <a:lnTo>
                  <a:pt x="179133" y="114211"/>
                </a:lnTo>
                <a:lnTo>
                  <a:pt x="184518" y="106514"/>
                </a:lnTo>
                <a:lnTo>
                  <a:pt x="184518" y="104508"/>
                </a:lnTo>
                <a:lnTo>
                  <a:pt x="183502" y="104508"/>
                </a:lnTo>
                <a:lnTo>
                  <a:pt x="183502" y="103505"/>
                </a:lnTo>
                <a:lnTo>
                  <a:pt x="181508" y="103505"/>
                </a:lnTo>
                <a:lnTo>
                  <a:pt x="180492" y="104508"/>
                </a:lnTo>
                <a:lnTo>
                  <a:pt x="174726" y="110680"/>
                </a:lnTo>
                <a:lnTo>
                  <a:pt x="168960" y="115430"/>
                </a:lnTo>
                <a:lnTo>
                  <a:pt x="162445" y="118491"/>
                </a:lnTo>
                <a:lnTo>
                  <a:pt x="154432" y="119583"/>
                </a:lnTo>
                <a:lnTo>
                  <a:pt x="143802" y="117576"/>
                </a:lnTo>
                <a:lnTo>
                  <a:pt x="134112" y="111036"/>
                </a:lnTo>
                <a:lnTo>
                  <a:pt x="127063" y="99237"/>
                </a:lnTo>
                <a:lnTo>
                  <a:pt x="124345" y="81394"/>
                </a:lnTo>
                <a:lnTo>
                  <a:pt x="124345" y="76377"/>
                </a:lnTo>
                <a:lnTo>
                  <a:pt x="184518" y="76377"/>
                </a:lnTo>
                <a:close/>
              </a:path>
              <a:path w="621030" h="128904">
                <a:moveTo>
                  <a:pt x="277749" y="122593"/>
                </a:moveTo>
                <a:lnTo>
                  <a:pt x="276771" y="121589"/>
                </a:lnTo>
                <a:lnTo>
                  <a:pt x="276771" y="120586"/>
                </a:lnTo>
                <a:lnTo>
                  <a:pt x="269735" y="120586"/>
                </a:lnTo>
                <a:lnTo>
                  <a:pt x="265734" y="118579"/>
                </a:lnTo>
                <a:lnTo>
                  <a:pt x="264718" y="115557"/>
                </a:lnTo>
                <a:lnTo>
                  <a:pt x="264718" y="113550"/>
                </a:lnTo>
                <a:lnTo>
                  <a:pt x="264718" y="81394"/>
                </a:lnTo>
                <a:lnTo>
                  <a:pt x="264718" y="63309"/>
                </a:lnTo>
                <a:lnTo>
                  <a:pt x="262674" y="51435"/>
                </a:lnTo>
                <a:lnTo>
                  <a:pt x="256578" y="42964"/>
                </a:lnTo>
                <a:lnTo>
                  <a:pt x="253098" y="41198"/>
                </a:lnTo>
                <a:lnTo>
                  <a:pt x="246532" y="37871"/>
                </a:lnTo>
                <a:lnTo>
                  <a:pt x="232638" y="36182"/>
                </a:lnTo>
                <a:lnTo>
                  <a:pt x="219278" y="37769"/>
                </a:lnTo>
                <a:lnTo>
                  <a:pt x="208457" y="42087"/>
                </a:lnTo>
                <a:lnTo>
                  <a:pt x="201206" y="48475"/>
                </a:lnTo>
                <a:lnTo>
                  <a:pt x="198564" y="56273"/>
                </a:lnTo>
                <a:lnTo>
                  <a:pt x="198564" y="62306"/>
                </a:lnTo>
                <a:lnTo>
                  <a:pt x="202552" y="67335"/>
                </a:lnTo>
                <a:lnTo>
                  <a:pt x="207568" y="67335"/>
                </a:lnTo>
                <a:lnTo>
                  <a:pt x="210578" y="68338"/>
                </a:lnTo>
                <a:lnTo>
                  <a:pt x="214604" y="66332"/>
                </a:lnTo>
                <a:lnTo>
                  <a:pt x="221602" y="59283"/>
                </a:lnTo>
                <a:lnTo>
                  <a:pt x="220599" y="53263"/>
                </a:lnTo>
                <a:lnTo>
                  <a:pt x="215582" y="46228"/>
                </a:lnTo>
                <a:lnTo>
                  <a:pt x="218592" y="43218"/>
                </a:lnTo>
                <a:lnTo>
                  <a:pt x="224624" y="41198"/>
                </a:lnTo>
                <a:lnTo>
                  <a:pt x="231622" y="41198"/>
                </a:lnTo>
                <a:lnTo>
                  <a:pt x="247662" y="75361"/>
                </a:lnTo>
                <a:lnTo>
                  <a:pt x="247662" y="81394"/>
                </a:lnTo>
                <a:lnTo>
                  <a:pt x="247662" y="107518"/>
                </a:lnTo>
                <a:lnTo>
                  <a:pt x="244690" y="110540"/>
                </a:lnTo>
                <a:lnTo>
                  <a:pt x="237655" y="119583"/>
                </a:lnTo>
                <a:lnTo>
                  <a:pt x="216598" y="119583"/>
                </a:lnTo>
                <a:lnTo>
                  <a:pt x="214604" y="110540"/>
                </a:lnTo>
                <a:lnTo>
                  <a:pt x="214604" y="103505"/>
                </a:lnTo>
                <a:lnTo>
                  <a:pt x="216382" y="96088"/>
                </a:lnTo>
                <a:lnTo>
                  <a:pt x="222110" y="90182"/>
                </a:lnTo>
                <a:lnTo>
                  <a:pt x="232346" y="85420"/>
                </a:lnTo>
                <a:lnTo>
                  <a:pt x="247662" y="81394"/>
                </a:lnTo>
                <a:lnTo>
                  <a:pt x="247662" y="75361"/>
                </a:lnTo>
                <a:lnTo>
                  <a:pt x="244690" y="75361"/>
                </a:lnTo>
                <a:lnTo>
                  <a:pt x="242658" y="76377"/>
                </a:lnTo>
                <a:lnTo>
                  <a:pt x="237655" y="77381"/>
                </a:lnTo>
                <a:lnTo>
                  <a:pt x="199542" y="91440"/>
                </a:lnTo>
                <a:lnTo>
                  <a:pt x="195554" y="98475"/>
                </a:lnTo>
                <a:lnTo>
                  <a:pt x="195554" y="107518"/>
                </a:lnTo>
                <a:lnTo>
                  <a:pt x="196773" y="115062"/>
                </a:lnTo>
                <a:lnTo>
                  <a:pt x="200812" y="121843"/>
                </a:lnTo>
                <a:lnTo>
                  <a:pt x="208241" y="126746"/>
                </a:lnTo>
                <a:lnTo>
                  <a:pt x="219608" y="128625"/>
                </a:lnTo>
                <a:lnTo>
                  <a:pt x="226961" y="127685"/>
                </a:lnTo>
                <a:lnTo>
                  <a:pt x="234022" y="124853"/>
                </a:lnTo>
                <a:lnTo>
                  <a:pt x="240893" y="120142"/>
                </a:lnTo>
                <a:lnTo>
                  <a:pt x="241477" y="119583"/>
                </a:lnTo>
                <a:lnTo>
                  <a:pt x="247662" y="113550"/>
                </a:lnTo>
                <a:lnTo>
                  <a:pt x="248678" y="123596"/>
                </a:lnTo>
                <a:lnTo>
                  <a:pt x="252704" y="127622"/>
                </a:lnTo>
                <a:lnTo>
                  <a:pt x="267741" y="127622"/>
                </a:lnTo>
                <a:lnTo>
                  <a:pt x="270751" y="126619"/>
                </a:lnTo>
                <a:lnTo>
                  <a:pt x="275755" y="124612"/>
                </a:lnTo>
                <a:lnTo>
                  <a:pt x="276771" y="124612"/>
                </a:lnTo>
                <a:lnTo>
                  <a:pt x="277749" y="122593"/>
                </a:lnTo>
                <a:close/>
              </a:path>
              <a:path w="621030" h="128904">
                <a:moveTo>
                  <a:pt x="352983" y="43218"/>
                </a:moveTo>
                <a:lnTo>
                  <a:pt x="348957" y="36182"/>
                </a:lnTo>
                <a:lnTo>
                  <a:pt x="337934" y="36182"/>
                </a:lnTo>
                <a:lnTo>
                  <a:pt x="331330" y="37147"/>
                </a:lnTo>
                <a:lnTo>
                  <a:pt x="325005" y="40195"/>
                </a:lnTo>
                <a:lnTo>
                  <a:pt x="318884" y="45504"/>
                </a:lnTo>
                <a:lnTo>
                  <a:pt x="312851" y="53263"/>
                </a:lnTo>
                <a:lnTo>
                  <a:pt x="312851" y="38188"/>
                </a:lnTo>
                <a:lnTo>
                  <a:pt x="311873" y="37185"/>
                </a:lnTo>
                <a:lnTo>
                  <a:pt x="286791" y="37185"/>
                </a:lnTo>
                <a:lnTo>
                  <a:pt x="285775" y="38188"/>
                </a:lnTo>
                <a:lnTo>
                  <a:pt x="285775" y="41198"/>
                </a:lnTo>
                <a:lnTo>
                  <a:pt x="286791" y="42202"/>
                </a:lnTo>
                <a:lnTo>
                  <a:pt x="294817" y="43218"/>
                </a:lnTo>
                <a:lnTo>
                  <a:pt x="295833" y="46228"/>
                </a:lnTo>
                <a:lnTo>
                  <a:pt x="295833" y="120586"/>
                </a:lnTo>
                <a:lnTo>
                  <a:pt x="294817" y="122593"/>
                </a:lnTo>
                <a:lnTo>
                  <a:pt x="287807" y="122593"/>
                </a:lnTo>
                <a:lnTo>
                  <a:pt x="285775" y="123596"/>
                </a:lnTo>
                <a:lnTo>
                  <a:pt x="285775" y="126619"/>
                </a:lnTo>
                <a:lnTo>
                  <a:pt x="286791" y="127622"/>
                </a:lnTo>
                <a:lnTo>
                  <a:pt x="325920" y="127622"/>
                </a:lnTo>
                <a:lnTo>
                  <a:pt x="325920" y="123596"/>
                </a:lnTo>
                <a:lnTo>
                  <a:pt x="324904" y="123596"/>
                </a:lnTo>
                <a:lnTo>
                  <a:pt x="315861" y="122593"/>
                </a:lnTo>
                <a:lnTo>
                  <a:pt x="313867" y="121589"/>
                </a:lnTo>
                <a:lnTo>
                  <a:pt x="313867" y="62306"/>
                </a:lnTo>
                <a:lnTo>
                  <a:pt x="319290" y="53263"/>
                </a:lnTo>
                <a:lnTo>
                  <a:pt x="319887" y="52260"/>
                </a:lnTo>
                <a:lnTo>
                  <a:pt x="323888" y="47231"/>
                </a:lnTo>
                <a:lnTo>
                  <a:pt x="331901" y="45224"/>
                </a:lnTo>
                <a:lnTo>
                  <a:pt x="330923" y="46228"/>
                </a:lnTo>
                <a:lnTo>
                  <a:pt x="330923" y="56273"/>
                </a:lnTo>
                <a:lnTo>
                  <a:pt x="335927" y="60299"/>
                </a:lnTo>
                <a:lnTo>
                  <a:pt x="348957" y="60299"/>
                </a:lnTo>
                <a:lnTo>
                  <a:pt x="352983" y="56273"/>
                </a:lnTo>
                <a:lnTo>
                  <a:pt x="352983" y="45224"/>
                </a:lnTo>
                <a:lnTo>
                  <a:pt x="352983" y="43218"/>
                </a:lnTo>
                <a:close/>
              </a:path>
              <a:path w="621030" h="128904">
                <a:moveTo>
                  <a:pt x="422160" y="98475"/>
                </a:moveTo>
                <a:lnTo>
                  <a:pt x="420763" y="89154"/>
                </a:lnTo>
                <a:lnTo>
                  <a:pt x="416153" y="81902"/>
                </a:lnTo>
                <a:lnTo>
                  <a:pt x="407784" y="76149"/>
                </a:lnTo>
                <a:lnTo>
                  <a:pt x="395097" y="71348"/>
                </a:lnTo>
                <a:lnTo>
                  <a:pt x="394081" y="71348"/>
                </a:lnTo>
                <a:lnTo>
                  <a:pt x="383870" y="68135"/>
                </a:lnTo>
                <a:lnTo>
                  <a:pt x="377050" y="64439"/>
                </a:lnTo>
                <a:lnTo>
                  <a:pt x="373227" y="60185"/>
                </a:lnTo>
                <a:lnTo>
                  <a:pt x="372046" y="55270"/>
                </a:lnTo>
                <a:lnTo>
                  <a:pt x="372046" y="46228"/>
                </a:lnTo>
                <a:lnTo>
                  <a:pt x="378028" y="40195"/>
                </a:lnTo>
                <a:lnTo>
                  <a:pt x="388086" y="40195"/>
                </a:lnTo>
                <a:lnTo>
                  <a:pt x="394830" y="41427"/>
                </a:lnTo>
                <a:lnTo>
                  <a:pt x="400735" y="45478"/>
                </a:lnTo>
                <a:lnTo>
                  <a:pt x="406831" y="52920"/>
                </a:lnTo>
                <a:lnTo>
                  <a:pt x="414147" y="64312"/>
                </a:lnTo>
                <a:lnTo>
                  <a:pt x="414147" y="65316"/>
                </a:lnTo>
                <a:lnTo>
                  <a:pt x="417156" y="65316"/>
                </a:lnTo>
                <a:lnTo>
                  <a:pt x="418045" y="64439"/>
                </a:lnTo>
                <a:lnTo>
                  <a:pt x="418172" y="35179"/>
                </a:lnTo>
                <a:lnTo>
                  <a:pt x="415163" y="35179"/>
                </a:lnTo>
                <a:lnTo>
                  <a:pt x="415163" y="36182"/>
                </a:lnTo>
                <a:lnTo>
                  <a:pt x="414147" y="36182"/>
                </a:lnTo>
                <a:lnTo>
                  <a:pt x="411137" y="40195"/>
                </a:lnTo>
                <a:lnTo>
                  <a:pt x="406120" y="38188"/>
                </a:lnTo>
                <a:lnTo>
                  <a:pt x="399122" y="35179"/>
                </a:lnTo>
                <a:lnTo>
                  <a:pt x="391096" y="35179"/>
                </a:lnTo>
                <a:lnTo>
                  <a:pt x="378612" y="37312"/>
                </a:lnTo>
                <a:lnTo>
                  <a:pt x="368769" y="43218"/>
                </a:lnTo>
                <a:lnTo>
                  <a:pt x="362318" y="52133"/>
                </a:lnTo>
                <a:lnTo>
                  <a:pt x="359994" y="63309"/>
                </a:lnTo>
                <a:lnTo>
                  <a:pt x="361848" y="73609"/>
                </a:lnTo>
                <a:lnTo>
                  <a:pt x="367258" y="80899"/>
                </a:lnTo>
                <a:lnTo>
                  <a:pt x="376072" y="85915"/>
                </a:lnTo>
                <a:lnTo>
                  <a:pt x="388086" y="89433"/>
                </a:lnTo>
                <a:lnTo>
                  <a:pt x="398868" y="93268"/>
                </a:lnTo>
                <a:lnTo>
                  <a:pt x="405993" y="97472"/>
                </a:lnTo>
                <a:lnTo>
                  <a:pt x="409930" y="102438"/>
                </a:lnTo>
                <a:lnTo>
                  <a:pt x="411137" y="108521"/>
                </a:lnTo>
                <a:lnTo>
                  <a:pt x="411137" y="118579"/>
                </a:lnTo>
                <a:lnTo>
                  <a:pt x="401116" y="123596"/>
                </a:lnTo>
                <a:lnTo>
                  <a:pt x="394081" y="123596"/>
                </a:lnTo>
                <a:lnTo>
                  <a:pt x="363004" y="96469"/>
                </a:lnTo>
                <a:lnTo>
                  <a:pt x="363004" y="95465"/>
                </a:lnTo>
                <a:lnTo>
                  <a:pt x="359994" y="95465"/>
                </a:lnTo>
                <a:lnTo>
                  <a:pt x="358978" y="96469"/>
                </a:lnTo>
                <a:lnTo>
                  <a:pt x="358978" y="128625"/>
                </a:lnTo>
                <a:lnTo>
                  <a:pt x="363004" y="128625"/>
                </a:lnTo>
                <a:lnTo>
                  <a:pt x="363004" y="127622"/>
                </a:lnTo>
                <a:lnTo>
                  <a:pt x="369036" y="122593"/>
                </a:lnTo>
                <a:lnTo>
                  <a:pt x="375018" y="126619"/>
                </a:lnTo>
                <a:lnTo>
                  <a:pt x="385076" y="128625"/>
                </a:lnTo>
                <a:lnTo>
                  <a:pt x="401116" y="128625"/>
                </a:lnTo>
                <a:lnTo>
                  <a:pt x="409130" y="125615"/>
                </a:lnTo>
                <a:lnTo>
                  <a:pt x="411149" y="123596"/>
                </a:lnTo>
                <a:lnTo>
                  <a:pt x="420166" y="114554"/>
                </a:lnTo>
                <a:lnTo>
                  <a:pt x="422160" y="107518"/>
                </a:lnTo>
                <a:lnTo>
                  <a:pt x="422160" y="98475"/>
                </a:lnTo>
                <a:close/>
              </a:path>
              <a:path w="621030" h="128904">
                <a:moveTo>
                  <a:pt x="521423" y="81394"/>
                </a:moveTo>
                <a:lnTo>
                  <a:pt x="517906" y="63576"/>
                </a:lnTo>
                <a:lnTo>
                  <a:pt x="508279" y="48869"/>
                </a:lnTo>
                <a:lnTo>
                  <a:pt x="501396" y="44069"/>
                </a:lnTo>
                <a:lnTo>
                  <a:pt x="501396" y="82397"/>
                </a:lnTo>
                <a:lnTo>
                  <a:pt x="499884" y="100711"/>
                </a:lnTo>
                <a:lnTo>
                  <a:pt x="495376" y="113550"/>
                </a:lnTo>
                <a:lnTo>
                  <a:pt x="487857" y="121119"/>
                </a:lnTo>
                <a:lnTo>
                  <a:pt x="477329" y="123596"/>
                </a:lnTo>
                <a:lnTo>
                  <a:pt x="466217" y="121119"/>
                </a:lnTo>
                <a:lnTo>
                  <a:pt x="458393" y="113550"/>
                </a:lnTo>
                <a:lnTo>
                  <a:pt x="453771" y="100711"/>
                </a:lnTo>
                <a:lnTo>
                  <a:pt x="452259" y="82397"/>
                </a:lnTo>
                <a:lnTo>
                  <a:pt x="454444" y="60121"/>
                </a:lnTo>
                <a:lnTo>
                  <a:pt x="460019" y="47358"/>
                </a:lnTo>
                <a:lnTo>
                  <a:pt x="467474" y="41567"/>
                </a:lnTo>
                <a:lnTo>
                  <a:pt x="475297" y="40195"/>
                </a:lnTo>
                <a:lnTo>
                  <a:pt x="486575" y="42837"/>
                </a:lnTo>
                <a:lnTo>
                  <a:pt x="494741" y="50749"/>
                </a:lnTo>
                <a:lnTo>
                  <a:pt x="499719" y="63931"/>
                </a:lnTo>
                <a:lnTo>
                  <a:pt x="501396" y="82397"/>
                </a:lnTo>
                <a:lnTo>
                  <a:pt x="501396" y="44069"/>
                </a:lnTo>
                <a:lnTo>
                  <a:pt x="495858" y="40195"/>
                </a:lnTo>
                <a:lnTo>
                  <a:pt x="493941" y="38862"/>
                </a:lnTo>
                <a:lnTo>
                  <a:pt x="476313" y="35179"/>
                </a:lnTo>
                <a:lnTo>
                  <a:pt x="459270" y="38874"/>
                </a:lnTo>
                <a:lnTo>
                  <a:pt x="445223" y="48996"/>
                </a:lnTo>
                <a:lnTo>
                  <a:pt x="435698" y="63995"/>
                </a:lnTo>
                <a:lnTo>
                  <a:pt x="432181" y="82397"/>
                </a:lnTo>
                <a:lnTo>
                  <a:pt x="435559" y="100647"/>
                </a:lnTo>
                <a:lnTo>
                  <a:pt x="444842" y="115316"/>
                </a:lnTo>
                <a:lnTo>
                  <a:pt x="458838" y="125082"/>
                </a:lnTo>
                <a:lnTo>
                  <a:pt x="476313" y="128625"/>
                </a:lnTo>
                <a:lnTo>
                  <a:pt x="492671" y="125349"/>
                </a:lnTo>
                <a:lnTo>
                  <a:pt x="495363" y="123596"/>
                </a:lnTo>
                <a:lnTo>
                  <a:pt x="507149" y="115938"/>
                </a:lnTo>
                <a:lnTo>
                  <a:pt x="517486" y="101066"/>
                </a:lnTo>
                <a:lnTo>
                  <a:pt x="521423" y="81394"/>
                </a:lnTo>
                <a:close/>
              </a:path>
              <a:path w="621030" h="128904">
                <a:moveTo>
                  <a:pt x="620725" y="123596"/>
                </a:moveTo>
                <a:lnTo>
                  <a:pt x="619709" y="122593"/>
                </a:lnTo>
                <a:lnTo>
                  <a:pt x="610679" y="122593"/>
                </a:lnTo>
                <a:lnTo>
                  <a:pt x="609688" y="120586"/>
                </a:lnTo>
                <a:lnTo>
                  <a:pt x="609688" y="63309"/>
                </a:lnTo>
                <a:lnTo>
                  <a:pt x="608050" y="51866"/>
                </a:lnTo>
                <a:lnTo>
                  <a:pt x="604913" y="46228"/>
                </a:lnTo>
                <a:lnTo>
                  <a:pt x="603300" y="43345"/>
                </a:lnTo>
                <a:lnTo>
                  <a:pt x="595731" y="38011"/>
                </a:lnTo>
                <a:lnTo>
                  <a:pt x="585635" y="36182"/>
                </a:lnTo>
                <a:lnTo>
                  <a:pt x="570039" y="39001"/>
                </a:lnTo>
                <a:lnTo>
                  <a:pt x="560184" y="45224"/>
                </a:lnTo>
                <a:lnTo>
                  <a:pt x="555028" y="51435"/>
                </a:lnTo>
                <a:lnTo>
                  <a:pt x="553542" y="54267"/>
                </a:lnTo>
                <a:lnTo>
                  <a:pt x="553542" y="38188"/>
                </a:lnTo>
                <a:lnTo>
                  <a:pt x="551522" y="36182"/>
                </a:lnTo>
                <a:lnTo>
                  <a:pt x="527456" y="37185"/>
                </a:lnTo>
                <a:lnTo>
                  <a:pt x="526478" y="37185"/>
                </a:lnTo>
                <a:lnTo>
                  <a:pt x="525462" y="38188"/>
                </a:lnTo>
                <a:lnTo>
                  <a:pt x="525462" y="41198"/>
                </a:lnTo>
                <a:lnTo>
                  <a:pt x="526478" y="42202"/>
                </a:lnTo>
                <a:lnTo>
                  <a:pt x="534492" y="43218"/>
                </a:lnTo>
                <a:lnTo>
                  <a:pt x="535470" y="46228"/>
                </a:lnTo>
                <a:lnTo>
                  <a:pt x="535470" y="120586"/>
                </a:lnTo>
                <a:lnTo>
                  <a:pt x="534492" y="122593"/>
                </a:lnTo>
                <a:lnTo>
                  <a:pt x="525462" y="122593"/>
                </a:lnTo>
                <a:lnTo>
                  <a:pt x="525462" y="126619"/>
                </a:lnTo>
                <a:lnTo>
                  <a:pt x="526478" y="127622"/>
                </a:lnTo>
                <a:lnTo>
                  <a:pt x="561568" y="127622"/>
                </a:lnTo>
                <a:lnTo>
                  <a:pt x="562546" y="126619"/>
                </a:lnTo>
                <a:lnTo>
                  <a:pt x="562546" y="123596"/>
                </a:lnTo>
                <a:lnTo>
                  <a:pt x="561568" y="122593"/>
                </a:lnTo>
                <a:lnTo>
                  <a:pt x="554532" y="122593"/>
                </a:lnTo>
                <a:lnTo>
                  <a:pt x="553542" y="120586"/>
                </a:lnTo>
                <a:lnTo>
                  <a:pt x="553542" y="66332"/>
                </a:lnTo>
                <a:lnTo>
                  <a:pt x="555548" y="61302"/>
                </a:lnTo>
                <a:lnTo>
                  <a:pt x="557542" y="58280"/>
                </a:lnTo>
                <a:lnTo>
                  <a:pt x="560768" y="54267"/>
                </a:lnTo>
                <a:lnTo>
                  <a:pt x="561568" y="53263"/>
                </a:lnTo>
                <a:lnTo>
                  <a:pt x="567563" y="46228"/>
                </a:lnTo>
                <a:lnTo>
                  <a:pt x="575576" y="46228"/>
                </a:lnTo>
                <a:lnTo>
                  <a:pt x="583171" y="47421"/>
                </a:lnTo>
                <a:lnTo>
                  <a:pt x="588124" y="51257"/>
                </a:lnTo>
                <a:lnTo>
                  <a:pt x="590804" y="58102"/>
                </a:lnTo>
                <a:lnTo>
                  <a:pt x="591616" y="68338"/>
                </a:lnTo>
                <a:lnTo>
                  <a:pt x="591616" y="120586"/>
                </a:lnTo>
                <a:lnTo>
                  <a:pt x="590638" y="122593"/>
                </a:lnTo>
                <a:lnTo>
                  <a:pt x="583603" y="122593"/>
                </a:lnTo>
                <a:lnTo>
                  <a:pt x="582625" y="123596"/>
                </a:lnTo>
                <a:lnTo>
                  <a:pt x="582625" y="126619"/>
                </a:lnTo>
                <a:lnTo>
                  <a:pt x="583603" y="127622"/>
                </a:lnTo>
                <a:lnTo>
                  <a:pt x="619709" y="127622"/>
                </a:lnTo>
                <a:lnTo>
                  <a:pt x="620725" y="126619"/>
                </a:lnTo>
                <a:lnTo>
                  <a:pt x="620725" y="123596"/>
                </a:lnTo>
                <a:close/>
              </a:path>
            </a:pathLst>
          </a:custGeom>
          <a:solidFill>
            <a:srgbClr val="3D3936"/>
          </a:solidFill>
        </p:spPr>
        <p:txBody>
          <a:bodyPr wrap="square" lIns="0" tIns="0" rIns="0" bIns="0" rtlCol="0"/>
          <a:lstStyle/>
          <a:p>
            <a:endParaRPr sz="1800"/>
          </a:p>
        </p:txBody>
      </p:sp>
      <p:sp>
        <p:nvSpPr>
          <p:cNvPr id="17" name="bg object 17"/>
          <p:cNvSpPr/>
          <p:nvPr/>
        </p:nvSpPr>
        <p:spPr>
          <a:xfrm>
            <a:off x="609699" y="6436446"/>
            <a:ext cx="335280" cy="276225"/>
          </a:xfrm>
          <a:custGeom>
            <a:avLst/>
            <a:gdLst/>
            <a:ahLst/>
            <a:cxnLst/>
            <a:rect l="l" t="t" r="r" b="b"/>
            <a:pathLst>
              <a:path w="251459" h="276225">
                <a:moveTo>
                  <a:pt x="114095" y="0"/>
                </a:moveTo>
                <a:lnTo>
                  <a:pt x="73920" y="12363"/>
                </a:lnTo>
                <a:lnTo>
                  <a:pt x="38751" y="38762"/>
                </a:lnTo>
                <a:lnTo>
                  <a:pt x="11860" y="79293"/>
                </a:lnTo>
                <a:lnTo>
                  <a:pt x="0" y="125955"/>
                </a:lnTo>
                <a:lnTo>
                  <a:pt x="2710" y="178271"/>
                </a:lnTo>
                <a:lnTo>
                  <a:pt x="21027" y="226818"/>
                </a:lnTo>
                <a:lnTo>
                  <a:pt x="55984" y="262176"/>
                </a:lnTo>
                <a:lnTo>
                  <a:pt x="102378" y="275915"/>
                </a:lnTo>
                <a:lnTo>
                  <a:pt x="150370" y="268833"/>
                </a:lnTo>
                <a:lnTo>
                  <a:pt x="194037" y="243100"/>
                </a:lnTo>
                <a:lnTo>
                  <a:pt x="227457" y="200880"/>
                </a:lnTo>
                <a:lnTo>
                  <a:pt x="245595" y="156000"/>
                </a:lnTo>
                <a:lnTo>
                  <a:pt x="251026" y="113145"/>
                </a:lnTo>
                <a:lnTo>
                  <a:pt x="244280" y="74342"/>
                </a:lnTo>
                <a:lnTo>
                  <a:pt x="225885" y="41617"/>
                </a:lnTo>
                <a:lnTo>
                  <a:pt x="196371" y="16994"/>
                </a:lnTo>
                <a:lnTo>
                  <a:pt x="156003" y="1575"/>
                </a:lnTo>
                <a:lnTo>
                  <a:pt x="114095" y="0"/>
                </a:lnTo>
                <a:close/>
              </a:path>
            </a:pathLst>
          </a:custGeom>
          <a:solidFill>
            <a:srgbClr val="0980A2"/>
          </a:solidFill>
        </p:spPr>
        <p:txBody>
          <a:bodyPr wrap="square" lIns="0" tIns="0" rIns="0" bIns="0" rtlCol="0"/>
          <a:lstStyle/>
          <a:p>
            <a:endParaRPr sz="1800"/>
          </a:p>
        </p:txBody>
      </p:sp>
      <p:pic>
        <p:nvPicPr>
          <p:cNvPr id="18" name="bg object 18"/>
          <p:cNvPicPr/>
          <p:nvPr/>
        </p:nvPicPr>
        <p:blipFill>
          <a:blip r:embed="rId7" cstate="print"/>
          <a:stretch>
            <a:fillRect/>
          </a:stretch>
        </p:blipFill>
        <p:spPr>
          <a:xfrm>
            <a:off x="665623" y="6484589"/>
            <a:ext cx="222431" cy="187908"/>
          </a:xfrm>
          <a:prstGeom prst="rect">
            <a:avLst/>
          </a:prstGeom>
        </p:spPr>
      </p:pic>
      <p:sp>
        <p:nvSpPr>
          <p:cNvPr id="2" name="Holder 2"/>
          <p:cNvSpPr>
            <a:spLocks noGrp="1"/>
          </p:cNvSpPr>
          <p:nvPr>
            <p:ph type="title"/>
          </p:nvPr>
        </p:nvSpPr>
        <p:spPr>
          <a:xfrm>
            <a:off x="592667" y="432943"/>
            <a:ext cx="11006667" cy="553998"/>
          </a:xfrm>
          <a:prstGeom prst="rect">
            <a:avLst/>
          </a:prstGeom>
        </p:spPr>
        <p:txBody>
          <a:bodyPr wrap="square" lIns="0" tIns="0" rIns="0" bIns="0">
            <a:spAutoFit/>
          </a:bodyPr>
          <a:lstStyle>
            <a:lvl1pPr>
              <a:defRPr sz="3600" b="1" i="0">
                <a:solidFill>
                  <a:srgbClr val="007EA2"/>
                </a:solidFill>
                <a:latin typeface="Arial"/>
                <a:cs typeface="Arial"/>
              </a:defRPr>
            </a:lvl1pPr>
          </a:lstStyle>
          <a:p>
            <a:endParaRPr/>
          </a:p>
        </p:txBody>
      </p:sp>
      <p:sp>
        <p:nvSpPr>
          <p:cNvPr id="3" name="Holder 3"/>
          <p:cNvSpPr>
            <a:spLocks noGrp="1"/>
          </p:cNvSpPr>
          <p:nvPr>
            <p:ph type="body" idx="1"/>
          </p:nvPr>
        </p:nvSpPr>
        <p:spPr>
          <a:xfrm>
            <a:off x="935906" y="2043811"/>
            <a:ext cx="10320188" cy="246221"/>
          </a:xfrm>
          <a:prstGeom prst="rect">
            <a:avLst/>
          </a:prstGeom>
        </p:spPr>
        <p:txBody>
          <a:bodyPr wrap="square" lIns="0" tIns="0" rIns="0" bIns="0">
            <a:spAutoFit/>
          </a:bodyPr>
          <a:lstStyle>
            <a:lvl1pPr>
              <a:defRPr sz="16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863339" y="6433001"/>
            <a:ext cx="7747845" cy="184666"/>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spcBef>
                <a:spcPts val="105"/>
              </a:spcBef>
            </a:pPr>
            <a:r>
              <a:rPr lang="en-US" spc="-5"/>
              <a:t>Copyright</a:t>
            </a:r>
            <a:r>
              <a:rPr lang="en-US" spc="10"/>
              <a:t> </a:t>
            </a:r>
            <a:r>
              <a:rPr lang="en-US"/>
              <a:t>©</a:t>
            </a:r>
            <a:r>
              <a:rPr lang="en-US" spc="-5"/>
              <a:t> </a:t>
            </a:r>
            <a:r>
              <a:rPr lang="en-US"/>
              <a:t>2020,</a:t>
            </a:r>
            <a:r>
              <a:rPr lang="en-US" spc="-20"/>
              <a:t> </a:t>
            </a:r>
            <a:r>
              <a:rPr lang="en-US"/>
              <a:t>2018,</a:t>
            </a:r>
            <a:r>
              <a:rPr lang="en-US" spc="-25"/>
              <a:t> </a:t>
            </a:r>
            <a:r>
              <a:rPr lang="en-US"/>
              <a:t>2016</a:t>
            </a:r>
            <a:r>
              <a:rPr lang="en-US" spc="-10"/>
              <a:t> </a:t>
            </a:r>
            <a:r>
              <a:rPr lang="en-US" spc="-5"/>
              <a:t>Pearson</a:t>
            </a:r>
            <a:r>
              <a:rPr lang="en-US" spc="-10"/>
              <a:t> </a:t>
            </a:r>
            <a:r>
              <a:rPr lang="en-US" spc="-5"/>
              <a:t>Education,</a:t>
            </a:r>
            <a:r>
              <a:rPr lang="en-US" spc="20"/>
              <a:t> </a:t>
            </a:r>
            <a:r>
              <a:rPr lang="en-US" spc="-5"/>
              <a:t>Inc.</a:t>
            </a:r>
            <a:r>
              <a:rPr lang="en-US" spc="15"/>
              <a:t> </a:t>
            </a:r>
            <a:r>
              <a:rPr lang="en-US" spc="-5"/>
              <a:t>All</a:t>
            </a:r>
            <a:r>
              <a:rPr lang="en-US" spc="5"/>
              <a:t> </a:t>
            </a:r>
            <a:r>
              <a:rPr lang="en-US" spc="-5"/>
              <a:t>Rights</a:t>
            </a:r>
            <a:r>
              <a:rPr lang="en-US" spc="15"/>
              <a:t> </a:t>
            </a:r>
            <a:r>
              <a:rPr lang="en-US" spc="-5"/>
              <a:t>Reserved</a:t>
            </a:r>
            <a:endParaRPr lang="en-US" spc="-5"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2/19/2023</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62873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69464" y="6546891"/>
            <a:ext cx="82550" cy="92710"/>
          </a:xfrm>
          <a:custGeom>
            <a:avLst/>
            <a:gdLst/>
            <a:ahLst/>
            <a:cxnLst/>
            <a:rect l="l" t="t" r="r" b="b"/>
            <a:pathLst>
              <a:path w="82550" h="92709">
                <a:moveTo>
                  <a:pt x="57555" y="5022"/>
                </a:moveTo>
                <a:lnTo>
                  <a:pt x="36077" y="5022"/>
                </a:lnTo>
                <a:lnTo>
                  <a:pt x="43238" y="6215"/>
                </a:lnTo>
                <a:lnTo>
                  <a:pt x="48236" y="10048"/>
                </a:lnTo>
                <a:lnTo>
                  <a:pt x="51164" y="16893"/>
                </a:lnTo>
                <a:lnTo>
                  <a:pt x="52025" y="26123"/>
                </a:lnTo>
                <a:lnTo>
                  <a:pt x="52119" y="39187"/>
                </a:lnTo>
                <a:lnTo>
                  <a:pt x="49141" y="39187"/>
                </a:lnTo>
                <a:lnTo>
                  <a:pt x="47110" y="40194"/>
                </a:lnTo>
                <a:lnTo>
                  <a:pt x="3993" y="55265"/>
                </a:lnTo>
                <a:lnTo>
                  <a:pt x="0" y="62299"/>
                </a:lnTo>
                <a:lnTo>
                  <a:pt x="0" y="71343"/>
                </a:lnTo>
                <a:lnTo>
                  <a:pt x="1223" y="78880"/>
                </a:lnTo>
                <a:lnTo>
                  <a:pt x="5266" y="85662"/>
                </a:lnTo>
                <a:lnTo>
                  <a:pt x="12693" y="90561"/>
                </a:lnTo>
                <a:lnTo>
                  <a:pt x="24062" y="92444"/>
                </a:lnTo>
                <a:lnTo>
                  <a:pt x="31407" y="91502"/>
                </a:lnTo>
                <a:lnTo>
                  <a:pt x="38471" y="88675"/>
                </a:lnTo>
                <a:lnTo>
                  <a:pt x="45346" y="83965"/>
                </a:lnTo>
                <a:lnTo>
                  <a:pt x="45926" y="83400"/>
                </a:lnTo>
                <a:lnTo>
                  <a:pt x="21050" y="83400"/>
                </a:lnTo>
                <a:lnTo>
                  <a:pt x="19054" y="74358"/>
                </a:lnTo>
                <a:lnTo>
                  <a:pt x="19054" y="67325"/>
                </a:lnTo>
                <a:lnTo>
                  <a:pt x="20836" y="59912"/>
                </a:lnTo>
                <a:lnTo>
                  <a:pt x="26563" y="54008"/>
                </a:lnTo>
                <a:lnTo>
                  <a:pt x="36801" y="49235"/>
                </a:lnTo>
                <a:lnTo>
                  <a:pt x="52119" y="45216"/>
                </a:lnTo>
                <a:lnTo>
                  <a:pt x="69176" y="45216"/>
                </a:lnTo>
                <a:lnTo>
                  <a:pt x="69176" y="27130"/>
                </a:lnTo>
                <a:lnTo>
                  <a:pt x="67123" y="15260"/>
                </a:lnTo>
                <a:lnTo>
                  <a:pt x="61028" y="6781"/>
                </a:lnTo>
                <a:lnTo>
                  <a:pt x="57555" y="5022"/>
                </a:lnTo>
                <a:close/>
              </a:path>
              <a:path w="82550" h="92709">
                <a:moveTo>
                  <a:pt x="69176" y="77370"/>
                </a:moveTo>
                <a:lnTo>
                  <a:pt x="52119" y="77370"/>
                </a:lnTo>
                <a:lnTo>
                  <a:pt x="53134" y="87419"/>
                </a:lnTo>
                <a:lnTo>
                  <a:pt x="57162" y="91441"/>
                </a:lnTo>
                <a:lnTo>
                  <a:pt x="72188" y="91441"/>
                </a:lnTo>
                <a:lnTo>
                  <a:pt x="75200" y="90433"/>
                </a:lnTo>
                <a:lnTo>
                  <a:pt x="80209" y="88426"/>
                </a:lnTo>
                <a:lnTo>
                  <a:pt x="81225" y="88426"/>
                </a:lnTo>
                <a:lnTo>
                  <a:pt x="82206" y="86415"/>
                </a:lnTo>
                <a:lnTo>
                  <a:pt x="81225" y="85411"/>
                </a:lnTo>
                <a:lnTo>
                  <a:pt x="81225" y="84407"/>
                </a:lnTo>
                <a:lnTo>
                  <a:pt x="74185" y="84407"/>
                </a:lnTo>
                <a:lnTo>
                  <a:pt x="70192" y="82396"/>
                </a:lnTo>
                <a:lnTo>
                  <a:pt x="69176" y="79381"/>
                </a:lnTo>
                <a:lnTo>
                  <a:pt x="69176" y="77370"/>
                </a:lnTo>
                <a:close/>
              </a:path>
              <a:path w="82550" h="92709">
                <a:moveTo>
                  <a:pt x="69176" y="45216"/>
                </a:moveTo>
                <a:lnTo>
                  <a:pt x="52119" y="45216"/>
                </a:lnTo>
                <a:lnTo>
                  <a:pt x="52119" y="71343"/>
                </a:lnTo>
                <a:lnTo>
                  <a:pt x="49141" y="74358"/>
                </a:lnTo>
                <a:lnTo>
                  <a:pt x="42101" y="83400"/>
                </a:lnTo>
                <a:lnTo>
                  <a:pt x="45926" y="83400"/>
                </a:lnTo>
                <a:lnTo>
                  <a:pt x="52119" y="77370"/>
                </a:lnTo>
                <a:lnTo>
                  <a:pt x="69176" y="77370"/>
                </a:lnTo>
                <a:lnTo>
                  <a:pt x="69176" y="45216"/>
                </a:lnTo>
                <a:close/>
              </a:path>
              <a:path w="82550" h="92709">
                <a:moveTo>
                  <a:pt x="37092" y="0"/>
                </a:moveTo>
                <a:lnTo>
                  <a:pt x="23729" y="1585"/>
                </a:lnTo>
                <a:lnTo>
                  <a:pt x="12907" y="5902"/>
                </a:lnTo>
                <a:lnTo>
                  <a:pt x="5657" y="12292"/>
                </a:lnTo>
                <a:lnTo>
                  <a:pt x="3012" y="20097"/>
                </a:lnTo>
                <a:lnTo>
                  <a:pt x="3012" y="26123"/>
                </a:lnTo>
                <a:lnTo>
                  <a:pt x="7005" y="31149"/>
                </a:lnTo>
                <a:lnTo>
                  <a:pt x="12014" y="31149"/>
                </a:lnTo>
                <a:lnTo>
                  <a:pt x="15026" y="32153"/>
                </a:lnTo>
                <a:lnTo>
                  <a:pt x="19054" y="30145"/>
                </a:lnTo>
                <a:lnTo>
                  <a:pt x="26059" y="23108"/>
                </a:lnTo>
                <a:lnTo>
                  <a:pt x="25044" y="17082"/>
                </a:lnTo>
                <a:lnTo>
                  <a:pt x="20036" y="10047"/>
                </a:lnTo>
                <a:lnTo>
                  <a:pt x="23047" y="7033"/>
                </a:lnTo>
                <a:lnTo>
                  <a:pt x="29071" y="5022"/>
                </a:lnTo>
                <a:lnTo>
                  <a:pt x="57555" y="5022"/>
                </a:lnTo>
                <a:lnTo>
                  <a:pt x="50986" y="1695"/>
                </a:lnTo>
                <a:lnTo>
                  <a:pt x="37092" y="0"/>
                </a:lnTo>
                <a:close/>
              </a:path>
            </a:pathLst>
          </a:custGeom>
          <a:solidFill>
            <a:srgbClr val="3D3936"/>
          </a:solidFill>
        </p:spPr>
        <p:txBody>
          <a:bodyPr wrap="square" lIns="0" tIns="0" rIns="0" bIns="0" rtlCol="0"/>
          <a:lstStyle/>
          <a:p>
            <a:endParaRPr>
              <a:solidFill>
                <a:prstClr val="black"/>
              </a:solidFill>
              <a:latin typeface="Calibri"/>
            </a:endParaRPr>
          </a:p>
        </p:txBody>
      </p:sp>
      <p:sp>
        <p:nvSpPr>
          <p:cNvPr id="3" name="object 3"/>
          <p:cNvSpPr/>
          <p:nvPr/>
        </p:nvSpPr>
        <p:spPr>
          <a:xfrm>
            <a:off x="2706101" y="6545884"/>
            <a:ext cx="89535" cy="93980"/>
          </a:xfrm>
          <a:custGeom>
            <a:avLst/>
            <a:gdLst/>
            <a:ahLst/>
            <a:cxnLst/>
            <a:rect l="l" t="t" r="r" b="b"/>
            <a:pathLst>
              <a:path w="89534" h="93979">
                <a:moveTo>
                  <a:pt x="44132" y="0"/>
                </a:moveTo>
                <a:lnTo>
                  <a:pt x="27085" y="3705"/>
                </a:lnTo>
                <a:lnTo>
                  <a:pt x="13042" y="13817"/>
                </a:lnTo>
                <a:lnTo>
                  <a:pt x="3511" y="28827"/>
                </a:lnTo>
                <a:lnTo>
                  <a:pt x="0" y="47228"/>
                </a:lnTo>
                <a:lnTo>
                  <a:pt x="3369" y="65472"/>
                </a:lnTo>
                <a:lnTo>
                  <a:pt x="12661" y="80137"/>
                </a:lnTo>
                <a:lnTo>
                  <a:pt x="26656" y="89903"/>
                </a:lnTo>
                <a:lnTo>
                  <a:pt x="44132" y="93452"/>
                </a:lnTo>
                <a:lnTo>
                  <a:pt x="60490" y="90170"/>
                </a:lnTo>
                <a:lnTo>
                  <a:pt x="63175" y="88426"/>
                </a:lnTo>
                <a:lnTo>
                  <a:pt x="45147" y="88426"/>
                </a:lnTo>
                <a:lnTo>
                  <a:pt x="34033" y="85945"/>
                </a:lnTo>
                <a:lnTo>
                  <a:pt x="26212" y="78378"/>
                </a:lnTo>
                <a:lnTo>
                  <a:pt x="21589" y="65536"/>
                </a:lnTo>
                <a:lnTo>
                  <a:pt x="20069" y="47228"/>
                </a:lnTo>
                <a:lnTo>
                  <a:pt x="22261" y="24948"/>
                </a:lnTo>
                <a:lnTo>
                  <a:pt x="27836" y="12184"/>
                </a:lnTo>
                <a:lnTo>
                  <a:pt x="35289" y="6391"/>
                </a:lnTo>
                <a:lnTo>
                  <a:pt x="43116" y="5025"/>
                </a:lnTo>
                <a:lnTo>
                  <a:pt x="63675" y="5025"/>
                </a:lnTo>
                <a:lnTo>
                  <a:pt x="61761" y="3690"/>
                </a:lnTo>
                <a:lnTo>
                  <a:pt x="44132" y="0"/>
                </a:lnTo>
                <a:close/>
              </a:path>
              <a:path w="89534" h="93979">
                <a:moveTo>
                  <a:pt x="63675" y="5025"/>
                </a:moveTo>
                <a:lnTo>
                  <a:pt x="43116" y="5025"/>
                </a:lnTo>
                <a:lnTo>
                  <a:pt x="54390" y="7663"/>
                </a:lnTo>
                <a:lnTo>
                  <a:pt x="62560" y="15576"/>
                </a:lnTo>
                <a:lnTo>
                  <a:pt x="67532" y="28764"/>
                </a:lnTo>
                <a:lnTo>
                  <a:pt x="69210" y="47228"/>
                </a:lnTo>
                <a:lnTo>
                  <a:pt x="67706" y="65536"/>
                </a:lnTo>
                <a:lnTo>
                  <a:pt x="63194" y="78378"/>
                </a:lnTo>
                <a:lnTo>
                  <a:pt x="55675" y="85945"/>
                </a:lnTo>
                <a:lnTo>
                  <a:pt x="45147" y="88426"/>
                </a:lnTo>
                <a:lnTo>
                  <a:pt x="63175" y="88426"/>
                </a:lnTo>
                <a:lnTo>
                  <a:pt x="74963" y="80766"/>
                </a:lnTo>
                <a:lnTo>
                  <a:pt x="85300" y="65897"/>
                </a:lnTo>
                <a:lnTo>
                  <a:pt x="89246" y="46224"/>
                </a:lnTo>
                <a:lnTo>
                  <a:pt x="85723" y="28404"/>
                </a:lnTo>
                <a:lnTo>
                  <a:pt x="76093" y="13692"/>
                </a:lnTo>
                <a:lnTo>
                  <a:pt x="63675" y="5025"/>
                </a:lnTo>
                <a:close/>
              </a:path>
            </a:pathLst>
          </a:custGeom>
          <a:solidFill>
            <a:srgbClr val="3D3936"/>
          </a:solidFill>
        </p:spPr>
        <p:txBody>
          <a:bodyPr wrap="square" lIns="0" tIns="0" rIns="0" bIns="0" rtlCol="0"/>
          <a:lstStyle/>
          <a:p>
            <a:endParaRPr>
              <a:solidFill>
                <a:prstClr val="black"/>
              </a:solidFill>
              <a:latin typeface="Calibri"/>
            </a:endParaRPr>
          </a:p>
        </p:txBody>
      </p:sp>
      <p:sp>
        <p:nvSpPr>
          <p:cNvPr id="4" name="object 4"/>
          <p:cNvSpPr/>
          <p:nvPr/>
        </p:nvSpPr>
        <p:spPr>
          <a:xfrm>
            <a:off x="2273910" y="6510719"/>
            <a:ext cx="184785" cy="128905"/>
          </a:xfrm>
          <a:custGeom>
            <a:avLst/>
            <a:gdLst/>
            <a:ahLst/>
            <a:cxnLst/>
            <a:rect l="l" t="t" r="r" b="b"/>
            <a:pathLst>
              <a:path w="184784" h="128904">
                <a:moveTo>
                  <a:pt x="106299" y="37185"/>
                </a:moveTo>
                <a:lnTo>
                  <a:pt x="101358" y="18656"/>
                </a:lnTo>
                <a:lnTo>
                  <a:pt x="88620" y="7289"/>
                </a:lnTo>
                <a:lnTo>
                  <a:pt x="84785" y="6032"/>
                </a:lnTo>
                <a:lnTo>
                  <a:pt x="84239" y="5854"/>
                </a:lnTo>
                <a:lnTo>
                  <a:pt x="84239" y="37185"/>
                </a:lnTo>
                <a:lnTo>
                  <a:pt x="83032" y="51269"/>
                </a:lnTo>
                <a:lnTo>
                  <a:pt x="78346" y="61671"/>
                </a:lnTo>
                <a:lnTo>
                  <a:pt x="68592" y="68135"/>
                </a:lnTo>
                <a:lnTo>
                  <a:pt x="52146" y="70345"/>
                </a:lnTo>
                <a:lnTo>
                  <a:pt x="38100" y="70345"/>
                </a:lnTo>
                <a:lnTo>
                  <a:pt x="38100" y="6032"/>
                </a:lnTo>
                <a:lnTo>
                  <a:pt x="53136" y="6032"/>
                </a:lnTo>
                <a:lnTo>
                  <a:pt x="69418" y="8775"/>
                </a:lnTo>
                <a:lnTo>
                  <a:pt x="78841" y="15951"/>
                </a:lnTo>
                <a:lnTo>
                  <a:pt x="83185" y="25958"/>
                </a:lnTo>
                <a:lnTo>
                  <a:pt x="84239" y="37185"/>
                </a:lnTo>
                <a:lnTo>
                  <a:pt x="84239" y="5854"/>
                </a:lnTo>
                <a:lnTo>
                  <a:pt x="78651" y="4025"/>
                </a:lnTo>
                <a:lnTo>
                  <a:pt x="71183" y="1574"/>
                </a:lnTo>
                <a:lnTo>
                  <a:pt x="52146" y="0"/>
                </a:lnTo>
                <a:lnTo>
                  <a:pt x="1003" y="0"/>
                </a:lnTo>
                <a:lnTo>
                  <a:pt x="0" y="1003"/>
                </a:lnTo>
                <a:lnTo>
                  <a:pt x="0" y="4025"/>
                </a:lnTo>
                <a:lnTo>
                  <a:pt x="1003" y="5029"/>
                </a:lnTo>
                <a:lnTo>
                  <a:pt x="6007" y="6032"/>
                </a:lnTo>
                <a:lnTo>
                  <a:pt x="18046" y="4025"/>
                </a:lnTo>
                <a:lnTo>
                  <a:pt x="18046" y="116560"/>
                </a:lnTo>
                <a:lnTo>
                  <a:pt x="15036" y="121589"/>
                </a:lnTo>
                <a:lnTo>
                  <a:pt x="1003" y="122593"/>
                </a:lnTo>
                <a:lnTo>
                  <a:pt x="0" y="122593"/>
                </a:lnTo>
                <a:lnTo>
                  <a:pt x="0" y="126619"/>
                </a:lnTo>
                <a:lnTo>
                  <a:pt x="1003" y="127622"/>
                </a:lnTo>
                <a:lnTo>
                  <a:pt x="57162" y="127622"/>
                </a:lnTo>
                <a:lnTo>
                  <a:pt x="57162" y="122593"/>
                </a:lnTo>
                <a:lnTo>
                  <a:pt x="56146" y="122593"/>
                </a:lnTo>
                <a:lnTo>
                  <a:pt x="41109" y="121589"/>
                </a:lnTo>
                <a:lnTo>
                  <a:pt x="38100" y="117576"/>
                </a:lnTo>
                <a:lnTo>
                  <a:pt x="38100" y="76377"/>
                </a:lnTo>
                <a:lnTo>
                  <a:pt x="51142" y="76377"/>
                </a:lnTo>
                <a:lnTo>
                  <a:pt x="64643" y="75615"/>
                </a:lnTo>
                <a:lnTo>
                  <a:pt x="76454" y="73355"/>
                </a:lnTo>
                <a:lnTo>
                  <a:pt x="84391" y="70345"/>
                </a:lnTo>
                <a:lnTo>
                  <a:pt x="86385" y="69596"/>
                </a:lnTo>
                <a:lnTo>
                  <a:pt x="94259" y="64312"/>
                </a:lnTo>
                <a:lnTo>
                  <a:pt x="100368" y="57391"/>
                </a:lnTo>
                <a:lnTo>
                  <a:pt x="104038" y="50368"/>
                </a:lnTo>
                <a:lnTo>
                  <a:pt x="105829" y="43548"/>
                </a:lnTo>
                <a:lnTo>
                  <a:pt x="106299" y="37185"/>
                </a:lnTo>
                <a:close/>
              </a:path>
              <a:path w="184784" h="128904">
                <a:moveTo>
                  <a:pt x="184518" y="76377"/>
                </a:moveTo>
                <a:lnTo>
                  <a:pt x="184505" y="70345"/>
                </a:lnTo>
                <a:lnTo>
                  <a:pt x="184505" y="67144"/>
                </a:lnTo>
                <a:lnTo>
                  <a:pt x="183007" y="59296"/>
                </a:lnTo>
                <a:lnTo>
                  <a:pt x="165455" y="39204"/>
                </a:lnTo>
                <a:lnTo>
                  <a:pt x="165455" y="70345"/>
                </a:lnTo>
                <a:lnTo>
                  <a:pt x="125361" y="70345"/>
                </a:lnTo>
                <a:lnTo>
                  <a:pt x="127787" y="57581"/>
                </a:lnTo>
                <a:lnTo>
                  <a:pt x="132118" y="48107"/>
                </a:lnTo>
                <a:lnTo>
                  <a:pt x="138315" y="42227"/>
                </a:lnTo>
                <a:lnTo>
                  <a:pt x="146405" y="40195"/>
                </a:lnTo>
                <a:lnTo>
                  <a:pt x="152425" y="40195"/>
                </a:lnTo>
                <a:lnTo>
                  <a:pt x="165455" y="70345"/>
                </a:lnTo>
                <a:lnTo>
                  <a:pt x="165455" y="39204"/>
                </a:lnTo>
                <a:lnTo>
                  <a:pt x="163334" y="38061"/>
                </a:lnTo>
                <a:lnTo>
                  <a:pt x="155892" y="35915"/>
                </a:lnTo>
                <a:lnTo>
                  <a:pt x="147421" y="35179"/>
                </a:lnTo>
                <a:lnTo>
                  <a:pt x="131102" y="38900"/>
                </a:lnTo>
                <a:lnTo>
                  <a:pt x="117703" y="49110"/>
                </a:lnTo>
                <a:lnTo>
                  <a:pt x="108623" y="64427"/>
                </a:lnTo>
                <a:lnTo>
                  <a:pt x="105283" y="83413"/>
                </a:lnTo>
                <a:lnTo>
                  <a:pt x="108483" y="101498"/>
                </a:lnTo>
                <a:lnTo>
                  <a:pt x="117322" y="115811"/>
                </a:lnTo>
                <a:lnTo>
                  <a:pt x="130670" y="125234"/>
                </a:lnTo>
                <a:lnTo>
                  <a:pt x="147421" y="128625"/>
                </a:lnTo>
                <a:lnTo>
                  <a:pt x="161251" y="126580"/>
                </a:lnTo>
                <a:lnTo>
                  <a:pt x="171602" y="121335"/>
                </a:lnTo>
                <a:lnTo>
                  <a:pt x="173456" y="119583"/>
                </a:lnTo>
                <a:lnTo>
                  <a:pt x="179133" y="114211"/>
                </a:lnTo>
                <a:lnTo>
                  <a:pt x="184518" y="106514"/>
                </a:lnTo>
                <a:lnTo>
                  <a:pt x="184518" y="104508"/>
                </a:lnTo>
                <a:lnTo>
                  <a:pt x="183502" y="104508"/>
                </a:lnTo>
                <a:lnTo>
                  <a:pt x="183502" y="103505"/>
                </a:lnTo>
                <a:lnTo>
                  <a:pt x="181508" y="103505"/>
                </a:lnTo>
                <a:lnTo>
                  <a:pt x="180492" y="104508"/>
                </a:lnTo>
                <a:lnTo>
                  <a:pt x="174726" y="110680"/>
                </a:lnTo>
                <a:lnTo>
                  <a:pt x="168960" y="115430"/>
                </a:lnTo>
                <a:lnTo>
                  <a:pt x="162445" y="118491"/>
                </a:lnTo>
                <a:lnTo>
                  <a:pt x="154432" y="119583"/>
                </a:lnTo>
                <a:lnTo>
                  <a:pt x="143802" y="117576"/>
                </a:lnTo>
                <a:lnTo>
                  <a:pt x="134112" y="111036"/>
                </a:lnTo>
                <a:lnTo>
                  <a:pt x="127063" y="99237"/>
                </a:lnTo>
                <a:lnTo>
                  <a:pt x="124345" y="81394"/>
                </a:lnTo>
                <a:lnTo>
                  <a:pt x="124345" y="76377"/>
                </a:lnTo>
                <a:lnTo>
                  <a:pt x="184518" y="76377"/>
                </a:lnTo>
                <a:close/>
              </a:path>
            </a:pathLst>
          </a:custGeom>
          <a:solidFill>
            <a:srgbClr val="3D3936"/>
          </a:solidFill>
        </p:spPr>
        <p:txBody>
          <a:bodyPr wrap="square" lIns="0" tIns="0" rIns="0" bIns="0" rtlCol="0"/>
          <a:lstStyle/>
          <a:p>
            <a:endParaRPr>
              <a:solidFill>
                <a:prstClr val="black"/>
              </a:solidFill>
              <a:latin typeface="Calibri"/>
            </a:endParaRPr>
          </a:p>
        </p:txBody>
      </p:sp>
      <p:sp>
        <p:nvSpPr>
          <p:cNvPr id="5" name="object 5"/>
          <p:cNvSpPr/>
          <p:nvPr/>
        </p:nvSpPr>
        <p:spPr>
          <a:xfrm>
            <a:off x="2559686" y="6545897"/>
            <a:ext cx="136525" cy="93980"/>
          </a:xfrm>
          <a:custGeom>
            <a:avLst/>
            <a:gdLst/>
            <a:ahLst/>
            <a:cxnLst/>
            <a:rect l="l" t="t" r="r" b="b"/>
            <a:pathLst>
              <a:path w="136525" h="93979">
                <a:moveTo>
                  <a:pt x="67208" y="8039"/>
                </a:moveTo>
                <a:lnTo>
                  <a:pt x="63182" y="1003"/>
                </a:lnTo>
                <a:lnTo>
                  <a:pt x="52158" y="1003"/>
                </a:lnTo>
                <a:lnTo>
                  <a:pt x="45554" y="1968"/>
                </a:lnTo>
                <a:lnTo>
                  <a:pt x="39230" y="5016"/>
                </a:lnTo>
                <a:lnTo>
                  <a:pt x="33108" y="10325"/>
                </a:lnTo>
                <a:lnTo>
                  <a:pt x="27076" y="18084"/>
                </a:lnTo>
                <a:lnTo>
                  <a:pt x="27076" y="3009"/>
                </a:lnTo>
                <a:lnTo>
                  <a:pt x="26098" y="2006"/>
                </a:lnTo>
                <a:lnTo>
                  <a:pt x="1016" y="2006"/>
                </a:lnTo>
                <a:lnTo>
                  <a:pt x="0" y="3009"/>
                </a:lnTo>
                <a:lnTo>
                  <a:pt x="0" y="6019"/>
                </a:lnTo>
                <a:lnTo>
                  <a:pt x="1016" y="7023"/>
                </a:lnTo>
                <a:lnTo>
                  <a:pt x="9042" y="8039"/>
                </a:lnTo>
                <a:lnTo>
                  <a:pt x="10058" y="11049"/>
                </a:lnTo>
                <a:lnTo>
                  <a:pt x="10058" y="85407"/>
                </a:lnTo>
                <a:lnTo>
                  <a:pt x="9042" y="87414"/>
                </a:lnTo>
                <a:lnTo>
                  <a:pt x="2032" y="87414"/>
                </a:lnTo>
                <a:lnTo>
                  <a:pt x="0" y="88417"/>
                </a:lnTo>
                <a:lnTo>
                  <a:pt x="0" y="91440"/>
                </a:lnTo>
                <a:lnTo>
                  <a:pt x="1016" y="92443"/>
                </a:lnTo>
                <a:lnTo>
                  <a:pt x="40144" y="92443"/>
                </a:lnTo>
                <a:lnTo>
                  <a:pt x="40144" y="88417"/>
                </a:lnTo>
                <a:lnTo>
                  <a:pt x="39128" y="88417"/>
                </a:lnTo>
                <a:lnTo>
                  <a:pt x="30086" y="87414"/>
                </a:lnTo>
                <a:lnTo>
                  <a:pt x="28092" y="86410"/>
                </a:lnTo>
                <a:lnTo>
                  <a:pt x="28092" y="27127"/>
                </a:lnTo>
                <a:lnTo>
                  <a:pt x="33515" y="18084"/>
                </a:lnTo>
                <a:lnTo>
                  <a:pt x="34112" y="17081"/>
                </a:lnTo>
                <a:lnTo>
                  <a:pt x="38112" y="12052"/>
                </a:lnTo>
                <a:lnTo>
                  <a:pt x="46126" y="10045"/>
                </a:lnTo>
                <a:lnTo>
                  <a:pt x="45148" y="11049"/>
                </a:lnTo>
                <a:lnTo>
                  <a:pt x="45148" y="21094"/>
                </a:lnTo>
                <a:lnTo>
                  <a:pt x="50152" y="25120"/>
                </a:lnTo>
                <a:lnTo>
                  <a:pt x="63182" y="25120"/>
                </a:lnTo>
                <a:lnTo>
                  <a:pt x="67208" y="21094"/>
                </a:lnTo>
                <a:lnTo>
                  <a:pt x="67208" y="10045"/>
                </a:lnTo>
                <a:lnTo>
                  <a:pt x="67208" y="8039"/>
                </a:lnTo>
                <a:close/>
              </a:path>
              <a:path w="136525" h="93979">
                <a:moveTo>
                  <a:pt x="136385" y="63296"/>
                </a:moveTo>
                <a:lnTo>
                  <a:pt x="134988" y="53975"/>
                </a:lnTo>
                <a:lnTo>
                  <a:pt x="130378" y="46723"/>
                </a:lnTo>
                <a:lnTo>
                  <a:pt x="122008" y="40970"/>
                </a:lnTo>
                <a:lnTo>
                  <a:pt x="109321" y="36169"/>
                </a:lnTo>
                <a:lnTo>
                  <a:pt x="108305" y="36169"/>
                </a:lnTo>
                <a:lnTo>
                  <a:pt x="98094" y="32956"/>
                </a:lnTo>
                <a:lnTo>
                  <a:pt x="91274" y="29260"/>
                </a:lnTo>
                <a:lnTo>
                  <a:pt x="87452" y="25006"/>
                </a:lnTo>
                <a:lnTo>
                  <a:pt x="86271" y="20091"/>
                </a:lnTo>
                <a:lnTo>
                  <a:pt x="86271" y="11049"/>
                </a:lnTo>
                <a:lnTo>
                  <a:pt x="92252" y="5016"/>
                </a:lnTo>
                <a:lnTo>
                  <a:pt x="102311" y="5016"/>
                </a:lnTo>
                <a:lnTo>
                  <a:pt x="109054" y="6248"/>
                </a:lnTo>
                <a:lnTo>
                  <a:pt x="114960" y="10299"/>
                </a:lnTo>
                <a:lnTo>
                  <a:pt x="121056" y="17741"/>
                </a:lnTo>
                <a:lnTo>
                  <a:pt x="128371" y="29133"/>
                </a:lnTo>
                <a:lnTo>
                  <a:pt x="128371" y="30137"/>
                </a:lnTo>
                <a:lnTo>
                  <a:pt x="131381" y="30137"/>
                </a:lnTo>
                <a:lnTo>
                  <a:pt x="132270" y="29260"/>
                </a:lnTo>
                <a:lnTo>
                  <a:pt x="132397" y="0"/>
                </a:lnTo>
                <a:lnTo>
                  <a:pt x="129387" y="0"/>
                </a:lnTo>
                <a:lnTo>
                  <a:pt x="129387" y="1003"/>
                </a:lnTo>
                <a:lnTo>
                  <a:pt x="128371" y="1003"/>
                </a:lnTo>
                <a:lnTo>
                  <a:pt x="125361" y="5016"/>
                </a:lnTo>
                <a:lnTo>
                  <a:pt x="120345" y="3009"/>
                </a:lnTo>
                <a:lnTo>
                  <a:pt x="113347" y="0"/>
                </a:lnTo>
                <a:lnTo>
                  <a:pt x="105321" y="0"/>
                </a:lnTo>
                <a:lnTo>
                  <a:pt x="92837" y="2133"/>
                </a:lnTo>
                <a:lnTo>
                  <a:pt x="82994" y="8039"/>
                </a:lnTo>
                <a:lnTo>
                  <a:pt x="76542" y="16954"/>
                </a:lnTo>
                <a:lnTo>
                  <a:pt x="74218" y="28130"/>
                </a:lnTo>
                <a:lnTo>
                  <a:pt x="76073" y="38430"/>
                </a:lnTo>
                <a:lnTo>
                  <a:pt x="81483" y="45720"/>
                </a:lnTo>
                <a:lnTo>
                  <a:pt x="90297" y="50736"/>
                </a:lnTo>
                <a:lnTo>
                  <a:pt x="102311" y="54254"/>
                </a:lnTo>
                <a:lnTo>
                  <a:pt x="113093" y="58089"/>
                </a:lnTo>
                <a:lnTo>
                  <a:pt x="120218" y="62293"/>
                </a:lnTo>
                <a:lnTo>
                  <a:pt x="124155" y="67259"/>
                </a:lnTo>
                <a:lnTo>
                  <a:pt x="125361" y="73342"/>
                </a:lnTo>
                <a:lnTo>
                  <a:pt x="125361" y="83400"/>
                </a:lnTo>
                <a:lnTo>
                  <a:pt x="115341" y="88417"/>
                </a:lnTo>
                <a:lnTo>
                  <a:pt x="108305" y="88417"/>
                </a:lnTo>
                <a:lnTo>
                  <a:pt x="77228" y="61290"/>
                </a:lnTo>
                <a:lnTo>
                  <a:pt x="77228" y="60286"/>
                </a:lnTo>
                <a:lnTo>
                  <a:pt x="74218" y="60286"/>
                </a:lnTo>
                <a:lnTo>
                  <a:pt x="73202" y="61290"/>
                </a:lnTo>
                <a:lnTo>
                  <a:pt x="73202" y="93446"/>
                </a:lnTo>
                <a:lnTo>
                  <a:pt x="77228" y="93446"/>
                </a:lnTo>
                <a:lnTo>
                  <a:pt x="77228" y="92443"/>
                </a:lnTo>
                <a:lnTo>
                  <a:pt x="83261" y="87414"/>
                </a:lnTo>
                <a:lnTo>
                  <a:pt x="89242" y="91440"/>
                </a:lnTo>
                <a:lnTo>
                  <a:pt x="99301" y="93446"/>
                </a:lnTo>
                <a:lnTo>
                  <a:pt x="115341" y="93446"/>
                </a:lnTo>
                <a:lnTo>
                  <a:pt x="123355" y="90436"/>
                </a:lnTo>
                <a:lnTo>
                  <a:pt x="125374" y="88417"/>
                </a:lnTo>
                <a:lnTo>
                  <a:pt x="134391" y="79375"/>
                </a:lnTo>
                <a:lnTo>
                  <a:pt x="136385" y="72339"/>
                </a:lnTo>
                <a:lnTo>
                  <a:pt x="136385" y="63296"/>
                </a:lnTo>
                <a:close/>
              </a:path>
            </a:pathLst>
          </a:custGeom>
          <a:solidFill>
            <a:srgbClr val="3D3936"/>
          </a:solidFill>
        </p:spPr>
        <p:txBody>
          <a:bodyPr wrap="square" lIns="0" tIns="0" rIns="0" bIns="0" rtlCol="0"/>
          <a:lstStyle/>
          <a:p>
            <a:endParaRPr>
              <a:solidFill>
                <a:prstClr val="black"/>
              </a:solidFill>
              <a:latin typeface="Calibri"/>
            </a:endParaRPr>
          </a:p>
        </p:txBody>
      </p:sp>
      <p:sp>
        <p:nvSpPr>
          <p:cNvPr id="6" name="object 6"/>
          <p:cNvSpPr/>
          <p:nvPr/>
        </p:nvSpPr>
        <p:spPr>
          <a:xfrm>
            <a:off x="2799374" y="6546891"/>
            <a:ext cx="95885" cy="91440"/>
          </a:xfrm>
          <a:custGeom>
            <a:avLst/>
            <a:gdLst/>
            <a:ahLst/>
            <a:cxnLst/>
            <a:rect l="l" t="t" r="r" b="b"/>
            <a:pathLst>
              <a:path w="95884" h="91440">
                <a:moveTo>
                  <a:pt x="36111" y="86415"/>
                </a:moveTo>
                <a:lnTo>
                  <a:pt x="0" y="86415"/>
                </a:lnTo>
                <a:lnTo>
                  <a:pt x="0" y="90433"/>
                </a:lnTo>
                <a:lnTo>
                  <a:pt x="1015" y="91441"/>
                </a:lnTo>
                <a:lnTo>
                  <a:pt x="36111" y="91441"/>
                </a:lnTo>
                <a:lnTo>
                  <a:pt x="37092" y="90433"/>
                </a:lnTo>
                <a:lnTo>
                  <a:pt x="37092" y="87419"/>
                </a:lnTo>
                <a:lnTo>
                  <a:pt x="36111" y="86415"/>
                </a:lnTo>
                <a:close/>
              </a:path>
              <a:path w="95884" h="91440">
                <a:moveTo>
                  <a:pt x="94254" y="86415"/>
                </a:moveTo>
                <a:lnTo>
                  <a:pt x="58143" y="86415"/>
                </a:lnTo>
                <a:lnTo>
                  <a:pt x="57162" y="87419"/>
                </a:lnTo>
                <a:lnTo>
                  <a:pt x="57162" y="90433"/>
                </a:lnTo>
                <a:lnTo>
                  <a:pt x="58143" y="91441"/>
                </a:lnTo>
                <a:lnTo>
                  <a:pt x="94254" y="91441"/>
                </a:lnTo>
                <a:lnTo>
                  <a:pt x="95270" y="90433"/>
                </a:lnTo>
                <a:lnTo>
                  <a:pt x="95270" y="87419"/>
                </a:lnTo>
                <a:lnTo>
                  <a:pt x="94254" y="86415"/>
                </a:lnTo>
                <a:close/>
              </a:path>
              <a:path w="95884" h="91440">
                <a:moveTo>
                  <a:pt x="26059" y="0"/>
                </a:moveTo>
                <a:lnTo>
                  <a:pt x="1996" y="1003"/>
                </a:lnTo>
                <a:lnTo>
                  <a:pt x="1015" y="1003"/>
                </a:lnTo>
                <a:lnTo>
                  <a:pt x="0" y="2007"/>
                </a:lnTo>
                <a:lnTo>
                  <a:pt x="0" y="5022"/>
                </a:lnTo>
                <a:lnTo>
                  <a:pt x="1015" y="6026"/>
                </a:lnTo>
                <a:lnTo>
                  <a:pt x="9036" y="7033"/>
                </a:lnTo>
                <a:lnTo>
                  <a:pt x="10017" y="10048"/>
                </a:lnTo>
                <a:lnTo>
                  <a:pt x="10017" y="84407"/>
                </a:lnTo>
                <a:lnTo>
                  <a:pt x="9036" y="86415"/>
                </a:lnTo>
                <a:lnTo>
                  <a:pt x="29071" y="86415"/>
                </a:lnTo>
                <a:lnTo>
                  <a:pt x="28090" y="84407"/>
                </a:lnTo>
                <a:lnTo>
                  <a:pt x="28090" y="30145"/>
                </a:lnTo>
                <a:lnTo>
                  <a:pt x="30087" y="25119"/>
                </a:lnTo>
                <a:lnTo>
                  <a:pt x="32083" y="22104"/>
                </a:lnTo>
                <a:lnTo>
                  <a:pt x="35306" y="18086"/>
                </a:lnTo>
                <a:lnTo>
                  <a:pt x="28090" y="18086"/>
                </a:lnTo>
                <a:lnTo>
                  <a:pt x="28090" y="2007"/>
                </a:lnTo>
                <a:lnTo>
                  <a:pt x="26059" y="0"/>
                </a:lnTo>
                <a:close/>
              </a:path>
              <a:path w="95884" h="91440">
                <a:moveTo>
                  <a:pt x="79450" y="10048"/>
                </a:moveTo>
                <a:lnTo>
                  <a:pt x="50122" y="10048"/>
                </a:lnTo>
                <a:lnTo>
                  <a:pt x="57712" y="11241"/>
                </a:lnTo>
                <a:lnTo>
                  <a:pt x="62661" y="15071"/>
                </a:lnTo>
                <a:lnTo>
                  <a:pt x="65352" y="21916"/>
                </a:lnTo>
                <a:lnTo>
                  <a:pt x="66164" y="32153"/>
                </a:lnTo>
                <a:lnTo>
                  <a:pt x="66164" y="84407"/>
                </a:lnTo>
                <a:lnTo>
                  <a:pt x="65183" y="86415"/>
                </a:lnTo>
                <a:lnTo>
                  <a:pt x="85218" y="86415"/>
                </a:lnTo>
                <a:lnTo>
                  <a:pt x="84237" y="84407"/>
                </a:lnTo>
                <a:lnTo>
                  <a:pt x="84237" y="27130"/>
                </a:lnTo>
                <a:lnTo>
                  <a:pt x="82590" y="15685"/>
                </a:lnTo>
                <a:lnTo>
                  <a:pt x="79450" y="10048"/>
                </a:lnTo>
                <a:close/>
              </a:path>
              <a:path w="95884" h="91440">
                <a:moveTo>
                  <a:pt x="60174" y="0"/>
                </a:moveTo>
                <a:lnTo>
                  <a:pt x="44581" y="2825"/>
                </a:lnTo>
                <a:lnTo>
                  <a:pt x="34727" y="9043"/>
                </a:lnTo>
                <a:lnTo>
                  <a:pt x="29576" y="15260"/>
                </a:lnTo>
                <a:lnTo>
                  <a:pt x="28090" y="18086"/>
                </a:lnTo>
                <a:lnTo>
                  <a:pt x="35306" y="18086"/>
                </a:lnTo>
                <a:lnTo>
                  <a:pt x="36111" y="17082"/>
                </a:lnTo>
                <a:lnTo>
                  <a:pt x="42101" y="10048"/>
                </a:lnTo>
                <a:lnTo>
                  <a:pt x="79450" y="10048"/>
                </a:lnTo>
                <a:lnTo>
                  <a:pt x="77840" y="7159"/>
                </a:lnTo>
                <a:lnTo>
                  <a:pt x="70273" y="1837"/>
                </a:lnTo>
                <a:lnTo>
                  <a:pt x="60174" y="0"/>
                </a:lnTo>
                <a:close/>
              </a:path>
            </a:pathLst>
          </a:custGeom>
          <a:solidFill>
            <a:srgbClr val="3D3936"/>
          </a:solidFill>
        </p:spPr>
        <p:txBody>
          <a:bodyPr wrap="square" lIns="0" tIns="0" rIns="0" bIns="0" rtlCol="0"/>
          <a:lstStyle/>
          <a:p>
            <a:endParaRPr>
              <a:solidFill>
                <a:prstClr val="black"/>
              </a:solidFill>
              <a:latin typeface="Calibri"/>
            </a:endParaRPr>
          </a:p>
        </p:txBody>
      </p:sp>
      <p:grpSp>
        <p:nvGrpSpPr>
          <p:cNvPr id="7" name="object 7"/>
          <p:cNvGrpSpPr/>
          <p:nvPr/>
        </p:nvGrpSpPr>
        <p:grpSpPr>
          <a:xfrm>
            <a:off x="1976627" y="1635251"/>
            <a:ext cx="3718560" cy="5077460"/>
            <a:chOff x="452627" y="1635251"/>
            <a:chExt cx="3718560" cy="5077460"/>
          </a:xfrm>
        </p:grpSpPr>
        <p:sp>
          <p:nvSpPr>
            <p:cNvPr id="8" name="object 8"/>
            <p:cNvSpPr/>
            <p:nvPr/>
          </p:nvSpPr>
          <p:spPr>
            <a:xfrm>
              <a:off x="457274" y="6436445"/>
              <a:ext cx="251460" cy="276225"/>
            </a:xfrm>
            <a:custGeom>
              <a:avLst/>
              <a:gdLst/>
              <a:ahLst/>
              <a:cxnLst/>
              <a:rect l="l" t="t" r="r" b="b"/>
              <a:pathLst>
                <a:path w="251459" h="276225">
                  <a:moveTo>
                    <a:pt x="114095" y="0"/>
                  </a:moveTo>
                  <a:lnTo>
                    <a:pt x="73920" y="12363"/>
                  </a:lnTo>
                  <a:lnTo>
                    <a:pt x="38751" y="38762"/>
                  </a:lnTo>
                  <a:lnTo>
                    <a:pt x="11860" y="79293"/>
                  </a:lnTo>
                  <a:lnTo>
                    <a:pt x="0" y="125955"/>
                  </a:lnTo>
                  <a:lnTo>
                    <a:pt x="2710" y="178271"/>
                  </a:lnTo>
                  <a:lnTo>
                    <a:pt x="21027" y="226818"/>
                  </a:lnTo>
                  <a:lnTo>
                    <a:pt x="55984" y="262176"/>
                  </a:lnTo>
                  <a:lnTo>
                    <a:pt x="102378" y="275915"/>
                  </a:lnTo>
                  <a:lnTo>
                    <a:pt x="150370" y="268833"/>
                  </a:lnTo>
                  <a:lnTo>
                    <a:pt x="194037" y="243100"/>
                  </a:lnTo>
                  <a:lnTo>
                    <a:pt x="227457" y="200880"/>
                  </a:lnTo>
                  <a:lnTo>
                    <a:pt x="245595" y="156000"/>
                  </a:lnTo>
                  <a:lnTo>
                    <a:pt x="251026" y="113145"/>
                  </a:lnTo>
                  <a:lnTo>
                    <a:pt x="244280" y="74342"/>
                  </a:lnTo>
                  <a:lnTo>
                    <a:pt x="225885" y="41617"/>
                  </a:lnTo>
                  <a:lnTo>
                    <a:pt x="196371" y="16994"/>
                  </a:lnTo>
                  <a:lnTo>
                    <a:pt x="156003" y="1575"/>
                  </a:lnTo>
                  <a:lnTo>
                    <a:pt x="114095" y="0"/>
                  </a:lnTo>
                  <a:close/>
                </a:path>
              </a:pathLst>
            </a:custGeom>
            <a:solidFill>
              <a:srgbClr val="0980A2"/>
            </a:solidFill>
          </p:spPr>
          <p:txBody>
            <a:bodyPr wrap="square" lIns="0" tIns="0" rIns="0" bIns="0" rtlCol="0"/>
            <a:lstStyle/>
            <a:p>
              <a:endParaRPr>
                <a:solidFill>
                  <a:prstClr val="black"/>
                </a:solidFill>
                <a:latin typeface="Calibri"/>
              </a:endParaRPr>
            </a:p>
          </p:txBody>
        </p:sp>
        <p:pic>
          <p:nvPicPr>
            <p:cNvPr id="9" name="object 9"/>
            <p:cNvPicPr/>
            <p:nvPr/>
          </p:nvPicPr>
          <p:blipFill>
            <a:blip r:embed="rId2" cstate="print"/>
            <a:stretch>
              <a:fillRect/>
            </a:stretch>
          </p:blipFill>
          <p:spPr>
            <a:xfrm>
              <a:off x="499217" y="6484589"/>
              <a:ext cx="166823" cy="187908"/>
            </a:xfrm>
            <a:prstGeom prst="rect">
              <a:avLst/>
            </a:prstGeom>
          </p:spPr>
        </p:pic>
        <p:pic>
          <p:nvPicPr>
            <p:cNvPr id="10" name="object 10"/>
            <p:cNvPicPr/>
            <p:nvPr/>
          </p:nvPicPr>
          <p:blipFill>
            <a:blip r:embed="rId3" cstate="print"/>
            <a:stretch>
              <a:fillRect/>
            </a:stretch>
          </p:blipFill>
          <p:spPr>
            <a:xfrm>
              <a:off x="452627" y="1635251"/>
              <a:ext cx="3718560" cy="4759452"/>
            </a:xfrm>
            <a:prstGeom prst="rect">
              <a:avLst/>
            </a:prstGeom>
          </p:spPr>
        </p:pic>
      </p:grpSp>
      <p:sp>
        <p:nvSpPr>
          <p:cNvPr id="11" name="object 11"/>
          <p:cNvSpPr txBox="1">
            <a:spLocks noGrp="1"/>
          </p:cNvSpPr>
          <p:nvPr>
            <p:ph type="title"/>
          </p:nvPr>
        </p:nvSpPr>
        <p:spPr>
          <a:xfrm>
            <a:off x="1968500" y="51308"/>
            <a:ext cx="7621270" cy="1529080"/>
          </a:xfrm>
          <a:prstGeom prst="rect">
            <a:avLst/>
          </a:prstGeom>
        </p:spPr>
        <p:txBody>
          <a:bodyPr vert="horz" wrap="square" lIns="0" tIns="12700" rIns="0" bIns="0" rtlCol="0">
            <a:spAutoFit/>
          </a:bodyPr>
          <a:lstStyle/>
          <a:p>
            <a:pPr marL="12700" marR="5080">
              <a:spcBef>
                <a:spcPts val="100"/>
              </a:spcBef>
            </a:pPr>
            <a:r>
              <a:rPr spc="-5" dirty="0"/>
              <a:t>Management Information </a:t>
            </a:r>
            <a:r>
              <a:rPr dirty="0"/>
              <a:t>Systems: </a:t>
            </a:r>
            <a:r>
              <a:rPr spc="-985" dirty="0"/>
              <a:t> </a:t>
            </a:r>
            <a:r>
              <a:rPr dirty="0"/>
              <a:t>Managing</a:t>
            </a:r>
            <a:r>
              <a:rPr spc="-20" dirty="0"/>
              <a:t> </a:t>
            </a:r>
            <a:r>
              <a:rPr dirty="0"/>
              <a:t>the</a:t>
            </a:r>
            <a:r>
              <a:rPr spc="5" dirty="0"/>
              <a:t> </a:t>
            </a:r>
            <a:r>
              <a:rPr dirty="0"/>
              <a:t>Digital</a:t>
            </a:r>
            <a:r>
              <a:rPr spc="-5" dirty="0"/>
              <a:t> Firm</a:t>
            </a:r>
          </a:p>
          <a:p>
            <a:pPr marL="12700">
              <a:spcBef>
                <a:spcPts val="795"/>
              </a:spcBef>
            </a:pPr>
            <a:r>
              <a:rPr sz="2000" b="0" dirty="0">
                <a:latin typeface="Arial MT"/>
                <a:cs typeface="Arial MT"/>
              </a:rPr>
              <a:t>Sixteenth</a:t>
            </a:r>
            <a:r>
              <a:rPr sz="2000" b="0" spc="-55" dirty="0">
                <a:latin typeface="Arial MT"/>
                <a:cs typeface="Arial MT"/>
              </a:rPr>
              <a:t> </a:t>
            </a:r>
            <a:r>
              <a:rPr sz="2000" b="0" dirty="0">
                <a:latin typeface="Arial MT"/>
                <a:cs typeface="Arial MT"/>
              </a:rPr>
              <a:t>Edition</a:t>
            </a:r>
            <a:endParaRPr sz="2000" dirty="0">
              <a:latin typeface="Arial MT"/>
              <a:cs typeface="Arial MT"/>
            </a:endParaRPr>
          </a:p>
        </p:txBody>
      </p:sp>
      <p:sp>
        <p:nvSpPr>
          <p:cNvPr id="13" name="object 13"/>
          <p:cNvSpPr txBox="1">
            <a:spLocks noGrp="1"/>
          </p:cNvSpPr>
          <p:nvPr>
            <p:ph type="ftr" sz="quarter" idx="5"/>
          </p:nvPr>
        </p:nvSpPr>
        <p:spPr>
          <a:xfrm>
            <a:off x="5387340" y="6433002"/>
            <a:ext cx="7747845" cy="198131"/>
          </a:xfrm>
          <a:prstGeom prst="rect">
            <a:avLst/>
          </a:prstGeom>
        </p:spPr>
        <p:txBody>
          <a:bodyPr vert="horz" wrap="square" lIns="0" tIns="13335" rIns="0" bIns="0" rtlCol="0">
            <a:spAutoFit/>
          </a:bodyPr>
          <a:lstStyle/>
          <a:p>
            <a:pPr marL="12700">
              <a:spcBef>
                <a:spcPts val="105"/>
              </a:spcBef>
            </a:pPr>
            <a:r>
              <a:rPr spc="-5" dirty="0">
                <a:solidFill>
                  <a:prstClr val="black"/>
                </a:solidFill>
              </a:rPr>
              <a:t>Copyright</a:t>
            </a:r>
            <a:r>
              <a:rPr spc="10" dirty="0">
                <a:solidFill>
                  <a:prstClr val="black"/>
                </a:solidFill>
              </a:rPr>
              <a:t> </a:t>
            </a:r>
            <a:r>
              <a:rPr dirty="0">
                <a:solidFill>
                  <a:prstClr val="black"/>
                </a:solidFill>
              </a:rPr>
              <a:t>©</a:t>
            </a:r>
            <a:r>
              <a:rPr spc="-5" dirty="0">
                <a:solidFill>
                  <a:prstClr val="black"/>
                </a:solidFill>
              </a:rPr>
              <a:t> </a:t>
            </a:r>
            <a:r>
              <a:rPr dirty="0">
                <a:solidFill>
                  <a:prstClr val="black"/>
                </a:solidFill>
              </a:rPr>
              <a:t>2020,</a:t>
            </a:r>
            <a:r>
              <a:rPr spc="-20" dirty="0">
                <a:solidFill>
                  <a:prstClr val="black"/>
                </a:solidFill>
              </a:rPr>
              <a:t> </a:t>
            </a:r>
            <a:r>
              <a:rPr dirty="0">
                <a:solidFill>
                  <a:prstClr val="black"/>
                </a:solidFill>
              </a:rPr>
              <a:t>2018,</a:t>
            </a:r>
            <a:r>
              <a:rPr spc="-25" dirty="0">
                <a:solidFill>
                  <a:prstClr val="black"/>
                </a:solidFill>
              </a:rPr>
              <a:t> </a:t>
            </a:r>
            <a:r>
              <a:rPr dirty="0">
                <a:solidFill>
                  <a:prstClr val="black"/>
                </a:solidFill>
              </a:rPr>
              <a:t>2016</a:t>
            </a:r>
            <a:r>
              <a:rPr spc="-10" dirty="0">
                <a:solidFill>
                  <a:prstClr val="black"/>
                </a:solidFill>
              </a:rPr>
              <a:t> </a:t>
            </a:r>
            <a:r>
              <a:rPr spc="-5" dirty="0">
                <a:solidFill>
                  <a:prstClr val="black"/>
                </a:solidFill>
              </a:rPr>
              <a:t>Pearson</a:t>
            </a:r>
            <a:r>
              <a:rPr spc="-10" dirty="0">
                <a:solidFill>
                  <a:prstClr val="black"/>
                </a:solidFill>
              </a:rPr>
              <a:t> </a:t>
            </a:r>
            <a:r>
              <a:rPr spc="-5" dirty="0">
                <a:solidFill>
                  <a:prstClr val="black"/>
                </a:solidFill>
              </a:rPr>
              <a:t>Education,</a:t>
            </a:r>
            <a:r>
              <a:rPr spc="20" dirty="0">
                <a:solidFill>
                  <a:prstClr val="black"/>
                </a:solidFill>
              </a:rPr>
              <a:t> </a:t>
            </a:r>
            <a:r>
              <a:rPr spc="-5" dirty="0">
                <a:solidFill>
                  <a:prstClr val="black"/>
                </a:solidFill>
              </a:rPr>
              <a:t>Inc.</a:t>
            </a:r>
            <a:r>
              <a:rPr spc="15" dirty="0">
                <a:solidFill>
                  <a:prstClr val="black"/>
                </a:solidFill>
              </a:rPr>
              <a:t> </a:t>
            </a:r>
            <a:r>
              <a:rPr spc="-5" dirty="0">
                <a:solidFill>
                  <a:prstClr val="black"/>
                </a:solidFill>
              </a:rPr>
              <a:t>All</a:t>
            </a:r>
            <a:r>
              <a:rPr spc="5" dirty="0">
                <a:solidFill>
                  <a:prstClr val="black"/>
                </a:solidFill>
              </a:rPr>
              <a:t> </a:t>
            </a:r>
            <a:r>
              <a:rPr spc="-5" dirty="0">
                <a:solidFill>
                  <a:prstClr val="black"/>
                </a:solidFill>
              </a:rPr>
              <a:t>Rights</a:t>
            </a:r>
            <a:r>
              <a:rPr spc="15" dirty="0">
                <a:solidFill>
                  <a:prstClr val="black"/>
                </a:solidFill>
              </a:rPr>
              <a:t> </a:t>
            </a:r>
            <a:r>
              <a:rPr spc="-5" dirty="0">
                <a:solidFill>
                  <a:prstClr val="black"/>
                </a:solidFill>
              </a:rPr>
              <a:t>Reserved</a:t>
            </a:r>
          </a:p>
        </p:txBody>
      </p:sp>
      <p:sp>
        <p:nvSpPr>
          <p:cNvPr id="12" name="object 12"/>
          <p:cNvSpPr txBox="1"/>
          <p:nvPr/>
        </p:nvSpPr>
        <p:spPr>
          <a:xfrm>
            <a:off x="6081141" y="2536378"/>
            <a:ext cx="3908425" cy="1509395"/>
          </a:xfrm>
          <a:prstGeom prst="rect">
            <a:avLst/>
          </a:prstGeom>
        </p:spPr>
        <p:txBody>
          <a:bodyPr vert="horz" wrap="square" lIns="0" tIns="249554" rIns="0" bIns="0" rtlCol="0">
            <a:spAutoFit/>
          </a:bodyPr>
          <a:lstStyle/>
          <a:p>
            <a:pPr marL="12700">
              <a:spcBef>
                <a:spcPts val="1964"/>
              </a:spcBef>
            </a:pPr>
            <a:r>
              <a:rPr sz="3200" spc="-5" dirty="0">
                <a:solidFill>
                  <a:prstClr val="black"/>
                </a:solidFill>
                <a:latin typeface="Arial MT"/>
                <a:cs typeface="Arial MT"/>
              </a:rPr>
              <a:t>Chapter</a:t>
            </a:r>
            <a:r>
              <a:rPr sz="3200" spc="-55" dirty="0">
                <a:solidFill>
                  <a:prstClr val="black"/>
                </a:solidFill>
                <a:latin typeface="Arial MT"/>
                <a:cs typeface="Arial MT"/>
              </a:rPr>
              <a:t> </a:t>
            </a:r>
            <a:r>
              <a:rPr sz="3200" spc="-125" dirty="0">
                <a:solidFill>
                  <a:prstClr val="black"/>
                </a:solidFill>
                <a:latin typeface="Arial MT"/>
                <a:cs typeface="Arial MT"/>
              </a:rPr>
              <a:t>11</a:t>
            </a:r>
            <a:endParaRPr sz="3200">
              <a:solidFill>
                <a:prstClr val="black"/>
              </a:solidFill>
              <a:latin typeface="Arial MT"/>
              <a:cs typeface="Arial MT"/>
            </a:endParaRPr>
          </a:p>
          <a:p>
            <a:pPr marL="12700" marR="5080">
              <a:spcBef>
                <a:spcPts val="1175"/>
              </a:spcBef>
            </a:pPr>
            <a:r>
              <a:rPr sz="2000" dirty="0">
                <a:solidFill>
                  <a:prstClr val="black"/>
                </a:solidFill>
                <a:latin typeface="Arial MT"/>
                <a:cs typeface="Arial MT"/>
              </a:rPr>
              <a:t>Managing</a:t>
            </a:r>
            <a:r>
              <a:rPr sz="2000" spc="-35" dirty="0">
                <a:solidFill>
                  <a:prstClr val="black"/>
                </a:solidFill>
                <a:latin typeface="Arial MT"/>
                <a:cs typeface="Arial MT"/>
              </a:rPr>
              <a:t> </a:t>
            </a:r>
            <a:r>
              <a:rPr sz="2000" dirty="0">
                <a:solidFill>
                  <a:prstClr val="black"/>
                </a:solidFill>
                <a:latin typeface="Arial MT"/>
                <a:cs typeface="Arial MT"/>
              </a:rPr>
              <a:t>Knowledge</a:t>
            </a:r>
            <a:r>
              <a:rPr sz="2000" spc="-20" dirty="0">
                <a:solidFill>
                  <a:prstClr val="black"/>
                </a:solidFill>
                <a:latin typeface="Arial MT"/>
                <a:cs typeface="Arial MT"/>
              </a:rPr>
              <a:t> </a:t>
            </a:r>
            <a:r>
              <a:rPr sz="2000" dirty="0">
                <a:solidFill>
                  <a:prstClr val="black"/>
                </a:solidFill>
                <a:latin typeface="Arial MT"/>
                <a:cs typeface="Arial MT"/>
              </a:rPr>
              <a:t>and</a:t>
            </a:r>
            <a:r>
              <a:rPr sz="2000" spc="-125" dirty="0">
                <a:solidFill>
                  <a:prstClr val="black"/>
                </a:solidFill>
                <a:latin typeface="Arial MT"/>
                <a:cs typeface="Arial MT"/>
              </a:rPr>
              <a:t> </a:t>
            </a:r>
            <a:r>
              <a:rPr sz="2000" spc="-5" dirty="0">
                <a:solidFill>
                  <a:prstClr val="black"/>
                </a:solidFill>
                <a:latin typeface="Arial MT"/>
                <a:cs typeface="Arial MT"/>
              </a:rPr>
              <a:t>Artificial </a:t>
            </a:r>
            <a:r>
              <a:rPr sz="2000" spc="-540" dirty="0">
                <a:solidFill>
                  <a:prstClr val="black"/>
                </a:solidFill>
                <a:latin typeface="Arial MT"/>
                <a:cs typeface="Arial MT"/>
              </a:rPr>
              <a:t> </a:t>
            </a:r>
            <a:r>
              <a:rPr sz="2000" dirty="0">
                <a:solidFill>
                  <a:prstClr val="black"/>
                </a:solidFill>
                <a:latin typeface="Arial MT"/>
                <a:cs typeface="Arial MT"/>
              </a:rPr>
              <a:t>Intelligence</a:t>
            </a:r>
            <a:endParaRPr sz="2000">
              <a:solidFill>
                <a:prstClr val="black"/>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666" y="554127"/>
            <a:ext cx="11006667" cy="566822"/>
          </a:xfrm>
          <a:prstGeom prst="rect">
            <a:avLst/>
          </a:prstGeom>
        </p:spPr>
        <p:txBody>
          <a:bodyPr vert="horz" wrap="square" lIns="0" tIns="12700" rIns="0" bIns="0" rtlCol="0">
            <a:spAutoFit/>
          </a:bodyPr>
          <a:lstStyle/>
          <a:p>
            <a:pPr marL="12700" marR="5080">
              <a:spcBef>
                <a:spcPts val="100"/>
              </a:spcBef>
            </a:pPr>
            <a:r>
              <a:rPr dirty="0">
                <a:latin typeface="Cambria" panose="02040503050406030204" pitchFamily="18" charset="0"/>
                <a:ea typeface="Cambria" panose="02040503050406030204" pitchFamily="18" charset="0"/>
              </a:rPr>
              <a:t>The</a:t>
            </a:r>
            <a:r>
              <a:rPr spc="-20" dirty="0">
                <a:latin typeface="Cambria" panose="02040503050406030204" pitchFamily="18" charset="0"/>
                <a:ea typeface="Cambria" panose="02040503050406030204" pitchFamily="18" charset="0"/>
              </a:rPr>
              <a:t> </a:t>
            </a:r>
            <a:r>
              <a:rPr spc="-5" dirty="0">
                <a:latin typeface="Cambria" panose="02040503050406030204" pitchFamily="18" charset="0"/>
                <a:ea typeface="Cambria" panose="02040503050406030204" pitchFamily="18" charset="0"/>
              </a:rPr>
              <a:t>Knowledge</a:t>
            </a:r>
            <a:r>
              <a:rPr spc="-15"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Management</a:t>
            </a:r>
            <a:r>
              <a:rPr spc="-15" dirty="0">
                <a:latin typeface="Cambria" panose="02040503050406030204" pitchFamily="18" charset="0"/>
                <a:ea typeface="Cambria" panose="02040503050406030204" pitchFamily="18" charset="0"/>
              </a:rPr>
              <a:t> </a:t>
            </a:r>
            <a:r>
              <a:rPr spc="-45" dirty="0">
                <a:latin typeface="Cambria" panose="02040503050406030204" pitchFamily="18" charset="0"/>
                <a:ea typeface="Cambria" panose="02040503050406030204" pitchFamily="18" charset="0"/>
              </a:rPr>
              <a:t>Value </a:t>
            </a:r>
            <a:r>
              <a:rPr spc="-985"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Chain</a:t>
            </a:r>
            <a:endParaRPr sz="2800" dirty="0">
              <a:latin typeface="Cambria" panose="02040503050406030204" pitchFamily="18" charset="0"/>
              <a:ea typeface="Cambria" panose="02040503050406030204" pitchFamily="18" charset="0"/>
            </a:endParaRPr>
          </a:p>
        </p:txBody>
      </p:sp>
      <p:sp>
        <p:nvSpPr>
          <p:cNvPr id="3" name="object 3"/>
          <p:cNvSpPr txBox="1"/>
          <p:nvPr/>
        </p:nvSpPr>
        <p:spPr>
          <a:xfrm>
            <a:off x="1306350" y="1496690"/>
            <a:ext cx="7782559" cy="4560570"/>
          </a:xfrm>
          <a:prstGeom prst="rect">
            <a:avLst/>
          </a:prstGeom>
        </p:spPr>
        <p:txBody>
          <a:bodyPr vert="horz" wrap="square" lIns="0" tIns="88900" rIns="0" bIns="0" rtlCol="0">
            <a:spAutoFit/>
          </a:bodyPr>
          <a:lstStyle/>
          <a:p>
            <a:pPr marL="268605" indent="-256540">
              <a:spcBef>
                <a:spcPts val="700"/>
              </a:spcBef>
              <a:buClr>
                <a:srgbClr val="007EA2"/>
              </a:buClr>
              <a:buChar char="•"/>
              <a:tabLst>
                <a:tab pos="268605" algn="l"/>
                <a:tab pos="269240" algn="l"/>
              </a:tabLst>
            </a:pPr>
            <a:r>
              <a:rPr sz="2000" dirty="0">
                <a:latin typeface="Cambria" panose="02040503050406030204" pitchFamily="18" charset="0"/>
                <a:ea typeface="Cambria" panose="02040503050406030204" pitchFamily="18" charset="0"/>
                <a:cs typeface="Arial MT"/>
              </a:rPr>
              <a:t>Knowledge</a:t>
            </a:r>
            <a:r>
              <a:rPr sz="2000" spc="-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dissemination</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Portals,</a:t>
            </a:r>
            <a:r>
              <a:rPr sz="2000" spc="-6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wikis</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E-mail,</a:t>
            </a:r>
            <a:r>
              <a:rPr sz="2000" spc="-3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instant</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messaging</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Search</a:t>
            </a:r>
            <a:r>
              <a:rPr sz="2000" spc="-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engines,</a:t>
            </a:r>
            <a:r>
              <a:rPr sz="2000" spc="-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collaboration</a:t>
            </a:r>
            <a:r>
              <a:rPr sz="2000" spc="-3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tools</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A</a:t>
            </a:r>
            <a:r>
              <a:rPr sz="2000" spc="-13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deluge</a:t>
            </a:r>
            <a:r>
              <a:rPr sz="2000" spc="-3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of</a:t>
            </a:r>
            <a:r>
              <a:rPr sz="2000" spc="-3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information?</a:t>
            </a:r>
          </a:p>
          <a:p>
            <a:pPr marL="1155700" marR="5080" lvl="2" indent="-228600">
              <a:spcBef>
                <a:spcPts val="605"/>
              </a:spcBef>
              <a:buClr>
                <a:srgbClr val="007EA2"/>
              </a:buClr>
              <a:buFont typeface="Wingdings"/>
              <a:buChar char=""/>
              <a:tabLst>
                <a:tab pos="1156335" algn="l"/>
              </a:tabLst>
            </a:pPr>
            <a:r>
              <a:rPr sz="2000" spc="-10" dirty="0">
                <a:latin typeface="Cambria" panose="02040503050406030204" pitchFamily="18" charset="0"/>
                <a:ea typeface="Cambria" panose="02040503050406030204" pitchFamily="18" charset="0"/>
                <a:cs typeface="Arial MT"/>
              </a:rPr>
              <a:t>Training </a:t>
            </a:r>
            <a:r>
              <a:rPr sz="2000" dirty="0">
                <a:latin typeface="Cambria" panose="02040503050406030204" pitchFamily="18" charset="0"/>
                <a:ea typeface="Cambria" panose="02040503050406030204" pitchFamily="18" charset="0"/>
                <a:cs typeface="Arial MT"/>
              </a:rPr>
              <a:t>programs, informal networks, and shared </a:t>
            </a:r>
            <a:r>
              <a:rPr sz="2000" spc="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management</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experience</a:t>
            </a:r>
            <a:r>
              <a:rPr sz="2000" spc="-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help managers</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focus</a:t>
            </a:r>
            <a:r>
              <a:rPr sz="2000" spc="-2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attention</a:t>
            </a:r>
            <a:r>
              <a:rPr sz="2000" spc="-3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on </a:t>
            </a:r>
            <a:r>
              <a:rPr sz="2000" spc="-5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important</a:t>
            </a:r>
            <a:r>
              <a:rPr sz="2000" spc="-3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information.</a:t>
            </a:r>
          </a:p>
          <a:p>
            <a:pPr marL="268605" indent="-256540">
              <a:spcBef>
                <a:spcPts val="1500"/>
              </a:spcBef>
              <a:buClr>
                <a:srgbClr val="007EA2"/>
              </a:buClr>
              <a:buChar char="•"/>
              <a:tabLst>
                <a:tab pos="268605" algn="l"/>
                <a:tab pos="269240" algn="l"/>
              </a:tabLst>
            </a:pPr>
            <a:r>
              <a:rPr sz="2000" dirty="0">
                <a:latin typeface="Cambria" panose="02040503050406030204" pitchFamily="18" charset="0"/>
                <a:ea typeface="Cambria" panose="02040503050406030204" pitchFamily="18" charset="0"/>
                <a:cs typeface="Arial MT"/>
              </a:rPr>
              <a:t>Knowledge</a:t>
            </a:r>
            <a:r>
              <a:rPr sz="2000" spc="-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application</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New</a:t>
            </a:r>
            <a:r>
              <a:rPr sz="2000" spc="-3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business</a:t>
            </a:r>
            <a:r>
              <a:rPr sz="2000" spc="-4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practices</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New</a:t>
            </a:r>
            <a:r>
              <a:rPr sz="2000" spc="-3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products</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and</a:t>
            </a:r>
            <a:r>
              <a:rPr sz="2000" spc="-2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services</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New</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082" y="746667"/>
            <a:ext cx="11006667" cy="566822"/>
          </a:xfrm>
          <a:prstGeom prst="rect">
            <a:avLst/>
          </a:prstGeom>
        </p:spPr>
        <p:txBody>
          <a:bodyPr vert="horz" wrap="square" lIns="0" tIns="12700" rIns="0" bIns="0" rtlCol="0">
            <a:spAutoFit/>
          </a:bodyPr>
          <a:lstStyle/>
          <a:p>
            <a:pPr marL="12700" marR="5080" algn="ctr">
              <a:spcBef>
                <a:spcPts val="100"/>
              </a:spcBef>
            </a:pPr>
            <a:r>
              <a:rPr spc="-55" dirty="0">
                <a:latin typeface="Cambria" panose="02040503050406030204" pitchFamily="18" charset="0"/>
                <a:ea typeface="Cambria" panose="02040503050406030204" pitchFamily="18" charset="0"/>
              </a:rPr>
              <a:t>Types </a:t>
            </a:r>
            <a:r>
              <a:rPr dirty="0">
                <a:latin typeface="Cambria" panose="02040503050406030204" pitchFamily="18" charset="0"/>
                <a:ea typeface="Cambria" panose="02040503050406030204" pitchFamily="18" charset="0"/>
              </a:rPr>
              <a:t>of </a:t>
            </a:r>
            <a:r>
              <a:rPr spc="-5" dirty="0">
                <a:latin typeface="Cambria" panose="02040503050406030204" pitchFamily="18" charset="0"/>
                <a:ea typeface="Cambria" panose="02040503050406030204" pitchFamily="18" charset="0"/>
              </a:rPr>
              <a:t>Knowledge </a:t>
            </a:r>
            <a:r>
              <a:rPr dirty="0">
                <a:latin typeface="Cambria" panose="02040503050406030204" pitchFamily="18" charset="0"/>
                <a:ea typeface="Cambria" panose="02040503050406030204" pitchFamily="18" charset="0"/>
              </a:rPr>
              <a:t>Management </a:t>
            </a:r>
            <a:r>
              <a:rPr spc="-990"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Systems</a:t>
            </a:r>
          </a:p>
        </p:txBody>
      </p:sp>
      <p:sp>
        <p:nvSpPr>
          <p:cNvPr id="3" name="object 3"/>
          <p:cNvSpPr txBox="1"/>
          <p:nvPr/>
        </p:nvSpPr>
        <p:spPr>
          <a:xfrm>
            <a:off x="1453493" y="1763105"/>
            <a:ext cx="9687472" cy="3752309"/>
          </a:xfrm>
          <a:prstGeom prst="rect">
            <a:avLst/>
          </a:prstGeom>
        </p:spPr>
        <p:txBody>
          <a:bodyPr vert="horz" wrap="square" lIns="0" tIns="88900" rIns="0" bIns="0" rtlCol="0">
            <a:spAutoFit/>
          </a:bodyPr>
          <a:lstStyle/>
          <a:p>
            <a:pPr marL="268605" indent="-256540">
              <a:spcBef>
                <a:spcPts val="700"/>
              </a:spcBef>
              <a:buClr>
                <a:srgbClr val="007EA2"/>
              </a:buClr>
              <a:buChar char="•"/>
              <a:tabLst>
                <a:tab pos="268605" algn="l"/>
                <a:tab pos="269240" algn="l"/>
              </a:tabLst>
            </a:pPr>
            <a:r>
              <a:rPr sz="2200" spc="-5" dirty="0">
                <a:latin typeface="Cambria" panose="02040503050406030204" pitchFamily="18" charset="0"/>
                <a:ea typeface="Cambria" panose="02040503050406030204" pitchFamily="18" charset="0"/>
                <a:cs typeface="Arial MT"/>
              </a:rPr>
              <a:t>Enterprise-wide</a:t>
            </a:r>
            <a:r>
              <a:rPr sz="2200" spc="2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knowledge</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management</a:t>
            </a:r>
            <a:r>
              <a:rPr sz="2200" spc="5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systems</a:t>
            </a:r>
            <a:endParaRPr sz="2200" dirty="0">
              <a:latin typeface="Cambria" panose="02040503050406030204" pitchFamily="18" charset="0"/>
              <a:ea typeface="Cambria" panose="02040503050406030204" pitchFamily="18" charset="0"/>
              <a:cs typeface="Arial MT"/>
            </a:endParaRPr>
          </a:p>
          <a:p>
            <a:pPr marL="753110" marR="1015365" lvl="1" indent="-283845">
              <a:spcBef>
                <a:spcPts val="605"/>
              </a:spcBef>
              <a:buClr>
                <a:srgbClr val="007EA2"/>
              </a:buClr>
              <a:buChar char="–"/>
              <a:tabLst>
                <a:tab pos="753110" algn="l"/>
                <a:tab pos="753745" algn="l"/>
              </a:tabLst>
            </a:pPr>
            <a:r>
              <a:rPr sz="2200" spc="-5" dirty="0">
                <a:latin typeface="Cambria" panose="02040503050406030204" pitchFamily="18" charset="0"/>
                <a:ea typeface="Cambria" panose="02040503050406030204" pitchFamily="18" charset="0"/>
                <a:cs typeface="Arial MT"/>
              </a:rPr>
              <a:t>General-purpose</a:t>
            </a:r>
            <a:r>
              <a:rPr sz="2200" spc="3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firm-wide</a:t>
            </a:r>
            <a:r>
              <a:rPr sz="2200" spc="45" dirty="0">
                <a:latin typeface="Cambria" panose="02040503050406030204" pitchFamily="18" charset="0"/>
                <a:ea typeface="Cambria" panose="02040503050406030204" pitchFamily="18" charset="0"/>
                <a:cs typeface="Arial MT"/>
              </a:rPr>
              <a:t> </a:t>
            </a:r>
            <a:r>
              <a:rPr sz="2200" spc="-10" dirty="0">
                <a:latin typeface="Cambria" panose="02040503050406030204" pitchFamily="18" charset="0"/>
                <a:ea typeface="Cambria" panose="02040503050406030204" pitchFamily="18" charset="0"/>
                <a:cs typeface="Arial MT"/>
              </a:rPr>
              <a:t>efforts</a:t>
            </a:r>
            <a:r>
              <a:rPr sz="2200" spc="1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to</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collect,</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store, </a:t>
            </a:r>
            <a:r>
              <a:rPr sz="2200" spc="-6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distribute,</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and</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apply</a:t>
            </a:r>
            <a:r>
              <a:rPr sz="2200" spc="1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digital</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content</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and</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knowledge</a:t>
            </a:r>
            <a:endParaRPr sz="2200" dirty="0">
              <a:latin typeface="Cambria" panose="02040503050406030204" pitchFamily="18" charset="0"/>
              <a:ea typeface="Cambria" panose="02040503050406030204" pitchFamily="18" charset="0"/>
              <a:cs typeface="Arial MT"/>
            </a:endParaRPr>
          </a:p>
          <a:p>
            <a:pPr marL="268605" indent="-256540">
              <a:spcBef>
                <a:spcPts val="1500"/>
              </a:spcBef>
              <a:buClr>
                <a:srgbClr val="007EA2"/>
              </a:buClr>
              <a:buChar char="•"/>
              <a:tabLst>
                <a:tab pos="268605" algn="l"/>
                <a:tab pos="269240" algn="l"/>
              </a:tabLst>
            </a:pPr>
            <a:r>
              <a:rPr sz="2200" spc="-5" dirty="0">
                <a:latin typeface="Cambria" panose="02040503050406030204" pitchFamily="18" charset="0"/>
                <a:ea typeface="Cambria" panose="02040503050406030204" pitchFamily="18" charset="0"/>
                <a:cs typeface="Arial MT"/>
              </a:rPr>
              <a:t>Knowledge</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work</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systems</a:t>
            </a:r>
            <a:r>
              <a:rPr sz="2200" spc="1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(KWS)</a:t>
            </a:r>
            <a:endParaRPr sz="2200" dirty="0">
              <a:latin typeface="Cambria" panose="02040503050406030204" pitchFamily="18" charset="0"/>
              <a:ea typeface="Cambria" panose="02040503050406030204" pitchFamily="18" charset="0"/>
              <a:cs typeface="Arial MT"/>
            </a:endParaRPr>
          </a:p>
          <a:p>
            <a:pPr marL="753110" marR="113030" lvl="1" indent="-283845">
              <a:spcBef>
                <a:spcPts val="600"/>
              </a:spcBef>
              <a:buClr>
                <a:srgbClr val="007EA2"/>
              </a:buClr>
              <a:buChar char="–"/>
              <a:tabLst>
                <a:tab pos="753110" algn="l"/>
                <a:tab pos="753745" algn="l"/>
              </a:tabLst>
            </a:pPr>
            <a:r>
              <a:rPr sz="2200" spc="-5" dirty="0">
                <a:latin typeface="Cambria" panose="02040503050406030204" pitchFamily="18" charset="0"/>
                <a:ea typeface="Cambria" panose="02040503050406030204" pitchFamily="18" charset="0"/>
                <a:cs typeface="Arial MT"/>
              </a:rPr>
              <a:t>Specialized systems</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built</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for</a:t>
            </a:r>
            <a:r>
              <a:rPr sz="2200" spc="10" dirty="0">
                <a:latin typeface="Cambria" panose="02040503050406030204" pitchFamily="18" charset="0"/>
                <a:ea typeface="Cambria" panose="02040503050406030204" pitchFamily="18" charset="0"/>
                <a:cs typeface="Arial MT"/>
              </a:rPr>
              <a:t> </a:t>
            </a:r>
            <a:r>
              <a:rPr sz="2200" dirty="0">
                <a:latin typeface="Cambria" panose="02040503050406030204" pitchFamily="18" charset="0"/>
                <a:ea typeface="Cambria" panose="02040503050406030204" pitchFamily="18" charset="0"/>
                <a:cs typeface="Arial MT"/>
              </a:rPr>
              <a:t>engineers, scientists,</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other </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knowledge</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workers</a:t>
            </a:r>
            <a:r>
              <a:rPr sz="2200" spc="2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charged</a:t>
            </a:r>
            <a:r>
              <a:rPr sz="2200" spc="1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with</a:t>
            </a:r>
            <a:r>
              <a:rPr sz="2200" spc="2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discovering</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and</a:t>
            </a:r>
            <a:r>
              <a:rPr sz="2200" spc="1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creating </a:t>
            </a:r>
            <a:r>
              <a:rPr sz="2200" spc="-59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new</a:t>
            </a:r>
            <a:r>
              <a:rPr sz="2200" spc="-1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knowledge</a:t>
            </a:r>
            <a:endParaRPr sz="2200" dirty="0">
              <a:latin typeface="Cambria" panose="02040503050406030204" pitchFamily="18" charset="0"/>
              <a:ea typeface="Cambria" panose="02040503050406030204" pitchFamily="18" charset="0"/>
              <a:cs typeface="Arial MT"/>
            </a:endParaRPr>
          </a:p>
          <a:p>
            <a:pPr marL="268605" indent="-256540">
              <a:spcBef>
                <a:spcPts val="1500"/>
              </a:spcBef>
              <a:buClr>
                <a:srgbClr val="007EA2"/>
              </a:buClr>
              <a:buChar char="•"/>
              <a:tabLst>
                <a:tab pos="268605" algn="l"/>
                <a:tab pos="269240" algn="l"/>
              </a:tabLst>
            </a:pPr>
            <a:r>
              <a:rPr sz="2200" dirty="0">
                <a:latin typeface="Cambria" panose="02040503050406030204" pitchFamily="18" charset="0"/>
                <a:ea typeface="Cambria" panose="02040503050406030204" pitchFamily="18" charset="0"/>
                <a:cs typeface="Arial MT"/>
              </a:rPr>
              <a:t>Intelligent</a:t>
            </a:r>
            <a:r>
              <a:rPr sz="2200" spc="-3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techniques</a:t>
            </a:r>
            <a:endParaRPr sz="2200" dirty="0">
              <a:latin typeface="Cambria" panose="02040503050406030204" pitchFamily="18" charset="0"/>
              <a:ea typeface="Cambria" panose="02040503050406030204" pitchFamily="18" charset="0"/>
              <a:cs typeface="Arial MT"/>
            </a:endParaRPr>
          </a:p>
          <a:p>
            <a:pPr marL="753110" marR="5080" lvl="1" indent="-283845">
              <a:spcBef>
                <a:spcPts val="605"/>
              </a:spcBef>
              <a:buClr>
                <a:srgbClr val="007EA2"/>
              </a:buClr>
              <a:buChar char="–"/>
              <a:tabLst>
                <a:tab pos="753110" algn="l"/>
                <a:tab pos="753745" algn="l"/>
              </a:tabLst>
            </a:pPr>
            <a:r>
              <a:rPr sz="2200" spc="-5" dirty="0">
                <a:latin typeface="Cambria" panose="02040503050406030204" pitchFamily="18" charset="0"/>
                <a:ea typeface="Cambria" panose="02040503050406030204" pitchFamily="18" charset="0"/>
                <a:cs typeface="Arial MT"/>
              </a:rPr>
              <a:t>Diverse</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group</a:t>
            </a:r>
            <a:r>
              <a:rPr sz="2200" spc="2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of</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techniques</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such</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as</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data</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mining</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used</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for </a:t>
            </a:r>
            <a:r>
              <a:rPr sz="220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various</a:t>
            </a:r>
            <a:r>
              <a:rPr sz="2200" spc="4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goals:</a:t>
            </a:r>
            <a:r>
              <a:rPr sz="2200" spc="1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discovering</a:t>
            </a:r>
            <a:r>
              <a:rPr sz="2200" spc="3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knowledge,</a:t>
            </a:r>
            <a:r>
              <a:rPr sz="2200" spc="2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distilling</a:t>
            </a:r>
            <a:r>
              <a:rPr sz="2200" spc="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knowledge, </a:t>
            </a:r>
            <a:r>
              <a:rPr sz="2200" spc="-595"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discovering optimal</a:t>
            </a:r>
            <a:r>
              <a:rPr sz="2200" spc="10" dirty="0">
                <a:latin typeface="Cambria" panose="02040503050406030204" pitchFamily="18" charset="0"/>
                <a:ea typeface="Cambria" panose="02040503050406030204" pitchFamily="18" charset="0"/>
                <a:cs typeface="Arial MT"/>
              </a:rPr>
              <a:t> </a:t>
            </a:r>
            <a:r>
              <a:rPr sz="2200" spc="-5" dirty="0">
                <a:latin typeface="Cambria" panose="02040503050406030204" pitchFamily="18" charset="0"/>
                <a:ea typeface="Cambria" panose="02040503050406030204" pitchFamily="18" charset="0"/>
                <a:cs typeface="Arial MT"/>
              </a:rPr>
              <a:t>solutions</a:t>
            </a:r>
            <a:endParaRPr sz="2200" dirty="0">
              <a:latin typeface="Cambria" panose="02040503050406030204" pitchFamily="18" charset="0"/>
              <a:ea typeface="Cambria" panose="02040503050406030204" pitchFamily="18" charset="0"/>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1" y="432943"/>
            <a:ext cx="7393305" cy="1123315"/>
          </a:xfrm>
          <a:prstGeom prst="rect">
            <a:avLst/>
          </a:prstGeom>
        </p:spPr>
        <p:txBody>
          <a:bodyPr vert="horz" wrap="square" lIns="0" tIns="12700" rIns="0" bIns="0" rtlCol="0">
            <a:spAutoFit/>
          </a:bodyPr>
          <a:lstStyle/>
          <a:p>
            <a:pPr marL="12700" marR="5080">
              <a:spcBef>
                <a:spcPts val="100"/>
              </a:spcBef>
            </a:pPr>
            <a:r>
              <a:rPr spc="-5" dirty="0"/>
              <a:t>Figure </a:t>
            </a:r>
            <a:r>
              <a:rPr spc="-50" dirty="0"/>
              <a:t>11.2</a:t>
            </a:r>
            <a:r>
              <a:rPr spc="-5" dirty="0"/>
              <a:t> </a:t>
            </a:r>
            <a:r>
              <a:rPr dirty="0"/>
              <a:t>Major</a:t>
            </a:r>
            <a:r>
              <a:rPr spc="-20" dirty="0"/>
              <a:t> </a:t>
            </a:r>
            <a:r>
              <a:rPr spc="-55" dirty="0"/>
              <a:t>Types</a:t>
            </a:r>
            <a:r>
              <a:rPr spc="-5" dirty="0"/>
              <a:t> </a:t>
            </a:r>
            <a:r>
              <a:rPr dirty="0"/>
              <a:t>of </a:t>
            </a:r>
            <a:r>
              <a:rPr spc="5" dirty="0"/>
              <a:t> </a:t>
            </a:r>
            <a:r>
              <a:rPr spc="-5" dirty="0"/>
              <a:t>Knowledge</a:t>
            </a:r>
            <a:r>
              <a:rPr spc="-15" dirty="0"/>
              <a:t> </a:t>
            </a:r>
            <a:r>
              <a:rPr dirty="0"/>
              <a:t>Management</a:t>
            </a:r>
            <a:r>
              <a:rPr spc="-15" dirty="0"/>
              <a:t> </a:t>
            </a:r>
            <a:r>
              <a:rPr spc="-5" dirty="0"/>
              <a:t>Systems</a:t>
            </a:r>
          </a:p>
        </p:txBody>
      </p:sp>
      <p:pic>
        <p:nvPicPr>
          <p:cNvPr id="3" name="object 3"/>
          <p:cNvPicPr/>
          <p:nvPr/>
        </p:nvPicPr>
        <p:blipFill>
          <a:blip r:embed="rId2" cstate="print"/>
          <a:stretch>
            <a:fillRect/>
          </a:stretch>
        </p:blipFill>
        <p:spPr>
          <a:xfrm>
            <a:off x="2013204" y="1901952"/>
            <a:ext cx="8153400" cy="36346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B619-7530-CA2A-6F05-0B936B56E139}"/>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Artificial Intelligence</a:t>
            </a:r>
          </a:p>
        </p:txBody>
      </p:sp>
      <p:sp>
        <p:nvSpPr>
          <p:cNvPr id="4" name="TextBox 3">
            <a:extLst>
              <a:ext uri="{FF2B5EF4-FFF2-40B4-BE49-F238E27FC236}">
                <a16:creationId xmlns:a16="http://schemas.microsoft.com/office/drawing/2014/main" id="{7EDBF040-6799-6903-4543-9A678F510657}"/>
              </a:ext>
            </a:extLst>
          </p:cNvPr>
          <p:cNvSpPr txBox="1"/>
          <p:nvPr/>
        </p:nvSpPr>
        <p:spPr>
          <a:xfrm>
            <a:off x="1747520" y="1247616"/>
            <a:ext cx="8696960" cy="1323439"/>
          </a:xfrm>
          <a:prstGeom prst="rect">
            <a:avLst/>
          </a:prstGeom>
          <a:noFill/>
        </p:spPr>
        <p:txBody>
          <a:bodyPr wrap="square">
            <a:spAutoFit/>
          </a:bodyPr>
          <a:lstStyle/>
          <a:p>
            <a:pPr algn="ctr"/>
            <a:r>
              <a:rPr lang="en-US" sz="2000" dirty="0">
                <a:latin typeface="Cambria" panose="02040503050406030204" pitchFamily="18" charset="0"/>
                <a:ea typeface="Cambria" panose="02040503050406030204" pitchFamily="18" charset="0"/>
              </a:rPr>
              <a:t>Artificial intelligence is a field of science concerned with building computers and machines that can reason, learn, and act in such a way that would normally require human intelligence or that involves data whose scale exceeds what humans can analyze.</a:t>
            </a:r>
          </a:p>
        </p:txBody>
      </p:sp>
      <p:pic>
        <p:nvPicPr>
          <p:cNvPr id="3" name="Picture 2">
            <a:extLst>
              <a:ext uri="{FF2B5EF4-FFF2-40B4-BE49-F238E27FC236}">
                <a16:creationId xmlns:a16="http://schemas.microsoft.com/office/drawing/2014/main" id="{4EBACB95-4E8A-883F-0438-686A90948E4F}"/>
              </a:ext>
            </a:extLst>
          </p:cNvPr>
          <p:cNvPicPr>
            <a:picLocks noChangeAspect="1"/>
          </p:cNvPicPr>
          <p:nvPr/>
        </p:nvPicPr>
        <p:blipFill>
          <a:blip r:embed="rId2"/>
          <a:stretch>
            <a:fillRect/>
          </a:stretch>
        </p:blipFill>
        <p:spPr>
          <a:xfrm>
            <a:off x="2905760" y="2831730"/>
            <a:ext cx="6562725" cy="3937635"/>
          </a:xfrm>
          <a:prstGeom prst="rect">
            <a:avLst/>
          </a:prstGeom>
        </p:spPr>
      </p:pic>
    </p:spTree>
    <p:extLst>
      <p:ext uri="{BB962C8B-B14F-4D97-AF65-F5344CB8AC3E}">
        <p14:creationId xmlns:p14="http://schemas.microsoft.com/office/powerpoint/2010/main" val="199960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218D-A315-4A61-8C89-27F2442EF08A}"/>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Evolution of Artificial Intelligence</a:t>
            </a:r>
          </a:p>
        </p:txBody>
      </p:sp>
      <p:sp>
        <p:nvSpPr>
          <p:cNvPr id="5" name="TextBox 4">
            <a:extLst>
              <a:ext uri="{FF2B5EF4-FFF2-40B4-BE49-F238E27FC236}">
                <a16:creationId xmlns:a16="http://schemas.microsoft.com/office/drawing/2014/main" id="{23BAC4BA-91DB-E47B-A282-23858AF13881}"/>
              </a:ext>
            </a:extLst>
          </p:cNvPr>
          <p:cNvSpPr txBox="1"/>
          <p:nvPr/>
        </p:nvSpPr>
        <p:spPr>
          <a:xfrm>
            <a:off x="270934" y="1443841"/>
            <a:ext cx="11328400" cy="5016758"/>
          </a:xfrm>
          <a:prstGeom prst="rect">
            <a:avLst/>
          </a:prstGeom>
          <a:noFill/>
        </p:spPr>
        <p:txBody>
          <a:bodyPr wrap="square">
            <a:spAutoFit/>
          </a:bodyPr>
          <a:lstStyle/>
          <a:p>
            <a:r>
              <a:rPr lang="en-US" sz="1600" dirty="0">
                <a:latin typeface="Cambria" panose="02040503050406030204" pitchFamily="18" charset="0"/>
                <a:ea typeface="Cambria" panose="02040503050406030204" pitchFamily="18" charset="0"/>
              </a:rPr>
              <a:t>1950 TURING TEST Computer scientist Alan Turing proposes a test for machine intelligence. If a machine can trick humans into thinking it is human, then it has intelligence</a:t>
            </a:r>
          </a:p>
          <a:p>
            <a:r>
              <a:rPr lang="en-US" sz="1600" dirty="0">
                <a:latin typeface="Cambria" panose="02040503050406030204" pitchFamily="18" charset="0"/>
                <a:ea typeface="Cambria" panose="02040503050406030204" pitchFamily="18" charset="0"/>
              </a:rPr>
              <a:t>1955 A.I. BORN Term ‘artificial intelligence’ is coined by computer scientist, John McCarthy to describe “the science and engineering of making intelligent machines”</a:t>
            </a:r>
          </a:p>
          <a:p>
            <a:r>
              <a:rPr lang="en-US" sz="1600" dirty="0">
                <a:latin typeface="Cambria" panose="02040503050406030204" pitchFamily="18" charset="0"/>
                <a:ea typeface="Cambria" panose="02040503050406030204" pitchFamily="18" charset="0"/>
              </a:rPr>
              <a:t>1961 UNIMATE First industrial robot, </a:t>
            </a:r>
            <a:r>
              <a:rPr lang="en-US" sz="1600" dirty="0" err="1">
                <a:latin typeface="Cambria" panose="02040503050406030204" pitchFamily="18" charset="0"/>
                <a:ea typeface="Cambria" panose="02040503050406030204" pitchFamily="18" charset="0"/>
              </a:rPr>
              <a:t>Unimate</a:t>
            </a:r>
            <a:r>
              <a:rPr lang="en-US" sz="1600" dirty="0">
                <a:latin typeface="Cambria" panose="02040503050406030204" pitchFamily="18" charset="0"/>
                <a:ea typeface="Cambria" panose="02040503050406030204" pitchFamily="18" charset="0"/>
              </a:rPr>
              <a:t>, goes to work at GM replacing humans on the assembly line</a:t>
            </a:r>
          </a:p>
          <a:p>
            <a:r>
              <a:rPr lang="en-US" sz="1600" dirty="0">
                <a:latin typeface="Cambria" panose="02040503050406030204" pitchFamily="18" charset="0"/>
                <a:ea typeface="Cambria" panose="02040503050406030204" pitchFamily="18" charset="0"/>
              </a:rPr>
              <a:t>1964 ELIZA Pioneering chatbot developed by Joseph </a:t>
            </a:r>
            <a:r>
              <a:rPr lang="en-US" sz="1600" dirty="0" err="1">
                <a:latin typeface="Cambria" panose="02040503050406030204" pitchFamily="18" charset="0"/>
                <a:ea typeface="Cambria" panose="02040503050406030204" pitchFamily="18" charset="0"/>
              </a:rPr>
              <a:t>Weizenbaum</a:t>
            </a:r>
            <a:r>
              <a:rPr lang="en-US" sz="1600" dirty="0">
                <a:latin typeface="Cambria" panose="02040503050406030204" pitchFamily="18" charset="0"/>
                <a:ea typeface="Cambria" panose="02040503050406030204" pitchFamily="18" charset="0"/>
              </a:rPr>
              <a:t> at MIT holds conversations with humans</a:t>
            </a:r>
          </a:p>
          <a:p>
            <a:r>
              <a:rPr lang="en-US" sz="1600" dirty="0">
                <a:latin typeface="Cambria" panose="02040503050406030204" pitchFamily="18" charset="0"/>
                <a:ea typeface="Cambria" panose="02040503050406030204" pitchFamily="18" charset="0"/>
              </a:rPr>
              <a:t>1966 SHAKEY The ‘first electronic person’ from Stanford, Shakey is a general-purpose mobile robot reasons about its own actions</a:t>
            </a:r>
          </a:p>
          <a:p>
            <a:r>
              <a:rPr lang="en-US" sz="1600" dirty="0">
                <a:latin typeface="Cambria" panose="02040503050406030204" pitchFamily="18" charset="0"/>
                <a:ea typeface="Cambria" panose="02040503050406030204" pitchFamily="18" charset="0"/>
              </a:rPr>
              <a:t>1997 DEEP BLUE Deep Blue, a chess-playing computer from IBM defeats world chess champion, Garry Kasparov</a:t>
            </a:r>
          </a:p>
          <a:p>
            <a:r>
              <a:rPr lang="en-US" sz="1600" dirty="0">
                <a:latin typeface="Cambria" panose="02040503050406030204" pitchFamily="18" charset="0"/>
                <a:ea typeface="Cambria" panose="02040503050406030204" pitchFamily="18" charset="0"/>
              </a:rPr>
              <a:t>1998 KISMET Cynthia Breazeal at MIT introduces </a:t>
            </a:r>
            <a:r>
              <a:rPr lang="en-US" sz="1600" dirty="0" err="1">
                <a:latin typeface="Cambria" panose="02040503050406030204" pitchFamily="18" charset="0"/>
                <a:ea typeface="Cambria" panose="02040503050406030204" pitchFamily="18" charset="0"/>
              </a:rPr>
              <a:t>KISmet</a:t>
            </a:r>
            <a:r>
              <a:rPr lang="en-US" sz="1600" dirty="0">
                <a:latin typeface="Cambria" panose="02040503050406030204" pitchFamily="18" charset="0"/>
                <a:ea typeface="Cambria" panose="02040503050406030204" pitchFamily="18" charset="0"/>
              </a:rPr>
              <a:t>, an emotionally intelligent robot insofar as it detects and responds to people’s feelings</a:t>
            </a:r>
          </a:p>
          <a:p>
            <a:r>
              <a:rPr lang="en-US" sz="1600" dirty="0">
                <a:latin typeface="Cambria" panose="02040503050406030204" pitchFamily="18" charset="0"/>
                <a:ea typeface="Cambria" panose="02040503050406030204" pitchFamily="18" charset="0"/>
              </a:rPr>
              <a:t>1999 AIBO Sony launches first consumer robot pet dog </a:t>
            </a:r>
            <a:r>
              <a:rPr lang="en-US" sz="1600" dirty="0" err="1">
                <a:latin typeface="Cambria" panose="02040503050406030204" pitchFamily="18" charset="0"/>
                <a:ea typeface="Cambria" panose="02040503050406030204" pitchFamily="18" charset="0"/>
              </a:rPr>
              <a:t>AiBO</a:t>
            </a:r>
            <a:r>
              <a:rPr lang="en-US" sz="1600" dirty="0">
                <a:latin typeface="Cambria" panose="02040503050406030204" pitchFamily="18" charset="0"/>
                <a:ea typeface="Cambria" panose="02040503050406030204" pitchFamily="18" charset="0"/>
              </a:rPr>
              <a:t> (AI robot) with skills and personality that develop over time</a:t>
            </a:r>
          </a:p>
          <a:p>
            <a:r>
              <a:rPr lang="en-US" sz="1600" dirty="0">
                <a:latin typeface="Cambria" panose="02040503050406030204" pitchFamily="18" charset="0"/>
                <a:ea typeface="Cambria" panose="02040503050406030204" pitchFamily="18" charset="0"/>
              </a:rPr>
              <a:t>2002 ROOMBA First mass produced autonomous robotic vacuum cleaner from iRobot learns to navigate and clean homes</a:t>
            </a:r>
          </a:p>
          <a:p>
            <a:r>
              <a:rPr lang="en-US" sz="1600" dirty="0">
                <a:latin typeface="Cambria" panose="02040503050406030204" pitchFamily="18" charset="0"/>
                <a:ea typeface="Cambria" panose="02040503050406030204" pitchFamily="18" charset="0"/>
              </a:rPr>
              <a:t>2011 SIRI Apple integrates Siri, an intelligent virtual assistant with a voice interface, into the iPhone 4S</a:t>
            </a:r>
          </a:p>
          <a:p>
            <a:r>
              <a:rPr lang="en-US" sz="1600" dirty="0">
                <a:latin typeface="Cambria" panose="02040503050406030204" pitchFamily="18" charset="0"/>
                <a:ea typeface="Cambria" panose="02040503050406030204" pitchFamily="18" charset="0"/>
              </a:rPr>
              <a:t>2011 WATSON IBM’s question answering computer Watson wins first place on popular $1M prize television quiz show Jeopardy</a:t>
            </a:r>
          </a:p>
          <a:p>
            <a:r>
              <a:rPr lang="en-US" sz="1600" dirty="0">
                <a:latin typeface="Cambria" panose="02040503050406030204" pitchFamily="18" charset="0"/>
                <a:ea typeface="Cambria" panose="02040503050406030204" pitchFamily="18" charset="0"/>
              </a:rPr>
              <a:t>2014 EUGENE </a:t>
            </a:r>
            <a:r>
              <a:rPr lang="en-US" sz="1600" dirty="0" err="1">
                <a:latin typeface="Cambria" panose="02040503050406030204" pitchFamily="18" charset="0"/>
                <a:ea typeface="Cambria" panose="02040503050406030204" pitchFamily="18" charset="0"/>
              </a:rPr>
              <a:t>Eugene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Goostman</a:t>
            </a:r>
            <a:r>
              <a:rPr lang="en-US" sz="1600" dirty="0">
                <a:latin typeface="Cambria" panose="02040503050406030204" pitchFamily="18" charset="0"/>
                <a:ea typeface="Cambria" panose="02040503050406030204" pitchFamily="18" charset="0"/>
              </a:rPr>
              <a:t>, a chatbot passes the Turing Test with a third of judges believing Eugene is human</a:t>
            </a:r>
          </a:p>
          <a:p>
            <a:r>
              <a:rPr lang="en-US" sz="1600" dirty="0">
                <a:latin typeface="Cambria" panose="02040503050406030204" pitchFamily="18" charset="0"/>
                <a:ea typeface="Cambria" panose="02040503050406030204" pitchFamily="18" charset="0"/>
              </a:rPr>
              <a:t>2014 ALEXA Amazon launches Alexa, an intelligent virtual assistant with a voice interface that can complete shopping tasks</a:t>
            </a:r>
          </a:p>
          <a:p>
            <a:r>
              <a:rPr lang="en-US" sz="1600" dirty="0">
                <a:latin typeface="Cambria" panose="02040503050406030204" pitchFamily="18" charset="0"/>
                <a:ea typeface="Cambria" panose="02040503050406030204" pitchFamily="18" charset="0"/>
              </a:rPr>
              <a:t>2016 TAY Microsoft’s chatbot Tay goes rogue on social media making inflammatory and offensive racist comments</a:t>
            </a:r>
          </a:p>
          <a:p>
            <a:r>
              <a:rPr lang="en-US" sz="1600" dirty="0">
                <a:latin typeface="Cambria" panose="02040503050406030204" pitchFamily="18" charset="0"/>
                <a:ea typeface="Cambria" panose="02040503050406030204" pitchFamily="18" charset="0"/>
              </a:rPr>
              <a:t>2017 ALPHAGO Google’s A.I. AlphaGo beats world champion </a:t>
            </a:r>
            <a:r>
              <a:rPr lang="en-US" sz="1600" dirty="0" err="1">
                <a:latin typeface="Cambria" panose="02040503050406030204" pitchFamily="18" charset="0"/>
                <a:ea typeface="Cambria" panose="02040503050406030204" pitchFamily="18" charset="0"/>
              </a:rPr>
              <a:t>Ke</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Jie</a:t>
            </a:r>
            <a:r>
              <a:rPr lang="en-US" sz="1600" dirty="0">
                <a:latin typeface="Cambria" panose="02040503050406030204" pitchFamily="18" charset="0"/>
                <a:ea typeface="Cambria" panose="02040503050406030204" pitchFamily="18" charset="0"/>
              </a:rPr>
              <a:t> in the complex board game of Go, notable for its vast number (2*170) of possible positions</a:t>
            </a:r>
          </a:p>
        </p:txBody>
      </p:sp>
    </p:spTree>
    <p:extLst>
      <p:ext uri="{BB962C8B-B14F-4D97-AF65-F5344CB8AC3E}">
        <p14:creationId xmlns:p14="http://schemas.microsoft.com/office/powerpoint/2010/main" val="324821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1" y="433274"/>
            <a:ext cx="8562865" cy="566822"/>
          </a:xfrm>
          <a:prstGeom prst="rect">
            <a:avLst/>
          </a:prstGeom>
        </p:spPr>
        <p:txBody>
          <a:bodyPr vert="horz" wrap="square" lIns="0" tIns="12700" rIns="0" bIns="0" rtlCol="0">
            <a:spAutoFit/>
          </a:bodyPr>
          <a:lstStyle/>
          <a:p>
            <a:pPr marL="12700" algn="ctr">
              <a:spcBef>
                <a:spcPts val="100"/>
              </a:spcBef>
            </a:pPr>
            <a:r>
              <a:rPr lang="en-US" dirty="0">
                <a:latin typeface="Cambria" panose="02040503050406030204" pitchFamily="18" charset="0"/>
                <a:ea typeface="Cambria" panose="02040503050406030204" pitchFamily="18" charset="0"/>
              </a:rPr>
              <a:t>Applications of </a:t>
            </a:r>
            <a:r>
              <a:rPr dirty="0">
                <a:latin typeface="Cambria" panose="02040503050406030204" pitchFamily="18" charset="0"/>
                <a:ea typeface="Cambria" panose="02040503050406030204" pitchFamily="18" charset="0"/>
              </a:rPr>
              <a:t>Artificial</a:t>
            </a:r>
            <a:r>
              <a:rPr spc="-20" dirty="0">
                <a:latin typeface="Cambria" panose="02040503050406030204" pitchFamily="18" charset="0"/>
                <a:ea typeface="Cambria" panose="02040503050406030204" pitchFamily="18" charset="0"/>
              </a:rPr>
              <a:t> </a:t>
            </a:r>
            <a:r>
              <a:rPr spc="-5" dirty="0">
                <a:latin typeface="Cambria" panose="02040503050406030204" pitchFamily="18" charset="0"/>
                <a:ea typeface="Cambria" panose="02040503050406030204" pitchFamily="18" charset="0"/>
              </a:rPr>
              <a:t>Intelligence</a:t>
            </a:r>
            <a:endParaRPr sz="2800" dirty="0">
              <a:latin typeface="Cambria" panose="02040503050406030204" pitchFamily="18" charset="0"/>
              <a:ea typeface="Cambria" panose="02040503050406030204" pitchFamily="18" charset="0"/>
            </a:endParaRPr>
          </a:p>
        </p:txBody>
      </p:sp>
      <p:sp>
        <p:nvSpPr>
          <p:cNvPr id="3" name="object 3"/>
          <p:cNvSpPr txBox="1"/>
          <p:nvPr/>
        </p:nvSpPr>
        <p:spPr>
          <a:xfrm>
            <a:off x="2190378" y="1452818"/>
            <a:ext cx="9053939" cy="3121367"/>
          </a:xfrm>
          <a:prstGeom prst="rect">
            <a:avLst/>
          </a:prstGeom>
        </p:spPr>
        <p:txBody>
          <a:bodyPr vert="horz" wrap="square" lIns="0" tIns="88900" rIns="0" bIns="0" rtlCol="0">
            <a:spAutoFit/>
          </a:bodyPr>
          <a:lstStyle/>
          <a:p>
            <a:pPr marL="268605" indent="-256540">
              <a:spcBef>
                <a:spcPts val="700"/>
              </a:spcBef>
              <a:buClr>
                <a:srgbClr val="007EA2"/>
              </a:buClr>
              <a:buFontTx/>
              <a:buChar char="•"/>
              <a:tabLst>
                <a:tab pos="268605" algn="l"/>
                <a:tab pos="269240" algn="l"/>
              </a:tabLst>
            </a:pPr>
            <a:r>
              <a:rPr spc="-5" dirty="0">
                <a:solidFill>
                  <a:prstClr val="black"/>
                </a:solidFill>
                <a:latin typeface="Cambria" panose="02040503050406030204" pitchFamily="18" charset="0"/>
                <a:ea typeface="Cambria" panose="02040503050406030204" pitchFamily="18" charset="0"/>
                <a:cs typeface="Arial MT"/>
              </a:rPr>
              <a:t>Examples:</a:t>
            </a:r>
            <a:endParaRPr dirty="0">
              <a:solidFill>
                <a:prstClr val="black"/>
              </a:solidFill>
              <a:latin typeface="Cambria" panose="02040503050406030204" pitchFamily="18" charset="0"/>
              <a:ea typeface="Cambria" panose="02040503050406030204" pitchFamily="18" charset="0"/>
              <a:cs typeface="Arial MT"/>
            </a:endParaRPr>
          </a:p>
          <a:p>
            <a:pPr marL="753110" lvl="1" indent="-283845">
              <a:spcBef>
                <a:spcPts val="600"/>
              </a:spcBef>
              <a:buClr>
                <a:srgbClr val="007EA2"/>
              </a:buClr>
              <a:buFontTx/>
              <a:buChar char="–"/>
              <a:tabLst>
                <a:tab pos="753745" algn="l"/>
              </a:tabLst>
            </a:pPr>
            <a:r>
              <a:rPr spc="-5" dirty="0">
                <a:solidFill>
                  <a:prstClr val="black"/>
                </a:solidFill>
                <a:latin typeface="Cambria" panose="02040503050406030204" pitchFamily="18" charset="0"/>
                <a:ea typeface="Cambria" panose="02040503050406030204" pitchFamily="18" charset="0"/>
                <a:cs typeface="Arial MT"/>
              </a:rPr>
              <a:t>Recognize</a:t>
            </a:r>
            <a:r>
              <a:rPr spc="2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millions</a:t>
            </a:r>
            <a:r>
              <a:rPr spc="30" dirty="0">
                <a:solidFill>
                  <a:prstClr val="black"/>
                </a:solidFill>
                <a:latin typeface="Cambria" panose="02040503050406030204" pitchFamily="18" charset="0"/>
                <a:ea typeface="Cambria" panose="02040503050406030204" pitchFamily="18" charset="0"/>
                <a:cs typeface="Arial MT"/>
              </a:rPr>
              <a:t> </a:t>
            </a:r>
            <a:r>
              <a:rPr dirty="0">
                <a:solidFill>
                  <a:prstClr val="black"/>
                </a:solidFill>
                <a:latin typeface="Cambria" panose="02040503050406030204" pitchFamily="18" charset="0"/>
                <a:ea typeface="Cambria" panose="02040503050406030204" pitchFamily="18" charset="0"/>
                <a:cs typeface="Arial MT"/>
              </a:rPr>
              <a:t>of</a:t>
            </a:r>
            <a:r>
              <a:rPr spc="-5" dirty="0">
                <a:solidFill>
                  <a:prstClr val="black"/>
                </a:solidFill>
                <a:latin typeface="Cambria" panose="02040503050406030204" pitchFamily="18" charset="0"/>
                <a:ea typeface="Cambria" panose="02040503050406030204" pitchFamily="18" charset="0"/>
                <a:cs typeface="Arial MT"/>
              </a:rPr>
              <a:t> </a:t>
            </a:r>
            <a:r>
              <a:rPr dirty="0">
                <a:solidFill>
                  <a:prstClr val="black"/>
                </a:solidFill>
                <a:latin typeface="Cambria" panose="02040503050406030204" pitchFamily="18" charset="0"/>
                <a:ea typeface="Cambria" panose="02040503050406030204" pitchFamily="18" charset="0"/>
                <a:cs typeface="Arial MT"/>
              </a:rPr>
              <a:t>faces</a:t>
            </a:r>
            <a:r>
              <a:rPr spc="-2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in</a:t>
            </a:r>
            <a:r>
              <a:rPr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seconds</a:t>
            </a:r>
            <a:endParaRPr dirty="0">
              <a:solidFill>
                <a:prstClr val="black"/>
              </a:solidFill>
              <a:latin typeface="Cambria" panose="02040503050406030204" pitchFamily="18" charset="0"/>
              <a:ea typeface="Cambria" panose="02040503050406030204" pitchFamily="18" charset="0"/>
              <a:cs typeface="Arial MT"/>
            </a:endParaRPr>
          </a:p>
          <a:p>
            <a:pPr marL="753110" lvl="1" indent="-283845">
              <a:spcBef>
                <a:spcPts val="600"/>
              </a:spcBef>
              <a:buClr>
                <a:srgbClr val="007EA2"/>
              </a:buClr>
              <a:buFontTx/>
              <a:buChar char="–"/>
              <a:tabLst>
                <a:tab pos="753745" algn="l"/>
              </a:tabLst>
            </a:pPr>
            <a:r>
              <a:rPr dirty="0">
                <a:solidFill>
                  <a:prstClr val="black"/>
                </a:solidFill>
                <a:latin typeface="Cambria" panose="02040503050406030204" pitchFamily="18" charset="0"/>
                <a:ea typeface="Cambria" panose="02040503050406030204" pitchFamily="18" charset="0"/>
                <a:cs typeface="Arial MT"/>
              </a:rPr>
              <a:t>Interpret</a:t>
            </a:r>
            <a:r>
              <a:rPr spc="-2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millions</a:t>
            </a:r>
            <a:r>
              <a:rPr spc="35" dirty="0">
                <a:solidFill>
                  <a:prstClr val="black"/>
                </a:solidFill>
                <a:latin typeface="Cambria" panose="02040503050406030204" pitchFamily="18" charset="0"/>
                <a:ea typeface="Cambria" panose="02040503050406030204" pitchFamily="18" charset="0"/>
                <a:cs typeface="Arial MT"/>
              </a:rPr>
              <a:t> </a:t>
            </a:r>
            <a:r>
              <a:rPr dirty="0">
                <a:solidFill>
                  <a:prstClr val="black"/>
                </a:solidFill>
                <a:latin typeface="Cambria" panose="02040503050406030204" pitchFamily="18" charset="0"/>
                <a:ea typeface="Cambria" panose="02040503050406030204" pitchFamily="18" charset="0"/>
                <a:cs typeface="Arial MT"/>
              </a:rPr>
              <a:t>of</a:t>
            </a:r>
            <a:r>
              <a:rPr spc="5" dirty="0">
                <a:solidFill>
                  <a:prstClr val="black"/>
                </a:solidFill>
                <a:latin typeface="Cambria" panose="02040503050406030204" pitchFamily="18" charset="0"/>
                <a:ea typeface="Cambria" panose="02040503050406030204" pitchFamily="18" charset="0"/>
                <a:cs typeface="Arial MT"/>
              </a:rPr>
              <a:t> CT</a:t>
            </a:r>
            <a:r>
              <a:rPr spc="-5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scans</a:t>
            </a:r>
            <a:r>
              <a:rPr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in</a:t>
            </a:r>
            <a:r>
              <a:rPr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minutes</a:t>
            </a:r>
            <a:endParaRPr dirty="0">
              <a:solidFill>
                <a:prstClr val="black"/>
              </a:solidFill>
              <a:latin typeface="Cambria" panose="02040503050406030204" pitchFamily="18" charset="0"/>
              <a:ea typeface="Cambria" panose="02040503050406030204" pitchFamily="18" charset="0"/>
              <a:cs typeface="Arial MT"/>
            </a:endParaRPr>
          </a:p>
          <a:p>
            <a:pPr marL="753110" lvl="1" indent="-283845">
              <a:spcBef>
                <a:spcPts val="600"/>
              </a:spcBef>
              <a:buClr>
                <a:srgbClr val="007EA2"/>
              </a:buClr>
              <a:buFontTx/>
              <a:buChar char="–"/>
              <a:tabLst>
                <a:tab pos="753745" algn="l"/>
              </a:tabLst>
            </a:pPr>
            <a:r>
              <a:rPr spc="-5" dirty="0">
                <a:solidFill>
                  <a:prstClr val="black"/>
                </a:solidFill>
                <a:latin typeface="Cambria" panose="02040503050406030204" pitchFamily="18" charset="0"/>
                <a:ea typeface="Cambria" panose="02040503050406030204" pitchFamily="18" charset="0"/>
                <a:cs typeface="Arial MT"/>
              </a:rPr>
              <a:t>Analyze</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millions</a:t>
            </a:r>
            <a:r>
              <a:rPr spc="35" dirty="0">
                <a:solidFill>
                  <a:prstClr val="black"/>
                </a:solidFill>
                <a:latin typeface="Cambria" panose="02040503050406030204" pitchFamily="18" charset="0"/>
                <a:ea typeface="Cambria" panose="02040503050406030204" pitchFamily="18" charset="0"/>
                <a:cs typeface="Arial MT"/>
              </a:rPr>
              <a:t> </a:t>
            </a:r>
            <a:r>
              <a:rPr dirty="0">
                <a:solidFill>
                  <a:prstClr val="black"/>
                </a:solidFill>
                <a:latin typeface="Cambria" panose="02040503050406030204" pitchFamily="18" charset="0"/>
                <a:ea typeface="Cambria" panose="02040503050406030204" pitchFamily="18" charset="0"/>
                <a:cs typeface="Arial MT"/>
              </a:rPr>
              <a:t>of</a:t>
            </a:r>
            <a:r>
              <a:rPr spc="-5" dirty="0">
                <a:solidFill>
                  <a:prstClr val="black"/>
                </a:solidFill>
                <a:latin typeface="Cambria" panose="02040503050406030204" pitchFamily="18" charset="0"/>
                <a:ea typeface="Cambria" panose="02040503050406030204" pitchFamily="18" charset="0"/>
                <a:cs typeface="Arial MT"/>
              </a:rPr>
              <a:t> financial</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records</a:t>
            </a:r>
            <a:endParaRPr dirty="0">
              <a:solidFill>
                <a:prstClr val="black"/>
              </a:solidFill>
              <a:latin typeface="Cambria" panose="02040503050406030204" pitchFamily="18" charset="0"/>
              <a:ea typeface="Cambria" panose="02040503050406030204" pitchFamily="18" charset="0"/>
              <a:cs typeface="Arial MT"/>
            </a:endParaRPr>
          </a:p>
          <a:p>
            <a:pPr marL="753110" lvl="1" indent="-283845">
              <a:spcBef>
                <a:spcPts val="600"/>
              </a:spcBef>
              <a:buClr>
                <a:srgbClr val="007EA2"/>
              </a:buClr>
              <a:buFontTx/>
              <a:buChar char="–"/>
              <a:tabLst>
                <a:tab pos="753745" algn="l"/>
              </a:tabLst>
            </a:pPr>
            <a:r>
              <a:rPr spc="-5" dirty="0">
                <a:solidFill>
                  <a:prstClr val="black"/>
                </a:solidFill>
                <a:latin typeface="Cambria" panose="02040503050406030204" pitchFamily="18" charset="0"/>
                <a:ea typeface="Cambria" panose="02040503050406030204" pitchFamily="18" charset="0"/>
                <a:cs typeface="Arial MT"/>
              </a:rPr>
              <a:t>Detect</a:t>
            </a:r>
            <a:r>
              <a:rPr spc="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patterns</a:t>
            </a:r>
            <a:r>
              <a:rPr spc="-1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in</a:t>
            </a:r>
            <a:r>
              <a:rPr spc="10" dirty="0">
                <a:solidFill>
                  <a:prstClr val="black"/>
                </a:solidFill>
                <a:latin typeface="Cambria" panose="02040503050406030204" pitchFamily="18" charset="0"/>
                <a:ea typeface="Cambria" panose="02040503050406030204" pitchFamily="18" charset="0"/>
                <a:cs typeface="Arial MT"/>
              </a:rPr>
              <a:t> </a:t>
            </a:r>
            <a:r>
              <a:rPr dirty="0">
                <a:solidFill>
                  <a:prstClr val="black"/>
                </a:solidFill>
                <a:latin typeface="Cambria" panose="02040503050406030204" pitchFamily="18" charset="0"/>
                <a:ea typeface="Cambria" panose="02040503050406030204" pitchFamily="18" charset="0"/>
                <a:cs typeface="Arial MT"/>
              </a:rPr>
              <a:t>very </a:t>
            </a:r>
            <a:r>
              <a:rPr spc="-5" dirty="0">
                <a:solidFill>
                  <a:prstClr val="black"/>
                </a:solidFill>
                <a:latin typeface="Cambria" panose="02040503050406030204" pitchFamily="18" charset="0"/>
                <a:ea typeface="Cambria" panose="02040503050406030204" pitchFamily="18" charset="0"/>
                <a:cs typeface="Arial MT"/>
              </a:rPr>
              <a:t>large</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Big</a:t>
            </a:r>
            <a:r>
              <a:rPr spc="1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Data</a:t>
            </a:r>
            <a:r>
              <a:rPr spc="1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databases</a:t>
            </a:r>
            <a:endParaRPr dirty="0">
              <a:solidFill>
                <a:prstClr val="black"/>
              </a:solidFill>
              <a:latin typeface="Cambria" panose="02040503050406030204" pitchFamily="18" charset="0"/>
              <a:ea typeface="Cambria" panose="02040503050406030204" pitchFamily="18" charset="0"/>
              <a:cs typeface="Arial MT"/>
            </a:endParaRPr>
          </a:p>
          <a:p>
            <a:pPr marL="753110" lvl="1" indent="-283845">
              <a:spcBef>
                <a:spcPts val="605"/>
              </a:spcBef>
              <a:buClr>
                <a:srgbClr val="007EA2"/>
              </a:buClr>
              <a:buFontTx/>
              <a:buChar char="–"/>
              <a:tabLst>
                <a:tab pos="753745" algn="l"/>
              </a:tabLst>
            </a:pPr>
            <a:r>
              <a:rPr dirty="0">
                <a:solidFill>
                  <a:prstClr val="black"/>
                </a:solidFill>
                <a:latin typeface="Cambria" panose="02040503050406030204" pitchFamily="18" charset="0"/>
                <a:ea typeface="Cambria" panose="02040503050406030204" pitchFamily="18" charset="0"/>
                <a:cs typeface="Arial MT"/>
              </a:rPr>
              <a:t>Improve</a:t>
            </a:r>
            <a:r>
              <a:rPr spc="-2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their </a:t>
            </a:r>
            <a:r>
              <a:rPr dirty="0">
                <a:solidFill>
                  <a:prstClr val="black"/>
                </a:solidFill>
                <a:latin typeface="Cambria" panose="02040503050406030204" pitchFamily="18" charset="0"/>
                <a:ea typeface="Cambria" panose="02040503050406030204" pitchFamily="18" charset="0"/>
                <a:cs typeface="Arial MT"/>
              </a:rPr>
              <a:t>performance</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over</a:t>
            </a:r>
            <a:r>
              <a:rPr dirty="0">
                <a:solidFill>
                  <a:prstClr val="black"/>
                </a:solidFill>
                <a:latin typeface="Cambria" panose="02040503050406030204" pitchFamily="18" charset="0"/>
                <a:ea typeface="Cambria" panose="02040503050406030204" pitchFamily="18" charset="0"/>
                <a:cs typeface="Arial MT"/>
              </a:rPr>
              <a:t> time</a:t>
            </a:r>
            <a:r>
              <a:rPr spc="-5" dirty="0">
                <a:solidFill>
                  <a:prstClr val="black"/>
                </a:solidFill>
                <a:latin typeface="Cambria" panose="02040503050406030204" pitchFamily="18" charset="0"/>
                <a:ea typeface="Cambria" panose="02040503050406030204" pitchFamily="18" charset="0"/>
                <a:cs typeface="Arial MT"/>
              </a:rPr>
              <a:t> (“learn”)</a:t>
            </a:r>
            <a:endParaRPr dirty="0">
              <a:solidFill>
                <a:prstClr val="black"/>
              </a:solidFill>
              <a:latin typeface="Cambria" panose="02040503050406030204" pitchFamily="18" charset="0"/>
              <a:ea typeface="Cambria" panose="02040503050406030204" pitchFamily="18" charset="0"/>
              <a:cs typeface="Arial MT"/>
            </a:endParaRPr>
          </a:p>
          <a:p>
            <a:pPr marL="753110" lvl="1" indent="-283845">
              <a:spcBef>
                <a:spcPts val="600"/>
              </a:spcBef>
              <a:buClr>
                <a:srgbClr val="007EA2"/>
              </a:buClr>
              <a:buFontTx/>
              <a:buChar char="–"/>
              <a:tabLst>
                <a:tab pos="753745" algn="l"/>
              </a:tabLst>
            </a:pPr>
            <a:r>
              <a:rPr spc="-5" dirty="0">
                <a:solidFill>
                  <a:prstClr val="black"/>
                </a:solidFill>
                <a:latin typeface="Cambria" panose="02040503050406030204" pitchFamily="18" charset="0"/>
                <a:ea typeface="Cambria" panose="02040503050406030204" pitchFamily="18" charset="0"/>
                <a:cs typeface="Arial MT"/>
              </a:rPr>
              <a:t>Navigate</a:t>
            </a:r>
            <a:r>
              <a:rPr spc="3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a car</a:t>
            </a:r>
            <a:r>
              <a:rPr spc="1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in certain</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limited</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conditions</a:t>
            </a:r>
            <a:endParaRPr dirty="0">
              <a:solidFill>
                <a:prstClr val="black"/>
              </a:solidFill>
              <a:latin typeface="Cambria" panose="02040503050406030204" pitchFamily="18" charset="0"/>
              <a:ea typeface="Cambria" panose="02040503050406030204" pitchFamily="18" charset="0"/>
              <a:cs typeface="Arial MT"/>
            </a:endParaRPr>
          </a:p>
          <a:p>
            <a:pPr marL="753110" marR="5080" lvl="1" indent="-283845">
              <a:spcBef>
                <a:spcPts val="600"/>
              </a:spcBef>
              <a:buClr>
                <a:srgbClr val="007EA2"/>
              </a:buClr>
              <a:buFontTx/>
              <a:buChar char="–"/>
              <a:tabLst>
                <a:tab pos="753745" algn="l"/>
              </a:tabLst>
            </a:pPr>
            <a:r>
              <a:rPr spc="-5" dirty="0">
                <a:solidFill>
                  <a:prstClr val="black"/>
                </a:solidFill>
                <a:latin typeface="Cambria" panose="02040503050406030204" pitchFamily="18" charset="0"/>
                <a:ea typeface="Cambria" panose="02040503050406030204" pitchFamily="18" charset="0"/>
                <a:cs typeface="Arial MT"/>
              </a:rPr>
              <a:t>Respond</a:t>
            </a:r>
            <a:r>
              <a:rPr spc="20" dirty="0">
                <a:solidFill>
                  <a:prstClr val="black"/>
                </a:solidFill>
                <a:latin typeface="Cambria" panose="02040503050406030204" pitchFamily="18" charset="0"/>
                <a:ea typeface="Cambria" panose="02040503050406030204" pitchFamily="18" charset="0"/>
                <a:cs typeface="Arial MT"/>
              </a:rPr>
              <a:t> </a:t>
            </a:r>
            <a:r>
              <a:rPr dirty="0">
                <a:solidFill>
                  <a:prstClr val="black"/>
                </a:solidFill>
                <a:latin typeface="Cambria" panose="02040503050406030204" pitchFamily="18" charset="0"/>
                <a:ea typeface="Cambria" panose="02040503050406030204" pitchFamily="18" charset="0"/>
                <a:cs typeface="Arial MT"/>
              </a:rPr>
              <a:t>to</a:t>
            </a:r>
            <a:r>
              <a:rPr spc="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questions</a:t>
            </a:r>
            <a:r>
              <a:rPr spc="30" dirty="0">
                <a:solidFill>
                  <a:prstClr val="black"/>
                </a:solidFill>
                <a:latin typeface="Cambria" panose="02040503050406030204" pitchFamily="18" charset="0"/>
                <a:ea typeface="Cambria" panose="02040503050406030204" pitchFamily="18" charset="0"/>
                <a:cs typeface="Arial MT"/>
              </a:rPr>
              <a:t> </a:t>
            </a:r>
            <a:r>
              <a:rPr dirty="0">
                <a:solidFill>
                  <a:prstClr val="black"/>
                </a:solidFill>
                <a:latin typeface="Cambria" panose="02040503050406030204" pitchFamily="18" charset="0"/>
                <a:ea typeface="Cambria" panose="02040503050406030204" pitchFamily="18" charset="0"/>
                <a:cs typeface="Arial MT"/>
              </a:rPr>
              <a:t>from</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humans</a:t>
            </a:r>
            <a:r>
              <a:rPr spc="2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(natural language); </a:t>
            </a:r>
            <a:r>
              <a:rPr spc="-65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speech</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activated</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assistants</a:t>
            </a:r>
            <a:r>
              <a:rPr spc="15"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like</a:t>
            </a:r>
            <a:r>
              <a:rPr spc="2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Siri,</a:t>
            </a:r>
            <a:r>
              <a:rPr spc="-11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Alexa,</a:t>
            </a:r>
            <a:r>
              <a:rPr spc="40"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and </a:t>
            </a:r>
            <a:r>
              <a:rPr dirty="0">
                <a:solidFill>
                  <a:prstClr val="black"/>
                </a:solidFill>
                <a:latin typeface="Cambria" panose="02040503050406030204" pitchFamily="18" charset="0"/>
                <a:ea typeface="Cambria" panose="02040503050406030204" pitchFamily="18" charset="0"/>
                <a:cs typeface="Arial MT"/>
              </a:rPr>
              <a:t> </a:t>
            </a:r>
            <a:r>
              <a:rPr spc="-5" dirty="0">
                <a:solidFill>
                  <a:prstClr val="black"/>
                </a:solidFill>
                <a:latin typeface="Cambria" panose="02040503050406030204" pitchFamily="18" charset="0"/>
                <a:ea typeface="Cambria" panose="02040503050406030204" pitchFamily="18" charset="0"/>
                <a:cs typeface="Arial MT"/>
              </a:rPr>
              <a:t>Cortana</a:t>
            </a:r>
            <a:endParaRPr dirty="0">
              <a:solidFill>
                <a:prstClr val="black"/>
              </a:solidFill>
              <a:latin typeface="Cambria" panose="02040503050406030204" pitchFamily="18" charset="0"/>
              <a:ea typeface="Cambria" panose="02040503050406030204" pitchFamily="18" charset="0"/>
              <a:cs typeface="Arial MT"/>
            </a:endParaRPr>
          </a:p>
        </p:txBody>
      </p:sp>
      <p:pic>
        <p:nvPicPr>
          <p:cNvPr id="5" name="Picture 4">
            <a:extLst>
              <a:ext uri="{FF2B5EF4-FFF2-40B4-BE49-F238E27FC236}">
                <a16:creationId xmlns:a16="http://schemas.microsoft.com/office/drawing/2014/main" id="{E5AE8E62-2239-94D7-CB3F-4315ECB1A6BB}"/>
              </a:ext>
            </a:extLst>
          </p:cNvPr>
          <p:cNvPicPr>
            <a:picLocks noChangeAspect="1"/>
          </p:cNvPicPr>
          <p:nvPr/>
        </p:nvPicPr>
        <p:blipFill>
          <a:blip r:embed="rId2"/>
          <a:stretch>
            <a:fillRect/>
          </a:stretch>
        </p:blipFill>
        <p:spPr>
          <a:xfrm>
            <a:off x="8802370" y="5057804"/>
            <a:ext cx="2857500" cy="1600200"/>
          </a:xfrm>
          <a:prstGeom prst="rect">
            <a:avLst/>
          </a:prstGeom>
        </p:spPr>
      </p:pic>
      <p:pic>
        <p:nvPicPr>
          <p:cNvPr id="6" name="Picture 5">
            <a:extLst>
              <a:ext uri="{FF2B5EF4-FFF2-40B4-BE49-F238E27FC236}">
                <a16:creationId xmlns:a16="http://schemas.microsoft.com/office/drawing/2014/main" id="{86BD03EC-A930-B5FC-AB38-F7F0F8B1611A}"/>
              </a:ext>
            </a:extLst>
          </p:cNvPr>
          <p:cNvPicPr>
            <a:picLocks noChangeAspect="1"/>
          </p:cNvPicPr>
          <p:nvPr/>
        </p:nvPicPr>
        <p:blipFill>
          <a:blip r:embed="rId3"/>
          <a:stretch>
            <a:fillRect/>
          </a:stretch>
        </p:blipFill>
        <p:spPr>
          <a:xfrm>
            <a:off x="5582285" y="5026907"/>
            <a:ext cx="2571750" cy="1781175"/>
          </a:xfrm>
          <a:prstGeom prst="rect">
            <a:avLst/>
          </a:prstGeom>
        </p:spPr>
      </p:pic>
      <p:pic>
        <p:nvPicPr>
          <p:cNvPr id="7" name="Picture 6">
            <a:extLst>
              <a:ext uri="{FF2B5EF4-FFF2-40B4-BE49-F238E27FC236}">
                <a16:creationId xmlns:a16="http://schemas.microsoft.com/office/drawing/2014/main" id="{C3D4B3D9-6E0B-F416-CE47-6D30FA814356}"/>
              </a:ext>
            </a:extLst>
          </p:cNvPr>
          <p:cNvPicPr>
            <a:picLocks noChangeAspect="1"/>
          </p:cNvPicPr>
          <p:nvPr/>
        </p:nvPicPr>
        <p:blipFill>
          <a:blip r:embed="rId4"/>
          <a:stretch>
            <a:fillRect/>
          </a:stretch>
        </p:blipFill>
        <p:spPr>
          <a:xfrm>
            <a:off x="2270126" y="5026907"/>
            <a:ext cx="2619375" cy="1743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1" y="433274"/>
            <a:ext cx="7806055" cy="574675"/>
          </a:xfrm>
          <a:prstGeom prst="rect">
            <a:avLst/>
          </a:prstGeom>
        </p:spPr>
        <p:txBody>
          <a:bodyPr vert="horz" wrap="square" lIns="0" tIns="12700" rIns="0" bIns="0" rtlCol="0">
            <a:spAutoFit/>
          </a:bodyPr>
          <a:lstStyle/>
          <a:p>
            <a:pPr marL="12700" algn="ctr">
              <a:spcBef>
                <a:spcPts val="100"/>
              </a:spcBef>
            </a:pPr>
            <a:r>
              <a:rPr dirty="0">
                <a:latin typeface="Cambria" panose="02040503050406030204" pitchFamily="18" charset="0"/>
                <a:ea typeface="Cambria" panose="02040503050406030204" pitchFamily="18" charset="0"/>
              </a:rPr>
              <a:t>What</a:t>
            </a:r>
            <a:r>
              <a:rPr spc="-10"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Is</a:t>
            </a:r>
            <a:r>
              <a:rPr spc="-150"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Artificial</a:t>
            </a:r>
            <a:r>
              <a:rPr spc="-20" dirty="0">
                <a:latin typeface="Cambria" panose="02040503050406030204" pitchFamily="18" charset="0"/>
                <a:ea typeface="Cambria" panose="02040503050406030204" pitchFamily="18" charset="0"/>
              </a:rPr>
              <a:t> </a:t>
            </a:r>
            <a:r>
              <a:rPr spc="-5" dirty="0">
                <a:latin typeface="Cambria" panose="02040503050406030204" pitchFamily="18" charset="0"/>
                <a:ea typeface="Cambria" panose="02040503050406030204" pitchFamily="18" charset="0"/>
              </a:rPr>
              <a:t>Intelligence?</a:t>
            </a:r>
            <a:endParaRPr sz="28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EE699B7E-9F24-3EE3-8C11-2F1FDC2513BA}"/>
              </a:ext>
            </a:extLst>
          </p:cNvPr>
          <p:cNvPicPr>
            <a:picLocks noChangeAspect="1"/>
          </p:cNvPicPr>
          <p:nvPr/>
        </p:nvPicPr>
        <p:blipFill>
          <a:blip r:embed="rId2"/>
          <a:stretch>
            <a:fillRect/>
          </a:stretch>
        </p:blipFill>
        <p:spPr>
          <a:xfrm>
            <a:off x="1132840" y="1180564"/>
            <a:ext cx="9926319" cy="53963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6077-0242-CCD9-F0FE-AEAC4F6A42D1}"/>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Expert systems</a:t>
            </a:r>
          </a:p>
        </p:txBody>
      </p:sp>
      <p:sp>
        <p:nvSpPr>
          <p:cNvPr id="5" name="TextBox 4">
            <a:extLst>
              <a:ext uri="{FF2B5EF4-FFF2-40B4-BE49-F238E27FC236}">
                <a16:creationId xmlns:a16="http://schemas.microsoft.com/office/drawing/2014/main" id="{DAD0DBE4-AA44-BF56-9C99-9D5F8C3E9D02}"/>
              </a:ext>
            </a:extLst>
          </p:cNvPr>
          <p:cNvSpPr txBox="1"/>
          <p:nvPr/>
        </p:nvSpPr>
        <p:spPr>
          <a:xfrm>
            <a:off x="592667" y="1407197"/>
            <a:ext cx="4985173" cy="4708981"/>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Expert systems were developed in the 1970s and were the first large-scale applications of AI in business and other organizations. </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They account for an estimated 20 percent of all AI systems today. </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Expert systems capture the knowledge of individual experts in an organization through in-depth interviews and represent that knowledge as sets of rules. These rules are then converted into computer code in the form of </a:t>
            </a:r>
            <a:r>
              <a:rPr lang="en-US" sz="2000" b="1" dirty="0">
                <a:latin typeface="Cambria" panose="02040503050406030204" pitchFamily="18" charset="0"/>
                <a:ea typeface="Cambria" panose="02040503050406030204" pitchFamily="18" charset="0"/>
              </a:rPr>
              <a:t>IF-THEN</a:t>
            </a:r>
            <a:r>
              <a:rPr lang="en-US" sz="2000" dirty="0">
                <a:latin typeface="Cambria" panose="02040503050406030204" pitchFamily="18" charset="0"/>
                <a:ea typeface="Cambria" panose="02040503050406030204" pitchFamily="18" charset="0"/>
              </a:rPr>
              <a:t> rules. Such programs are often used to develop apps that walk users through a process of decision making.</a:t>
            </a:r>
          </a:p>
        </p:txBody>
      </p:sp>
      <p:pic>
        <p:nvPicPr>
          <p:cNvPr id="8" name="Picture 7">
            <a:extLst>
              <a:ext uri="{FF2B5EF4-FFF2-40B4-BE49-F238E27FC236}">
                <a16:creationId xmlns:a16="http://schemas.microsoft.com/office/drawing/2014/main" id="{B59C323D-254D-6001-9293-8F6CCC73B4E3}"/>
              </a:ext>
            </a:extLst>
          </p:cNvPr>
          <p:cNvPicPr>
            <a:picLocks noChangeAspect="1"/>
          </p:cNvPicPr>
          <p:nvPr/>
        </p:nvPicPr>
        <p:blipFill>
          <a:blip r:embed="rId2"/>
          <a:stretch>
            <a:fillRect/>
          </a:stretch>
        </p:blipFill>
        <p:spPr>
          <a:xfrm>
            <a:off x="5895939" y="2018120"/>
            <a:ext cx="5703394" cy="2471471"/>
          </a:xfrm>
          <a:prstGeom prst="rect">
            <a:avLst/>
          </a:prstGeom>
        </p:spPr>
      </p:pic>
    </p:spTree>
    <p:extLst>
      <p:ext uri="{BB962C8B-B14F-4D97-AF65-F5344CB8AC3E}">
        <p14:creationId xmlns:p14="http://schemas.microsoft.com/office/powerpoint/2010/main" val="4056246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905FD-9724-B298-AB02-B8DF42A03763}"/>
              </a:ext>
            </a:extLst>
          </p:cNvPr>
          <p:cNvSpPr txBox="1"/>
          <p:nvPr/>
        </p:nvSpPr>
        <p:spPr>
          <a:xfrm>
            <a:off x="526489" y="1001407"/>
            <a:ext cx="5569511" cy="5324535"/>
          </a:xfrm>
          <a:prstGeom prst="rect">
            <a:avLst/>
          </a:prstGeom>
          <a:noFill/>
        </p:spPr>
        <p:txBody>
          <a:bodyPr wrap="square">
            <a:spAutoFit/>
          </a:bodyPr>
          <a:lstStyle/>
          <a:p>
            <a:pPr algn="just"/>
            <a:r>
              <a:rPr lang="en-US" sz="2000" dirty="0">
                <a:latin typeface="Cambria" panose="02040503050406030204" pitchFamily="18" charset="0"/>
                <a:ea typeface="Cambria" panose="02040503050406030204" pitchFamily="18" charset="0"/>
              </a:rPr>
              <a:t>Applications of Expert System:</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Granting credit </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Diagnosing equipment problems, </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Medical diagnostics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Legal research</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Civil engineering</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Building maintenance</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Drawing up building plans</a:t>
            </a:r>
          </a:p>
          <a:p>
            <a:pPr algn="just"/>
            <a:r>
              <a:rPr lang="en-US" sz="2000" dirty="0">
                <a:latin typeface="Cambria" panose="02040503050406030204" pitchFamily="18" charset="0"/>
                <a:ea typeface="Cambria" panose="02040503050406030204" pitchFamily="18" charset="0"/>
              </a:rPr>
              <a:t>For instance, if you were the project manager of a 14-story office building and were given the task of configuring the building's air conditioning system, which has hundreds of parts and subassemblies, an expert system could walk you through the process by asking a series of questions, producing an order to </a:t>
            </a:r>
            <a:r>
              <a:rPr lang="en-US" sz="2000" dirty="0" err="1">
                <a:latin typeface="Cambria" panose="02040503050406030204" pitchFamily="18" charset="0"/>
                <a:ea typeface="Cambria" panose="02040503050406030204" pitchFamily="18" charset="0"/>
              </a:rPr>
              <a:t>suppli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ers</a:t>
            </a:r>
            <a:r>
              <a:rPr lang="en-US" sz="2000" dirty="0">
                <a:latin typeface="Cambria" panose="02040503050406030204" pitchFamily="18" charset="0"/>
                <a:ea typeface="Cambria" panose="02040503050406030204" pitchFamily="18" charset="0"/>
              </a:rPr>
              <a:t>, and providing an overall cost estimate for the project, all in a matter of hours rather than weeks. </a:t>
            </a:r>
          </a:p>
        </p:txBody>
      </p:sp>
      <p:pic>
        <p:nvPicPr>
          <p:cNvPr id="6" name="Picture 5">
            <a:extLst>
              <a:ext uri="{FF2B5EF4-FFF2-40B4-BE49-F238E27FC236}">
                <a16:creationId xmlns:a16="http://schemas.microsoft.com/office/drawing/2014/main" id="{F7D587B4-9D7B-3AB9-CA47-568192E87F53}"/>
              </a:ext>
            </a:extLst>
          </p:cNvPr>
          <p:cNvPicPr>
            <a:picLocks noChangeAspect="1"/>
          </p:cNvPicPr>
          <p:nvPr/>
        </p:nvPicPr>
        <p:blipFill>
          <a:blip r:embed="rId2"/>
          <a:stretch>
            <a:fillRect/>
          </a:stretch>
        </p:blipFill>
        <p:spPr>
          <a:xfrm>
            <a:off x="6422305" y="1001407"/>
            <a:ext cx="5697819" cy="5324534"/>
          </a:xfrm>
          <a:prstGeom prst="rect">
            <a:avLst/>
          </a:prstGeom>
        </p:spPr>
      </p:pic>
    </p:spTree>
    <p:extLst>
      <p:ext uri="{BB962C8B-B14F-4D97-AF65-F5344CB8AC3E}">
        <p14:creationId xmlns:p14="http://schemas.microsoft.com/office/powerpoint/2010/main" val="414545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94FB-9448-7F67-7D7C-1EC54CF80584}"/>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Limitations of Expert System</a:t>
            </a:r>
          </a:p>
        </p:txBody>
      </p:sp>
      <p:sp>
        <p:nvSpPr>
          <p:cNvPr id="5" name="TextBox 4">
            <a:extLst>
              <a:ext uri="{FF2B5EF4-FFF2-40B4-BE49-F238E27FC236}">
                <a16:creationId xmlns:a16="http://schemas.microsoft.com/office/drawing/2014/main" id="{6ABA6D99-EDD8-D663-15B4-CE26C93F3A2A}"/>
              </a:ext>
            </a:extLst>
          </p:cNvPr>
          <p:cNvSpPr txBox="1"/>
          <p:nvPr/>
        </p:nvSpPr>
        <p:spPr>
          <a:xfrm>
            <a:off x="2963916" y="1784583"/>
            <a:ext cx="6096000" cy="2246769"/>
          </a:xfrm>
          <a:prstGeom prst="rect">
            <a:avLst/>
          </a:prstGeom>
          <a:noFill/>
        </p:spPr>
        <p:txBody>
          <a:bodyPr wrap="square">
            <a:spAutoFit/>
          </a:bodyPr>
          <a:lstStyle/>
          <a:p>
            <a:pPr algn="just"/>
            <a:r>
              <a:rPr lang="en-US" sz="2000" dirty="0">
                <a:latin typeface="Cambria" panose="02040503050406030204" pitchFamily="18" charset="0"/>
                <a:ea typeface="Cambria" panose="02040503050406030204" pitchFamily="18" charset="0"/>
              </a:rPr>
              <a:t>Expert systems have a number of limitations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The ambiguity of making decisions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The knowledge base can become chaotic as the number of rules grows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Not useful for dealing with unstructured problems that managers and employees typically encounter,</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Do not use real-time data to guide their decisions</a:t>
            </a:r>
          </a:p>
        </p:txBody>
      </p:sp>
    </p:spTree>
    <p:extLst>
      <p:ext uri="{BB962C8B-B14F-4D97-AF65-F5344CB8AC3E}">
        <p14:creationId xmlns:p14="http://schemas.microsoft.com/office/powerpoint/2010/main" val="196297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1" y="438403"/>
            <a:ext cx="4394835" cy="574040"/>
          </a:xfrm>
          <a:prstGeom prst="rect">
            <a:avLst/>
          </a:prstGeom>
        </p:spPr>
        <p:txBody>
          <a:bodyPr vert="horz" wrap="square" lIns="0" tIns="12700" rIns="0" bIns="0" rtlCol="0">
            <a:spAutoFit/>
          </a:bodyPr>
          <a:lstStyle/>
          <a:p>
            <a:pPr marL="12700">
              <a:spcBef>
                <a:spcPts val="100"/>
              </a:spcBef>
            </a:pPr>
            <a:r>
              <a:rPr dirty="0">
                <a:latin typeface="Cambria" panose="02040503050406030204" pitchFamily="18" charset="0"/>
                <a:ea typeface="Cambria" panose="02040503050406030204" pitchFamily="18" charset="0"/>
              </a:rPr>
              <a:t>Learning</a:t>
            </a:r>
            <a:r>
              <a:rPr spc="-60" dirty="0">
                <a:latin typeface="Cambria" panose="02040503050406030204" pitchFamily="18" charset="0"/>
                <a:ea typeface="Cambria" panose="02040503050406030204" pitchFamily="18" charset="0"/>
              </a:rPr>
              <a:t> </a:t>
            </a:r>
            <a:r>
              <a:rPr spc="-5" dirty="0">
                <a:latin typeface="Cambria" panose="02040503050406030204" pitchFamily="18" charset="0"/>
                <a:ea typeface="Cambria" panose="02040503050406030204" pitchFamily="18" charset="0"/>
              </a:rPr>
              <a:t>Objectives</a:t>
            </a:r>
          </a:p>
        </p:txBody>
      </p:sp>
      <p:sp>
        <p:nvSpPr>
          <p:cNvPr id="3" name="object 3"/>
          <p:cNvSpPr txBox="1"/>
          <p:nvPr/>
        </p:nvSpPr>
        <p:spPr>
          <a:xfrm>
            <a:off x="1186603" y="1652873"/>
            <a:ext cx="9613477" cy="2744341"/>
          </a:xfrm>
          <a:prstGeom prst="rect">
            <a:avLst/>
          </a:prstGeom>
        </p:spPr>
        <p:txBody>
          <a:bodyPr vert="horz" wrap="square" lIns="0" tIns="12700" rIns="0" bIns="0" rtlCol="0">
            <a:spAutoFit/>
          </a:bodyPr>
          <a:lstStyle/>
          <a:p>
            <a:pPr marL="674370" lvl="1" indent="-662305">
              <a:spcBef>
                <a:spcPts val="100"/>
              </a:spcBef>
              <a:buClr>
                <a:srgbClr val="007EA2"/>
              </a:buClr>
              <a:buFont typeface="Arial"/>
              <a:buAutoNum type="arabicPeriod"/>
              <a:tabLst>
                <a:tab pos="675005" algn="l"/>
              </a:tabLst>
            </a:pPr>
            <a:r>
              <a:rPr sz="2000" spc="-5" dirty="0">
                <a:latin typeface="Cambria" panose="02040503050406030204" pitchFamily="18" charset="0"/>
                <a:ea typeface="Cambria" panose="02040503050406030204" pitchFamily="18" charset="0"/>
                <a:cs typeface="Arial MT"/>
              </a:rPr>
              <a:t>What is</a:t>
            </a:r>
            <a:r>
              <a:rPr sz="2000" dirty="0">
                <a:latin typeface="Cambria" panose="02040503050406030204" pitchFamily="18" charset="0"/>
                <a:ea typeface="Cambria" panose="02040503050406030204" pitchFamily="18" charset="0"/>
                <a:cs typeface="Arial MT"/>
              </a:rPr>
              <a:t> the</a:t>
            </a:r>
            <a:r>
              <a:rPr sz="2000" spc="-1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role</a:t>
            </a:r>
            <a:r>
              <a:rPr sz="2000" spc="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of</a:t>
            </a:r>
            <a:r>
              <a:rPr sz="2000" spc="-2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knowledge</a:t>
            </a:r>
            <a:r>
              <a:rPr sz="2000" spc="4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management</a:t>
            </a:r>
            <a:r>
              <a:rPr sz="2000" spc="1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systems</a:t>
            </a:r>
            <a:r>
              <a:rPr sz="2000" spc="-2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in</a:t>
            </a:r>
            <a:r>
              <a:rPr lang="en-US" sz="200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business?</a:t>
            </a:r>
            <a:endParaRPr sz="2000" dirty="0">
              <a:latin typeface="Cambria" panose="02040503050406030204" pitchFamily="18" charset="0"/>
              <a:ea typeface="Cambria" panose="02040503050406030204" pitchFamily="18" charset="0"/>
              <a:cs typeface="Arial MT"/>
            </a:endParaRPr>
          </a:p>
          <a:p>
            <a:pPr marL="641985" marR="450215" lvl="1" indent="-629920">
              <a:spcBef>
                <a:spcPts val="1500"/>
              </a:spcBef>
              <a:buClr>
                <a:srgbClr val="007EA2"/>
              </a:buClr>
              <a:buFont typeface="Arial"/>
              <a:buAutoNum type="arabicPeriod" startAt="2"/>
              <a:tabLst>
                <a:tab pos="675005" algn="l"/>
              </a:tabLst>
            </a:pPr>
            <a:r>
              <a:rPr sz="2000" dirty="0">
                <a:latin typeface="Cambria" panose="02040503050406030204" pitchFamily="18" charset="0"/>
                <a:ea typeface="Cambria" panose="02040503050406030204" pitchFamily="18" charset="0"/>
                <a:cs typeface="Arial MT"/>
              </a:rPr>
              <a:t>What types</a:t>
            </a:r>
            <a:r>
              <a:rPr sz="2000" spc="-1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of systems</a:t>
            </a:r>
            <a:r>
              <a:rPr sz="2000" spc="-2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are</a:t>
            </a:r>
            <a:r>
              <a:rPr sz="200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used</a:t>
            </a:r>
            <a:r>
              <a:rPr sz="2000" spc="1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for</a:t>
            </a:r>
            <a:r>
              <a:rPr sz="2000" spc="-15"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enterprise-wide </a:t>
            </a:r>
            <a:r>
              <a:rPr sz="2000" spc="-65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knowledge</a:t>
            </a:r>
            <a:r>
              <a:rPr lang="en-US" sz="2000" spc="40" dirty="0">
                <a:latin typeface="Cambria" panose="02040503050406030204" pitchFamily="18" charset="0"/>
                <a:ea typeface="Cambria" panose="02040503050406030204" pitchFamily="18" charset="0"/>
                <a:cs typeface="Arial MT"/>
              </a:rPr>
              <a:t> </a:t>
            </a:r>
            <a:r>
              <a:rPr lang="en-US" sz="2000" dirty="0">
                <a:latin typeface="Cambria" panose="02040503050406030204" pitchFamily="18" charset="0"/>
                <a:ea typeface="Cambria" panose="02040503050406030204" pitchFamily="18" charset="0"/>
                <a:cs typeface="Arial MT"/>
              </a:rPr>
              <a:t>m</a:t>
            </a:r>
            <a:r>
              <a:rPr sz="2000" dirty="0">
                <a:latin typeface="Cambria" panose="02040503050406030204" pitchFamily="18" charset="0"/>
                <a:ea typeface="Cambria" panose="02040503050406030204" pitchFamily="18" charset="0"/>
                <a:cs typeface="Arial MT"/>
              </a:rPr>
              <a:t>anagement, and how</a:t>
            </a:r>
            <a:r>
              <a:rPr sz="2000" spc="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do</a:t>
            </a:r>
            <a:r>
              <a:rPr sz="2000" spc="-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they</a:t>
            </a:r>
            <a:r>
              <a:rPr sz="2000" spc="-3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provide </a:t>
            </a:r>
            <a:r>
              <a:rPr sz="200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value</a:t>
            </a:r>
            <a:r>
              <a:rPr sz="2000" spc="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for</a:t>
            </a:r>
            <a:r>
              <a:rPr sz="2000" spc="5"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businesses?</a:t>
            </a:r>
            <a:endParaRPr sz="2000" dirty="0">
              <a:latin typeface="Cambria" panose="02040503050406030204" pitchFamily="18" charset="0"/>
              <a:ea typeface="Cambria" panose="02040503050406030204" pitchFamily="18" charset="0"/>
              <a:cs typeface="Arial MT"/>
            </a:endParaRPr>
          </a:p>
          <a:p>
            <a:pPr marL="641985" marR="89535" lvl="1" indent="-629920" algn="just">
              <a:spcBef>
                <a:spcPts val="1500"/>
              </a:spcBef>
              <a:buClr>
                <a:srgbClr val="007EA2"/>
              </a:buClr>
              <a:buFont typeface="Arial"/>
              <a:buAutoNum type="arabicPeriod" startAt="2"/>
              <a:tabLst>
                <a:tab pos="675005" algn="l"/>
              </a:tabLst>
            </a:pPr>
            <a:r>
              <a:rPr sz="2000" dirty="0">
                <a:latin typeface="Cambria" panose="02040503050406030204" pitchFamily="18" charset="0"/>
                <a:ea typeface="Cambria" panose="02040503050406030204" pitchFamily="18" charset="0"/>
                <a:cs typeface="Arial MT"/>
              </a:rPr>
              <a:t>What </a:t>
            </a:r>
            <a:r>
              <a:rPr sz="2000" spc="-5" dirty="0">
                <a:latin typeface="Cambria" panose="02040503050406030204" pitchFamily="18" charset="0"/>
                <a:ea typeface="Cambria" panose="02040503050406030204" pitchFamily="18" charset="0"/>
                <a:cs typeface="Arial MT"/>
              </a:rPr>
              <a:t>are </a:t>
            </a:r>
            <a:r>
              <a:rPr sz="2000" dirty="0">
                <a:latin typeface="Cambria" panose="02040503050406030204" pitchFamily="18" charset="0"/>
                <a:ea typeface="Cambria" panose="02040503050406030204" pitchFamily="18" charset="0"/>
                <a:cs typeface="Arial MT"/>
              </a:rPr>
              <a:t>the major types of </a:t>
            </a:r>
            <a:r>
              <a:rPr sz="2000" spc="-5" dirty="0">
                <a:latin typeface="Cambria" panose="02040503050406030204" pitchFamily="18" charset="0"/>
                <a:ea typeface="Cambria" panose="02040503050406030204" pitchFamily="18" charset="0"/>
                <a:cs typeface="Arial MT"/>
              </a:rPr>
              <a:t>knowledge work </a:t>
            </a:r>
            <a:r>
              <a:rPr sz="2000" dirty="0">
                <a:latin typeface="Cambria" panose="02040503050406030204" pitchFamily="18" charset="0"/>
                <a:ea typeface="Cambria" panose="02040503050406030204" pitchFamily="18" charset="0"/>
                <a:cs typeface="Arial MT"/>
              </a:rPr>
              <a:t>systems, </a:t>
            </a:r>
            <a:r>
              <a:rPr sz="2000" spc="-655"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and</a:t>
            </a:r>
            <a:r>
              <a:rPr sz="2000" spc="5"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how</a:t>
            </a:r>
            <a:r>
              <a:rPr sz="2000" dirty="0">
                <a:latin typeface="Cambria" panose="02040503050406030204" pitchFamily="18" charset="0"/>
                <a:ea typeface="Cambria" panose="02040503050406030204" pitchFamily="18" charset="0"/>
                <a:cs typeface="Arial MT"/>
              </a:rPr>
              <a:t> do</a:t>
            </a:r>
            <a:r>
              <a:rPr sz="2000" spc="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they</a:t>
            </a:r>
            <a:r>
              <a:rPr sz="2000" spc="-15"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provide</a:t>
            </a:r>
            <a:r>
              <a:rPr sz="2000" spc="5"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value</a:t>
            </a:r>
            <a:r>
              <a:rPr sz="2000" spc="2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for</a:t>
            </a:r>
            <a:r>
              <a:rPr sz="2000" spc="-1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firms?</a:t>
            </a:r>
          </a:p>
          <a:p>
            <a:pPr marL="641985" marR="686435" lvl="1" indent="-629920">
              <a:spcBef>
                <a:spcPts val="1505"/>
              </a:spcBef>
              <a:buClr>
                <a:srgbClr val="007EA2"/>
              </a:buClr>
              <a:buFont typeface="Arial"/>
              <a:buAutoNum type="arabicPeriod" startAt="2"/>
              <a:tabLst>
                <a:tab pos="675005" algn="l"/>
              </a:tabLst>
            </a:pPr>
            <a:r>
              <a:rPr sz="2000" dirty="0">
                <a:latin typeface="Cambria" panose="02040503050406030204" pitchFamily="18" charset="0"/>
                <a:ea typeface="Cambria" panose="02040503050406030204" pitchFamily="18" charset="0"/>
                <a:cs typeface="Arial MT"/>
              </a:rPr>
              <a:t>What</a:t>
            </a:r>
            <a:r>
              <a:rPr sz="2000" spc="-5" dirty="0">
                <a:latin typeface="Cambria" panose="02040503050406030204" pitchFamily="18" charset="0"/>
                <a:ea typeface="Cambria" panose="02040503050406030204" pitchFamily="18" charset="0"/>
                <a:cs typeface="Arial MT"/>
              </a:rPr>
              <a:t> are</a:t>
            </a:r>
            <a:r>
              <a:rPr sz="2000" spc="-1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the </a:t>
            </a:r>
            <a:r>
              <a:rPr sz="2000" spc="-5" dirty="0">
                <a:latin typeface="Cambria" panose="02040503050406030204" pitchFamily="18" charset="0"/>
                <a:ea typeface="Cambria" panose="02040503050406030204" pitchFamily="18" charset="0"/>
                <a:cs typeface="Arial MT"/>
              </a:rPr>
              <a:t>business</a:t>
            </a:r>
            <a:r>
              <a:rPr sz="2000" spc="25"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benefits</a:t>
            </a:r>
            <a:r>
              <a:rPr sz="2000" dirty="0">
                <a:latin typeface="Cambria" panose="02040503050406030204" pitchFamily="18" charset="0"/>
                <a:ea typeface="Cambria" panose="02040503050406030204" pitchFamily="18" charset="0"/>
                <a:cs typeface="Arial MT"/>
              </a:rPr>
              <a:t> of </a:t>
            </a:r>
            <a:r>
              <a:rPr sz="2000" spc="-5" dirty="0">
                <a:latin typeface="Cambria" panose="02040503050406030204" pitchFamily="18" charset="0"/>
                <a:ea typeface="Cambria" panose="02040503050406030204" pitchFamily="18" charset="0"/>
                <a:cs typeface="Arial MT"/>
              </a:rPr>
              <a:t>using</a:t>
            </a:r>
            <a:r>
              <a:rPr sz="2000" spc="1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intelligent </a:t>
            </a:r>
            <a:r>
              <a:rPr sz="2000" spc="-65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techniques</a:t>
            </a:r>
            <a:r>
              <a:rPr sz="2000" spc="2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for</a:t>
            </a:r>
            <a:r>
              <a:rPr lang="en-US" sz="200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knowledge</a:t>
            </a:r>
            <a:r>
              <a:rPr sz="2000" spc="3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management?</a:t>
            </a:r>
            <a:endParaRPr sz="2000" dirty="0">
              <a:latin typeface="Cambria" panose="02040503050406030204" pitchFamily="18" charset="0"/>
              <a:ea typeface="Cambria" panose="02040503050406030204" pitchFamily="18" charset="0"/>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1582-E418-0F18-CB86-DAF25B79B911}"/>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Machine Learning</a:t>
            </a:r>
          </a:p>
        </p:txBody>
      </p:sp>
      <p:sp>
        <p:nvSpPr>
          <p:cNvPr id="5" name="TextBox 4">
            <a:extLst>
              <a:ext uri="{FF2B5EF4-FFF2-40B4-BE49-F238E27FC236}">
                <a16:creationId xmlns:a16="http://schemas.microsoft.com/office/drawing/2014/main" id="{CFF3B7D0-49DA-8003-693D-F918F849364C}"/>
              </a:ext>
            </a:extLst>
          </p:cNvPr>
          <p:cNvSpPr txBox="1"/>
          <p:nvPr/>
        </p:nvSpPr>
        <p:spPr>
          <a:xfrm>
            <a:off x="665480" y="1414122"/>
            <a:ext cx="10576560" cy="646331"/>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More than 75 percent of AI development today involves some kind of machine learning (ML) accomplished by neural networks, deep learning networks, and genetic algorithms,</a:t>
            </a:r>
          </a:p>
        </p:txBody>
      </p:sp>
      <p:sp>
        <p:nvSpPr>
          <p:cNvPr id="7" name="TextBox 6">
            <a:extLst>
              <a:ext uri="{FF2B5EF4-FFF2-40B4-BE49-F238E27FC236}">
                <a16:creationId xmlns:a16="http://schemas.microsoft.com/office/drawing/2014/main" id="{5A09EDE0-645A-AFBE-7AB9-65F0243DE00C}"/>
              </a:ext>
            </a:extLst>
          </p:cNvPr>
          <p:cNvSpPr txBox="1"/>
          <p:nvPr/>
        </p:nvSpPr>
        <p:spPr>
          <a:xfrm>
            <a:off x="1270000" y="2085048"/>
            <a:ext cx="9652000" cy="923330"/>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ML begins with very large data sets with tens to hundreds of millions of data points and automatically finds patterns and relationships by analyzing a large set of examples and making a statistical inference.</a:t>
            </a:r>
          </a:p>
        </p:txBody>
      </p:sp>
      <p:pic>
        <p:nvPicPr>
          <p:cNvPr id="9" name="Picture 8">
            <a:extLst>
              <a:ext uri="{FF2B5EF4-FFF2-40B4-BE49-F238E27FC236}">
                <a16:creationId xmlns:a16="http://schemas.microsoft.com/office/drawing/2014/main" id="{007EE867-E02A-8F9E-CC3A-5C32B57FC161}"/>
              </a:ext>
            </a:extLst>
          </p:cNvPr>
          <p:cNvPicPr>
            <a:picLocks noChangeAspect="1"/>
          </p:cNvPicPr>
          <p:nvPr/>
        </p:nvPicPr>
        <p:blipFill>
          <a:blip r:embed="rId2"/>
          <a:stretch>
            <a:fillRect/>
          </a:stretch>
        </p:blipFill>
        <p:spPr>
          <a:xfrm>
            <a:off x="235422" y="3149600"/>
            <a:ext cx="11721156" cy="2905760"/>
          </a:xfrm>
          <a:prstGeom prst="rect">
            <a:avLst/>
          </a:prstGeom>
        </p:spPr>
      </p:pic>
    </p:spTree>
    <p:extLst>
      <p:ext uri="{BB962C8B-B14F-4D97-AF65-F5344CB8AC3E}">
        <p14:creationId xmlns:p14="http://schemas.microsoft.com/office/powerpoint/2010/main" val="2100641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B2CC-121C-A53A-866D-F3F2ED28DD63}"/>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Neural Networks</a:t>
            </a:r>
          </a:p>
        </p:txBody>
      </p:sp>
      <p:sp>
        <p:nvSpPr>
          <p:cNvPr id="7" name="TextBox 6">
            <a:extLst>
              <a:ext uri="{FF2B5EF4-FFF2-40B4-BE49-F238E27FC236}">
                <a16:creationId xmlns:a16="http://schemas.microsoft.com/office/drawing/2014/main" id="{53914569-F22C-6064-4C78-A447A3C61495}"/>
              </a:ext>
            </a:extLst>
          </p:cNvPr>
          <p:cNvSpPr txBox="1"/>
          <p:nvPr/>
        </p:nvSpPr>
        <p:spPr>
          <a:xfrm>
            <a:off x="955040" y="1339707"/>
            <a:ext cx="10281920" cy="1200329"/>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Neural networks find patterns and relationships in very large amounts of data that would be too complicated and difficult for a human being to analyze by using machine learning algorithms and computational models that are loosely based on how the biological human brain is thought to operate. Neural networks are pattern detection programs.</a:t>
            </a:r>
          </a:p>
        </p:txBody>
      </p:sp>
      <p:pic>
        <p:nvPicPr>
          <p:cNvPr id="9" name="Picture 8">
            <a:extLst>
              <a:ext uri="{FF2B5EF4-FFF2-40B4-BE49-F238E27FC236}">
                <a16:creationId xmlns:a16="http://schemas.microsoft.com/office/drawing/2014/main" id="{9A56F7CE-D943-CBBD-2BC4-BCBEE38FFB88}"/>
              </a:ext>
            </a:extLst>
          </p:cNvPr>
          <p:cNvPicPr>
            <a:picLocks noChangeAspect="1"/>
          </p:cNvPicPr>
          <p:nvPr/>
        </p:nvPicPr>
        <p:blipFill>
          <a:blip r:embed="rId2"/>
          <a:stretch>
            <a:fillRect/>
          </a:stretch>
        </p:blipFill>
        <p:spPr>
          <a:xfrm>
            <a:off x="1461515" y="2665664"/>
            <a:ext cx="9919210" cy="3759393"/>
          </a:xfrm>
          <a:prstGeom prst="rect">
            <a:avLst/>
          </a:prstGeom>
        </p:spPr>
      </p:pic>
    </p:spTree>
    <p:extLst>
      <p:ext uri="{BB962C8B-B14F-4D97-AF65-F5344CB8AC3E}">
        <p14:creationId xmlns:p14="http://schemas.microsoft.com/office/powerpoint/2010/main" val="250911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18D8-3E33-A93E-A394-9F9C9FB4AC32}"/>
              </a:ext>
            </a:extLst>
          </p:cNvPr>
          <p:cNvSpPr>
            <a:spLocks noGrp="1"/>
          </p:cNvSpPr>
          <p:nvPr>
            <p:ph type="title"/>
          </p:nvPr>
        </p:nvSpPr>
        <p:spPr>
          <a:xfrm>
            <a:off x="592666" y="717423"/>
            <a:ext cx="11006667" cy="553998"/>
          </a:xfrm>
        </p:spPr>
        <p:txBody>
          <a:bodyPr/>
          <a:lstStyle/>
          <a:p>
            <a:pPr algn="ctr"/>
            <a:r>
              <a:rPr lang="en-US" dirty="0">
                <a:latin typeface="Cambria" panose="02040503050406030204" pitchFamily="18" charset="0"/>
                <a:ea typeface="Cambria" panose="02040503050406030204" pitchFamily="18" charset="0"/>
              </a:rPr>
              <a:t>Limitations of Neural Network</a:t>
            </a:r>
          </a:p>
        </p:txBody>
      </p:sp>
      <p:sp>
        <p:nvSpPr>
          <p:cNvPr id="5" name="TextBox 4">
            <a:extLst>
              <a:ext uri="{FF2B5EF4-FFF2-40B4-BE49-F238E27FC236}">
                <a16:creationId xmlns:a16="http://schemas.microsoft.com/office/drawing/2014/main" id="{1D13A33C-175D-2ADF-0F84-C9A5BCDAFCDB}"/>
              </a:ext>
            </a:extLst>
          </p:cNvPr>
          <p:cNvSpPr txBox="1"/>
          <p:nvPr/>
        </p:nvSpPr>
        <p:spPr>
          <a:xfrm>
            <a:off x="2377440" y="1655078"/>
            <a:ext cx="7975600" cy="2554545"/>
          </a:xfrm>
          <a:prstGeom prst="rect">
            <a:avLst/>
          </a:prstGeom>
          <a:noFill/>
        </p:spPr>
        <p:txBody>
          <a:bodyPr wrap="square">
            <a:spAutoFit/>
          </a:bodyPr>
          <a:lstStyle/>
          <a:p>
            <a:r>
              <a:rPr lang="en-US" sz="2000" dirty="0">
                <a:latin typeface="Cambria" panose="02040503050406030204" pitchFamily="18" charset="0"/>
                <a:ea typeface="Cambria" panose="02040503050406030204" pitchFamily="18" charset="0"/>
              </a:rPr>
              <a:t>Neural networks have a number of limitations currently.</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They require very large data sets to identify patterns. </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There are often many patterns in large data sets that are nonsensical, and it takes humans to choose which patterns "make sense." </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Many patterns in large data sets are ephemeral: there may be a pattern in the stock market, or the performance of professional sports teams, but they do not last long. </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In many important decision situations, there are no large data</a:t>
            </a:r>
          </a:p>
        </p:txBody>
      </p:sp>
    </p:spTree>
    <p:extLst>
      <p:ext uri="{BB962C8B-B14F-4D97-AF65-F5344CB8AC3E}">
        <p14:creationId xmlns:p14="http://schemas.microsoft.com/office/powerpoint/2010/main" val="3825497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99F0-24A6-CD14-C9E4-FAAF56EDB0ED}"/>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Genetic Algorithms </a:t>
            </a:r>
          </a:p>
        </p:txBody>
      </p:sp>
      <p:sp>
        <p:nvSpPr>
          <p:cNvPr id="5" name="TextBox 4">
            <a:extLst>
              <a:ext uri="{FF2B5EF4-FFF2-40B4-BE49-F238E27FC236}">
                <a16:creationId xmlns:a16="http://schemas.microsoft.com/office/drawing/2014/main" id="{AE236343-84B4-D70D-6759-37A34F498B31}"/>
              </a:ext>
            </a:extLst>
          </p:cNvPr>
          <p:cNvSpPr txBox="1"/>
          <p:nvPr/>
        </p:nvSpPr>
        <p:spPr>
          <a:xfrm>
            <a:off x="1168400" y="1171031"/>
            <a:ext cx="9621520" cy="923330"/>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Genetic algorithms are another form of machine learning. Genetic algorithms are useful for finding the optimal solution for a specific problem by examining a very large number of alternative solutions for that problem.</a:t>
            </a:r>
          </a:p>
        </p:txBody>
      </p:sp>
      <p:sp>
        <p:nvSpPr>
          <p:cNvPr id="7" name="TextBox 6">
            <a:extLst>
              <a:ext uri="{FF2B5EF4-FFF2-40B4-BE49-F238E27FC236}">
                <a16:creationId xmlns:a16="http://schemas.microsoft.com/office/drawing/2014/main" id="{391700B3-74D7-21FF-B2CD-4F1D7BACC71E}"/>
              </a:ext>
            </a:extLst>
          </p:cNvPr>
          <p:cNvSpPr txBox="1"/>
          <p:nvPr/>
        </p:nvSpPr>
        <p:spPr>
          <a:xfrm>
            <a:off x="1412240" y="2094361"/>
            <a:ext cx="9367520" cy="1200329"/>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Genetic algorithms are used to solve problems that are very dynamic and complex, involving hundreds or thousands of variables or formulas. The problem must be one whose range of possible solutions can be represented genetically and for which criteria can be established for evaluating fitness.</a:t>
            </a:r>
          </a:p>
        </p:txBody>
      </p:sp>
      <p:sp>
        <p:nvSpPr>
          <p:cNvPr id="9" name="TextBox 8">
            <a:extLst>
              <a:ext uri="{FF2B5EF4-FFF2-40B4-BE49-F238E27FC236}">
                <a16:creationId xmlns:a16="http://schemas.microsoft.com/office/drawing/2014/main" id="{941255A1-3890-EDE3-3D03-1F4E9B778BF8}"/>
              </a:ext>
            </a:extLst>
          </p:cNvPr>
          <p:cNvSpPr txBox="1"/>
          <p:nvPr/>
        </p:nvSpPr>
        <p:spPr>
          <a:xfrm>
            <a:off x="592667" y="3655644"/>
            <a:ext cx="7025640" cy="2308324"/>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General Electric engineers used genetic algorithms to help optimize the design for jet turbine aircraft engines, in which each design change required changes in up to 100 variables. The supply chain management software from JDA software uses genetic algorithms to optimize production-scheduling models, incorporating hundreds of thousands of details about customer orders, material and resource availability, manufacturing and distribution capability, and delivery dates.</a:t>
            </a:r>
          </a:p>
        </p:txBody>
      </p:sp>
      <p:pic>
        <p:nvPicPr>
          <p:cNvPr id="10" name="Picture 9">
            <a:extLst>
              <a:ext uri="{FF2B5EF4-FFF2-40B4-BE49-F238E27FC236}">
                <a16:creationId xmlns:a16="http://schemas.microsoft.com/office/drawing/2014/main" id="{11BCA3B8-92B9-CD6A-4032-AC73105608F5}"/>
              </a:ext>
            </a:extLst>
          </p:cNvPr>
          <p:cNvPicPr>
            <a:picLocks noChangeAspect="1"/>
          </p:cNvPicPr>
          <p:nvPr/>
        </p:nvPicPr>
        <p:blipFill>
          <a:blip r:embed="rId2"/>
          <a:stretch>
            <a:fillRect/>
          </a:stretch>
        </p:blipFill>
        <p:spPr>
          <a:xfrm>
            <a:off x="8191817" y="3975981"/>
            <a:ext cx="3286125" cy="1390650"/>
          </a:xfrm>
          <a:prstGeom prst="rect">
            <a:avLst/>
          </a:prstGeom>
        </p:spPr>
      </p:pic>
    </p:spTree>
    <p:extLst>
      <p:ext uri="{BB962C8B-B14F-4D97-AF65-F5344CB8AC3E}">
        <p14:creationId xmlns:p14="http://schemas.microsoft.com/office/powerpoint/2010/main" val="296693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2A1B-B952-C21E-F780-8B8EA03703E5}"/>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Natural Language Processing (NLP)</a:t>
            </a:r>
          </a:p>
        </p:txBody>
      </p:sp>
      <p:sp>
        <p:nvSpPr>
          <p:cNvPr id="7" name="TextBox 6">
            <a:extLst>
              <a:ext uri="{FF2B5EF4-FFF2-40B4-BE49-F238E27FC236}">
                <a16:creationId xmlns:a16="http://schemas.microsoft.com/office/drawing/2014/main" id="{AF9C35D8-066A-A8A9-C775-98825EE34BD8}"/>
              </a:ext>
            </a:extLst>
          </p:cNvPr>
          <p:cNvSpPr txBox="1"/>
          <p:nvPr/>
        </p:nvSpPr>
        <p:spPr>
          <a:xfrm>
            <a:off x="1341120" y="1247436"/>
            <a:ext cx="9408160" cy="923330"/>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Natural language processing (NLP) makes it possible for a computer to understand and analyze natural language—language that human beings instinctively use, not language  specially formatted to be understood by computers</a:t>
            </a:r>
          </a:p>
        </p:txBody>
      </p:sp>
      <p:sp>
        <p:nvSpPr>
          <p:cNvPr id="9" name="TextBox 8">
            <a:extLst>
              <a:ext uri="{FF2B5EF4-FFF2-40B4-BE49-F238E27FC236}">
                <a16:creationId xmlns:a16="http://schemas.microsoft.com/office/drawing/2014/main" id="{8EBEFB1F-2876-3998-9192-E231118BA73B}"/>
              </a:ext>
            </a:extLst>
          </p:cNvPr>
          <p:cNvSpPr txBox="1"/>
          <p:nvPr/>
        </p:nvSpPr>
        <p:spPr>
          <a:xfrm>
            <a:off x="416560" y="2507304"/>
            <a:ext cx="7457440" cy="3693319"/>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Tokyo-based Mizuho Bank employs advanced speech recognition technology, IBM® Watson™ content analytics software, and a cloud services infrastructure to improve contact center agents’ interactions with customers. After converting the customer’s speech to textual data, the solution applies natural language processing algorithms based on machine learning analysis of interactions with thousands of customers. The system learns more and more from each customer interaction so that it can eventually infer the customer’s specific needs or goals at each point of the conversation. It then formulates the optimal response, which is delivered in real time as a prompt on the agent’s screen. By helping contact center agents more efficiently sense and respond to customer needs, this solution reduced the average duration of customer interactions by more than 6 percent (IBM, 2020).</a:t>
            </a:r>
          </a:p>
        </p:txBody>
      </p:sp>
      <p:pic>
        <p:nvPicPr>
          <p:cNvPr id="10" name="Picture 9">
            <a:extLst>
              <a:ext uri="{FF2B5EF4-FFF2-40B4-BE49-F238E27FC236}">
                <a16:creationId xmlns:a16="http://schemas.microsoft.com/office/drawing/2014/main" id="{0389CCD8-5B18-A722-ED52-7F287AF9CF7F}"/>
              </a:ext>
            </a:extLst>
          </p:cNvPr>
          <p:cNvPicPr>
            <a:picLocks noChangeAspect="1"/>
          </p:cNvPicPr>
          <p:nvPr/>
        </p:nvPicPr>
        <p:blipFill>
          <a:blip r:embed="rId2"/>
          <a:stretch>
            <a:fillRect/>
          </a:stretch>
        </p:blipFill>
        <p:spPr>
          <a:xfrm>
            <a:off x="8666162" y="2810192"/>
            <a:ext cx="2276475" cy="2009775"/>
          </a:xfrm>
          <a:prstGeom prst="rect">
            <a:avLst/>
          </a:prstGeom>
        </p:spPr>
      </p:pic>
    </p:spTree>
    <p:extLst>
      <p:ext uri="{BB962C8B-B14F-4D97-AF65-F5344CB8AC3E}">
        <p14:creationId xmlns:p14="http://schemas.microsoft.com/office/powerpoint/2010/main" val="411077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ABED-6890-A61B-550D-00011968A7E7}"/>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Computer Vision Systems</a:t>
            </a:r>
          </a:p>
        </p:txBody>
      </p:sp>
      <p:sp>
        <p:nvSpPr>
          <p:cNvPr id="5" name="TextBox 4">
            <a:extLst>
              <a:ext uri="{FF2B5EF4-FFF2-40B4-BE49-F238E27FC236}">
                <a16:creationId xmlns:a16="http://schemas.microsoft.com/office/drawing/2014/main" id="{CD8BC63E-8583-F31B-3084-97AE4E74084E}"/>
              </a:ext>
            </a:extLst>
          </p:cNvPr>
          <p:cNvSpPr txBox="1"/>
          <p:nvPr/>
        </p:nvSpPr>
        <p:spPr>
          <a:xfrm>
            <a:off x="1584960" y="1369376"/>
            <a:ext cx="9204960" cy="646331"/>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Computer vision systems deal with how computers can emulate the human visual</a:t>
            </a:r>
          </a:p>
          <a:p>
            <a:pPr algn="ctr"/>
            <a:r>
              <a:rPr lang="en-US" dirty="0">
                <a:latin typeface="Cambria" panose="02040503050406030204" pitchFamily="18" charset="0"/>
                <a:ea typeface="Cambria" panose="02040503050406030204" pitchFamily="18" charset="0"/>
              </a:rPr>
              <a:t>system to view and extract information from real-world images.</a:t>
            </a:r>
          </a:p>
        </p:txBody>
      </p:sp>
      <p:sp>
        <p:nvSpPr>
          <p:cNvPr id="7" name="TextBox 6">
            <a:extLst>
              <a:ext uri="{FF2B5EF4-FFF2-40B4-BE49-F238E27FC236}">
                <a16:creationId xmlns:a16="http://schemas.microsoft.com/office/drawing/2014/main" id="{BF92BC6C-35BA-6BBE-8477-2C1F3A724842}"/>
              </a:ext>
            </a:extLst>
          </p:cNvPr>
          <p:cNvSpPr txBox="1"/>
          <p:nvPr/>
        </p:nvSpPr>
        <p:spPr>
          <a:xfrm>
            <a:off x="592667" y="2187270"/>
            <a:ext cx="6096000" cy="1754326"/>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Facebook’s facial recognition tool called </a:t>
            </a:r>
            <a:r>
              <a:rPr lang="en-US" dirty="0" err="1">
                <a:latin typeface="Cambria" panose="02040503050406030204" pitchFamily="18" charset="0"/>
                <a:ea typeface="Cambria" panose="02040503050406030204" pitchFamily="18" charset="0"/>
              </a:rPr>
              <a:t>DeepFace</a:t>
            </a:r>
            <a:r>
              <a:rPr lang="en-US" dirty="0">
                <a:latin typeface="Cambria" panose="02040503050406030204" pitchFamily="18" charset="0"/>
                <a:ea typeface="Cambria" panose="02040503050406030204" pitchFamily="18" charset="0"/>
              </a:rPr>
              <a:t>, which is nearly as accurate as the human brain in recognizing a face. </a:t>
            </a:r>
            <a:r>
              <a:rPr lang="en-US" dirty="0" err="1">
                <a:latin typeface="Cambria" panose="02040503050406030204" pitchFamily="18" charset="0"/>
                <a:ea typeface="Cambria" panose="02040503050406030204" pitchFamily="18" charset="0"/>
              </a:rPr>
              <a:t>DeepFace</a:t>
            </a:r>
            <a:r>
              <a:rPr lang="en-US" dirty="0">
                <a:latin typeface="Cambria" panose="02040503050406030204" pitchFamily="18" charset="0"/>
                <a:ea typeface="Cambria" panose="02040503050406030204" pitchFamily="18" charset="0"/>
              </a:rPr>
              <a:t> helps Facebook improve the accuracy of Facebook’s existing facial recognition capabilities to ensure that every photo of a Facebook user is connected to that person’s Facebook account.</a:t>
            </a:r>
          </a:p>
        </p:txBody>
      </p:sp>
      <p:sp>
        <p:nvSpPr>
          <p:cNvPr id="9" name="TextBox 8">
            <a:extLst>
              <a:ext uri="{FF2B5EF4-FFF2-40B4-BE49-F238E27FC236}">
                <a16:creationId xmlns:a16="http://schemas.microsoft.com/office/drawing/2014/main" id="{A94C2368-2BF1-0AC9-864D-91C5855230E0}"/>
              </a:ext>
            </a:extLst>
          </p:cNvPr>
          <p:cNvSpPr txBox="1"/>
          <p:nvPr/>
        </p:nvSpPr>
        <p:spPr>
          <a:xfrm>
            <a:off x="5452534" y="4670730"/>
            <a:ext cx="6096000" cy="1477328"/>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Computer vision systems are also used in autonomous vehicles such as drones and self-driving cars (see the chapter-ending case), industrial machine vision systems (e.g., inspecting bottles), military applications, and robotic tools.</a:t>
            </a:r>
          </a:p>
        </p:txBody>
      </p:sp>
      <p:pic>
        <p:nvPicPr>
          <p:cNvPr id="10" name="Picture 9">
            <a:extLst>
              <a:ext uri="{FF2B5EF4-FFF2-40B4-BE49-F238E27FC236}">
                <a16:creationId xmlns:a16="http://schemas.microsoft.com/office/drawing/2014/main" id="{55992A57-7C36-C24B-5970-82E6C403A76E}"/>
              </a:ext>
            </a:extLst>
          </p:cNvPr>
          <p:cNvPicPr>
            <a:picLocks noChangeAspect="1"/>
          </p:cNvPicPr>
          <p:nvPr/>
        </p:nvPicPr>
        <p:blipFill>
          <a:blip r:embed="rId2"/>
          <a:stretch>
            <a:fillRect/>
          </a:stretch>
        </p:blipFill>
        <p:spPr>
          <a:xfrm>
            <a:off x="7223760" y="2035977"/>
            <a:ext cx="4104640" cy="2298599"/>
          </a:xfrm>
          <a:prstGeom prst="rect">
            <a:avLst/>
          </a:prstGeom>
        </p:spPr>
      </p:pic>
      <p:pic>
        <p:nvPicPr>
          <p:cNvPr id="11" name="Picture 10">
            <a:extLst>
              <a:ext uri="{FF2B5EF4-FFF2-40B4-BE49-F238E27FC236}">
                <a16:creationId xmlns:a16="http://schemas.microsoft.com/office/drawing/2014/main" id="{F6EA4D88-5873-1466-0CC6-0B761189722E}"/>
              </a:ext>
            </a:extLst>
          </p:cNvPr>
          <p:cNvPicPr>
            <a:picLocks noChangeAspect="1"/>
          </p:cNvPicPr>
          <p:nvPr/>
        </p:nvPicPr>
        <p:blipFill>
          <a:blip r:embed="rId3"/>
          <a:stretch>
            <a:fillRect/>
          </a:stretch>
        </p:blipFill>
        <p:spPr>
          <a:xfrm>
            <a:off x="995680" y="4156861"/>
            <a:ext cx="3596640" cy="2393400"/>
          </a:xfrm>
          <a:prstGeom prst="rect">
            <a:avLst/>
          </a:prstGeom>
        </p:spPr>
      </p:pic>
    </p:spTree>
    <p:extLst>
      <p:ext uri="{BB962C8B-B14F-4D97-AF65-F5344CB8AC3E}">
        <p14:creationId xmlns:p14="http://schemas.microsoft.com/office/powerpoint/2010/main" val="2023918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1BB-93DC-E021-F46C-833E32024FE7}"/>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Robotics</a:t>
            </a:r>
          </a:p>
        </p:txBody>
      </p:sp>
      <p:sp>
        <p:nvSpPr>
          <p:cNvPr id="5" name="TextBox 4">
            <a:extLst>
              <a:ext uri="{FF2B5EF4-FFF2-40B4-BE49-F238E27FC236}">
                <a16:creationId xmlns:a16="http://schemas.microsoft.com/office/drawing/2014/main" id="{F782ABDE-F414-0FAD-B6A8-2CF82780EBF5}"/>
              </a:ext>
            </a:extLst>
          </p:cNvPr>
          <p:cNvSpPr txBox="1"/>
          <p:nvPr/>
        </p:nvSpPr>
        <p:spPr>
          <a:xfrm>
            <a:off x="1310640" y="1389688"/>
            <a:ext cx="9387840" cy="923330"/>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Robotics deals with the design, construction, operation, and use of movable machines that can substitute for humans along with computer systems for their control, sensory feedback, and information processing.</a:t>
            </a:r>
          </a:p>
        </p:txBody>
      </p:sp>
      <p:sp>
        <p:nvSpPr>
          <p:cNvPr id="7" name="TextBox 6">
            <a:extLst>
              <a:ext uri="{FF2B5EF4-FFF2-40B4-BE49-F238E27FC236}">
                <a16:creationId xmlns:a16="http://schemas.microsoft.com/office/drawing/2014/main" id="{294A2DFB-CEFE-36AF-E053-51A8204CDE4E}"/>
              </a:ext>
            </a:extLst>
          </p:cNvPr>
          <p:cNvSpPr txBox="1"/>
          <p:nvPr/>
        </p:nvSpPr>
        <p:spPr>
          <a:xfrm>
            <a:off x="592667" y="3322270"/>
            <a:ext cx="6096000" cy="1477328"/>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They are often are used in dangerous environments (such</a:t>
            </a:r>
          </a:p>
          <a:p>
            <a:pPr algn="ctr"/>
            <a:r>
              <a:rPr lang="en-US" dirty="0">
                <a:latin typeface="Cambria" panose="02040503050406030204" pitchFamily="18" charset="0"/>
                <a:ea typeface="Cambria" panose="02040503050406030204" pitchFamily="18" charset="0"/>
              </a:rPr>
              <a:t>as bomb detection and deactivation and recently for delivering medical supplies to coronavirus-contaminated locations), manufacturing processes, military operations (drones), and medical procedures (surgical robots).</a:t>
            </a:r>
          </a:p>
        </p:txBody>
      </p:sp>
      <p:sp>
        <p:nvSpPr>
          <p:cNvPr id="9" name="TextBox 8">
            <a:extLst>
              <a:ext uri="{FF2B5EF4-FFF2-40B4-BE49-F238E27FC236}">
                <a16:creationId xmlns:a16="http://schemas.microsoft.com/office/drawing/2014/main" id="{3F12BD23-C1E6-3285-E9BA-06A5C7137971}"/>
              </a:ext>
            </a:extLst>
          </p:cNvPr>
          <p:cNvSpPr txBox="1"/>
          <p:nvPr/>
        </p:nvSpPr>
        <p:spPr>
          <a:xfrm>
            <a:off x="2123440" y="2289236"/>
            <a:ext cx="7762240" cy="369332"/>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The most widespread use of robotic technology has been in manufacturing</a:t>
            </a:r>
          </a:p>
        </p:txBody>
      </p:sp>
      <p:pic>
        <p:nvPicPr>
          <p:cNvPr id="10" name="Picture 9">
            <a:extLst>
              <a:ext uri="{FF2B5EF4-FFF2-40B4-BE49-F238E27FC236}">
                <a16:creationId xmlns:a16="http://schemas.microsoft.com/office/drawing/2014/main" id="{89756824-2714-52C3-CA69-5334E29592E3}"/>
              </a:ext>
            </a:extLst>
          </p:cNvPr>
          <p:cNvPicPr>
            <a:picLocks noChangeAspect="1"/>
          </p:cNvPicPr>
          <p:nvPr/>
        </p:nvPicPr>
        <p:blipFill>
          <a:blip r:embed="rId2"/>
          <a:stretch>
            <a:fillRect/>
          </a:stretch>
        </p:blipFill>
        <p:spPr>
          <a:xfrm>
            <a:off x="7107872" y="2725985"/>
            <a:ext cx="2466975" cy="1847850"/>
          </a:xfrm>
          <a:prstGeom prst="rect">
            <a:avLst/>
          </a:prstGeom>
        </p:spPr>
      </p:pic>
      <p:pic>
        <p:nvPicPr>
          <p:cNvPr id="11" name="Picture 10">
            <a:extLst>
              <a:ext uri="{FF2B5EF4-FFF2-40B4-BE49-F238E27FC236}">
                <a16:creationId xmlns:a16="http://schemas.microsoft.com/office/drawing/2014/main" id="{1B56ED37-D362-6C0F-515B-58BEFEB69DDD}"/>
              </a:ext>
            </a:extLst>
          </p:cNvPr>
          <p:cNvPicPr>
            <a:picLocks noChangeAspect="1"/>
          </p:cNvPicPr>
          <p:nvPr/>
        </p:nvPicPr>
        <p:blipFill>
          <a:blip r:embed="rId3"/>
          <a:stretch>
            <a:fillRect/>
          </a:stretch>
        </p:blipFill>
        <p:spPr>
          <a:xfrm>
            <a:off x="8779827" y="4691507"/>
            <a:ext cx="2638425" cy="1733550"/>
          </a:xfrm>
          <a:prstGeom prst="rect">
            <a:avLst/>
          </a:prstGeom>
        </p:spPr>
      </p:pic>
      <p:pic>
        <p:nvPicPr>
          <p:cNvPr id="12" name="Picture 11">
            <a:extLst>
              <a:ext uri="{FF2B5EF4-FFF2-40B4-BE49-F238E27FC236}">
                <a16:creationId xmlns:a16="http://schemas.microsoft.com/office/drawing/2014/main" id="{01969BA4-FA59-138A-67CA-6511E67B8E1F}"/>
              </a:ext>
            </a:extLst>
          </p:cNvPr>
          <p:cNvPicPr>
            <a:picLocks noChangeAspect="1"/>
          </p:cNvPicPr>
          <p:nvPr/>
        </p:nvPicPr>
        <p:blipFill>
          <a:blip r:embed="rId4"/>
          <a:stretch>
            <a:fillRect/>
          </a:stretch>
        </p:blipFill>
        <p:spPr>
          <a:xfrm>
            <a:off x="5469519" y="4748747"/>
            <a:ext cx="2993409" cy="1676309"/>
          </a:xfrm>
          <a:prstGeom prst="rect">
            <a:avLst/>
          </a:prstGeom>
        </p:spPr>
      </p:pic>
    </p:spTree>
    <p:extLst>
      <p:ext uri="{BB962C8B-B14F-4D97-AF65-F5344CB8AC3E}">
        <p14:creationId xmlns:p14="http://schemas.microsoft.com/office/powerpoint/2010/main" val="4150536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F969-2AAB-9389-0927-7F24F7B4EBA0}"/>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Intelligent Agents</a:t>
            </a:r>
          </a:p>
        </p:txBody>
      </p:sp>
      <p:sp>
        <p:nvSpPr>
          <p:cNvPr id="5" name="TextBox 4">
            <a:extLst>
              <a:ext uri="{FF2B5EF4-FFF2-40B4-BE49-F238E27FC236}">
                <a16:creationId xmlns:a16="http://schemas.microsoft.com/office/drawing/2014/main" id="{401D0C61-5DDD-6D13-4FA0-FC10203E60D3}"/>
              </a:ext>
            </a:extLst>
          </p:cNvPr>
          <p:cNvSpPr txBox="1"/>
          <p:nvPr/>
        </p:nvSpPr>
        <p:spPr>
          <a:xfrm>
            <a:off x="1229360" y="1157487"/>
            <a:ext cx="10271760" cy="1754326"/>
          </a:xfrm>
          <a:prstGeom prst="rect">
            <a:avLst/>
          </a:prstGeom>
          <a:noFill/>
        </p:spPr>
        <p:txBody>
          <a:bodyPr wrap="square">
            <a:spAutoFit/>
          </a:bodyPr>
          <a:lstStyle/>
          <a:p>
            <a:pPr algn="ctr"/>
            <a:r>
              <a:rPr lang="en-US" dirty="0">
                <a:latin typeface="Cambria" panose="02040503050406030204" pitchFamily="18" charset="0"/>
                <a:ea typeface="Cambria" panose="02040503050406030204" pitchFamily="18" charset="0"/>
              </a:rPr>
              <a:t>Intelligent agents are software programs that work in the background without direct human intervention to carry out specific tasks for an individual user, business process, or software application. </a:t>
            </a:r>
          </a:p>
          <a:p>
            <a:pPr algn="ctr"/>
            <a:endParaRPr lang="en-US" dirty="0">
              <a:latin typeface="Cambria" panose="02040503050406030204" pitchFamily="18" charset="0"/>
              <a:ea typeface="Cambria" panose="02040503050406030204" pitchFamily="18" charset="0"/>
            </a:endParaRPr>
          </a:p>
          <a:p>
            <a:pPr algn="ctr"/>
            <a:r>
              <a:rPr lang="en-US" dirty="0">
                <a:latin typeface="Cambria" panose="02040503050406030204" pitchFamily="18" charset="0"/>
                <a:ea typeface="Cambria" panose="02040503050406030204" pitchFamily="18" charset="0"/>
              </a:rPr>
              <a:t>The agent uses a limited built-in or learned knowledge base to accomplish tasks or make decisions on the user’s behalf, such as deleting junk email, scheduling appointments, or finding the cheapest airfare to California.</a:t>
            </a:r>
          </a:p>
        </p:txBody>
      </p:sp>
      <p:sp>
        <p:nvSpPr>
          <p:cNvPr id="7" name="TextBox 6">
            <a:extLst>
              <a:ext uri="{FF2B5EF4-FFF2-40B4-BE49-F238E27FC236}">
                <a16:creationId xmlns:a16="http://schemas.microsoft.com/office/drawing/2014/main" id="{E4C2F2F6-9F6A-D662-BB59-B1CCDDE463C2}"/>
              </a:ext>
            </a:extLst>
          </p:cNvPr>
          <p:cNvSpPr txBox="1"/>
          <p:nvPr/>
        </p:nvSpPr>
        <p:spPr>
          <a:xfrm>
            <a:off x="1391920" y="3082359"/>
            <a:ext cx="4287520" cy="1200329"/>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Chatbots (chatterbots) are software agents designed to simulate a conversation with one or more human users via textual or auditory methods. </a:t>
            </a:r>
          </a:p>
        </p:txBody>
      </p:sp>
      <p:pic>
        <p:nvPicPr>
          <p:cNvPr id="8" name="Picture 7">
            <a:extLst>
              <a:ext uri="{FF2B5EF4-FFF2-40B4-BE49-F238E27FC236}">
                <a16:creationId xmlns:a16="http://schemas.microsoft.com/office/drawing/2014/main" id="{560EBAB9-22FA-5AC2-0AB5-98482A627E78}"/>
              </a:ext>
            </a:extLst>
          </p:cNvPr>
          <p:cNvPicPr>
            <a:picLocks noChangeAspect="1"/>
          </p:cNvPicPr>
          <p:nvPr/>
        </p:nvPicPr>
        <p:blipFill>
          <a:blip r:embed="rId2"/>
          <a:stretch>
            <a:fillRect/>
          </a:stretch>
        </p:blipFill>
        <p:spPr>
          <a:xfrm>
            <a:off x="3864928" y="4671695"/>
            <a:ext cx="2828925" cy="1619250"/>
          </a:xfrm>
          <a:prstGeom prst="rect">
            <a:avLst/>
          </a:prstGeom>
        </p:spPr>
      </p:pic>
      <p:pic>
        <p:nvPicPr>
          <p:cNvPr id="9" name="Picture 8">
            <a:extLst>
              <a:ext uri="{FF2B5EF4-FFF2-40B4-BE49-F238E27FC236}">
                <a16:creationId xmlns:a16="http://schemas.microsoft.com/office/drawing/2014/main" id="{FFBAF938-B8F7-69F0-7A85-C2CDF577B8FE}"/>
              </a:ext>
            </a:extLst>
          </p:cNvPr>
          <p:cNvPicPr>
            <a:picLocks noChangeAspect="1"/>
          </p:cNvPicPr>
          <p:nvPr/>
        </p:nvPicPr>
        <p:blipFill>
          <a:blip r:embed="rId3"/>
          <a:stretch>
            <a:fillRect/>
          </a:stretch>
        </p:blipFill>
        <p:spPr>
          <a:xfrm>
            <a:off x="6912610" y="2911813"/>
            <a:ext cx="2857500" cy="1600200"/>
          </a:xfrm>
          <a:prstGeom prst="rect">
            <a:avLst/>
          </a:prstGeom>
        </p:spPr>
      </p:pic>
      <p:pic>
        <p:nvPicPr>
          <p:cNvPr id="10" name="Picture 9">
            <a:extLst>
              <a:ext uri="{FF2B5EF4-FFF2-40B4-BE49-F238E27FC236}">
                <a16:creationId xmlns:a16="http://schemas.microsoft.com/office/drawing/2014/main" id="{7DEAC19A-8CC8-BDB0-904B-E007756180A2}"/>
              </a:ext>
            </a:extLst>
          </p:cNvPr>
          <p:cNvPicPr>
            <a:picLocks noChangeAspect="1"/>
          </p:cNvPicPr>
          <p:nvPr/>
        </p:nvPicPr>
        <p:blipFill>
          <a:blip r:embed="rId4"/>
          <a:stretch>
            <a:fillRect/>
          </a:stretch>
        </p:blipFill>
        <p:spPr>
          <a:xfrm>
            <a:off x="7237730" y="4695825"/>
            <a:ext cx="2857500" cy="1600200"/>
          </a:xfrm>
          <a:prstGeom prst="rect">
            <a:avLst/>
          </a:prstGeom>
        </p:spPr>
      </p:pic>
    </p:spTree>
    <p:extLst>
      <p:ext uri="{BB962C8B-B14F-4D97-AF65-F5344CB8AC3E}">
        <p14:creationId xmlns:p14="http://schemas.microsoft.com/office/powerpoint/2010/main" val="92183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F29C0A-73EE-BBC0-0D31-6773F70B8690}"/>
              </a:ext>
            </a:extLst>
          </p:cNvPr>
          <p:cNvSpPr>
            <a:spLocks noGrp="1"/>
          </p:cNvSpPr>
          <p:nvPr>
            <p:ph type="body" idx="1"/>
          </p:nvPr>
        </p:nvSpPr>
        <p:spPr>
          <a:xfrm>
            <a:off x="854626" y="1284640"/>
            <a:ext cx="10320188" cy="369332"/>
          </a:xfrm>
        </p:spPr>
        <p:txBody>
          <a:bodyPr/>
          <a:lstStyle/>
          <a:p>
            <a:r>
              <a:rPr lang="en-US" sz="2400" dirty="0">
                <a:latin typeface="Cambria" panose="02040503050406030204" pitchFamily="18" charset="0"/>
                <a:ea typeface="Cambria" panose="02040503050406030204" pitchFamily="18" charset="0"/>
              </a:rPr>
              <a:t>AI Can Read A Cardiac MRI In 4 Seconds: Do We Still Need Human Input?</a:t>
            </a:r>
          </a:p>
        </p:txBody>
      </p:sp>
      <p:sp>
        <p:nvSpPr>
          <p:cNvPr id="7" name="TextBox 6">
            <a:extLst>
              <a:ext uri="{FF2B5EF4-FFF2-40B4-BE49-F238E27FC236}">
                <a16:creationId xmlns:a16="http://schemas.microsoft.com/office/drawing/2014/main" id="{19C20B4E-1F03-8CC7-2599-C7BA157473CA}"/>
              </a:ext>
            </a:extLst>
          </p:cNvPr>
          <p:cNvSpPr txBox="1"/>
          <p:nvPr/>
        </p:nvSpPr>
        <p:spPr>
          <a:xfrm>
            <a:off x="2114466" y="1951671"/>
            <a:ext cx="7161614" cy="1631216"/>
          </a:xfrm>
          <a:prstGeom prst="rect">
            <a:avLst/>
          </a:prstGeom>
          <a:noFill/>
        </p:spPr>
        <p:txBody>
          <a:bodyPr wrap="square">
            <a:spAutoFit/>
          </a:bodyPr>
          <a:lstStyle/>
          <a:p>
            <a:pPr algn="ctr"/>
            <a:r>
              <a:rPr lang="en-US" sz="2000" dirty="0">
                <a:latin typeface="Cambria" panose="02040503050406030204" pitchFamily="18" charset="0"/>
                <a:ea typeface="Cambria" panose="02040503050406030204" pitchFamily="18" charset="0"/>
              </a:rPr>
              <a:t>It generally takes about 13 minutes for a trained physician (cardiologist) to interpret a cardiac MRI. But with the advent of artificial intelligence (AI) and machine learning algorithms, a scan can be analyzed with similar accuracy in approximately four seconds–nearly 186 times faster!</a:t>
            </a:r>
          </a:p>
        </p:txBody>
      </p:sp>
      <p:sp>
        <p:nvSpPr>
          <p:cNvPr id="9" name="TextBox 8">
            <a:extLst>
              <a:ext uri="{FF2B5EF4-FFF2-40B4-BE49-F238E27FC236}">
                <a16:creationId xmlns:a16="http://schemas.microsoft.com/office/drawing/2014/main" id="{83F8C7C8-13A3-3A20-11A3-66283F900764}"/>
              </a:ext>
            </a:extLst>
          </p:cNvPr>
          <p:cNvSpPr txBox="1"/>
          <p:nvPr/>
        </p:nvSpPr>
        <p:spPr>
          <a:xfrm>
            <a:off x="2458720" y="4055904"/>
            <a:ext cx="6624320" cy="1323439"/>
          </a:xfrm>
          <a:prstGeom prst="rect">
            <a:avLst/>
          </a:prstGeom>
          <a:noFill/>
        </p:spPr>
        <p:txBody>
          <a:bodyPr wrap="square">
            <a:spAutoFit/>
          </a:bodyPr>
          <a:lstStyle/>
          <a:p>
            <a:pPr algn="ctr"/>
            <a:r>
              <a:rPr lang="en-US" sz="2000" dirty="0">
                <a:latin typeface="Cambria" panose="02040503050406030204" pitchFamily="18" charset="0"/>
                <a:ea typeface="Cambria" panose="02040503050406030204" pitchFamily="18" charset="0"/>
              </a:rPr>
              <a:t>AI techniques such as pattern recognition were able to increase mammogram accuracy so that the computer system produced more accurate mammogram readings than human radiologists.</a:t>
            </a:r>
          </a:p>
        </p:txBody>
      </p:sp>
      <p:pic>
        <p:nvPicPr>
          <p:cNvPr id="2" name="Picture 1">
            <a:extLst>
              <a:ext uri="{FF2B5EF4-FFF2-40B4-BE49-F238E27FC236}">
                <a16:creationId xmlns:a16="http://schemas.microsoft.com/office/drawing/2014/main" id="{7B62DF15-24D7-9A4E-D58E-9E48342D89BA}"/>
              </a:ext>
            </a:extLst>
          </p:cNvPr>
          <p:cNvPicPr>
            <a:picLocks noChangeAspect="1"/>
          </p:cNvPicPr>
          <p:nvPr/>
        </p:nvPicPr>
        <p:blipFill>
          <a:blip r:embed="rId2"/>
          <a:stretch>
            <a:fillRect/>
          </a:stretch>
        </p:blipFill>
        <p:spPr>
          <a:xfrm>
            <a:off x="8603255" y="5114708"/>
            <a:ext cx="3169598" cy="1631216"/>
          </a:xfrm>
          <a:prstGeom prst="rect">
            <a:avLst/>
          </a:prstGeom>
        </p:spPr>
      </p:pic>
    </p:spTree>
    <p:extLst>
      <p:ext uri="{BB962C8B-B14F-4D97-AF65-F5344CB8AC3E}">
        <p14:creationId xmlns:p14="http://schemas.microsoft.com/office/powerpoint/2010/main" val="313874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282" y="444088"/>
            <a:ext cx="11006667" cy="1120820"/>
          </a:xfrm>
          <a:prstGeom prst="rect">
            <a:avLst/>
          </a:prstGeom>
        </p:spPr>
        <p:txBody>
          <a:bodyPr vert="horz" wrap="square" lIns="0" tIns="12700" rIns="0" bIns="0" rtlCol="0">
            <a:spAutoFit/>
          </a:bodyPr>
          <a:lstStyle/>
          <a:p>
            <a:pPr marL="12700" marR="5080" algn="ctr">
              <a:spcBef>
                <a:spcPts val="100"/>
              </a:spcBef>
            </a:pPr>
            <a:r>
              <a:rPr dirty="0">
                <a:latin typeface="Cambria" panose="02040503050406030204" pitchFamily="18" charset="0"/>
                <a:ea typeface="Cambria" panose="02040503050406030204" pitchFamily="18" charset="0"/>
              </a:rPr>
              <a:t>What is the </a:t>
            </a:r>
            <a:r>
              <a:rPr spc="-5" dirty="0">
                <a:latin typeface="Cambria" panose="02040503050406030204" pitchFamily="18" charset="0"/>
                <a:ea typeface="Cambria" panose="02040503050406030204" pitchFamily="18" charset="0"/>
              </a:rPr>
              <a:t>Role </a:t>
            </a:r>
            <a:r>
              <a:rPr dirty="0">
                <a:latin typeface="Cambria" panose="02040503050406030204" pitchFamily="18" charset="0"/>
                <a:ea typeface="Cambria" panose="02040503050406030204" pitchFamily="18" charset="0"/>
              </a:rPr>
              <a:t>of </a:t>
            </a:r>
            <a:r>
              <a:rPr spc="-5" dirty="0">
                <a:latin typeface="Cambria" panose="02040503050406030204" pitchFamily="18" charset="0"/>
                <a:ea typeface="Cambria" panose="02040503050406030204" pitchFamily="18" charset="0"/>
              </a:rPr>
              <a:t>Knowledge </a:t>
            </a:r>
            <a:r>
              <a:rPr dirty="0">
                <a:latin typeface="Cambria" panose="02040503050406030204" pitchFamily="18" charset="0"/>
                <a:ea typeface="Cambria" panose="02040503050406030204" pitchFamily="18" charset="0"/>
              </a:rPr>
              <a:t> Management</a:t>
            </a:r>
            <a:r>
              <a:rPr spc="-30"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Systems</a:t>
            </a:r>
            <a:r>
              <a:rPr spc="-35"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in</a:t>
            </a:r>
            <a:r>
              <a:rPr spc="-10" dirty="0">
                <a:latin typeface="Cambria" panose="02040503050406030204" pitchFamily="18" charset="0"/>
                <a:ea typeface="Cambria" panose="02040503050406030204" pitchFamily="18" charset="0"/>
              </a:rPr>
              <a:t> </a:t>
            </a:r>
            <a:r>
              <a:rPr spc="-5" dirty="0">
                <a:latin typeface="Cambria" panose="02040503050406030204" pitchFamily="18" charset="0"/>
                <a:ea typeface="Cambria" panose="02040503050406030204" pitchFamily="18" charset="0"/>
              </a:rPr>
              <a:t>Business?</a:t>
            </a:r>
          </a:p>
        </p:txBody>
      </p:sp>
      <p:sp>
        <p:nvSpPr>
          <p:cNvPr id="3" name="object 3"/>
          <p:cNvSpPr txBox="1"/>
          <p:nvPr/>
        </p:nvSpPr>
        <p:spPr>
          <a:xfrm>
            <a:off x="1145628" y="2008335"/>
            <a:ext cx="10279117" cy="2898870"/>
          </a:xfrm>
          <a:prstGeom prst="rect">
            <a:avLst/>
          </a:prstGeom>
        </p:spPr>
        <p:txBody>
          <a:bodyPr vert="horz" wrap="square" lIns="0" tIns="13335" rIns="0" bIns="0" rtlCol="0">
            <a:spAutoFit/>
          </a:bodyPr>
          <a:lstStyle/>
          <a:p>
            <a:pPr marL="268605" indent="-256540">
              <a:spcBef>
                <a:spcPts val="105"/>
              </a:spcBef>
              <a:buClr>
                <a:srgbClr val="007EA2"/>
              </a:buClr>
              <a:buFontTx/>
              <a:buChar char="•"/>
              <a:tabLst>
                <a:tab pos="268605" algn="l"/>
                <a:tab pos="269240" algn="l"/>
              </a:tabLst>
            </a:pPr>
            <a:r>
              <a:rPr sz="2000" dirty="0">
                <a:solidFill>
                  <a:prstClr val="black"/>
                </a:solidFill>
                <a:latin typeface="Cambria" panose="02040503050406030204" pitchFamily="18" charset="0"/>
                <a:ea typeface="Cambria" panose="02040503050406030204" pitchFamily="18" charset="0"/>
                <a:cs typeface="Arial MT"/>
              </a:rPr>
              <a:t>Knowledge</a:t>
            </a:r>
            <a:r>
              <a:rPr sz="2000" spc="-1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management</a:t>
            </a:r>
            <a:r>
              <a:rPr sz="2000" spc="-4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systems</a:t>
            </a:r>
            <a:r>
              <a:rPr sz="2000" spc="-3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among</a:t>
            </a:r>
            <a:r>
              <a:rPr sz="2000" spc="-2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fastest</a:t>
            </a:r>
            <a:r>
              <a:rPr sz="2000" spc="-4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growing</a:t>
            </a:r>
            <a:r>
              <a:rPr sz="2000" spc="-1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areas</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of</a:t>
            </a:r>
            <a:r>
              <a:rPr lang="en-US" sz="200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software</a:t>
            </a:r>
            <a:r>
              <a:rPr sz="2000" spc="-7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investment</a:t>
            </a:r>
          </a:p>
          <a:p>
            <a:pPr marL="268605" indent="-256540">
              <a:spcBef>
                <a:spcPts val="1500"/>
              </a:spcBef>
              <a:buClr>
                <a:srgbClr val="007EA2"/>
              </a:buClr>
              <a:buFontTx/>
              <a:buChar char="•"/>
              <a:tabLst>
                <a:tab pos="268605" algn="l"/>
                <a:tab pos="269240" algn="l"/>
              </a:tabLst>
            </a:pPr>
            <a:r>
              <a:rPr sz="2000" dirty="0">
                <a:solidFill>
                  <a:prstClr val="black"/>
                </a:solidFill>
                <a:latin typeface="Cambria" panose="02040503050406030204" pitchFamily="18" charset="0"/>
                <a:ea typeface="Cambria" panose="02040503050406030204" pitchFamily="18" charset="0"/>
                <a:cs typeface="Arial MT"/>
              </a:rPr>
              <a:t>Information</a:t>
            </a:r>
            <a:r>
              <a:rPr sz="2000" spc="-8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economy</a:t>
            </a:r>
          </a:p>
          <a:p>
            <a:pPr marL="753110" lvl="1" indent="-283845">
              <a:spcBef>
                <a:spcPts val="600"/>
              </a:spcBef>
              <a:buClr>
                <a:srgbClr val="007EA2"/>
              </a:buClr>
              <a:buFontTx/>
              <a:buChar char="–"/>
              <a:tabLst>
                <a:tab pos="753110" algn="l"/>
                <a:tab pos="753745" algn="l"/>
              </a:tabLst>
            </a:pPr>
            <a:r>
              <a:rPr sz="2000" dirty="0">
                <a:solidFill>
                  <a:prstClr val="black"/>
                </a:solidFill>
                <a:latin typeface="Cambria" panose="02040503050406030204" pitchFamily="18" charset="0"/>
                <a:ea typeface="Cambria" panose="02040503050406030204" pitchFamily="18" charset="0"/>
                <a:cs typeface="Arial MT"/>
              </a:rPr>
              <a:t>37</a:t>
            </a:r>
            <a:r>
              <a:rPr sz="2000" spc="-1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percent</a:t>
            </a:r>
            <a:r>
              <a:rPr sz="2000" spc="-4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U.S.</a:t>
            </a:r>
            <a:r>
              <a:rPr sz="2000" spc="-1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labor</a:t>
            </a:r>
            <a:r>
              <a:rPr sz="2000" spc="-1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force:</a:t>
            </a:r>
            <a:r>
              <a:rPr sz="2000" spc="-4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knowledge</a:t>
            </a:r>
            <a:r>
              <a:rPr sz="2000" spc="-2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and</a:t>
            </a:r>
            <a:r>
              <a:rPr sz="2000" spc="-1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information</a:t>
            </a:r>
            <a:r>
              <a:rPr sz="2000" spc="-2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workers</a:t>
            </a:r>
          </a:p>
          <a:p>
            <a:pPr marL="753110" lvl="1" indent="-283845">
              <a:spcBef>
                <a:spcPts val="600"/>
              </a:spcBef>
              <a:buClr>
                <a:srgbClr val="007EA2"/>
              </a:buClr>
              <a:buFontTx/>
              <a:buChar char="–"/>
              <a:tabLst>
                <a:tab pos="753110" algn="l"/>
                <a:tab pos="753745" algn="l"/>
              </a:tabLst>
            </a:pPr>
            <a:r>
              <a:rPr sz="2000" dirty="0">
                <a:solidFill>
                  <a:prstClr val="black"/>
                </a:solidFill>
                <a:latin typeface="Cambria" panose="02040503050406030204" pitchFamily="18" charset="0"/>
                <a:ea typeface="Cambria" panose="02040503050406030204" pitchFamily="18" charset="0"/>
                <a:cs typeface="Arial MT"/>
              </a:rPr>
              <a:t>55</a:t>
            </a:r>
            <a:r>
              <a:rPr sz="2000" spc="-1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percent</a:t>
            </a:r>
            <a:r>
              <a:rPr sz="2000" spc="-4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U.S.</a:t>
            </a:r>
            <a:r>
              <a:rPr sz="2000" spc="-5" dirty="0">
                <a:solidFill>
                  <a:prstClr val="black"/>
                </a:solidFill>
                <a:latin typeface="Cambria" panose="02040503050406030204" pitchFamily="18" charset="0"/>
                <a:ea typeface="Cambria" panose="02040503050406030204" pitchFamily="18" charset="0"/>
                <a:cs typeface="Arial MT"/>
              </a:rPr>
              <a:t> </a:t>
            </a:r>
            <a:r>
              <a:rPr sz="2000" spc="-35" dirty="0">
                <a:solidFill>
                  <a:prstClr val="black"/>
                </a:solidFill>
                <a:latin typeface="Cambria" panose="02040503050406030204" pitchFamily="18" charset="0"/>
                <a:ea typeface="Cambria" panose="02040503050406030204" pitchFamily="18" charset="0"/>
                <a:cs typeface="Arial MT"/>
              </a:rPr>
              <a:t>GDP</a:t>
            </a:r>
            <a:r>
              <a:rPr sz="2000" spc="-34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from</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knowledge</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and</a:t>
            </a:r>
            <a:r>
              <a:rPr sz="2000" spc="-1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information</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sectors</a:t>
            </a:r>
          </a:p>
          <a:p>
            <a:pPr marL="268605" marR="6350" indent="-256540">
              <a:spcBef>
                <a:spcPts val="1505"/>
              </a:spcBef>
              <a:buClr>
                <a:srgbClr val="007EA2"/>
              </a:buClr>
              <a:buFontTx/>
              <a:buChar char="•"/>
              <a:tabLst>
                <a:tab pos="268605" algn="l"/>
                <a:tab pos="269240" algn="l"/>
              </a:tabLst>
            </a:pPr>
            <a:r>
              <a:rPr sz="2000" dirty="0">
                <a:solidFill>
                  <a:prstClr val="black"/>
                </a:solidFill>
                <a:latin typeface="Cambria" panose="02040503050406030204" pitchFamily="18" charset="0"/>
                <a:ea typeface="Cambria" panose="02040503050406030204" pitchFamily="18" charset="0"/>
                <a:cs typeface="Arial MT"/>
              </a:rPr>
              <a:t>Substantial</a:t>
            </a:r>
            <a:r>
              <a:rPr sz="2000" spc="-1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part</a:t>
            </a:r>
            <a:r>
              <a:rPr sz="2000" spc="-30" dirty="0">
                <a:solidFill>
                  <a:prstClr val="black"/>
                </a:solidFill>
                <a:latin typeface="Cambria" panose="02040503050406030204" pitchFamily="18" charset="0"/>
                <a:ea typeface="Cambria" panose="02040503050406030204" pitchFamily="18" charset="0"/>
                <a:cs typeface="Arial MT"/>
              </a:rPr>
              <a:t> </a:t>
            </a:r>
            <a:r>
              <a:rPr sz="2000" spc="-5" dirty="0">
                <a:solidFill>
                  <a:prstClr val="black"/>
                </a:solidFill>
                <a:latin typeface="Cambria" panose="02040503050406030204" pitchFamily="18" charset="0"/>
                <a:ea typeface="Cambria" panose="02040503050406030204" pitchFamily="18" charset="0"/>
                <a:cs typeface="Arial MT"/>
              </a:rPr>
              <a:t>of </a:t>
            </a:r>
            <a:r>
              <a:rPr sz="2000" dirty="0">
                <a:solidFill>
                  <a:prstClr val="black"/>
                </a:solidFill>
                <a:latin typeface="Cambria" panose="02040503050406030204" pitchFamily="18" charset="0"/>
                <a:ea typeface="Cambria" panose="02040503050406030204" pitchFamily="18" charset="0"/>
                <a:cs typeface="Arial MT"/>
              </a:rPr>
              <a:t>a</a:t>
            </a:r>
            <a:r>
              <a:rPr sz="2000" spc="-15" dirty="0">
                <a:solidFill>
                  <a:prstClr val="black"/>
                </a:solidFill>
                <a:latin typeface="Cambria" panose="02040503050406030204" pitchFamily="18" charset="0"/>
                <a:ea typeface="Cambria" panose="02040503050406030204" pitchFamily="18" charset="0"/>
                <a:cs typeface="Arial MT"/>
              </a:rPr>
              <a:t> </a:t>
            </a:r>
            <a:r>
              <a:rPr sz="2000" spc="-10" dirty="0">
                <a:solidFill>
                  <a:prstClr val="black"/>
                </a:solidFill>
                <a:latin typeface="Cambria" panose="02040503050406030204" pitchFamily="18" charset="0"/>
                <a:ea typeface="Cambria" panose="02040503050406030204" pitchFamily="18" charset="0"/>
                <a:cs typeface="Arial MT"/>
              </a:rPr>
              <a:t>firm’s </a:t>
            </a:r>
            <a:r>
              <a:rPr sz="2000" dirty="0">
                <a:solidFill>
                  <a:prstClr val="black"/>
                </a:solidFill>
                <a:latin typeface="Cambria" panose="02040503050406030204" pitchFamily="18" charset="0"/>
                <a:ea typeface="Cambria" panose="02040503050406030204" pitchFamily="18" charset="0"/>
                <a:cs typeface="Arial MT"/>
              </a:rPr>
              <a:t>stock</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market</a:t>
            </a:r>
            <a:r>
              <a:rPr sz="2000" spc="-4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value </a:t>
            </a:r>
            <a:r>
              <a:rPr sz="2000" spc="-5" dirty="0">
                <a:solidFill>
                  <a:prstClr val="black"/>
                </a:solidFill>
                <a:latin typeface="Cambria" panose="02040503050406030204" pitchFamily="18" charset="0"/>
                <a:ea typeface="Cambria" panose="02040503050406030204" pitchFamily="18" charset="0"/>
                <a:cs typeface="Arial MT"/>
              </a:rPr>
              <a:t>is</a:t>
            </a:r>
            <a:r>
              <a:rPr sz="2000" spc="5" dirty="0">
                <a:solidFill>
                  <a:prstClr val="black"/>
                </a:solidFill>
                <a:latin typeface="Cambria" panose="02040503050406030204" pitchFamily="18" charset="0"/>
                <a:ea typeface="Cambria" panose="02040503050406030204" pitchFamily="18" charset="0"/>
                <a:cs typeface="Arial MT"/>
              </a:rPr>
              <a:t> </a:t>
            </a:r>
            <a:r>
              <a:rPr sz="2000" spc="-5" dirty="0">
                <a:solidFill>
                  <a:prstClr val="black"/>
                </a:solidFill>
                <a:latin typeface="Cambria" panose="02040503050406030204" pitchFamily="18" charset="0"/>
                <a:ea typeface="Cambria" panose="02040503050406030204" pitchFamily="18" charset="0"/>
                <a:cs typeface="Arial MT"/>
              </a:rPr>
              <a:t>related</a:t>
            </a:r>
            <a:r>
              <a:rPr sz="2000" spc="-2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to</a:t>
            </a:r>
            <a:r>
              <a:rPr sz="2000" spc="-15" dirty="0">
                <a:solidFill>
                  <a:prstClr val="black"/>
                </a:solidFill>
                <a:latin typeface="Cambria" panose="02040503050406030204" pitchFamily="18" charset="0"/>
                <a:ea typeface="Cambria" panose="02040503050406030204" pitchFamily="18" charset="0"/>
                <a:cs typeface="Arial MT"/>
              </a:rPr>
              <a:t> </a:t>
            </a:r>
            <a:r>
              <a:rPr sz="2000" spc="-5" dirty="0">
                <a:solidFill>
                  <a:prstClr val="black"/>
                </a:solidFill>
                <a:latin typeface="Cambria" panose="02040503050406030204" pitchFamily="18" charset="0"/>
                <a:ea typeface="Cambria" panose="02040503050406030204" pitchFamily="18" charset="0"/>
                <a:cs typeface="Arial MT"/>
              </a:rPr>
              <a:t>intangible </a:t>
            </a:r>
            <a:r>
              <a:rPr sz="2000" spc="-54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assets: knowledge, brands, reputations, and unique business </a:t>
            </a:r>
            <a:r>
              <a:rPr sz="2000" spc="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processes</a:t>
            </a:r>
          </a:p>
          <a:p>
            <a:pPr marL="268605" marR="9525" indent="-256540">
              <a:spcBef>
                <a:spcPts val="1500"/>
              </a:spcBef>
              <a:buClr>
                <a:srgbClr val="007EA2"/>
              </a:buClr>
              <a:buFontTx/>
              <a:buChar char="•"/>
              <a:tabLst>
                <a:tab pos="268605" algn="l"/>
                <a:tab pos="269240" algn="l"/>
              </a:tabLst>
            </a:pPr>
            <a:r>
              <a:rPr sz="2000" spc="-5" dirty="0">
                <a:solidFill>
                  <a:prstClr val="black"/>
                </a:solidFill>
                <a:latin typeface="Cambria" panose="02040503050406030204" pitchFamily="18" charset="0"/>
                <a:ea typeface="Cambria" panose="02040503050406030204" pitchFamily="18" charset="0"/>
                <a:cs typeface="Arial MT"/>
              </a:rPr>
              <a:t>Well-executed</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knowledge-based</a:t>
            </a:r>
            <a:r>
              <a:rPr sz="2000" spc="-45"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projects</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can produce</a:t>
            </a:r>
            <a:r>
              <a:rPr sz="2000" spc="-30" dirty="0">
                <a:solidFill>
                  <a:prstClr val="black"/>
                </a:solidFill>
                <a:latin typeface="Cambria" panose="02040503050406030204" pitchFamily="18" charset="0"/>
                <a:ea typeface="Cambria" panose="02040503050406030204" pitchFamily="18" charset="0"/>
                <a:cs typeface="Arial MT"/>
              </a:rPr>
              <a:t> </a:t>
            </a:r>
            <a:r>
              <a:rPr sz="2000" dirty="0">
                <a:solidFill>
                  <a:prstClr val="black"/>
                </a:solidFill>
                <a:latin typeface="Cambria" panose="02040503050406030204" pitchFamily="18" charset="0"/>
                <a:ea typeface="Cambria" panose="02040503050406030204" pitchFamily="18" charset="0"/>
                <a:cs typeface="Arial MT"/>
              </a:rPr>
              <a:t>extraordinary </a:t>
            </a:r>
            <a:r>
              <a:rPr sz="2000" spc="-540" dirty="0">
                <a:solidFill>
                  <a:prstClr val="black"/>
                </a:solidFill>
                <a:latin typeface="Cambria" panose="02040503050406030204" pitchFamily="18" charset="0"/>
                <a:ea typeface="Cambria" panose="02040503050406030204" pitchFamily="18" charset="0"/>
                <a:cs typeface="Arial MT"/>
              </a:rPr>
              <a:t> </a:t>
            </a:r>
            <a:r>
              <a:rPr sz="2000" spc="-35" dirty="0">
                <a:solidFill>
                  <a:prstClr val="black"/>
                </a:solidFill>
                <a:latin typeface="Cambria" panose="02040503050406030204" pitchFamily="18" charset="0"/>
                <a:ea typeface="Cambria" panose="02040503050406030204" pitchFamily="18" charset="0"/>
                <a:cs typeface="Arial MT"/>
              </a:rPr>
              <a:t>ROI</a:t>
            </a:r>
            <a:endParaRPr sz="2000" dirty="0">
              <a:solidFill>
                <a:prstClr val="black"/>
              </a:solidFill>
              <a:latin typeface="Cambria" panose="02040503050406030204" pitchFamily="18" charset="0"/>
              <a:ea typeface="Cambria" panose="02040503050406030204" pitchFamily="18" charset="0"/>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F058-D84D-3C30-F9CC-029A4593CE2F}"/>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Data, Information, Knowledge and Wisdom</a:t>
            </a:r>
          </a:p>
        </p:txBody>
      </p:sp>
      <p:pic>
        <p:nvPicPr>
          <p:cNvPr id="4" name="Picture 3">
            <a:extLst>
              <a:ext uri="{FF2B5EF4-FFF2-40B4-BE49-F238E27FC236}">
                <a16:creationId xmlns:a16="http://schemas.microsoft.com/office/drawing/2014/main" id="{7A6CDCD3-62D8-CD21-25B7-9EDF4D01E260}"/>
              </a:ext>
            </a:extLst>
          </p:cNvPr>
          <p:cNvPicPr>
            <a:picLocks noChangeAspect="1"/>
          </p:cNvPicPr>
          <p:nvPr/>
        </p:nvPicPr>
        <p:blipFill>
          <a:blip r:embed="rId2"/>
          <a:stretch>
            <a:fillRect/>
          </a:stretch>
        </p:blipFill>
        <p:spPr>
          <a:xfrm>
            <a:off x="6207762" y="1764444"/>
            <a:ext cx="5760982" cy="4148676"/>
          </a:xfrm>
          <a:prstGeom prst="rect">
            <a:avLst/>
          </a:prstGeom>
        </p:spPr>
      </p:pic>
      <p:sp>
        <p:nvSpPr>
          <p:cNvPr id="8" name="TextBox 7">
            <a:extLst>
              <a:ext uri="{FF2B5EF4-FFF2-40B4-BE49-F238E27FC236}">
                <a16:creationId xmlns:a16="http://schemas.microsoft.com/office/drawing/2014/main" id="{74E07353-C156-C474-EDB7-79E8840DC486}"/>
              </a:ext>
            </a:extLst>
          </p:cNvPr>
          <p:cNvSpPr txBox="1"/>
          <p:nvPr/>
        </p:nvSpPr>
        <p:spPr>
          <a:xfrm>
            <a:off x="592667" y="1582340"/>
            <a:ext cx="5391573" cy="4247317"/>
          </a:xfrm>
          <a:prstGeom prst="rect">
            <a:avLst/>
          </a:prstGeom>
          <a:noFill/>
        </p:spPr>
        <p:txBody>
          <a:bodyPr wrap="square">
            <a:spAutoFit/>
          </a:bodyPr>
          <a:lstStyle/>
          <a:p>
            <a:pPr algn="just"/>
            <a:r>
              <a:rPr lang="en-US" b="1" dirty="0">
                <a:latin typeface="Cambria" panose="02040503050406030204" pitchFamily="18" charset="0"/>
                <a:ea typeface="Cambria" panose="02040503050406030204" pitchFamily="18" charset="0"/>
              </a:rPr>
              <a:t>Data</a:t>
            </a:r>
            <a:r>
              <a:rPr lang="en-US" dirty="0">
                <a:latin typeface="Cambria" panose="02040503050406030204" pitchFamily="18" charset="0"/>
                <a:ea typeface="Cambria" panose="02040503050406030204" pitchFamily="18" charset="0"/>
              </a:rPr>
              <a:t> is flow of events or transactions captured by an organization’s systems that are useful for transacting but little else. </a:t>
            </a:r>
          </a:p>
          <a:p>
            <a:pPr algn="just"/>
            <a:r>
              <a:rPr lang="en-US" dirty="0">
                <a:latin typeface="Cambria" panose="02040503050406030204" pitchFamily="18" charset="0"/>
                <a:ea typeface="Cambria" panose="02040503050406030204" pitchFamily="18" charset="0"/>
              </a:rPr>
              <a:t>To turn data into useful </a:t>
            </a:r>
            <a:r>
              <a:rPr lang="en-US" b="1" dirty="0">
                <a:latin typeface="Cambria" panose="02040503050406030204" pitchFamily="18" charset="0"/>
                <a:ea typeface="Cambria" panose="02040503050406030204" pitchFamily="18" charset="0"/>
              </a:rPr>
              <a:t>information</a:t>
            </a:r>
            <a:r>
              <a:rPr lang="en-US" dirty="0">
                <a:latin typeface="Cambria" panose="02040503050406030204" pitchFamily="18" charset="0"/>
                <a:ea typeface="Cambria" panose="02040503050406030204" pitchFamily="18" charset="0"/>
              </a:rPr>
              <a:t>, a firm must expend resources to organize data into categories of understanding, such as monthly, daily, regional, or store-based reports of total sales. </a:t>
            </a:r>
          </a:p>
          <a:p>
            <a:pPr algn="just"/>
            <a:r>
              <a:rPr lang="en-US" dirty="0">
                <a:latin typeface="Cambria" panose="02040503050406030204" pitchFamily="18" charset="0"/>
                <a:ea typeface="Cambria" panose="02040503050406030204" pitchFamily="18" charset="0"/>
              </a:rPr>
              <a:t>To transform information into </a:t>
            </a:r>
            <a:r>
              <a:rPr lang="en-US" b="1" dirty="0">
                <a:latin typeface="Cambria" panose="02040503050406030204" pitchFamily="18" charset="0"/>
                <a:ea typeface="Cambria" panose="02040503050406030204" pitchFamily="18" charset="0"/>
              </a:rPr>
              <a:t>knowledge</a:t>
            </a:r>
            <a:r>
              <a:rPr lang="en-US" dirty="0">
                <a:latin typeface="Cambria" panose="02040503050406030204" pitchFamily="18" charset="0"/>
                <a:ea typeface="Cambria" panose="02040503050406030204" pitchFamily="18" charset="0"/>
              </a:rPr>
              <a:t>, a firm must expend additional resources to discover patterns, rules, and contexts where the knowledge works. </a:t>
            </a:r>
          </a:p>
          <a:p>
            <a:pPr algn="just"/>
            <a:r>
              <a:rPr lang="en-US" dirty="0">
                <a:latin typeface="Cambria" panose="02040503050406030204" pitchFamily="18" charset="0"/>
                <a:ea typeface="Cambria" panose="02040503050406030204" pitchFamily="18" charset="0"/>
              </a:rPr>
              <a:t>Finally, </a:t>
            </a:r>
            <a:r>
              <a:rPr lang="en-US" b="1" dirty="0">
                <a:latin typeface="Cambria" panose="02040503050406030204" pitchFamily="18" charset="0"/>
                <a:ea typeface="Cambria" panose="02040503050406030204" pitchFamily="18" charset="0"/>
              </a:rPr>
              <a:t>wisdom</a:t>
            </a:r>
            <a:r>
              <a:rPr lang="en-US" dirty="0">
                <a:latin typeface="Cambria" panose="02040503050406030204" pitchFamily="18" charset="0"/>
                <a:ea typeface="Cambria" panose="02040503050406030204" pitchFamily="18" charset="0"/>
              </a:rPr>
              <a:t> is thought to be the collective and individual experience of applying knowledge to the solution of problems. Wisdom involves where, when, and how to apply knowledge.</a:t>
            </a:r>
          </a:p>
        </p:txBody>
      </p:sp>
    </p:spTree>
    <p:extLst>
      <p:ext uri="{BB962C8B-B14F-4D97-AF65-F5344CB8AC3E}">
        <p14:creationId xmlns:p14="http://schemas.microsoft.com/office/powerpoint/2010/main" val="241066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A07A-D15C-A356-7B3C-5920C1D457FD}"/>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Explicit and Tacit Knowledge</a:t>
            </a:r>
          </a:p>
        </p:txBody>
      </p:sp>
      <p:sp>
        <p:nvSpPr>
          <p:cNvPr id="5" name="TextBox 4">
            <a:extLst>
              <a:ext uri="{FF2B5EF4-FFF2-40B4-BE49-F238E27FC236}">
                <a16:creationId xmlns:a16="http://schemas.microsoft.com/office/drawing/2014/main" id="{F5027413-15C3-73F2-3AF0-B9522FFC00B9}"/>
              </a:ext>
            </a:extLst>
          </p:cNvPr>
          <p:cNvSpPr txBox="1"/>
          <p:nvPr/>
        </p:nvSpPr>
        <p:spPr>
          <a:xfrm>
            <a:off x="678815" y="1952397"/>
            <a:ext cx="3637280" cy="3477875"/>
          </a:xfrm>
          <a:prstGeom prst="rect">
            <a:avLst/>
          </a:prstGeom>
          <a:noFill/>
        </p:spPr>
        <p:txBody>
          <a:bodyPr wrap="square">
            <a:spAutoFit/>
          </a:bodyPr>
          <a:lstStyle/>
          <a:p>
            <a:pPr algn="just"/>
            <a:r>
              <a:rPr lang="en-US" sz="2000" dirty="0">
                <a:latin typeface="Cambria" panose="02040503050406030204" pitchFamily="18" charset="0"/>
                <a:ea typeface="Cambria" panose="02040503050406030204" pitchFamily="18" charset="0"/>
              </a:rPr>
              <a:t>Knowledge residing in the minds of employees that has not been documented is called tacit knowledge, whereas knowledge that has been documented is called explicit knowledge. Knowledge can reside in email, voice mail, graphics, and unstructured documents as well as structured documents.</a:t>
            </a:r>
          </a:p>
        </p:txBody>
      </p:sp>
      <p:pic>
        <p:nvPicPr>
          <p:cNvPr id="6" name="Picture 5">
            <a:extLst>
              <a:ext uri="{FF2B5EF4-FFF2-40B4-BE49-F238E27FC236}">
                <a16:creationId xmlns:a16="http://schemas.microsoft.com/office/drawing/2014/main" id="{CEA82803-D240-C532-FB71-A1EA8322FAE3}"/>
              </a:ext>
            </a:extLst>
          </p:cNvPr>
          <p:cNvPicPr>
            <a:picLocks noChangeAspect="1"/>
          </p:cNvPicPr>
          <p:nvPr/>
        </p:nvPicPr>
        <p:blipFill>
          <a:blip r:embed="rId2"/>
          <a:stretch>
            <a:fillRect/>
          </a:stretch>
        </p:blipFill>
        <p:spPr>
          <a:xfrm>
            <a:off x="4864735" y="2312029"/>
            <a:ext cx="6648450" cy="3810000"/>
          </a:xfrm>
          <a:prstGeom prst="rect">
            <a:avLst/>
          </a:prstGeom>
        </p:spPr>
      </p:pic>
    </p:spTree>
    <p:extLst>
      <p:ext uri="{BB962C8B-B14F-4D97-AF65-F5344CB8AC3E}">
        <p14:creationId xmlns:p14="http://schemas.microsoft.com/office/powerpoint/2010/main" val="153422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5A8CA-D103-451E-6E22-CD7EAEC1BC6A}"/>
              </a:ext>
            </a:extLst>
          </p:cNvPr>
          <p:cNvPicPr>
            <a:picLocks noChangeAspect="1"/>
          </p:cNvPicPr>
          <p:nvPr/>
        </p:nvPicPr>
        <p:blipFill>
          <a:blip r:embed="rId2"/>
          <a:stretch>
            <a:fillRect/>
          </a:stretch>
        </p:blipFill>
        <p:spPr>
          <a:xfrm>
            <a:off x="782320" y="474076"/>
            <a:ext cx="10840407" cy="6028324"/>
          </a:xfrm>
          <a:prstGeom prst="rect">
            <a:avLst/>
          </a:prstGeom>
        </p:spPr>
      </p:pic>
    </p:spTree>
    <p:extLst>
      <p:ext uri="{BB962C8B-B14F-4D97-AF65-F5344CB8AC3E}">
        <p14:creationId xmlns:p14="http://schemas.microsoft.com/office/powerpoint/2010/main" val="376121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B5A1-7966-3706-0020-B141E76F1220}"/>
              </a:ext>
            </a:extLst>
          </p:cNvPr>
          <p:cNvSpPr>
            <a:spLocks noGrp="1"/>
          </p:cNvSpPr>
          <p:nvPr>
            <p:ph type="title"/>
          </p:nvPr>
        </p:nvSpPr>
        <p:spPr>
          <a:xfrm>
            <a:off x="592667" y="432943"/>
            <a:ext cx="11006667" cy="623697"/>
          </a:xfrm>
        </p:spPr>
        <p:txBody>
          <a:bodyPr/>
          <a:lstStyle/>
          <a:p>
            <a:pPr algn="ctr"/>
            <a:r>
              <a:rPr lang="en-US" dirty="0">
                <a:latin typeface="Cambria" panose="02040503050406030204" pitchFamily="18" charset="0"/>
                <a:ea typeface="Cambria" panose="02040503050406030204" pitchFamily="18" charset="0"/>
              </a:rPr>
              <a:t>Knowledge management value chain</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978587-07FD-355E-90B0-DB21A25056DE}"/>
              </a:ext>
            </a:extLst>
          </p:cNvPr>
          <p:cNvSpPr txBox="1"/>
          <p:nvPr/>
        </p:nvSpPr>
        <p:spPr>
          <a:xfrm>
            <a:off x="1148080" y="1720840"/>
            <a:ext cx="2323255" cy="3970318"/>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Each stage adds value to raw data and information as they are transformed into usable knowledge</a:t>
            </a:r>
          </a:p>
          <a:p>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Knowledge acquisition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Knowledge storage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Knowledge dissemination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Knowledge application</a:t>
            </a:r>
          </a:p>
        </p:txBody>
      </p:sp>
      <p:pic>
        <p:nvPicPr>
          <p:cNvPr id="4" name="Picture 3">
            <a:extLst>
              <a:ext uri="{FF2B5EF4-FFF2-40B4-BE49-F238E27FC236}">
                <a16:creationId xmlns:a16="http://schemas.microsoft.com/office/drawing/2014/main" id="{A8808636-A7D9-9CE0-FFFD-271143BA4622}"/>
              </a:ext>
            </a:extLst>
          </p:cNvPr>
          <p:cNvPicPr>
            <a:picLocks noChangeAspect="1"/>
          </p:cNvPicPr>
          <p:nvPr/>
        </p:nvPicPr>
        <p:blipFill>
          <a:blip r:embed="rId2"/>
          <a:stretch>
            <a:fillRect/>
          </a:stretch>
        </p:blipFill>
        <p:spPr>
          <a:xfrm>
            <a:off x="3471335" y="1280754"/>
            <a:ext cx="8127999" cy="5144303"/>
          </a:xfrm>
          <a:prstGeom prst="rect">
            <a:avLst/>
          </a:prstGeom>
        </p:spPr>
      </p:pic>
    </p:spTree>
    <p:extLst>
      <p:ext uri="{BB962C8B-B14F-4D97-AF65-F5344CB8AC3E}">
        <p14:creationId xmlns:p14="http://schemas.microsoft.com/office/powerpoint/2010/main" val="223018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2365" y="499316"/>
            <a:ext cx="11006667" cy="566822"/>
          </a:xfrm>
          <a:prstGeom prst="rect">
            <a:avLst/>
          </a:prstGeom>
        </p:spPr>
        <p:txBody>
          <a:bodyPr vert="horz" wrap="square" lIns="0" tIns="12700" rIns="0" bIns="0" rtlCol="0">
            <a:spAutoFit/>
          </a:bodyPr>
          <a:lstStyle/>
          <a:p>
            <a:pPr marL="12700" marR="5080">
              <a:spcBef>
                <a:spcPts val="100"/>
              </a:spcBef>
            </a:pPr>
            <a:r>
              <a:rPr dirty="0">
                <a:latin typeface="Cambria" panose="02040503050406030204" pitchFamily="18" charset="0"/>
                <a:ea typeface="Cambria" panose="02040503050406030204" pitchFamily="18" charset="0"/>
              </a:rPr>
              <a:t>The</a:t>
            </a:r>
            <a:r>
              <a:rPr spc="-20" dirty="0">
                <a:latin typeface="Cambria" panose="02040503050406030204" pitchFamily="18" charset="0"/>
                <a:ea typeface="Cambria" panose="02040503050406030204" pitchFamily="18" charset="0"/>
              </a:rPr>
              <a:t> </a:t>
            </a:r>
            <a:r>
              <a:rPr spc="-5" dirty="0">
                <a:latin typeface="Cambria" panose="02040503050406030204" pitchFamily="18" charset="0"/>
                <a:ea typeface="Cambria" panose="02040503050406030204" pitchFamily="18" charset="0"/>
              </a:rPr>
              <a:t>Knowledge</a:t>
            </a:r>
            <a:r>
              <a:rPr spc="-15"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Management</a:t>
            </a:r>
            <a:r>
              <a:rPr spc="-15" dirty="0">
                <a:latin typeface="Cambria" panose="02040503050406030204" pitchFamily="18" charset="0"/>
                <a:ea typeface="Cambria" panose="02040503050406030204" pitchFamily="18" charset="0"/>
              </a:rPr>
              <a:t> </a:t>
            </a:r>
            <a:r>
              <a:rPr spc="-45" dirty="0">
                <a:latin typeface="Cambria" panose="02040503050406030204" pitchFamily="18" charset="0"/>
                <a:ea typeface="Cambria" panose="02040503050406030204" pitchFamily="18" charset="0"/>
              </a:rPr>
              <a:t>Value </a:t>
            </a:r>
            <a:r>
              <a:rPr spc="-985"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Chain</a:t>
            </a:r>
            <a:endParaRPr sz="2800" dirty="0">
              <a:latin typeface="Cambria" panose="02040503050406030204" pitchFamily="18" charset="0"/>
              <a:ea typeface="Cambria" panose="02040503050406030204" pitchFamily="18" charset="0"/>
            </a:endParaRPr>
          </a:p>
        </p:txBody>
      </p:sp>
      <p:sp>
        <p:nvSpPr>
          <p:cNvPr id="3" name="object 3"/>
          <p:cNvSpPr txBox="1"/>
          <p:nvPr/>
        </p:nvSpPr>
        <p:spPr>
          <a:xfrm>
            <a:off x="1219201" y="1743303"/>
            <a:ext cx="8333106" cy="4331970"/>
          </a:xfrm>
          <a:prstGeom prst="rect">
            <a:avLst/>
          </a:prstGeom>
        </p:spPr>
        <p:txBody>
          <a:bodyPr vert="horz" wrap="square" lIns="0" tIns="88900" rIns="0" bIns="0" rtlCol="0">
            <a:spAutoFit/>
          </a:bodyPr>
          <a:lstStyle/>
          <a:p>
            <a:pPr marL="268605" indent="-256540">
              <a:spcBef>
                <a:spcPts val="700"/>
              </a:spcBef>
              <a:buClr>
                <a:srgbClr val="007EA2"/>
              </a:buClr>
              <a:buChar char="•"/>
              <a:tabLst>
                <a:tab pos="268605" algn="l"/>
                <a:tab pos="269240" algn="l"/>
              </a:tabLst>
            </a:pPr>
            <a:r>
              <a:rPr sz="2000" dirty="0">
                <a:latin typeface="Cambria" panose="02040503050406030204" pitchFamily="18" charset="0"/>
                <a:ea typeface="Cambria" panose="02040503050406030204" pitchFamily="18" charset="0"/>
                <a:cs typeface="Arial MT"/>
              </a:rPr>
              <a:t>Knowledge</a:t>
            </a:r>
            <a:r>
              <a:rPr sz="2000" spc="-4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acquisition</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Documenting</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tacit</a:t>
            </a:r>
            <a:r>
              <a:rPr sz="2000" spc="-3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and</a:t>
            </a:r>
            <a:r>
              <a:rPr sz="2000" spc="-2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explicit</a:t>
            </a:r>
            <a:r>
              <a:rPr sz="2000" spc="-1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knowledge</a:t>
            </a:r>
          </a:p>
          <a:p>
            <a:pPr marL="1155700" lvl="2" indent="-229235">
              <a:spcBef>
                <a:spcPts val="600"/>
              </a:spcBef>
              <a:buClr>
                <a:srgbClr val="007EA2"/>
              </a:buClr>
              <a:buFont typeface="Wingdings"/>
              <a:buChar char=""/>
              <a:tabLst>
                <a:tab pos="1156335" algn="l"/>
              </a:tabLst>
            </a:pPr>
            <a:r>
              <a:rPr sz="2000" dirty="0">
                <a:latin typeface="Cambria" panose="02040503050406030204" pitchFamily="18" charset="0"/>
                <a:ea typeface="Cambria" panose="02040503050406030204" pitchFamily="18" charset="0"/>
                <a:cs typeface="Arial MT"/>
              </a:rPr>
              <a:t>Storing</a:t>
            </a:r>
            <a:r>
              <a:rPr sz="2000" spc="-2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documents,</a:t>
            </a:r>
            <a:r>
              <a:rPr sz="2000" spc="-5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reports,</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presentations,</a:t>
            </a:r>
            <a:r>
              <a:rPr sz="2000" spc="-6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best</a:t>
            </a:r>
            <a:r>
              <a:rPr sz="2000" spc="-2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practices</a:t>
            </a:r>
          </a:p>
          <a:p>
            <a:pPr marL="1155700" lvl="2" indent="-229235">
              <a:spcBef>
                <a:spcPts val="600"/>
              </a:spcBef>
              <a:buClr>
                <a:srgbClr val="007EA2"/>
              </a:buClr>
              <a:buFont typeface="Wingdings"/>
              <a:buChar char=""/>
              <a:tabLst>
                <a:tab pos="1156335" algn="l"/>
              </a:tabLst>
            </a:pPr>
            <a:r>
              <a:rPr sz="2000" dirty="0">
                <a:latin typeface="Cambria" panose="02040503050406030204" pitchFamily="18" charset="0"/>
                <a:ea typeface="Cambria" panose="02040503050406030204" pitchFamily="18" charset="0"/>
                <a:cs typeface="Arial MT"/>
              </a:rPr>
              <a:t>Unstructured</a:t>
            </a:r>
            <a:r>
              <a:rPr sz="2000" spc="-5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documents</a:t>
            </a:r>
            <a:r>
              <a:rPr sz="2000" spc="-50" dirty="0">
                <a:latin typeface="Cambria" panose="02040503050406030204" pitchFamily="18" charset="0"/>
                <a:ea typeface="Cambria" panose="02040503050406030204" pitchFamily="18" charset="0"/>
                <a:cs typeface="Arial MT"/>
              </a:rPr>
              <a:t> </a:t>
            </a:r>
            <a:r>
              <a:rPr sz="2000" spc="-5" dirty="0">
                <a:latin typeface="Cambria" panose="02040503050406030204" pitchFamily="18" charset="0"/>
                <a:ea typeface="Cambria" panose="02040503050406030204" pitchFamily="18" charset="0"/>
                <a:cs typeface="Arial MT"/>
              </a:rPr>
              <a:t>(e.g.,</a:t>
            </a:r>
            <a:r>
              <a:rPr sz="2000" spc="-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e-mails)</a:t>
            </a:r>
          </a:p>
          <a:p>
            <a:pPr marL="1155700" lvl="2" indent="-229235">
              <a:spcBef>
                <a:spcPts val="600"/>
              </a:spcBef>
              <a:buClr>
                <a:srgbClr val="007EA2"/>
              </a:buClr>
              <a:buFont typeface="Wingdings"/>
              <a:buChar char=""/>
              <a:tabLst>
                <a:tab pos="1156335" algn="l"/>
              </a:tabLst>
            </a:pPr>
            <a:r>
              <a:rPr sz="2000" dirty="0">
                <a:latin typeface="Cambria" panose="02040503050406030204" pitchFamily="18" charset="0"/>
                <a:ea typeface="Cambria" panose="02040503050406030204" pitchFamily="18" charset="0"/>
                <a:cs typeface="Arial MT"/>
              </a:rPr>
              <a:t>Developing</a:t>
            </a:r>
            <a:r>
              <a:rPr sz="2000" spc="-3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online</a:t>
            </a:r>
            <a:r>
              <a:rPr sz="2000" spc="-1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expert</a:t>
            </a:r>
            <a:r>
              <a:rPr sz="2000" spc="-4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networks</a:t>
            </a:r>
          </a:p>
          <a:p>
            <a:pPr marL="753110" lvl="1" indent="-283845">
              <a:spcBef>
                <a:spcPts val="605"/>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Creating</a:t>
            </a:r>
            <a:r>
              <a:rPr sz="2000" spc="-6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knowledge</a:t>
            </a:r>
          </a:p>
          <a:p>
            <a:pPr marL="753110" lvl="1" indent="-283845">
              <a:spcBef>
                <a:spcPts val="600"/>
              </a:spcBef>
              <a:buClr>
                <a:srgbClr val="007EA2"/>
              </a:buClr>
              <a:buChar char="–"/>
              <a:tabLst>
                <a:tab pos="753110" algn="l"/>
                <a:tab pos="753745" algn="l"/>
              </a:tabLst>
            </a:pPr>
            <a:r>
              <a:rPr sz="2000" spc="-10" dirty="0">
                <a:latin typeface="Cambria" panose="02040503050406030204" pitchFamily="18" charset="0"/>
                <a:ea typeface="Cambria" panose="02040503050406030204" pitchFamily="18" charset="0"/>
                <a:cs typeface="Arial MT"/>
              </a:rPr>
              <a:t>Tracking</a:t>
            </a:r>
            <a:r>
              <a:rPr sz="2000" spc="-4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data</a:t>
            </a:r>
            <a:r>
              <a:rPr sz="2000" spc="-1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from</a:t>
            </a:r>
            <a:r>
              <a:rPr sz="2000" spc="-60" dirty="0">
                <a:latin typeface="Cambria" panose="02040503050406030204" pitchFamily="18" charset="0"/>
                <a:ea typeface="Cambria" panose="02040503050406030204" pitchFamily="18" charset="0"/>
                <a:cs typeface="Arial MT"/>
              </a:rPr>
              <a:t> TPS</a:t>
            </a:r>
            <a:r>
              <a:rPr sz="2000" spc="-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and</a:t>
            </a:r>
            <a:r>
              <a:rPr sz="2000" spc="-1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external</a:t>
            </a:r>
            <a:r>
              <a:rPr sz="2000" spc="-2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sources</a:t>
            </a:r>
          </a:p>
          <a:p>
            <a:pPr marL="268605" indent="-256540">
              <a:spcBef>
                <a:spcPts val="1500"/>
              </a:spcBef>
              <a:buClr>
                <a:srgbClr val="007EA2"/>
              </a:buClr>
              <a:buChar char="•"/>
              <a:tabLst>
                <a:tab pos="268605" algn="l"/>
                <a:tab pos="269240" algn="l"/>
              </a:tabLst>
            </a:pPr>
            <a:r>
              <a:rPr sz="2000" dirty="0">
                <a:latin typeface="Cambria" panose="02040503050406030204" pitchFamily="18" charset="0"/>
                <a:ea typeface="Cambria" panose="02040503050406030204" pitchFamily="18" charset="0"/>
                <a:cs typeface="Arial MT"/>
              </a:rPr>
              <a:t>Knowledge</a:t>
            </a:r>
            <a:r>
              <a:rPr sz="2000" spc="-8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storage</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Databases</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Document</a:t>
            </a:r>
            <a:r>
              <a:rPr sz="2000" spc="-6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management</a:t>
            </a:r>
            <a:r>
              <a:rPr sz="2000" spc="-5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systems</a:t>
            </a:r>
          </a:p>
          <a:p>
            <a:pPr marL="753110" lvl="1" indent="-283845">
              <a:spcBef>
                <a:spcPts val="600"/>
              </a:spcBef>
              <a:buClr>
                <a:srgbClr val="007EA2"/>
              </a:buClr>
              <a:buChar char="–"/>
              <a:tabLst>
                <a:tab pos="753110" algn="l"/>
                <a:tab pos="753745" algn="l"/>
              </a:tabLst>
            </a:pPr>
            <a:r>
              <a:rPr sz="2000" dirty="0">
                <a:latin typeface="Cambria" panose="02040503050406030204" pitchFamily="18" charset="0"/>
                <a:ea typeface="Cambria" panose="02040503050406030204" pitchFamily="18" charset="0"/>
                <a:cs typeface="Arial MT"/>
              </a:rPr>
              <a:t>Role</a:t>
            </a:r>
            <a:r>
              <a:rPr sz="2000" spc="-20"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of</a:t>
            </a:r>
            <a:r>
              <a:rPr sz="2000" spc="-45" dirty="0">
                <a:latin typeface="Cambria" panose="02040503050406030204" pitchFamily="18" charset="0"/>
                <a:ea typeface="Cambria" panose="02040503050406030204" pitchFamily="18" charset="0"/>
                <a:cs typeface="Arial MT"/>
              </a:rPr>
              <a:t> </a:t>
            </a:r>
            <a:r>
              <a:rPr sz="2000" dirty="0">
                <a:latin typeface="Cambria" panose="02040503050406030204" pitchFamily="18" charset="0"/>
                <a:ea typeface="Cambria" panose="02040503050406030204" pitchFamily="18" charset="0"/>
                <a:cs typeface="Arial MT"/>
              </a:rPr>
              <a:t>management</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7" ma:contentTypeDescription="Create a new document." ma:contentTypeScope="" ma:versionID="188b6ec62697e667e496a25934a26bce">
  <xsd:schema xmlns:xsd="http://www.w3.org/2001/XMLSchema" xmlns:xs="http://www.w3.org/2001/XMLSchema" xmlns:p="http://schemas.microsoft.com/office/2006/metadata/properties" xmlns:ns2="474f63a6-4944-4275-bc0c-58fed01c8c2e" xmlns:ns3="e9dcf166-58ee-4d15-bc15-5eb13f4b8a93" targetNamespace="http://schemas.microsoft.com/office/2006/metadata/properties" ma:root="true" ma:fieldsID="c24f7b9f66bb3dc607453a9ac2e3d686" ns2:_="" ns3:_="">
    <xsd:import namespace="474f63a6-4944-4275-bc0c-58fed01c8c2e"/>
    <xsd:import namespace="e9dcf166-58ee-4d15-bc15-5eb13f4b8a9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dcf166-58ee-4d15-bc15-5eb13f4b8a9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78371c-e8df-4c2b-8e7f-7e4e84375f1b}" ma:internalName="TaxCatchAll" ma:showField="CatchAllData" ma:web="e9dcf166-58ee-4d15-bc15-5eb13f4b8a9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dcf166-58ee-4d15-bc15-5eb13f4b8a93" xsi:nil="true"/>
    <lcf76f155ced4ddcb4097134ff3c332f xmlns="474f63a6-4944-4275-bc0c-58fed01c8c2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76A8951-48A9-41D3-B887-72AC6CEB916F}"/>
</file>

<file path=customXml/itemProps2.xml><?xml version="1.0" encoding="utf-8"?>
<ds:datastoreItem xmlns:ds="http://schemas.openxmlformats.org/officeDocument/2006/customXml" ds:itemID="{44C10E14-E0E3-4D8A-B03A-41926213E4D9}"/>
</file>

<file path=customXml/itemProps3.xml><?xml version="1.0" encoding="utf-8"?>
<ds:datastoreItem xmlns:ds="http://schemas.openxmlformats.org/officeDocument/2006/customXml" ds:itemID="{115E9B69-779C-4759-8F19-963A33F51BB0}"/>
</file>

<file path=docProps/app.xml><?xml version="1.0" encoding="utf-8"?>
<Properties xmlns="http://schemas.openxmlformats.org/officeDocument/2006/extended-properties" xmlns:vt="http://schemas.openxmlformats.org/officeDocument/2006/docPropsVTypes">
  <TotalTime>686</TotalTime>
  <Words>2197</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MT</vt:lpstr>
      <vt:lpstr>Arial</vt:lpstr>
      <vt:lpstr>Calibri</vt:lpstr>
      <vt:lpstr>Cambria</vt:lpstr>
      <vt:lpstr>Verdana</vt:lpstr>
      <vt:lpstr>Wingdings</vt:lpstr>
      <vt:lpstr>1_Office Theme</vt:lpstr>
      <vt:lpstr>Management Information Systems:  Managing the Digital Firm Sixteenth Edition</vt:lpstr>
      <vt:lpstr>Learning Objectives</vt:lpstr>
      <vt:lpstr>PowerPoint Presentation</vt:lpstr>
      <vt:lpstr>What is the Role of Knowledge  Management Systems in Business?</vt:lpstr>
      <vt:lpstr>Data, Information, Knowledge and Wisdom</vt:lpstr>
      <vt:lpstr>Explicit and Tacit Knowledge</vt:lpstr>
      <vt:lpstr>PowerPoint Presentation</vt:lpstr>
      <vt:lpstr>Knowledge management value chain </vt:lpstr>
      <vt:lpstr>The Knowledge Management Value  Chain</vt:lpstr>
      <vt:lpstr>The Knowledge Management Value  Chain</vt:lpstr>
      <vt:lpstr>Types of Knowledge Management  Systems</vt:lpstr>
      <vt:lpstr>Figure 11.2 Major Types of  Knowledge Management Systems</vt:lpstr>
      <vt:lpstr>Artificial Intelligence</vt:lpstr>
      <vt:lpstr>Evolution of Artificial Intelligence</vt:lpstr>
      <vt:lpstr>Applications of Artificial Intelligence</vt:lpstr>
      <vt:lpstr>What Is Artificial Intelligence?</vt:lpstr>
      <vt:lpstr>Expert systems</vt:lpstr>
      <vt:lpstr>PowerPoint Presentation</vt:lpstr>
      <vt:lpstr>Limitations of Expert System</vt:lpstr>
      <vt:lpstr>Machine Learning</vt:lpstr>
      <vt:lpstr>Neural Networks</vt:lpstr>
      <vt:lpstr>Limitations of Neural Network</vt:lpstr>
      <vt:lpstr>Genetic Algorithms </vt:lpstr>
      <vt:lpstr>Natural Language Processing (NLP)</vt:lpstr>
      <vt:lpstr>Computer Vision Systems</vt:lpstr>
      <vt:lpstr>Robotics</vt:lpstr>
      <vt:lpstr>Intelligent Agents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creator>Nazia Farhana</dc:creator>
  <cp:lastModifiedBy>Nazia Farhana</cp:lastModifiedBy>
  <cp:revision>1</cp:revision>
  <dcterms:created xsi:type="dcterms:W3CDTF">2023-02-12T03:35:33Z</dcterms:created>
  <dcterms:modified xsi:type="dcterms:W3CDTF">2023-02-19T10:27:20Z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