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heme/theme3.xml" ContentType="application/vnd.openxmlformats-officedocument.theme+xml"/>
  <Override PartName="/ppt/tags/tag140.xml" ContentType="application/vnd.openxmlformats-officedocument.presentationml.tags+xml"/>
  <Override PartName="/ppt/tags/tag141.xml" ContentType="application/vnd.openxmlformats-officedocument.presentationml.tags+xml"/>
  <Override PartName="/ppt/notesSlides/notesSlide1.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notesSlides/notesSlide2.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notesSlides/notesSlide3.xml" ContentType="application/vnd.openxmlformats-officedocument.presentationml.notesSlide+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notesSlides/notesSlide4.xml" ContentType="application/vnd.openxmlformats-officedocument.presentationml.notesSlide+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notesSlides/notesSlide5.xml" ContentType="application/vnd.openxmlformats-officedocument.presentationml.notesSlide+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notesSlides/notesSlide10.xml" ContentType="application/vnd.openxmlformats-officedocument.presentationml.notesSlide+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13.xml" ContentType="application/vnd.openxmlformats-officedocument.presentationml.tags+xml"/>
  <Override PartName="/ppt/notesSlides/notesSlide14.xml" ContentType="application/vnd.openxmlformats-officedocument.presentationml.notesSlide+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notesSlides/notesSlide15.xml" ContentType="application/vnd.openxmlformats-officedocument.presentationml.notesSlide+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2"/>
  </p:sldMasterIdLst>
  <p:notesMasterIdLst>
    <p:notesMasterId r:id="rId20"/>
  </p:notesMasterIdLst>
  <p:sldIdLst>
    <p:sldId id="1004" r:id="rId3"/>
    <p:sldId id="1060" r:id="rId4"/>
    <p:sldId id="1039" r:id="rId5"/>
    <p:sldId id="1040" r:id="rId6"/>
    <p:sldId id="1041" r:id="rId7"/>
    <p:sldId id="1042" r:id="rId8"/>
    <p:sldId id="641" r:id="rId9"/>
    <p:sldId id="660" r:id="rId10"/>
    <p:sldId id="658" r:id="rId11"/>
    <p:sldId id="1028" r:id="rId12"/>
    <p:sldId id="662" r:id="rId13"/>
    <p:sldId id="1017" r:id="rId14"/>
    <p:sldId id="645" r:id="rId15"/>
    <p:sldId id="1016" r:id="rId16"/>
    <p:sldId id="666" r:id="rId17"/>
    <p:sldId id="820" r:id="rId18"/>
    <p:sldId id="60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75" name="作者" initials="A" lastIdx="0" clrIdx="2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AB03"/>
    <a:srgbClr val="EC660E"/>
    <a:srgbClr val="ED7110"/>
    <a:srgbClr val="2C2E2E"/>
    <a:srgbClr val="FC3903"/>
    <a:srgbClr val="FC7F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21" autoAdjust="0"/>
    <p:restoredTop sz="94660"/>
  </p:normalViewPr>
  <p:slideViewPr>
    <p:cSldViewPr snapToGrid="0">
      <p:cViewPr varScale="1">
        <p:scale>
          <a:sx n="115" d="100"/>
          <a:sy n="115"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1FFB24-30CC-430A-835B-FF44FF221C43}" type="datetimeFigureOut">
              <a:rPr lang="zh-CN" altLang="en-US" smtClean="0"/>
              <a:t>2020/8/27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2DB410-44E2-4E54-8D52-419DA5C9F91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FF2212-99AC-4247-8D0C-0292924B26B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FF2212-99AC-4247-8D0C-0292924B26BB}"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FF2212-99AC-4247-8D0C-0292924B26BB}"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FF2212-99AC-4247-8D0C-0292924B26BB}"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FF2212-99AC-4247-8D0C-0292924B26BB}"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FF2212-99AC-4247-8D0C-0292924B26BB}"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FF2212-99AC-4247-8D0C-0292924B26BB}"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FF2212-99AC-4247-8D0C-0292924B26BB}" type="slidenum">
              <a:rPr lang="zh-CN" altLang="en-US" smtClean="0"/>
              <a:t>16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FF2212-99AC-4247-8D0C-0292924B26BB}"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FF2212-99AC-4247-8D0C-0292924B26BB}"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FF2212-99AC-4247-8D0C-0292924B26BB}"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FF2212-99AC-4247-8D0C-0292924B26BB}"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FF2212-99AC-4247-8D0C-0292924B26BB}"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FF2212-99AC-4247-8D0C-0292924B26BB}"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FF2212-99AC-4247-8D0C-0292924B26BB}"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FF2212-99AC-4247-8D0C-0292924B26BB}"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9.xml"/><Relationship Id="rId7"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9" Type="http://schemas.openxmlformats.org/officeDocument/2006/relationships/image" Target="file:///C:\Users\D69LXP2\Desktop\400px_tools/pic_temp/pic_sup.png" TargetMode="External"/></Relationships>
</file>

<file path=ppt/slideLayouts/_rels/slideLayout1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5.xml"/><Relationship Id="rId7" Type="http://schemas.openxmlformats.org/officeDocument/2006/relationships/tags" Target="../tags/tag19.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5" Type="http://schemas.openxmlformats.org/officeDocument/2006/relationships/tags" Target="../tags/tag17.xml"/><Relationship Id="rId10" Type="http://schemas.openxmlformats.org/officeDocument/2006/relationships/image" Target="file:///C:\Users\D69LXP2\Desktop\400px_tools/pic_temp/pic_sup.png" TargetMode="External"/><Relationship Id="rId4" Type="http://schemas.openxmlformats.org/officeDocument/2006/relationships/tags" Target="../tags/tag16.xml"/><Relationship Id="rId9"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22.xml"/><Relationship Id="rId7" Type="http://schemas.openxmlformats.org/officeDocument/2006/relationships/slideMaster" Target="../slideMasters/slideMaster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9" Type="http://schemas.openxmlformats.org/officeDocument/2006/relationships/image" Target="file:///C:\Users\D69LXP2\Desktop\400px_tools/pic_temp/pic_sup.png" TargetMode="Externa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33.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image" Target="file:///C:\Users\D69LXP2\Desktop\400px_tools/pic_temp/pic_sup.png" TargetMode="External"/><Relationship Id="rId5" Type="http://schemas.openxmlformats.org/officeDocument/2006/relationships/tags" Target="../tags/tag30.xml"/><Relationship Id="rId10" Type="http://schemas.openxmlformats.org/officeDocument/2006/relationships/image" Target="../media/image2.png"/><Relationship Id="rId4" Type="http://schemas.openxmlformats.org/officeDocument/2006/relationships/tags" Target="../tags/tag29.xml"/><Relationship Id="rId9"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41.xml"/><Relationship Id="rId13" Type="http://schemas.openxmlformats.org/officeDocument/2006/relationships/image" Target="file:///C:\Users\D69LXP2\Desktop\400px_tools/pic_temp/pic_sup.png" TargetMode="External"/><Relationship Id="rId3" Type="http://schemas.openxmlformats.org/officeDocument/2006/relationships/tags" Target="../tags/tag36.xml"/><Relationship Id="rId7" Type="http://schemas.openxmlformats.org/officeDocument/2006/relationships/tags" Target="../tags/tag40.xml"/><Relationship Id="rId12" Type="http://schemas.openxmlformats.org/officeDocument/2006/relationships/image" Target="../media/image2.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slideMaster" Target="../slideMasters/slideMaster2.xml"/><Relationship Id="rId5" Type="http://schemas.openxmlformats.org/officeDocument/2006/relationships/tags" Target="../tags/tag38.xml"/><Relationship Id="rId10" Type="http://schemas.openxmlformats.org/officeDocument/2006/relationships/tags" Target="../tags/tag43.xml"/><Relationship Id="rId4" Type="http://schemas.openxmlformats.org/officeDocument/2006/relationships/tags" Target="../tags/tag37.xml"/><Relationship Id="rId9" Type="http://schemas.openxmlformats.org/officeDocument/2006/relationships/tags" Target="../tags/tag42.xml"/></Relationships>
</file>

<file path=ppt/slideLayouts/_rels/slideLayout21.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10" Type="http://schemas.openxmlformats.org/officeDocument/2006/relationships/image" Target="file:///C:\Users\D69LXP2\Desktop\400px_tools/pic_temp/whole_pic.png" TargetMode="External"/><Relationship Id="rId4" Type="http://schemas.openxmlformats.org/officeDocument/2006/relationships/tags" Target="../tags/tag47.xml"/><Relationship Id="rId9"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61.xml"/><Relationship Id="rId3" Type="http://schemas.openxmlformats.org/officeDocument/2006/relationships/tags" Target="../tags/tag56.xml"/><Relationship Id="rId7" Type="http://schemas.openxmlformats.org/officeDocument/2006/relationships/tags" Target="../tags/tag60.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11" Type="http://schemas.openxmlformats.org/officeDocument/2006/relationships/image" Target="file:///C:\Users\D69LXP2\Desktop\400px_tools/pic_temp/pic_sup.png" TargetMode="External"/><Relationship Id="rId5" Type="http://schemas.openxmlformats.org/officeDocument/2006/relationships/tags" Target="../tags/tag58.xml"/><Relationship Id="rId10" Type="http://schemas.openxmlformats.org/officeDocument/2006/relationships/image" Target="../media/image2.png"/><Relationship Id="rId4" Type="http://schemas.openxmlformats.org/officeDocument/2006/relationships/tags" Target="../tags/tag57.xml"/><Relationship Id="rId9"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64.xml"/><Relationship Id="rId7" Type="http://schemas.openxmlformats.org/officeDocument/2006/relationships/tags" Target="../tags/tag68.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5" Type="http://schemas.openxmlformats.org/officeDocument/2006/relationships/tags" Target="../tags/tag66.xml"/><Relationship Id="rId10" Type="http://schemas.openxmlformats.org/officeDocument/2006/relationships/image" Target="file:///C:\Users\D69LXP2\Desktop\400px_tools/pic_temp/pic_sup.png" TargetMode="External"/><Relationship Id="rId4" Type="http://schemas.openxmlformats.org/officeDocument/2006/relationships/tags" Target="../tags/tag65.xml"/><Relationship Id="rId9"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71.xml"/><Relationship Id="rId7" Type="http://schemas.openxmlformats.org/officeDocument/2006/relationships/slideMaster" Target="../slideMasters/slideMaster2.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9" Type="http://schemas.openxmlformats.org/officeDocument/2006/relationships/image" Target="file:///C:\Users\D69LXP2\Desktop\400px_tools/pic_temp/pic_sup.png" TargetMode="External"/></Relationships>
</file>

<file path=ppt/slideLayouts/_rels/slideLayout2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77.xml"/><Relationship Id="rId7" Type="http://schemas.openxmlformats.org/officeDocument/2006/relationships/tags" Target="../tags/tag81.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tags" Target="../tags/tag80.xml"/><Relationship Id="rId5" Type="http://schemas.openxmlformats.org/officeDocument/2006/relationships/tags" Target="../tags/tag79.xml"/><Relationship Id="rId10" Type="http://schemas.openxmlformats.org/officeDocument/2006/relationships/image" Target="file:///C:\Users\D69LXP2\Desktop\400px_tools/pic_temp/pic_sup.png" TargetMode="External"/><Relationship Id="rId4" Type="http://schemas.openxmlformats.org/officeDocument/2006/relationships/tags" Target="../tags/tag78.xml"/><Relationship Id="rId9"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84.xml"/><Relationship Id="rId7" Type="http://schemas.openxmlformats.org/officeDocument/2006/relationships/slideMaster" Target="../slideMasters/slideMaster2.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9" Type="http://schemas.openxmlformats.org/officeDocument/2006/relationships/image" Target="file:///C:\Users\D69LXP2\Desktop\400px_tools/pic_temp/pic_sup.png" TargetMode="External"/></Relationships>
</file>

<file path=ppt/slideLayouts/_rels/slideLayout28.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0.xml"/><Relationship Id="rId7" Type="http://schemas.openxmlformats.org/officeDocument/2006/relationships/tags" Target="../tags/tag94.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tags" Target="../tags/tag93.xml"/><Relationship Id="rId5" Type="http://schemas.openxmlformats.org/officeDocument/2006/relationships/tags" Target="../tags/tag92.xml"/><Relationship Id="rId10" Type="http://schemas.openxmlformats.org/officeDocument/2006/relationships/image" Target="file:///C:\Users\D69LXP2\Desktop\400px_tools/pic_temp/pic_sup.png" TargetMode="External"/><Relationship Id="rId4" Type="http://schemas.openxmlformats.org/officeDocument/2006/relationships/tags" Target="../tags/tag91.xml"/><Relationship Id="rId9"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102.xml"/><Relationship Id="rId3" Type="http://schemas.openxmlformats.org/officeDocument/2006/relationships/tags" Target="../tags/tag97.xml"/><Relationship Id="rId7" Type="http://schemas.openxmlformats.org/officeDocument/2006/relationships/tags" Target="../tags/tag101.xml"/><Relationship Id="rId12" Type="http://schemas.openxmlformats.org/officeDocument/2006/relationships/image" Target="file:///C:\Users\D69LXP2\Desktop\400px_tools/pic_temp/pic_sup.png" TargetMode="Externa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image" Target="../media/image2.png"/><Relationship Id="rId5" Type="http://schemas.openxmlformats.org/officeDocument/2006/relationships/tags" Target="../tags/tag99.xml"/><Relationship Id="rId10" Type="http://schemas.openxmlformats.org/officeDocument/2006/relationships/slideMaster" Target="../slideMasters/slideMaster2.xml"/><Relationship Id="rId4" Type="http://schemas.openxmlformats.org/officeDocument/2006/relationships/tags" Target="../tags/tag98.xml"/><Relationship Id="rId9" Type="http://schemas.openxmlformats.org/officeDocument/2006/relationships/tags" Target="../tags/tag10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111.xml"/><Relationship Id="rId3" Type="http://schemas.openxmlformats.org/officeDocument/2006/relationships/tags" Target="../tags/tag106.xml"/><Relationship Id="rId7" Type="http://schemas.openxmlformats.org/officeDocument/2006/relationships/tags" Target="../tags/tag110.xml"/><Relationship Id="rId12" Type="http://schemas.openxmlformats.org/officeDocument/2006/relationships/image" Target="file:///C:\Users\D69LXP2\Desktop\400px_tools/pic_temp/pic_sup.png" TargetMode="Externa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tags" Target="../tags/tag109.xml"/><Relationship Id="rId11" Type="http://schemas.openxmlformats.org/officeDocument/2006/relationships/image" Target="../media/image2.png"/><Relationship Id="rId5" Type="http://schemas.openxmlformats.org/officeDocument/2006/relationships/tags" Target="../tags/tag108.xml"/><Relationship Id="rId10" Type="http://schemas.openxmlformats.org/officeDocument/2006/relationships/slideMaster" Target="../slideMasters/slideMaster2.xml"/><Relationship Id="rId4" Type="http://schemas.openxmlformats.org/officeDocument/2006/relationships/tags" Target="../tags/tag107.xml"/><Relationship Id="rId9" Type="http://schemas.openxmlformats.org/officeDocument/2006/relationships/tags" Target="../tags/tag112.xml"/></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120.xml"/><Relationship Id="rId3" Type="http://schemas.openxmlformats.org/officeDocument/2006/relationships/tags" Target="../tags/tag115.xml"/><Relationship Id="rId7" Type="http://schemas.openxmlformats.org/officeDocument/2006/relationships/tags" Target="../tags/tag119.xml"/><Relationship Id="rId12" Type="http://schemas.openxmlformats.org/officeDocument/2006/relationships/image" Target="file:///C:\Users\D69LXP2\Desktop\400px_tools/pic_temp/pic_sup.png" TargetMode="External"/><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tags" Target="../tags/tag118.xml"/><Relationship Id="rId11" Type="http://schemas.openxmlformats.org/officeDocument/2006/relationships/image" Target="../media/image2.png"/><Relationship Id="rId5" Type="http://schemas.openxmlformats.org/officeDocument/2006/relationships/tags" Target="../tags/tag117.xml"/><Relationship Id="rId10" Type="http://schemas.openxmlformats.org/officeDocument/2006/relationships/slideMaster" Target="../slideMasters/slideMaster2.xml"/><Relationship Id="rId4" Type="http://schemas.openxmlformats.org/officeDocument/2006/relationships/tags" Target="../tags/tag116.xml"/><Relationship Id="rId9" Type="http://schemas.openxmlformats.org/officeDocument/2006/relationships/tags" Target="../tags/tag121.xml"/></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129.xml"/><Relationship Id="rId13" Type="http://schemas.openxmlformats.org/officeDocument/2006/relationships/image" Target="../media/image2.png"/><Relationship Id="rId3" Type="http://schemas.openxmlformats.org/officeDocument/2006/relationships/tags" Target="../tags/tag124.xml"/><Relationship Id="rId7" Type="http://schemas.openxmlformats.org/officeDocument/2006/relationships/tags" Target="../tags/tag128.xml"/><Relationship Id="rId12" Type="http://schemas.openxmlformats.org/officeDocument/2006/relationships/slideMaster" Target="../slideMasters/slideMaster2.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tags" Target="../tags/tag127.xml"/><Relationship Id="rId11" Type="http://schemas.openxmlformats.org/officeDocument/2006/relationships/tags" Target="../tags/tag132.xml"/><Relationship Id="rId5" Type="http://schemas.openxmlformats.org/officeDocument/2006/relationships/tags" Target="../tags/tag126.xml"/><Relationship Id="rId10" Type="http://schemas.openxmlformats.org/officeDocument/2006/relationships/tags" Target="../tags/tag131.xml"/><Relationship Id="rId4" Type="http://schemas.openxmlformats.org/officeDocument/2006/relationships/tags" Target="../tags/tag125.xml"/><Relationship Id="rId9" Type="http://schemas.openxmlformats.org/officeDocument/2006/relationships/tags" Target="../tags/tag130.xml"/><Relationship Id="rId14" Type="http://schemas.openxmlformats.org/officeDocument/2006/relationships/image" Target="file:///C:\Users\D69LXP2\Desktop\400px_tools/pic_temp/pic_sup.png" TargetMode="External"/></Relationships>
</file>

<file path=ppt/slideLayouts/_rels/slideLayout33.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35.xml"/><Relationship Id="rId7" Type="http://schemas.openxmlformats.org/officeDocument/2006/relationships/tags" Target="../tags/tag139.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tags" Target="../tags/tag138.xml"/><Relationship Id="rId5" Type="http://schemas.openxmlformats.org/officeDocument/2006/relationships/tags" Target="../tags/tag137.xml"/><Relationship Id="rId10" Type="http://schemas.openxmlformats.org/officeDocument/2006/relationships/image" Target="file:///C:\Users\D69LXP2\Desktop\400px_tools/pic_temp/pic_sup.png" TargetMode="External"/><Relationship Id="rId4" Type="http://schemas.openxmlformats.org/officeDocument/2006/relationships/tags" Target="../tags/tag136.xml"/><Relationship Id="rId9"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53C7E11-5CA3-42E2-BB12-10E6957F8401}" type="datetimeFigureOut">
              <a:rPr lang="zh-CN" altLang="en-US" smtClean="0"/>
              <a:t>2020/8/27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53C7E11-5CA3-42E2-BB12-10E6957F8401}" type="datetimeFigureOut">
              <a:rPr lang="zh-CN" altLang="en-US" smtClean="0"/>
              <a:t>2020/8/27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53C7E11-5CA3-42E2-BB12-10E6957F8401}" type="datetimeFigureOut">
              <a:rPr lang="zh-CN" altLang="en-US" smtClean="0"/>
              <a:t>2020/8/27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7" name="Text Placeholder 21"/>
          <p:cNvSpPr>
            <a:spLocks noGrp="1"/>
          </p:cNvSpPr>
          <p:nvPr>
            <p:ph type="body" sz="quarter" idx="13" hasCustomPrompt="1"/>
          </p:nvPr>
        </p:nvSpPr>
        <p:spPr>
          <a:xfrm>
            <a:off x="523240" y="450465"/>
            <a:ext cx="5951537" cy="1035223"/>
          </a:xfrm>
        </p:spPr>
        <p:txBody>
          <a:bodyPr anchor="ctr">
            <a:normAutofit/>
          </a:bodyPr>
          <a:lstStyle>
            <a:lvl1pPr marL="0" indent="0">
              <a:buNone/>
              <a:defRPr sz="4800">
                <a:latin typeface="微软雅黑 Light" panose="020B0502040204020203" charset="-122"/>
                <a:ea typeface="微软雅黑 Light" panose="020B0502040204020203" charset="-122"/>
              </a:defRPr>
            </a:lvl1pPr>
          </a:lstStyle>
          <a:p>
            <a:pPr lvl="0"/>
            <a:r>
              <a:rPr lang="en-US" dirty="0"/>
              <a:t>TITLE HERE</a:t>
            </a:r>
          </a:p>
        </p:txBody>
      </p:sp>
      <p:pic>
        <p:nvPicPr>
          <p:cNvPr id="10" name="图片 9"/>
          <p:cNvPicPr>
            <a:picLocks noChangeAspect="1"/>
          </p:cNvPicPr>
          <p:nvPr userDrawn="1"/>
        </p:nvPicPr>
        <p:blipFill>
          <a:blip r:embed="rId2" cstate="email"/>
          <a:stretch>
            <a:fillRect/>
          </a:stretch>
        </p:blipFill>
        <p:spPr>
          <a:xfrm>
            <a:off x="9999662" y="0"/>
            <a:ext cx="2192338" cy="775940"/>
          </a:xfrm>
          <a:prstGeom prst="rect">
            <a:avLst/>
          </a:prstGeom>
        </p:spPr>
      </p:pic>
    </p:spTree>
  </p:cSld>
  <p:clrMapOvr>
    <a:masterClrMapping/>
  </p:clrMapOvr>
  <p:transition spd="slow" advClick="0">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7" name="Picture Placeholder 7"/>
          <p:cNvSpPr>
            <a:spLocks noGrp="1"/>
          </p:cNvSpPr>
          <p:nvPr>
            <p:ph type="pic" sz="quarter" idx="10"/>
          </p:nvPr>
        </p:nvSpPr>
        <p:spPr>
          <a:xfrm>
            <a:off x="8205926" y="1816963"/>
            <a:ext cx="5616606" cy="3536272"/>
          </a:xfrm>
        </p:spPr>
        <p:txBody>
          <a:bodyPr>
            <a:normAutofit/>
          </a:bodyPr>
          <a:lstStyle>
            <a:lvl1pPr>
              <a:defRPr sz="800"/>
            </a:lvl1pPr>
          </a:lstStyle>
          <a:p>
            <a:endParaRPr lang="en-US"/>
          </a:p>
        </p:txBody>
      </p:sp>
      <p:sp>
        <p:nvSpPr>
          <p:cNvPr id="9" name="Text Placeholder 21"/>
          <p:cNvSpPr>
            <a:spLocks noGrp="1"/>
          </p:cNvSpPr>
          <p:nvPr>
            <p:ph type="body" sz="quarter" idx="13" hasCustomPrompt="1"/>
          </p:nvPr>
        </p:nvSpPr>
        <p:spPr>
          <a:xfrm>
            <a:off x="495300" y="282190"/>
            <a:ext cx="5951537" cy="1035223"/>
          </a:xfrm>
        </p:spPr>
        <p:txBody>
          <a:bodyPr anchor="ctr">
            <a:normAutofit/>
          </a:bodyPr>
          <a:lstStyle>
            <a:lvl1pPr marL="0" indent="0">
              <a:buNone/>
              <a:defRPr sz="4800">
                <a:latin typeface="微软雅黑 Light" panose="020B0502040204020203" charset="-122"/>
                <a:ea typeface="微软雅黑 Light" panose="020B0502040204020203" charset="-122"/>
              </a:defRPr>
            </a:lvl1pPr>
          </a:lstStyle>
          <a:p>
            <a:pPr lvl="0"/>
            <a:r>
              <a:rPr lang="en-US" dirty="0"/>
              <a:t>TITLE HERE</a:t>
            </a:r>
          </a:p>
        </p:txBody>
      </p:sp>
    </p:spTree>
  </p:cSld>
  <p:clrMapOvr>
    <a:masterClrMapping/>
  </p:clrMapOvr>
  <p:transition spd="slow" advClick="0">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916675" y="4258101"/>
            <a:ext cx="10358650" cy="1760562"/>
          </a:xfrm>
        </p:spPr>
        <p:txBody>
          <a:bodyPr>
            <a:normAutofit/>
          </a:bodyPr>
          <a:lstStyle>
            <a:lvl1pPr>
              <a:defRPr sz="800"/>
            </a:lvl1pPr>
          </a:lstStyle>
          <a:p>
            <a:endParaRPr lang="en-US"/>
          </a:p>
        </p:txBody>
      </p:sp>
      <p:sp>
        <p:nvSpPr>
          <p:cNvPr id="10" name="Text Placeholder 21"/>
          <p:cNvSpPr>
            <a:spLocks noGrp="1"/>
          </p:cNvSpPr>
          <p:nvPr>
            <p:ph type="body" sz="quarter" idx="13" hasCustomPrompt="1"/>
          </p:nvPr>
        </p:nvSpPr>
        <p:spPr>
          <a:xfrm>
            <a:off x="495300" y="282190"/>
            <a:ext cx="5951537" cy="1035223"/>
          </a:xfrm>
        </p:spPr>
        <p:txBody>
          <a:bodyPr anchor="ctr">
            <a:normAutofit/>
          </a:bodyPr>
          <a:lstStyle>
            <a:lvl1pPr marL="0" indent="0">
              <a:buNone/>
              <a:defRPr sz="4800">
                <a:latin typeface="+mj-lt"/>
              </a:defRPr>
            </a:lvl1pPr>
          </a:lstStyle>
          <a:p>
            <a:pPr lvl="0"/>
            <a:r>
              <a:rPr lang="en-US" dirty="0"/>
              <a:t>TITLE HERE</a:t>
            </a:r>
          </a:p>
        </p:txBody>
      </p:sp>
    </p:spTree>
  </p:cSld>
  <p:clrMapOvr>
    <a:masterClrMapping/>
  </p:clrMapOvr>
  <p:transition spd="slow" advClick="0">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p:spPr>
        <p:txBody>
          <a:bodyPr>
            <a:normAutofit/>
          </a:bodyPr>
          <a:lstStyle>
            <a:lvl1pPr>
              <a:defRPr sz="800"/>
            </a:lvl1pPr>
          </a:lstStyle>
          <a:p>
            <a:endParaRPr lang="en-US"/>
          </a:p>
        </p:txBody>
      </p:sp>
    </p:spTree>
  </p:cSld>
  <p:clrMapOvr>
    <a:masterClrMapping/>
  </p:clrMapOvr>
  <p:transition spd="slow" advClick="0">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1"/>
            </p:custDataLst>
          </p:nvPr>
        </p:nvPicPr>
        <p:blipFill>
          <a:blip r:embed="rId8" r:link="rId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矩形 4"/>
          <p:cNvSpPr/>
          <p:nvPr userDrawn="1">
            <p:custDataLst>
              <p:tags r:id="rId2"/>
            </p:custDataLst>
          </p:nvPr>
        </p:nvSpPr>
        <p:spPr>
          <a:xfrm>
            <a:off x="1378972" y="1569796"/>
            <a:ext cx="9436780" cy="271834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16" name="日期占位符 15"/>
          <p:cNvSpPr>
            <a:spLocks noGrp="1"/>
          </p:cNvSpPr>
          <p:nvPr>
            <p:ph type="dt" sz="half" idx="10"/>
            <p:custDataLst>
              <p:tags r:id="rId3"/>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2020/8/27</a:t>
            </a:fld>
            <a:endParaRPr lang="zh-CN" altLang="en-US"/>
          </a:p>
        </p:txBody>
      </p:sp>
      <p:sp>
        <p:nvSpPr>
          <p:cNvPr id="17" name="页脚占位符 16"/>
          <p:cNvSpPr>
            <a:spLocks noGrp="1"/>
          </p:cNvSpPr>
          <p:nvPr>
            <p:ph type="ftr" sz="quarter" idx="11"/>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custDataLst>
              <p:tags r:id="rId5"/>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2" name="标题 1"/>
          <p:cNvSpPr>
            <a:spLocks noGrp="1"/>
          </p:cNvSpPr>
          <p:nvPr>
            <p:ph type="ctrTitle" idx="13" hasCustomPrompt="1"/>
            <p:custDataLst>
              <p:tags r:id="rId6"/>
            </p:custDataLst>
          </p:nvPr>
        </p:nvSpPr>
        <p:spPr>
          <a:xfrm>
            <a:off x="2286000" y="1799274"/>
            <a:ext cx="7620000" cy="2268855"/>
          </a:xfrm>
        </p:spPr>
        <p:txBody>
          <a:bodyPr vert="horz" wrap="square" lIns="90170" tIns="46990" rIns="90170" bIns="46990" anchor="ctr" anchorCtr="0">
            <a:normAutofit/>
          </a:bodyPr>
          <a:lstStyle>
            <a:lvl1pPr marL="0" marR="0" indent="0" algn="ctr" defTabSz="914400" rtl="0" eaLnBrk="1" fontAlgn="auto" latinLnBrk="0" hangingPunct="1">
              <a:lnSpc>
                <a:spcPct val="120000"/>
              </a:lnSpc>
              <a:spcBef>
                <a:spcPct val="0"/>
              </a:spcBef>
              <a:spcAft>
                <a:spcPts val="0"/>
              </a:spcAft>
              <a:buClrTx/>
              <a:buSzPts val="6000"/>
              <a:buFont typeface="Arial" panose="020B0604020202020204" pitchFamily="34" charset="0"/>
              <a:buNone/>
              <a:defRPr sz="6600" b="0" spc="8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9" r:link="rId1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p:cNvSpPr/>
          <p:nvPr userDrawn="1">
            <p:custDataLst>
              <p:tags r:id="rId2"/>
            </p:custDataLst>
          </p:nvPr>
        </p:nvSpPr>
        <p:spPr>
          <a:xfrm>
            <a:off x="291636" y="0"/>
            <a:ext cx="11608728"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4"/>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2020/8/27</a:t>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8" r:link="rId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p:cNvSpPr/>
          <p:nvPr userDrawn="1">
            <p:custDataLst>
              <p:tags r:id="rId2"/>
            </p:custDataLst>
          </p:nvPr>
        </p:nvSpPr>
        <p:spPr>
          <a:xfrm>
            <a:off x="0" y="953691"/>
            <a:ext cx="12192000" cy="4950618"/>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4" name="日期占位符 3"/>
          <p:cNvSpPr>
            <a:spLocks noGrp="1"/>
          </p:cNvSpPr>
          <p:nvPr>
            <p:ph type="dt" sz="half" idx="10"/>
            <p:custDataLst>
              <p:tags r:id="rId3"/>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2020/8/27</a:t>
            </a:fld>
            <a:endParaRPr lang="zh-CN" altLang="en-US"/>
          </a:p>
        </p:txBody>
      </p:sp>
      <p:sp>
        <p:nvSpPr>
          <p:cNvPr id="5" name="页脚占位符 4"/>
          <p:cNvSpPr>
            <a:spLocks noGrp="1"/>
          </p:cNvSpPr>
          <p:nvPr>
            <p:ph type="ftr" sz="quarter" idx="11"/>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5"/>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2" name="标题 1"/>
          <p:cNvSpPr>
            <a:spLocks noGrp="1"/>
          </p:cNvSpPr>
          <p:nvPr>
            <p:ph type="ctrTitle" idx="13" hasCustomPrompt="1"/>
            <p:custDataLst>
              <p:tags r:id="rId6"/>
            </p:custDataLst>
          </p:nvPr>
        </p:nvSpPr>
        <p:spPr>
          <a:xfrm>
            <a:off x="3254375" y="3589972"/>
            <a:ext cx="5683250" cy="971550"/>
          </a:xfrm>
        </p:spPr>
        <p:txBody>
          <a:bodyPr vert="horz" wrap="square" lIns="90170" tIns="46990" rIns="90170" bIns="46990" anchor="ctr" anchorCtr="0">
            <a:normAutofit/>
          </a:bodyPr>
          <a:lstStyle>
            <a:lvl1pPr marL="0" marR="0" indent="0" algn="ctr"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1"/>
            </p:custDataLst>
          </p:nvPr>
        </p:nvPicPr>
        <p:blipFill>
          <a:blip r:embed="rId10" r:link="rId1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userDrawn="1">
            <p:custDataLst>
              <p:tags r:id="rId2"/>
            </p:custDataLst>
          </p:nvPr>
        </p:nvSpPr>
        <p:spPr>
          <a:xfrm>
            <a:off x="291636" y="0"/>
            <a:ext cx="11608728"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4"/>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5"/>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2020/8/27</a:t>
            </a:fld>
            <a:endParaRPr lang="zh-CN" altLang="en-US"/>
          </a:p>
        </p:txBody>
      </p:sp>
      <p:sp>
        <p:nvSpPr>
          <p:cNvPr id="6" name="页脚占位符 5"/>
          <p:cNvSpPr>
            <a:spLocks noGrp="1"/>
          </p:cNvSpPr>
          <p:nvPr>
            <p:ph type="ftr" sz="quarter" idx="11"/>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53C7E11-5CA3-42E2-BB12-10E6957F8401}" type="datetimeFigureOut">
              <a:rPr lang="zh-CN" altLang="en-US" smtClean="0"/>
              <a:t>2020/8/27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1"/>
            </p:custDataLst>
          </p:nvPr>
        </p:nvPicPr>
        <p:blipFill>
          <a:blip r:embed="rId12" r:link="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矩形 9"/>
          <p:cNvSpPr/>
          <p:nvPr userDrawn="1">
            <p:custDataLst>
              <p:tags r:id="rId2"/>
            </p:custDataLst>
          </p:nvPr>
        </p:nvSpPr>
        <p:spPr>
          <a:xfrm>
            <a:off x="291636" y="0"/>
            <a:ext cx="11608728"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4"/>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5"/>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6"/>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7"/>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2020/8/27</a:t>
            </a:fld>
            <a:endParaRPr lang="zh-CN" altLang="en-US"/>
          </a:p>
        </p:txBody>
      </p:sp>
      <p:sp>
        <p:nvSpPr>
          <p:cNvPr id="8" name="页脚占位符 7"/>
          <p:cNvSpPr>
            <a:spLocks noGrp="1"/>
          </p:cNvSpPr>
          <p:nvPr>
            <p:ph type="ftr" sz="quarter" idx="11"/>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9" r:link="rId1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p:cNvSpPr/>
          <p:nvPr userDrawn="1">
            <p:custDataLst>
              <p:tags r:id="rId2"/>
            </p:custDataLst>
          </p:nvPr>
        </p:nvSpPr>
        <p:spPr>
          <a:xfrm>
            <a:off x="0" y="0"/>
            <a:ext cx="12192000" cy="6858000"/>
          </a:xfrm>
          <a:prstGeom prst="rect">
            <a:avLst/>
          </a:prstGeom>
          <a:solidFill>
            <a:schemeClr val="dk1">
              <a:alpha val="40000"/>
            </a:schemeClr>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6" name="矩形 5"/>
          <p:cNvSpPr/>
          <p:nvPr userDrawn="1">
            <p:custDataLst>
              <p:tags r:id="rId3"/>
            </p:custDataLst>
          </p:nvPr>
        </p:nvSpPr>
        <p:spPr>
          <a:xfrm>
            <a:off x="0" y="0"/>
            <a:ext cx="786698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p:custDataLst>
              <p:tags r:id="rId4"/>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2020/8/27</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2020/8/27</a:t>
            </a:fld>
            <a:endParaRPr lang="zh-CN" altLang="en-US"/>
          </a:p>
        </p:txBody>
      </p:sp>
      <p:sp>
        <p:nvSpPr>
          <p:cNvPr id="3" name="页脚占位符 2"/>
          <p:cNvSpPr>
            <a:spLocks noGrp="1"/>
          </p:cNvSpPr>
          <p:nvPr>
            <p:ph type="ftr" sz="quarter" idx="11"/>
            <p:custDataLst>
              <p:tags r:id="rId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1"/>
            </p:custDataLst>
          </p:nvPr>
        </p:nvPicPr>
        <p:blipFill>
          <a:blip r:embed="rId10" r:link="rId1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userDrawn="1">
            <p:custDataLst>
              <p:tags r:id="rId2"/>
            </p:custDataLst>
          </p:nvPr>
        </p:nvSpPr>
        <p:spPr>
          <a:xfrm>
            <a:off x="291636" y="0"/>
            <a:ext cx="11608728"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p:custDataLst>
              <p:tags r:id="rId3"/>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4"/>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5"/>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9EFD9D74-47D9-4702-A33C-335B63B48DBF}" type="datetimeFigureOut">
              <a:rPr lang="zh-CN" altLang="en-US" smtClean="0"/>
              <a:t>2020/8/27</a:t>
            </a:fld>
            <a:endParaRPr lang="zh-CN" altLang="en-US" dirty="0"/>
          </a:p>
        </p:txBody>
      </p:sp>
      <p:sp>
        <p:nvSpPr>
          <p:cNvPr id="6" name="页脚占位符 5"/>
          <p:cNvSpPr>
            <a:spLocks noGrp="1"/>
          </p:cNvSpPr>
          <p:nvPr>
            <p:ph type="ftr" sz="quarter" idx="11"/>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9" r:link="rId1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p:cNvSpPr/>
          <p:nvPr userDrawn="1">
            <p:custDataLst>
              <p:tags r:id="rId2"/>
            </p:custDataLst>
          </p:nvPr>
        </p:nvSpPr>
        <p:spPr>
          <a:xfrm>
            <a:off x="291636" y="0"/>
            <a:ext cx="11608728"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竖排标题 1"/>
          <p:cNvSpPr>
            <a:spLocks noGrp="1"/>
          </p:cNvSpPr>
          <p:nvPr>
            <p:ph type="title" orient="vert"/>
            <p:custDataLst>
              <p:tags r:id="rId3"/>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4"/>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2020/8/27</a:t>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8" r:link="rId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矩形 5"/>
          <p:cNvSpPr/>
          <p:nvPr userDrawn="1">
            <p:custDataLst>
              <p:tags r:id="rId2"/>
            </p:custDataLst>
          </p:nvPr>
        </p:nvSpPr>
        <p:spPr>
          <a:xfrm>
            <a:off x="291636" y="0"/>
            <a:ext cx="11608728"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3" name="日期占位符 2"/>
          <p:cNvSpPr>
            <a:spLocks noGrp="1"/>
          </p:cNvSpPr>
          <p:nvPr>
            <p:ph type="dt" sz="half" idx="10"/>
            <p:custDataLst>
              <p:tags r:id="rId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2020/8/27</a:t>
            </a:fld>
            <a:endParaRPr lang="zh-CN" altLang="en-US"/>
          </a:p>
        </p:txBody>
      </p:sp>
      <p:sp>
        <p:nvSpPr>
          <p:cNvPr id="4" name="页脚占位符 3"/>
          <p:cNvSpPr>
            <a:spLocks noGrp="1"/>
          </p:cNvSpPr>
          <p:nvPr>
            <p:ph type="ftr" sz="quarter" idx="11"/>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6"/>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1"/>
            </p:custDataLst>
          </p:nvPr>
        </p:nvPicPr>
        <p:blipFill>
          <a:blip r:embed="rId9" r:link="rId1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矩形 5"/>
          <p:cNvSpPr/>
          <p:nvPr userDrawn="1">
            <p:custDataLst>
              <p:tags r:id="rId2"/>
            </p:custDataLst>
          </p:nvPr>
        </p:nvSpPr>
        <p:spPr>
          <a:xfrm>
            <a:off x="1378972" y="1569796"/>
            <a:ext cx="9436780" cy="271834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3" name="日期占位符 2"/>
          <p:cNvSpPr>
            <a:spLocks noGrp="1"/>
          </p:cNvSpPr>
          <p:nvPr>
            <p:ph type="dt" sz="half" idx="10"/>
            <p:custDataLst>
              <p:tags r:id="rId3"/>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2020/8/27</a:t>
            </a:fld>
            <a:endParaRPr lang="zh-CN" altLang="en-US"/>
          </a:p>
        </p:txBody>
      </p:sp>
      <p:sp>
        <p:nvSpPr>
          <p:cNvPr id="4" name="页脚占位符 3"/>
          <p:cNvSpPr>
            <a:spLocks noGrp="1"/>
          </p:cNvSpPr>
          <p:nvPr>
            <p:ph type="ftr" sz="quarter" idx="11"/>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8" name="文本占位符 7"/>
          <p:cNvSpPr>
            <a:spLocks noGrp="1"/>
          </p:cNvSpPr>
          <p:nvPr>
            <p:ph type="body" idx="14" hasCustomPrompt="1"/>
            <p:custDataLst>
              <p:tags r:id="rId6"/>
            </p:custDataLst>
          </p:nvPr>
        </p:nvSpPr>
        <p:spPr>
          <a:xfrm>
            <a:off x="4323080" y="3533140"/>
            <a:ext cx="3545840" cy="470535"/>
          </a:xfrm>
        </p:spPr>
        <p:txBody>
          <a:bodyPr vert="horz" wrap="square" lIns="90170" tIns="46990" rIns="90170" bIns="46990" anchor="t" anchorCtr="0">
            <a:normAutofit/>
          </a:bodyPr>
          <a:lstStyle>
            <a:lvl1pPr marL="0" marR="0" indent="0" algn="ctr" rtl="0" eaLnBrk="1" fontAlgn="auto">
              <a:lnSpc>
                <a:spcPct val="100000"/>
              </a:lnSpc>
              <a:spcBef>
                <a:spcPts val="0"/>
              </a:spcBef>
              <a:spcAft>
                <a:spcPts val="0"/>
              </a:spcAft>
              <a:buClrTx/>
              <a:buSzPts val="2000"/>
              <a:buFont typeface="Arial" panose="020B0604020202020204" pitchFamily="34" charset="0"/>
              <a:buNone/>
              <a:defRPr sz="2000" b="0" spc="300">
                <a:solidFill>
                  <a:schemeClr val="tx1">
                    <a:lumMod val="85000"/>
                    <a:lumOff val="15000"/>
                  </a:schemeClr>
                </a:solidFill>
                <a:latin typeface="Arial" panose="020B0604020202020204" pitchFamily="34" charset="0"/>
                <a:ea typeface="微软雅黑" panose="020B0503020204020204" pitchFamily="3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p>
        </p:txBody>
      </p:sp>
      <p:sp>
        <p:nvSpPr>
          <p:cNvPr id="2" name="标题 1"/>
          <p:cNvSpPr>
            <a:spLocks noGrp="1"/>
          </p:cNvSpPr>
          <p:nvPr>
            <p:ph type="title" idx="13" hasCustomPrompt="1"/>
            <p:custDataLst>
              <p:tags r:id="rId7"/>
            </p:custDataLst>
          </p:nvPr>
        </p:nvSpPr>
        <p:spPr>
          <a:xfrm>
            <a:off x="3201035" y="1863725"/>
            <a:ext cx="5789930" cy="1398905"/>
          </a:xfrm>
        </p:spPr>
        <p:txBody>
          <a:bodyPr vert="horz" wrap="square" lIns="90170" tIns="46990" rIns="90170" bIns="46990" anchor="b" anchorCtr="0">
            <a:normAutofit/>
          </a:bodyPr>
          <a:lstStyle>
            <a:lvl1pPr marL="0" marR="0" indent="0" algn="dist" defTabSz="914400" rtl="0" eaLnBrk="1" fontAlgn="auto" latinLnBrk="0" hangingPunct="1">
              <a:lnSpc>
                <a:spcPct val="100000"/>
              </a:lnSpc>
              <a:spcBef>
                <a:spcPct val="0"/>
              </a:spcBef>
              <a:spcAft>
                <a:spcPts val="0"/>
              </a:spcAft>
              <a:buClrTx/>
              <a:buSzPts val="8000"/>
              <a:buNone/>
              <a:defRPr sz="8000" b="0" spc="10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1"/>
            </p:custDataLst>
          </p:nvPr>
        </p:nvPicPr>
        <p:blipFill>
          <a:blip r:embed="rId8" r:link="rId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矩形 5"/>
          <p:cNvSpPr/>
          <p:nvPr userDrawn="1">
            <p:custDataLst>
              <p:tags r:id="rId2"/>
            </p:custDataLst>
          </p:nvPr>
        </p:nvSpPr>
        <p:spPr>
          <a:xfrm>
            <a:off x="291636" y="0"/>
            <a:ext cx="11608728"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p:custDataLst>
              <p:tags r:id="rId3"/>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2020/8/27</a:t>
            </a:fld>
            <a:endParaRPr lang="zh-CN" altLang="en-US"/>
          </a:p>
        </p:txBody>
      </p:sp>
      <p:sp>
        <p:nvSpPr>
          <p:cNvPr id="4" name="页脚占位符 3"/>
          <p:cNvSpPr>
            <a:spLocks noGrp="1"/>
          </p:cNvSpPr>
          <p:nvPr>
            <p:ph type="ftr" sz="quarter" idx="11"/>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1"/>
            </p:custDataLst>
          </p:nvPr>
        </p:nvPicPr>
        <p:blipFill>
          <a:blip r:embed="rId9" r:link="rId1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userDrawn="1">
            <p:custDataLst>
              <p:tags r:id="rId2"/>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hasCustomPrompt="1"/>
            <p:custDataLst>
              <p:tags r:id="rId3"/>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4"/>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2020/8/27</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1"/>
            </p:custDataLst>
          </p:nvPr>
        </p:nvPicPr>
        <p:blipFill>
          <a:blip r:embed="rId11" r:link="rId1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矩形 9"/>
          <p:cNvSpPr/>
          <p:nvPr userDrawn="1">
            <p:custDataLst>
              <p:tags r:id="rId2"/>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8" name="矩形 7"/>
          <p:cNvSpPr/>
          <p:nvPr userDrawn="1">
            <p:custDataLst>
              <p:tags r:id="rId3"/>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hasCustomPrompt="1"/>
            <p:custDataLst>
              <p:tags r:id="rId4"/>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2020/8/27</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53C7E11-5CA3-42E2-BB12-10E6957F8401}" type="datetimeFigureOut">
              <a:rPr lang="zh-CN" altLang="en-US" smtClean="0"/>
              <a:t>2020/8/27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1"/>
            </p:custDataLst>
          </p:nvPr>
        </p:nvPicPr>
        <p:blipFill>
          <a:blip r:embed="rId11" r:link="rId1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矩形 9"/>
          <p:cNvSpPr/>
          <p:nvPr userDrawn="1">
            <p:custDataLst>
              <p:tags r:id="rId2"/>
            </p:custDataLst>
          </p:nvPr>
        </p:nvSpPr>
        <p:spPr>
          <a:xfrm>
            <a:off x="0" y="0"/>
            <a:ext cx="12192000" cy="6549219"/>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8" name="矩形 7"/>
          <p:cNvSpPr/>
          <p:nvPr userDrawn="1">
            <p:custDataLst>
              <p:tags r:id="rId3"/>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p:custDataLst>
              <p:tags r:id="rId4"/>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2020/8/27</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1"/>
            </p:custDataLst>
          </p:nvPr>
        </p:nvPicPr>
        <p:blipFill>
          <a:blip r:embed="rId11" r:link="rId1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矩形 9"/>
          <p:cNvSpPr/>
          <p:nvPr userDrawn="1">
            <p:custDataLst>
              <p:tags r:id="rId2"/>
            </p:custDataLst>
          </p:nvPr>
        </p:nvSpPr>
        <p:spPr>
          <a:xfrm>
            <a:off x="0" y="302438"/>
            <a:ext cx="12192000" cy="6549219"/>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8" name="矩形 7"/>
          <p:cNvSpPr/>
          <p:nvPr userDrawn="1">
            <p:custDataLst>
              <p:tags r:id="rId3"/>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p:custDataLst>
              <p:tags r:id="rId4"/>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2020/8/27</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pic>
        <p:nvPicPr>
          <p:cNvPr id="14" name="图片 13"/>
          <p:cNvPicPr/>
          <p:nvPr userDrawn="1">
            <p:custDataLst>
              <p:tags r:id="rId1"/>
            </p:custDataLst>
          </p:nvPr>
        </p:nvPicPr>
        <p:blipFill>
          <a:blip r:embed="rId13" r:link="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矩形 11"/>
          <p:cNvSpPr/>
          <p:nvPr userDrawn="1">
            <p:custDataLst>
              <p:tags r:id="rId2"/>
            </p:custDataLst>
          </p:nvPr>
        </p:nvSpPr>
        <p:spPr>
          <a:xfrm>
            <a:off x="0" y="0"/>
            <a:ext cx="12192000" cy="6549219"/>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10" name="矩形 9"/>
          <p:cNvSpPr/>
          <p:nvPr userDrawn="1">
            <p:custDataLst>
              <p:tags r:id="rId3"/>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p:custDataLst>
              <p:tags r:id="rId4"/>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2020/8/27</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1"/>
            </p:custDataLst>
          </p:nvPr>
        </p:nvPicPr>
        <p:blipFill>
          <a:blip r:embed="rId9" r:link="rId1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hasCustomPrompt="1"/>
            <p:custDataLst>
              <p:tags r:id="rId3"/>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p:ph type="dt" sz="half" idx="10"/>
            <p:custDataLst>
              <p:tags r:id="rId4"/>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2020/8/27</a:t>
            </a:fld>
            <a:endParaRPr lang="zh-CN" altLang="en-US"/>
          </a:p>
        </p:txBody>
      </p:sp>
      <p:sp>
        <p:nvSpPr>
          <p:cNvPr id="4" name="页脚占位符 3"/>
          <p:cNvSpPr>
            <a:spLocks noGrp="1"/>
          </p:cNvSpPr>
          <p:nvPr>
            <p:ph type="ftr" sz="quarter" idx="11"/>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7" name="Text Placeholder 21"/>
          <p:cNvSpPr>
            <a:spLocks noGrp="1"/>
          </p:cNvSpPr>
          <p:nvPr>
            <p:ph type="body" sz="quarter" idx="13" hasCustomPrompt="1"/>
          </p:nvPr>
        </p:nvSpPr>
        <p:spPr>
          <a:xfrm>
            <a:off x="523240" y="450465"/>
            <a:ext cx="5951537" cy="1035223"/>
          </a:xfrm>
        </p:spPr>
        <p:txBody>
          <a:bodyPr anchor="ctr">
            <a:normAutofit/>
          </a:bodyPr>
          <a:lstStyle>
            <a:lvl1pPr marL="0" indent="0">
              <a:buNone/>
              <a:defRPr sz="4800">
                <a:latin typeface="微软雅黑 Light" panose="020B0502040204020203" charset="-122"/>
                <a:ea typeface="微软雅黑 Light" panose="020B0502040204020203" charset="-122"/>
              </a:defRPr>
            </a:lvl1pPr>
          </a:lstStyle>
          <a:p>
            <a:pPr lvl="0"/>
            <a:r>
              <a:rPr lang="en-US" dirty="0"/>
              <a:t>TITLE HERE</a:t>
            </a:r>
          </a:p>
        </p:txBody>
      </p:sp>
      <p:pic>
        <p:nvPicPr>
          <p:cNvPr id="10" name="图片 9"/>
          <p:cNvPicPr>
            <a:picLocks noChangeAspect="1"/>
          </p:cNvPicPr>
          <p:nvPr userDrawn="1"/>
        </p:nvPicPr>
        <p:blipFill>
          <a:blip r:embed="rId2" cstate="email"/>
          <a:stretch>
            <a:fillRect/>
          </a:stretch>
        </p:blipFill>
        <p:spPr>
          <a:xfrm>
            <a:off x="9999662" y="0"/>
            <a:ext cx="2192338" cy="775940"/>
          </a:xfrm>
          <a:prstGeom prst="rect">
            <a:avLst/>
          </a:prstGeom>
        </p:spPr>
      </p:pic>
    </p:spTree>
  </p:cSld>
  <p:clrMapOvr>
    <a:masterClrMapping/>
  </p:clrMapOvr>
  <p:transition spd="slow" advClick="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953C7E11-5CA3-42E2-BB12-10E6957F8401}" type="datetimeFigureOut">
              <a:rPr lang="zh-CN" altLang="en-US" smtClean="0"/>
              <a:t>2020/8/27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53C7E11-5CA3-42E2-BB12-10E6957F8401}" type="datetimeFigureOut">
              <a:rPr lang="zh-CN" altLang="en-US" smtClean="0"/>
              <a:t>2020/8/27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53C7E11-5CA3-42E2-BB12-10E6957F8401}" type="datetimeFigureOut">
              <a:rPr lang="zh-CN" altLang="en-US" smtClean="0"/>
              <a:t>2020/8/27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53C7E11-5CA3-42E2-BB12-10E6957F8401}" type="datetimeFigureOut">
              <a:rPr lang="zh-CN" altLang="en-US" smtClean="0"/>
              <a:t>2020/8/27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53C7E11-5CA3-42E2-BB12-10E6957F8401}" type="datetimeFigureOut">
              <a:rPr lang="zh-CN" altLang="en-US" smtClean="0"/>
              <a:t>2020/8/27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53C7E11-5CA3-42E2-BB12-10E6957F8401}" type="datetimeFigureOut">
              <a:rPr lang="zh-CN" altLang="en-US" smtClean="0"/>
              <a:t>2020/8/27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tags" Target="../tags/tag6.xml"/><Relationship Id="rId3" Type="http://schemas.openxmlformats.org/officeDocument/2006/relationships/slideLayout" Target="../slideLayouts/slideLayout18.xml"/><Relationship Id="rId21" Type="http://schemas.openxmlformats.org/officeDocument/2006/relationships/tags" Target="../tags/tag1.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tags" Target="../tags/tag5.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tags" Target="../tags/tag4.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tags" Target="../tags/tag3.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C7E11-5CA3-42E2-BB12-10E6957F8401}" type="datetimeFigureOut">
              <a:rPr lang="zh-CN" altLang="en-US" smtClean="0"/>
              <a:t>2020/8/27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549683-7A1C-428F-A1AB-09A0BBD3CCF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1"/>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2"/>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3"/>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2020/8/27</a:t>
            </a:fld>
            <a:endParaRPr lang="zh-CN" altLang="en-US"/>
          </a:p>
        </p:txBody>
      </p:sp>
      <p:sp>
        <p:nvSpPr>
          <p:cNvPr id="5" name="页脚占位符 4"/>
          <p:cNvSpPr>
            <a:spLocks noGrp="1"/>
          </p:cNvSpPr>
          <p:nvPr>
            <p:ph type="ftr" sz="quarter" idx="3"/>
            <p:custDataLst>
              <p:tags r:id="rId24"/>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25"/>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141.xml"/><Relationship Id="rId1" Type="http://schemas.openxmlformats.org/officeDocument/2006/relationships/tags" Target="../tags/tag140.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tags" Target="../tags/tag198.xml"/><Relationship Id="rId3" Type="http://schemas.openxmlformats.org/officeDocument/2006/relationships/tags" Target="../tags/tag193.xml"/><Relationship Id="rId7" Type="http://schemas.openxmlformats.org/officeDocument/2006/relationships/tags" Target="../tags/tag197.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tags" Target="../tags/tag196.xml"/><Relationship Id="rId11" Type="http://schemas.openxmlformats.org/officeDocument/2006/relationships/image" Target="../media/image6.jpeg"/><Relationship Id="rId5" Type="http://schemas.openxmlformats.org/officeDocument/2006/relationships/tags" Target="../tags/tag195.xml"/><Relationship Id="rId10" Type="http://schemas.openxmlformats.org/officeDocument/2006/relationships/notesSlide" Target="../notesSlides/notesSlide10.xml"/><Relationship Id="rId4" Type="http://schemas.openxmlformats.org/officeDocument/2006/relationships/tags" Target="../tags/tag194.xml"/><Relationship Id="rId9"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8" Type="http://schemas.openxmlformats.org/officeDocument/2006/relationships/tags" Target="../tags/tag206.xml"/><Relationship Id="rId13" Type="http://schemas.openxmlformats.org/officeDocument/2006/relationships/tags" Target="../tags/tag211.xml"/><Relationship Id="rId3" Type="http://schemas.openxmlformats.org/officeDocument/2006/relationships/tags" Target="../tags/tag201.xml"/><Relationship Id="rId7" Type="http://schemas.openxmlformats.org/officeDocument/2006/relationships/tags" Target="../tags/tag205.xml"/><Relationship Id="rId12" Type="http://schemas.openxmlformats.org/officeDocument/2006/relationships/tags" Target="../tags/tag210.xml"/><Relationship Id="rId2" Type="http://schemas.openxmlformats.org/officeDocument/2006/relationships/tags" Target="../tags/tag200.xml"/><Relationship Id="rId16" Type="http://schemas.openxmlformats.org/officeDocument/2006/relationships/notesSlide" Target="../notesSlides/notesSlide11.xml"/><Relationship Id="rId1" Type="http://schemas.openxmlformats.org/officeDocument/2006/relationships/tags" Target="../tags/tag199.xml"/><Relationship Id="rId6" Type="http://schemas.openxmlformats.org/officeDocument/2006/relationships/tags" Target="../tags/tag204.xml"/><Relationship Id="rId11" Type="http://schemas.openxmlformats.org/officeDocument/2006/relationships/tags" Target="../tags/tag209.xml"/><Relationship Id="rId5" Type="http://schemas.openxmlformats.org/officeDocument/2006/relationships/tags" Target="../tags/tag203.xml"/><Relationship Id="rId15" Type="http://schemas.openxmlformats.org/officeDocument/2006/relationships/slideLayout" Target="../slideLayouts/slideLayout12.xml"/><Relationship Id="rId10" Type="http://schemas.openxmlformats.org/officeDocument/2006/relationships/tags" Target="../tags/tag208.xml"/><Relationship Id="rId4" Type="http://schemas.openxmlformats.org/officeDocument/2006/relationships/tags" Target="../tags/tag202.xml"/><Relationship Id="rId9" Type="http://schemas.openxmlformats.org/officeDocument/2006/relationships/tags" Target="../tags/tag207.xml"/><Relationship Id="rId14" Type="http://schemas.openxmlformats.org/officeDocument/2006/relationships/tags" Target="../tags/tag2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21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216.xml"/><Relationship Id="rId7" Type="http://schemas.openxmlformats.org/officeDocument/2006/relationships/hyperlink" Target="https://www.keil.com/" TargetMode="External"/><Relationship Id="rId2" Type="http://schemas.openxmlformats.org/officeDocument/2006/relationships/tags" Target="../tags/tag215.xml"/><Relationship Id="rId1" Type="http://schemas.openxmlformats.org/officeDocument/2006/relationships/tags" Target="../tags/tag214.xml"/><Relationship Id="rId6" Type="http://schemas.openxmlformats.org/officeDocument/2006/relationships/notesSlide" Target="../notesSlides/notesSlide15.xml"/><Relationship Id="rId5" Type="http://schemas.openxmlformats.org/officeDocument/2006/relationships/slideLayout" Target="../slideLayouts/slideLayout12.xml"/><Relationship Id="rId4" Type="http://schemas.openxmlformats.org/officeDocument/2006/relationships/tags" Target="../tags/tag217.xml"/></Relationships>
</file>

<file path=ppt/slides/_rels/slide16.xml.rels><?xml version="1.0" encoding="UTF-8" standalone="yes"?>
<Relationships xmlns="http://schemas.openxmlformats.org/package/2006/relationships"><Relationship Id="rId8" Type="http://schemas.openxmlformats.org/officeDocument/2006/relationships/tags" Target="../tags/tag225.xml"/><Relationship Id="rId13" Type="http://schemas.openxmlformats.org/officeDocument/2006/relationships/tags" Target="../tags/tag230.xml"/><Relationship Id="rId3" Type="http://schemas.openxmlformats.org/officeDocument/2006/relationships/tags" Target="../tags/tag220.xml"/><Relationship Id="rId7" Type="http://schemas.openxmlformats.org/officeDocument/2006/relationships/tags" Target="../tags/tag224.xml"/><Relationship Id="rId12" Type="http://schemas.openxmlformats.org/officeDocument/2006/relationships/tags" Target="../tags/tag229.xml"/><Relationship Id="rId2" Type="http://schemas.openxmlformats.org/officeDocument/2006/relationships/tags" Target="../tags/tag219.xml"/><Relationship Id="rId1" Type="http://schemas.openxmlformats.org/officeDocument/2006/relationships/tags" Target="../tags/tag218.xml"/><Relationship Id="rId6" Type="http://schemas.openxmlformats.org/officeDocument/2006/relationships/tags" Target="../tags/tag223.xml"/><Relationship Id="rId11" Type="http://schemas.openxmlformats.org/officeDocument/2006/relationships/tags" Target="../tags/tag228.xml"/><Relationship Id="rId5" Type="http://schemas.openxmlformats.org/officeDocument/2006/relationships/tags" Target="../tags/tag222.xml"/><Relationship Id="rId15" Type="http://schemas.openxmlformats.org/officeDocument/2006/relationships/notesSlide" Target="../notesSlides/notesSlide16.xml"/><Relationship Id="rId10" Type="http://schemas.openxmlformats.org/officeDocument/2006/relationships/tags" Target="../tags/tag227.xml"/><Relationship Id="rId4" Type="http://schemas.openxmlformats.org/officeDocument/2006/relationships/tags" Target="../tags/tag221.xml"/><Relationship Id="rId9" Type="http://schemas.openxmlformats.org/officeDocument/2006/relationships/tags" Target="../tags/tag226.xml"/><Relationship Id="rId14"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tags" Target="../tags/tag149.xml"/><Relationship Id="rId3" Type="http://schemas.openxmlformats.org/officeDocument/2006/relationships/tags" Target="../tags/tag144.xml"/><Relationship Id="rId7" Type="http://schemas.openxmlformats.org/officeDocument/2006/relationships/tags" Target="../tags/tag148.xml"/><Relationship Id="rId12" Type="http://schemas.openxmlformats.org/officeDocument/2006/relationships/image" Target="file:///C:\Users\D69LXP2\Desktop\400px_tools/pic_temp/pic_sup.png" TargetMode="Externa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tags" Target="../tags/tag147.xml"/><Relationship Id="rId11" Type="http://schemas.openxmlformats.org/officeDocument/2006/relationships/image" Target="../media/image2.png"/><Relationship Id="rId5" Type="http://schemas.openxmlformats.org/officeDocument/2006/relationships/tags" Target="../tags/tag146.xml"/><Relationship Id="rId10" Type="http://schemas.openxmlformats.org/officeDocument/2006/relationships/notesSlide" Target="../notesSlides/notesSlide2.xml"/><Relationship Id="rId4" Type="http://schemas.openxmlformats.org/officeDocument/2006/relationships/tags" Target="../tags/tag145.xml"/><Relationship Id="rId9"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8" Type="http://schemas.openxmlformats.org/officeDocument/2006/relationships/tags" Target="../tags/tag157.xml"/><Relationship Id="rId13" Type="http://schemas.openxmlformats.org/officeDocument/2006/relationships/slideLayout" Target="../slideLayouts/slideLayout34.xml"/><Relationship Id="rId3" Type="http://schemas.openxmlformats.org/officeDocument/2006/relationships/tags" Target="../tags/tag152.xml"/><Relationship Id="rId7" Type="http://schemas.openxmlformats.org/officeDocument/2006/relationships/tags" Target="../tags/tag156.xml"/><Relationship Id="rId12" Type="http://schemas.openxmlformats.org/officeDocument/2006/relationships/tags" Target="../tags/tag161.xml"/><Relationship Id="rId2" Type="http://schemas.openxmlformats.org/officeDocument/2006/relationships/tags" Target="../tags/tag151.xml"/><Relationship Id="rId1" Type="http://schemas.openxmlformats.org/officeDocument/2006/relationships/tags" Target="../tags/tag150.xml"/><Relationship Id="rId6" Type="http://schemas.openxmlformats.org/officeDocument/2006/relationships/tags" Target="../tags/tag155.xml"/><Relationship Id="rId11" Type="http://schemas.openxmlformats.org/officeDocument/2006/relationships/tags" Target="../tags/tag160.xml"/><Relationship Id="rId5" Type="http://schemas.openxmlformats.org/officeDocument/2006/relationships/tags" Target="../tags/tag154.xml"/><Relationship Id="rId10" Type="http://schemas.openxmlformats.org/officeDocument/2006/relationships/tags" Target="../tags/tag159.xml"/><Relationship Id="rId4" Type="http://schemas.openxmlformats.org/officeDocument/2006/relationships/tags" Target="../tags/tag153.xml"/><Relationship Id="rId9" Type="http://schemas.openxmlformats.org/officeDocument/2006/relationships/tags" Target="../tags/tag158.xml"/><Relationship Id="rId1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tags" Target="../tags/tag164.xml"/><Relationship Id="rId7" Type="http://schemas.openxmlformats.org/officeDocument/2006/relationships/notesSlide" Target="../notesSlides/notesSlide4.xml"/><Relationship Id="rId2" Type="http://schemas.openxmlformats.org/officeDocument/2006/relationships/tags" Target="../tags/tag163.xml"/><Relationship Id="rId1" Type="http://schemas.openxmlformats.org/officeDocument/2006/relationships/tags" Target="../tags/tag162.xml"/><Relationship Id="rId6" Type="http://schemas.openxmlformats.org/officeDocument/2006/relationships/slideLayout" Target="../slideLayouts/slideLayout34.xml"/><Relationship Id="rId5" Type="http://schemas.openxmlformats.org/officeDocument/2006/relationships/tags" Target="../tags/tag166.xml"/><Relationship Id="rId4" Type="http://schemas.openxmlformats.org/officeDocument/2006/relationships/tags" Target="../tags/tag165.xml"/></Relationships>
</file>

<file path=ppt/slides/_rels/slide5.xml.rels><?xml version="1.0" encoding="UTF-8" standalone="yes"?>
<Relationships xmlns="http://schemas.openxmlformats.org/package/2006/relationships"><Relationship Id="rId8" Type="http://schemas.openxmlformats.org/officeDocument/2006/relationships/tags" Target="../tags/tag174.xml"/><Relationship Id="rId13" Type="http://schemas.openxmlformats.org/officeDocument/2006/relationships/slideLayout" Target="../slideLayouts/slideLayout34.xml"/><Relationship Id="rId3" Type="http://schemas.openxmlformats.org/officeDocument/2006/relationships/tags" Target="../tags/tag169.xml"/><Relationship Id="rId7" Type="http://schemas.openxmlformats.org/officeDocument/2006/relationships/tags" Target="../tags/tag173.xml"/><Relationship Id="rId12" Type="http://schemas.openxmlformats.org/officeDocument/2006/relationships/tags" Target="../tags/tag178.xml"/><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tags" Target="../tags/tag172.xml"/><Relationship Id="rId11" Type="http://schemas.openxmlformats.org/officeDocument/2006/relationships/tags" Target="../tags/tag177.xml"/><Relationship Id="rId5" Type="http://schemas.openxmlformats.org/officeDocument/2006/relationships/tags" Target="../tags/tag171.xml"/><Relationship Id="rId10" Type="http://schemas.openxmlformats.org/officeDocument/2006/relationships/tags" Target="../tags/tag176.xml"/><Relationship Id="rId4" Type="http://schemas.openxmlformats.org/officeDocument/2006/relationships/tags" Target="../tags/tag170.xml"/><Relationship Id="rId9" Type="http://schemas.openxmlformats.org/officeDocument/2006/relationships/tags" Target="../tags/tag175.xml"/><Relationship Id="rId1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tags" Target="../tags/tag181.xml"/><Relationship Id="rId7" Type="http://schemas.openxmlformats.org/officeDocument/2006/relationships/notesSlide" Target="../notesSlides/notesSlide6.xml"/><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slideLayout" Target="../slideLayouts/slideLayout34.xml"/><Relationship Id="rId5" Type="http://schemas.openxmlformats.org/officeDocument/2006/relationships/tags" Target="../tags/tag183.xml"/><Relationship Id="rId4" Type="http://schemas.openxmlformats.org/officeDocument/2006/relationships/tags" Target="../tags/tag18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tags" Target="../tags/tag186.xml"/><Relationship Id="rId7" Type="http://schemas.openxmlformats.org/officeDocument/2006/relationships/tags" Target="../tags/tag190.xml"/><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tags" Target="../tags/tag189.xml"/><Relationship Id="rId5" Type="http://schemas.openxmlformats.org/officeDocument/2006/relationships/tags" Target="../tags/tag188.xml"/><Relationship Id="rId10" Type="http://schemas.openxmlformats.org/officeDocument/2006/relationships/image" Target="../media/image4.png"/><Relationship Id="rId4" Type="http://schemas.openxmlformats.org/officeDocument/2006/relationships/tags" Target="../tags/tag187.xml"/><Relationship Id="rId9"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13"/>
            <p:custDataLst>
              <p:tags r:id="rId2"/>
            </p:custDataLst>
          </p:nvPr>
        </p:nvSpPr>
        <p:spPr>
          <a:xfrm>
            <a:off x="1798955" y="1958975"/>
            <a:ext cx="8107045" cy="2109470"/>
          </a:xfrm>
        </p:spPr>
        <p:txBody>
          <a:bodyPr>
            <a:normAutofit fontScale="90000"/>
          </a:bodyPr>
          <a:lstStyle/>
          <a:p>
            <a:pPr marL="0" indent="0" algn="ctr">
              <a:lnSpc>
                <a:spcPct val="120000"/>
              </a:lnSpc>
              <a:spcBef>
                <a:spcPts val="0"/>
              </a:spcBef>
              <a:spcAft>
                <a:spcPts val="0"/>
              </a:spcAft>
              <a:buSzPct val="100000"/>
              <a:buNone/>
            </a:pPr>
            <a:br>
              <a:rPr lang="zh-CN" altLang="en-US" sz="4000" dirty="0">
                <a:solidFill>
                  <a:srgbClr val="202020"/>
                </a:solidFill>
                <a:latin typeface="微软雅黑" panose="020B0503020204020204" pitchFamily="34" charset="-122"/>
                <a:ea typeface="微软雅黑" panose="020B0503020204020204" pitchFamily="34" charset="-122"/>
                <a:sym typeface="+mn-ea"/>
              </a:rPr>
            </a:br>
            <a:r>
              <a:rPr lang="zh-CN" altLang="en-US" sz="4000" dirty="0">
                <a:solidFill>
                  <a:srgbClr val="202020"/>
                </a:solidFill>
                <a:latin typeface="微软雅黑" panose="020B0503020204020204" pitchFamily="34" charset="-122"/>
                <a:ea typeface="微软雅黑" panose="020B0503020204020204" pitchFamily="34" charset="-122"/>
                <a:sym typeface="+mn-ea"/>
              </a:rPr>
              <a:t>上海麦士</a:t>
            </a:r>
            <a:r>
              <a:rPr lang="en-US" altLang="zh-CN" sz="4000" dirty="0">
                <a:solidFill>
                  <a:srgbClr val="202020"/>
                </a:solidFill>
                <a:latin typeface="微软雅黑" panose="020B0503020204020204" pitchFamily="34" charset="-122"/>
                <a:ea typeface="微软雅黑" panose="020B0503020204020204" pitchFamily="34" charset="-122"/>
                <a:sym typeface="+mn-ea"/>
              </a:rPr>
              <a:t>&amp;</a:t>
            </a:r>
            <a:r>
              <a:rPr lang="zh-CN" altLang="en-US" sz="4000" dirty="0">
                <a:solidFill>
                  <a:srgbClr val="202020"/>
                </a:solidFill>
                <a:latin typeface="微软雅黑" panose="020B0503020204020204" pitchFamily="34" charset="-122"/>
                <a:ea typeface="微软雅黑" panose="020B0503020204020204" pitchFamily="34" charset="-122"/>
                <a:sym typeface="+mn-ea"/>
              </a:rPr>
              <a:t>予芯智能 </a:t>
            </a:r>
            <a:br>
              <a:rPr lang="zh-CN" altLang="en-US" sz="4000" dirty="0">
                <a:solidFill>
                  <a:srgbClr val="202020"/>
                </a:solidFill>
                <a:latin typeface="微软雅黑" panose="020B0503020204020204" pitchFamily="34" charset="-122"/>
                <a:ea typeface="微软雅黑" panose="020B0503020204020204" pitchFamily="34" charset="-122"/>
                <a:sym typeface="+mn-ea"/>
              </a:rPr>
            </a:br>
            <a:r>
              <a:rPr lang="zh-CN" altLang="en-US" sz="4000" dirty="0">
                <a:solidFill>
                  <a:srgbClr val="202020"/>
                </a:solidFill>
                <a:latin typeface="微软雅黑" panose="020B0503020204020204" pitchFamily="34" charset="-122"/>
                <a:ea typeface="微软雅黑" panose="020B0503020204020204" pitchFamily="34" charset="-122"/>
                <a:sym typeface="+mn-ea"/>
              </a:rPr>
              <a:t>联合开发</a:t>
            </a:r>
            <a:br>
              <a:rPr lang="zh-CN" altLang="en-US" dirty="0">
                <a:solidFill>
                  <a:srgbClr val="202020"/>
                </a:solidFill>
                <a:latin typeface="微软雅黑" panose="020B0503020204020204" pitchFamily="34" charset="-122"/>
                <a:ea typeface="微软雅黑" panose="020B0503020204020204" pitchFamily="34" charset="-122"/>
              </a:rPr>
            </a:br>
            <a:endParaRPr lang="zh-CN" altLang="en-US" sz="6600" dirty="0">
              <a:solidFill>
                <a:srgbClr val="5E7A9C"/>
              </a:solidFill>
            </a:endParaRPr>
          </a:p>
        </p:txBody>
      </p:sp>
    </p:spTree>
    <p:custDataLst>
      <p:tags r:id="rId1"/>
    </p:custData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1636" y="0"/>
            <a:ext cx="11608728"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3" name="Freeform 53"/>
          <p:cNvSpPr/>
          <p:nvPr>
            <p:custDataLst>
              <p:tags r:id="rId3"/>
            </p:custDataLst>
          </p:nvPr>
        </p:nvSpPr>
        <p:spPr bwMode="auto">
          <a:xfrm>
            <a:off x="8708963" y="-3305"/>
            <a:ext cx="3432561" cy="6861305"/>
          </a:xfrm>
          <a:custGeom>
            <a:avLst/>
            <a:gdLst>
              <a:gd name="T0" fmla="*/ 1798 w 1798"/>
              <a:gd name="T1" fmla="*/ 0 h 3594"/>
              <a:gd name="T2" fmla="*/ 0 w 1798"/>
              <a:gd name="T3" fmla="*/ 1797 h 3594"/>
              <a:gd name="T4" fmla="*/ 1798 w 1798"/>
              <a:gd name="T5" fmla="*/ 3594 h 3594"/>
              <a:gd name="T6" fmla="*/ 1798 w 1798"/>
              <a:gd name="T7" fmla="*/ 2866 h 3594"/>
              <a:gd name="T8" fmla="*/ 729 w 1798"/>
              <a:gd name="T9" fmla="*/ 1797 h 3594"/>
              <a:gd name="T10" fmla="*/ 1798 w 1798"/>
              <a:gd name="T11" fmla="*/ 728 h 3594"/>
              <a:gd name="T12" fmla="*/ 1798 w 1798"/>
              <a:gd name="T13" fmla="*/ 0 h 3594"/>
            </a:gdLst>
            <a:ahLst/>
            <a:cxnLst>
              <a:cxn ang="0">
                <a:pos x="T0" y="T1"/>
              </a:cxn>
              <a:cxn ang="0">
                <a:pos x="T2" y="T3"/>
              </a:cxn>
              <a:cxn ang="0">
                <a:pos x="T4" y="T5"/>
              </a:cxn>
              <a:cxn ang="0">
                <a:pos x="T6" y="T7"/>
              </a:cxn>
              <a:cxn ang="0">
                <a:pos x="T8" y="T9"/>
              </a:cxn>
              <a:cxn ang="0">
                <a:pos x="T10" y="T11"/>
              </a:cxn>
              <a:cxn ang="0">
                <a:pos x="T12" y="T13"/>
              </a:cxn>
            </a:cxnLst>
            <a:rect l="0" t="0" r="r" b="b"/>
            <a:pathLst>
              <a:path w="1798" h="3594">
                <a:moveTo>
                  <a:pt x="1798" y="0"/>
                </a:moveTo>
                <a:lnTo>
                  <a:pt x="0" y="1797"/>
                </a:lnTo>
                <a:lnTo>
                  <a:pt x="1798" y="3594"/>
                </a:lnTo>
                <a:lnTo>
                  <a:pt x="1798" y="2866"/>
                </a:lnTo>
                <a:lnTo>
                  <a:pt x="729" y="1797"/>
                </a:lnTo>
                <a:lnTo>
                  <a:pt x="1798" y="728"/>
                </a:lnTo>
                <a:lnTo>
                  <a:pt x="1798" y="0"/>
                </a:lnTo>
                <a:close/>
              </a:path>
            </a:pathLst>
          </a:custGeom>
          <a:solidFill>
            <a:srgbClr val="DFE4EB">
              <a:alpha val="23000"/>
            </a:srgb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矩形 4"/>
          <p:cNvSpPr/>
          <p:nvPr>
            <p:custDataLst>
              <p:tags r:id="rId4"/>
            </p:custDataLst>
          </p:nvPr>
        </p:nvSpPr>
        <p:spPr>
          <a:xfrm>
            <a:off x="680396" y="340823"/>
            <a:ext cx="2546430" cy="2496274"/>
          </a:xfrm>
          <a:prstGeom prst="rect">
            <a:avLst/>
          </a:prstGeom>
          <a:solidFill>
            <a:srgbClr val="FFFFFF"/>
          </a:solidFill>
          <a:ln w="3175">
            <a:solidFill>
              <a:srgbClr val="475C75"/>
            </a:solidFill>
          </a:ln>
          <a:effectLst>
            <a:outerShdw blurRad="50800" dist="38100" dir="5400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7" name="图片 6" descr="D:\meihua_service_cache\jpg/28c490a797468f3a7f9fb56a7d33b079.jpg28c490a797468f3a7f9fb56a7d33b079"/>
          <p:cNvPicPr>
            <a:picLocks noChangeAspect="1"/>
          </p:cNvPicPr>
          <p:nvPr>
            <p:custDataLst>
              <p:tags r:id="rId5"/>
            </p:custDataLst>
          </p:nvPr>
        </p:nvPicPr>
        <p:blipFill rotWithShape="1">
          <a:blip r:embed="rId11"/>
          <a:srcRect l="20482" r="20482"/>
          <a:stretch>
            <a:fillRect/>
          </a:stretch>
        </p:blipFill>
        <p:spPr>
          <a:xfrm>
            <a:off x="786081" y="478313"/>
            <a:ext cx="2334309" cy="2224176"/>
          </a:xfrm>
          <a:prstGeom prst="rect">
            <a:avLst/>
          </a:prstGeom>
        </p:spPr>
      </p:pic>
      <p:cxnSp>
        <p:nvCxnSpPr>
          <p:cNvPr id="6" name="直接连接符 5"/>
          <p:cNvCxnSpPr/>
          <p:nvPr>
            <p:custDataLst>
              <p:tags r:id="rId6"/>
            </p:custDataLst>
          </p:nvPr>
        </p:nvCxnSpPr>
        <p:spPr>
          <a:xfrm>
            <a:off x="3555368" y="2239512"/>
            <a:ext cx="7960408" cy="0"/>
          </a:xfrm>
          <a:prstGeom prst="line">
            <a:avLst/>
          </a:prstGeom>
          <a:ln w="25400">
            <a:solidFill>
              <a:srgbClr val="5E7A9C"/>
            </a:solidFill>
          </a:ln>
        </p:spPr>
        <p:style>
          <a:lnRef idx="1">
            <a:schemeClr val="accent1"/>
          </a:lnRef>
          <a:fillRef idx="0">
            <a:schemeClr val="accent1"/>
          </a:fillRef>
          <a:effectRef idx="0">
            <a:schemeClr val="accent1"/>
          </a:effectRef>
          <a:fontRef idx="minor">
            <a:schemeClr val="tx1"/>
          </a:fontRef>
        </p:style>
      </p:cxnSp>
      <p:sp>
        <p:nvSpPr>
          <p:cNvPr id="8" name="文本框 1"/>
          <p:cNvSpPr txBox="1"/>
          <p:nvPr>
            <p:custDataLst>
              <p:tags r:id="rId7"/>
            </p:custDataLst>
          </p:nvPr>
        </p:nvSpPr>
        <p:spPr>
          <a:xfrm>
            <a:off x="3555368" y="1326580"/>
            <a:ext cx="7902575" cy="525462"/>
          </a:xfrm>
          <a:prstGeom prst="rect">
            <a:avLst/>
          </a:prstGeom>
        </p:spPr>
        <p:txBody>
          <a:bodyPr vert="horz" lIns="90170" tIns="46990" rIns="90170" bIns="46990" rtlCol="0" anchor="ctr" anchorCtr="0">
            <a:normAutofit/>
          </a:bodyPr>
          <a:lstStyle>
            <a:lvl1pPr fontAlgn="auto">
              <a:lnSpc>
                <a:spcPct val="100000"/>
              </a:lnSpc>
              <a:spcBef>
                <a:spcPct val="0"/>
              </a:spcBef>
              <a:buNone/>
              <a:defRPr sz="2400" b="1" u="none" strike="noStrike" cap="none" spc="300" normalizeH="0" baseline="0">
                <a:solidFill>
                  <a:schemeClr val="tx1">
                    <a:lumMod val="75000"/>
                    <a:lumOff val="25000"/>
                  </a:schemeClr>
                </a:solidFill>
                <a:uFillTx/>
                <a:latin typeface="微软雅黑" panose="020B0503020204020204" pitchFamily="34" charset="-122"/>
                <a:ea typeface="微软雅黑" panose="020B0503020204020204" pitchFamily="34" charset="-122"/>
                <a:cs typeface="+mj-cs"/>
              </a:defRPr>
            </a:lvl1pPr>
          </a:lstStyle>
          <a:p>
            <a:pPr marL="0" indent="0" algn="l">
              <a:lnSpc>
                <a:spcPct val="100000"/>
              </a:lnSpc>
              <a:spcBef>
                <a:spcPts val="0"/>
              </a:spcBef>
              <a:spcAft>
                <a:spcPts val="0"/>
              </a:spcAft>
              <a:buSzPct val="100000"/>
              <a:buNone/>
            </a:pPr>
            <a:r>
              <a:rPr lang="zh-CN" altLang="en-US" sz="2600" dirty="0">
                <a:solidFill>
                  <a:srgbClr val="5E7A9C"/>
                </a:solidFill>
                <a:cs typeface="微软雅黑" panose="020B0503020204020204" pitchFamily="34" charset="-122"/>
              </a:rPr>
              <a:t>总结：嵌入式系统和AP系统的比较</a:t>
            </a:r>
          </a:p>
        </p:txBody>
      </p:sp>
      <p:sp>
        <p:nvSpPr>
          <p:cNvPr id="9" name="文本框 8"/>
          <p:cNvSpPr txBox="1"/>
          <p:nvPr>
            <p:custDataLst>
              <p:tags r:id="rId8"/>
            </p:custDataLst>
          </p:nvPr>
        </p:nvSpPr>
        <p:spPr>
          <a:xfrm>
            <a:off x="677862" y="3241235"/>
            <a:ext cx="10836275" cy="3108325"/>
          </a:xfrm>
          <a:prstGeom prst="rect">
            <a:avLst/>
          </a:prstGeom>
          <a:noFill/>
        </p:spPr>
        <p:txBody>
          <a:bodyPr vert="horz" lIns="90170" tIns="46990" rIns="90170" bIns="46990" rtlCol="0" anchor="ctr" anchorCtr="0">
            <a:normAutofit/>
          </a:bodyPr>
          <a:lstStyle>
            <a:lvl1pPr marL="285750" indent="-285750" fontAlgn="auto">
              <a:lnSpc>
                <a:spcPct val="130000"/>
              </a:lnSpc>
              <a:spcBef>
                <a:spcPts val="0"/>
              </a:spcBef>
              <a:spcAft>
                <a:spcPts val="800"/>
              </a:spcAft>
              <a:buFont typeface="+mj-ea"/>
              <a:buAutoNum type="ea1JpnChsDbPeriod"/>
              <a:defRPr sz="1000" u="none" strike="noStrike" cap="none" spc="50" normalizeH="0" baseline="0">
                <a:solidFill>
                  <a:schemeClr val="tx1">
                    <a:lumMod val="95000"/>
                    <a:lumOff val="5000"/>
                  </a:schemeClr>
                </a:solidFill>
                <a:uFillTx/>
                <a:latin typeface="微软雅黑" panose="020B0503020204020204" pitchFamily="34" charset="-122"/>
                <a:ea typeface="微软雅黑" panose="020B0503020204020204"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400050" lvl="0" indent="-400050" algn="l">
              <a:lnSpc>
                <a:spcPct val="130000"/>
              </a:lnSpc>
              <a:spcBef>
                <a:spcPts val="0"/>
              </a:spcBef>
              <a:spcAft>
                <a:spcPts val="800"/>
              </a:spcAft>
              <a:buClr>
                <a:schemeClr val="tx1">
                  <a:lumMod val="85000"/>
                  <a:lumOff val="15000"/>
                </a:schemeClr>
              </a:buClr>
              <a:buSzPct val="100000"/>
              <a:buFont typeface="+mj-ea"/>
            </a:pPr>
            <a:r>
              <a:rPr lang="zh-CN" altLang="en-US" sz="1500" spc="150" dirty="0">
                <a:solidFill>
                  <a:srgbClr val="0D0D0D"/>
                </a:solidFill>
                <a:latin typeface="微软雅黑" panose="020B0503020204020204" pitchFamily="34" charset="-122"/>
                <a:cs typeface="微软雅黑" panose="020B0503020204020204" pitchFamily="34" charset="-122"/>
              </a:rPr>
              <a:t>结合上节课对嵌入式系统的定义前面对于系统架构的分析，我们可以看出嵌入式系统和AP系统的几大差异。</a:t>
            </a:r>
          </a:p>
          <a:p>
            <a:pPr marL="749300" lvl="1" indent="-304800" algn="l" fontAlgn="ctr">
              <a:lnSpc>
                <a:spcPct val="130000"/>
              </a:lnSpc>
              <a:spcBef>
                <a:spcPts val="0"/>
              </a:spcBef>
              <a:spcAft>
                <a:spcPts val="0"/>
              </a:spcAft>
              <a:buSzPct val="100000"/>
              <a:buFont typeface="+mj-lt"/>
              <a:buAutoNum type="arabicPeriod"/>
            </a:pPr>
            <a:r>
              <a:rPr lang="zh-CN" altLang="en-US" sz="1500" spc="150" dirty="0">
                <a:solidFill>
                  <a:srgbClr val="0D0D0D"/>
                </a:solidFill>
                <a:latin typeface="微软雅黑" panose="020B0503020204020204" pitchFamily="34" charset="-122"/>
                <a:cs typeface="微软雅黑" panose="020B0503020204020204" pitchFamily="34" charset="-122"/>
              </a:rPr>
              <a:t>成本、功耗的差异</a:t>
            </a:r>
          </a:p>
          <a:p>
            <a:pPr marL="749300" lvl="1" indent="-304800" algn="l" fontAlgn="ctr">
              <a:lnSpc>
                <a:spcPct val="130000"/>
              </a:lnSpc>
              <a:spcBef>
                <a:spcPts val="0"/>
              </a:spcBef>
              <a:spcAft>
                <a:spcPts val="0"/>
              </a:spcAft>
              <a:buSzPct val="100000"/>
              <a:buFont typeface="+mj-lt"/>
              <a:buAutoNum type="arabicPeriod"/>
            </a:pPr>
            <a:r>
              <a:rPr lang="zh-CN" altLang="en-US" sz="1500" spc="150" dirty="0">
                <a:solidFill>
                  <a:srgbClr val="0D0D0D"/>
                </a:solidFill>
                <a:latin typeface="微软雅黑" panose="020B0503020204020204" pitchFamily="34" charset="-122"/>
                <a:cs typeface="微软雅黑" panose="020B0503020204020204" pitchFamily="34" charset="-122"/>
              </a:rPr>
              <a:t>算力的差异</a:t>
            </a:r>
          </a:p>
          <a:p>
            <a:pPr marL="749300" lvl="1" indent="-304800" algn="l" fontAlgn="ctr">
              <a:lnSpc>
                <a:spcPct val="130000"/>
              </a:lnSpc>
              <a:spcBef>
                <a:spcPts val="0"/>
              </a:spcBef>
              <a:spcAft>
                <a:spcPts val="0"/>
              </a:spcAft>
              <a:buSzPct val="100000"/>
              <a:buFont typeface="+mj-lt"/>
              <a:buAutoNum type="arabicPeriod"/>
            </a:pPr>
            <a:r>
              <a:rPr lang="zh-CN" altLang="en-US" sz="1500" spc="150" dirty="0">
                <a:solidFill>
                  <a:srgbClr val="0D0D0D"/>
                </a:solidFill>
                <a:latin typeface="微软雅黑" panose="020B0503020204020204" pitchFamily="34" charset="-122"/>
                <a:cs typeface="微软雅黑" panose="020B0503020204020204" pitchFamily="34" charset="-122"/>
              </a:rPr>
              <a:t>最小系统的差异</a:t>
            </a:r>
          </a:p>
          <a:p>
            <a:pPr marL="749300" lvl="1" indent="-304800" algn="l" fontAlgn="ctr">
              <a:lnSpc>
                <a:spcPct val="130000"/>
              </a:lnSpc>
              <a:spcBef>
                <a:spcPts val="0"/>
              </a:spcBef>
              <a:spcAft>
                <a:spcPts val="0"/>
              </a:spcAft>
              <a:buSzPct val="100000"/>
              <a:buFont typeface="+mj-lt"/>
              <a:buAutoNum type="arabicPeriod"/>
            </a:pPr>
            <a:r>
              <a:rPr lang="zh-CN" altLang="en-US" sz="1500" spc="150" dirty="0">
                <a:solidFill>
                  <a:srgbClr val="0D0D0D"/>
                </a:solidFill>
                <a:latin typeface="微软雅黑" panose="020B0503020204020204" pitchFamily="34" charset="-122"/>
                <a:cs typeface="微软雅黑" panose="020B0503020204020204" pitchFamily="34" charset="-122"/>
              </a:rPr>
              <a:t>操作系统的差异</a:t>
            </a:r>
          </a:p>
          <a:p>
            <a:pPr marL="400050" lvl="0" indent="-400050" algn="l">
              <a:lnSpc>
                <a:spcPct val="130000"/>
              </a:lnSpc>
              <a:spcBef>
                <a:spcPts val="0"/>
              </a:spcBef>
              <a:spcAft>
                <a:spcPts val="800"/>
              </a:spcAft>
              <a:buClr>
                <a:schemeClr val="tx1">
                  <a:lumMod val="85000"/>
                  <a:lumOff val="15000"/>
                </a:schemeClr>
              </a:buClr>
              <a:buSzPct val="100000"/>
              <a:buFont typeface="+mj-ea"/>
            </a:pPr>
            <a:r>
              <a:rPr lang="zh-CN" altLang="en-US" sz="1500" spc="150" dirty="0">
                <a:solidFill>
                  <a:srgbClr val="0D0D0D"/>
                </a:solidFill>
                <a:latin typeface="微软雅黑" panose="020B0503020204020204" pitchFamily="34" charset="-122"/>
                <a:cs typeface="微软雅黑" panose="020B0503020204020204" pitchFamily="34" charset="-122"/>
              </a:rPr>
              <a:t>虽然也从应用层面谈及过一些差异，比如是不是有显示屏等，但其实不是最重要的，这都是前面核心差异所带来的表面显现。作为工程师而不是研究生，对于这种框架性概念需要有“冗余”度，不要一刀切或死板的看待定义。对于定义本身，也要有动态发展的观念。</a:t>
            </a:r>
          </a:p>
        </p:txBody>
      </p:sp>
    </p:spTree>
    <p:custDataLst>
      <p:tags r:id="rId1"/>
    </p:custDataLst>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56"/>
          <p:cNvSpPr txBox="1"/>
          <p:nvPr>
            <p:custDataLst>
              <p:tags r:id="rId2"/>
            </p:custDataLst>
          </p:nvPr>
        </p:nvSpPr>
        <p:spPr>
          <a:xfrm>
            <a:off x="450046" y="199759"/>
            <a:ext cx="7183675" cy="785088"/>
          </a:xfrm>
          <a:prstGeom prst="rect">
            <a:avLst/>
          </a:prstGeom>
          <a:noFill/>
        </p:spPr>
        <p:txBody>
          <a:bodyPr wrap="none" lIns="90000" tIns="46800" rIns="90000" bIns="46800" rtlCol="0">
            <a:normAutofit/>
          </a:bodyPr>
          <a:lstStyle/>
          <a:p>
            <a:pPr marL="0" indent="0" algn="l">
              <a:lnSpc>
                <a:spcPct val="140000"/>
              </a:lnSpc>
              <a:spcBef>
                <a:spcPts val="0"/>
              </a:spcBef>
              <a:spcAft>
                <a:spcPts val="0"/>
              </a:spcAft>
              <a:buSzPct val="100000"/>
              <a:buNone/>
            </a:pPr>
            <a:r>
              <a:rPr lang="en-US" altLang="zh-CN" sz="2800" dirty="0">
                <a:solidFill>
                  <a:srgbClr val="202020"/>
                </a:solidFill>
                <a:latin typeface="微软雅黑" panose="020B0503020204020204" pitchFamily="34" charset="-122"/>
                <a:ea typeface="微软雅黑" panose="020B0503020204020204" pitchFamily="34" charset="-122"/>
              </a:rPr>
              <a:t>2.1.2 MCU架构基本概念</a:t>
            </a:r>
            <a:endParaRPr lang="en-US" altLang="zh-CN" sz="3600" b="1" spc="300" dirty="0">
              <a:solidFill>
                <a:srgbClr val="4472C4"/>
              </a:solidFill>
              <a:latin typeface="Arial" panose="020B0604020202020204" pitchFamily="34" charset="0"/>
              <a:ea typeface="微软雅黑" panose="020B0503020204020204" pitchFamily="34" charset="-122"/>
            </a:endParaRPr>
          </a:p>
        </p:txBody>
      </p:sp>
      <p:sp>
        <p:nvSpPr>
          <p:cNvPr id="51" name="矩形 50"/>
          <p:cNvSpPr/>
          <p:nvPr>
            <p:custDataLst>
              <p:tags r:id="rId3"/>
            </p:custDataLst>
          </p:nvPr>
        </p:nvSpPr>
        <p:spPr>
          <a:xfrm>
            <a:off x="8807020" y="1393190"/>
            <a:ext cx="2799425" cy="1407169"/>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lnSpc>
                <a:spcPct val="120000"/>
              </a:lnSpc>
            </a:pPr>
            <a:endParaRPr lang="zh-CN" altLang="en-US" dirty="0">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任意多边形: 形状 52"/>
          <p:cNvSpPr/>
          <p:nvPr>
            <p:custDataLst>
              <p:tags r:id="rId4"/>
            </p:custDataLst>
          </p:nvPr>
        </p:nvSpPr>
        <p:spPr>
          <a:xfrm>
            <a:off x="549275" y="1393190"/>
            <a:ext cx="9338465" cy="1407169"/>
          </a:xfrm>
          <a:custGeom>
            <a:avLst/>
            <a:gdLst>
              <a:gd name="connsiteX0" fmla="*/ 0 w 9536217"/>
              <a:gd name="connsiteY0" fmla="*/ 0 h 2238094"/>
              <a:gd name="connsiteX1" fmla="*/ 8673889 w 9536217"/>
              <a:gd name="connsiteY1" fmla="*/ 0 h 2238094"/>
              <a:gd name="connsiteX2" fmla="*/ 9536217 w 9536217"/>
              <a:gd name="connsiteY2" fmla="*/ 2238094 h 2238094"/>
              <a:gd name="connsiteX3" fmla="*/ 0 w 9536217"/>
              <a:gd name="connsiteY3" fmla="*/ 2238094 h 2238094"/>
            </a:gdLst>
            <a:ahLst/>
            <a:cxnLst>
              <a:cxn ang="0">
                <a:pos x="connsiteX0" y="connsiteY0"/>
              </a:cxn>
              <a:cxn ang="0">
                <a:pos x="connsiteX1" y="connsiteY1"/>
              </a:cxn>
              <a:cxn ang="0">
                <a:pos x="connsiteX2" y="connsiteY2"/>
              </a:cxn>
              <a:cxn ang="0">
                <a:pos x="connsiteX3" y="connsiteY3"/>
              </a:cxn>
            </a:cxnLst>
            <a:rect l="l" t="t" r="r" b="b"/>
            <a:pathLst>
              <a:path w="9536217" h="2238094">
                <a:moveTo>
                  <a:pt x="0" y="0"/>
                </a:moveTo>
                <a:lnTo>
                  <a:pt x="8673889" y="0"/>
                </a:lnTo>
                <a:lnTo>
                  <a:pt x="9536217" y="2238094"/>
                </a:lnTo>
                <a:lnTo>
                  <a:pt x="0" y="2238094"/>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lnSpc>
                <a:spcPct val="120000"/>
              </a:lnSpc>
            </a:pP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矩形 42"/>
          <p:cNvSpPr/>
          <p:nvPr>
            <p:custDataLst>
              <p:tags r:id="rId5"/>
            </p:custDataLst>
          </p:nvPr>
        </p:nvSpPr>
        <p:spPr>
          <a:xfrm>
            <a:off x="8807020" y="2974381"/>
            <a:ext cx="2799425" cy="140716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lnSpc>
                <a:spcPct val="120000"/>
              </a:lnSpc>
            </a:pPr>
            <a:endParaRPr lang="zh-CN" altLang="en-US" dirty="0">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任意多边形: 形状 46"/>
          <p:cNvSpPr/>
          <p:nvPr>
            <p:custDataLst>
              <p:tags r:id="rId6"/>
            </p:custDataLst>
          </p:nvPr>
        </p:nvSpPr>
        <p:spPr>
          <a:xfrm>
            <a:off x="549275" y="2974381"/>
            <a:ext cx="9338465" cy="1407169"/>
          </a:xfrm>
          <a:custGeom>
            <a:avLst/>
            <a:gdLst>
              <a:gd name="connsiteX0" fmla="*/ 0 w 9536217"/>
              <a:gd name="connsiteY0" fmla="*/ 0 h 2238094"/>
              <a:gd name="connsiteX1" fmla="*/ 8673889 w 9536217"/>
              <a:gd name="connsiteY1" fmla="*/ 0 h 2238094"/>
              <a:gd name="connsiteX2" fmla="*/ 9536217 w 9536217"/>
              <a:gd name="connsiteY2" fmla="*/ 2238094 h 2238094"/>
              <a:gd name="connsiteX3" fmla="*/ 0 w 9536217"/>
              <a:gd name="connsiteY3" fmla="*/ 2238094 h 2238094"/>
            </a:gdLst>
            <a:ahLst/>
            <a:cxnLst>
              <a:cxn ang="0">
                <a:pos x="connsiteX0" y="connsiteY0"/>
              </a:cxn>
              <a:cxn ang="0">
                <a:pos x="connsiteX1" y="connsiteY1"/>
              </a:cxn>
              <a:cxn ang="0">
                <a:pos x="connsiteX2" y="connsiteY2"/>
              </a:cxn>
              <a:cxn ang="0">
                <a:pos x="connsiteX3" y="connsiteY3"/>
              </a:cxn>
            </a:cxnLst>
            <a:rect l="l" t="t" r="r" b="b"/>
            <a:pathLst>
              <a:path w="9536217" h="2238094">
                <a:moveTo>
                  <a:pt x="0" y="0"/>
                </a:moveTo>
                <a:lnTo>
                  <a:pt x="8673889" y="0"/>
                </a:lnTo>
                <a:lnTo>
                  <a:pt x="9536217" y="2238094"/>
                </a:lnTo>
                <a:lnTo>
                  <a:pt x="0" y="2238094"/>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lnSpc>
                <a:spcPct val="120000"/>
              </a:lnSpc>
            </a:pP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custDataLst>
              <p:tags r:id="rId7"/>
            </p:custDataLst>
          </p:nvPr>
        </p:nvSpPr>
        <p:spPr>
          <a:xfrm>
            <a:off x="8807020" y="4555572"/>
            <a:ext cx="2799425" cy="1407169"/>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lnSpc>
                <a:spcPct val="120000"/>
              </a:lnSpc>
            </a:pPr>
            <a:endParaRPr lang="zh-CN" altLang="en-US" dirty="0">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p:cNvSpPr txBox="1"/>
          <p:nvPr>
            <p:custDataLst>
              <p:tags r:id="rId8"/>
            </p:custDataLst>
          </p:nvPr>
        </p:nvSpPr>
        <p:spPr>
          <a:xfrm>
            <a:off x="9357951" y="4546904"/>
            <a:ext cx="2182305" cy="1424109"/>
          </a:xfrm>
          <a:prstGeom prst="rect">
            <a:avLst/>
          </a:prstGeom>
          <a:noFill/>
        </p:spPr>
        <p:txBody>
          <a:bodyPr wrap="none" lIns="90000" tIns="46800" rIns="90000" bIns="46800" rtlCol="0" anchor="ctr">
            <a:normAutofit/>
          </a:bodyPr>
          <a:lstStyle/>
          <a:p>
            <a:pPr fontAlgn="ctr">
              <a:lnSpc>
                <a:spcPct val="120000"/>
              </a:lnSpc>
            </a:pPr>
            <a:r>
              <a:rPr lang="en-US" altLang="zh-CN" sz="7200" b="1" dirty="0">
                <a:solidFill>
                  <a:schemeClr val="bg1">
                    <a:alpha val="2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No.3</a:t>
            </a:r>
          </a:p>
        </p:txBody>
      </p:sp>
      <p:sp>
        <p:nvSpPr>
          <p:cNvPr id="16" name="任意多边形: 形状 15"/>
          <p:cNvSpPr/>
          <p:nvPr>
            <p:custDataLst>
              <p:tags r:id="rId9"/>
            </p:custDataLst>
          </p:nvPr>
        </p:nvSpPr>
        <p:spPr>
          <a:xfrm>
            <a:off x="549275" y="4555572"/>
            <a:ext cx="9338465" cy="1407169"/>
          </a:xfrm>
          <a:custGeom>
            <a:avLst/>
            <a:gdLst>
              <a:gd name="connsiteX0" fmla="*/ 0 w 9536217"/>
              <a:gd name="connsiteY0" fmla="*/ 0 h 2238094"/>
              <a:gd name="connsiteX1" fmla="*/ 8673889 w 9536217"/>
              <a:gd name="connsiteY1" fmla="*/ 0 h 2238094"/>
              <a:gd name="connsiteX2" fmla="*/ 9536217 w 9536217"/>
              <a:gd name="connsiteY2" fmla="*/ 2238094 h 2238094"/>
              <a:gd name="connsiteX3" fmla="*/ 0 w 9536217"/>
              <a:gd name="connsiteY3" fmla="*/ 2238094 h 2238094"/>
            </a:gdLst>
            <a:ahLst/>
            <a:cxnLst>
              <a:cxn ang="0">
                <a:pos x="connsiteX0" y="connsiteY0"/>
              </a:cxn>
              <a:cxn ang="0">
                <a:pos x="connsiteX1" y="connsiteY1"/>
              </a:cxn>
              <a:cxn ang="0">
                <a:pos x="connsiteX2" y="connsiteY2"/>
              </a:cxn>
              <a:cxn ang="0">
                <a:pos x="connsiteX3" y="connsiteY3"/>
              </a:cxn>
            </a:cxnLst>
            <a:rect l="l" t="t" r="r" b="b"/>
            <a:pathLst>
              <a:path w="9536217" h="2238094">
                <a:moveTo>
                  <a:pt x="0" y="0"/>
                </a:moveTo>
                <a:lnTo>
                  <a:pt x="8673889" y="0"/>
                </a:lnTo>
                <a:lnTo>
                  <a:pt x="9536217" y="2238094"/>
                </a:lnTo>
                <a:lnTo>
                  <a:pt x="0" y="2238094"/>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lnSpc>
                <a:spcPct val="120000"/>
              </a:lnSpc>
            </a:pP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p:cNvSpPr txBox="1"/>
          <p:nvPr>
            <p:custDataLst>
              <p:tags r:id="rId10"/>
            </p:custDataLst>
          </p:nvPr>
        </p:nvSpPr>
        <p:spPr>
          <a:xfrm>
            <a:off x="1030534" y="1597365"/>
            <a:ext cx="8015299" cy="870111"/>
          </a:xfrm>
          <a:prstGeom prst="rect">
            <a:avLst/>
          </a:prstGeom>
          <a:noFill/>
        </p:spPr>
        <p:txBody>
          <a:bodyPr wrap="square" lIns="90000" tIns="46800" rIns="90000" bIns="46800" rtlCol="0">
            <a:normAutofit/>
          </a:bodyPr>
          <a:lstStyle>
            <a:defPPr>
              <a:defRPr lang="zh-CN"/>
            </a:defPPr>
            <a:lvl1pPr fontAlgn="auto">
              <a:lnSpc>
                <a:spcPct val="130000"/>
              </a:lnSpc>
              <a:spcAft>
                <a:spcPts val="1000"/>
              </a:spcAft>
              <a:defRPr sz="1600" spc="150"/>
            </a:lvl1pPr>
          </a:lstStyle>
          <a:p>
            <a:pPr marL="342900" lvl="0" indent="-342900" algn="l" fontAlgn="ctr">
              <a:lnSpc>
                <a:spcPct val="120000"/>
              </a:lnSpc>
              <a:spcBef>
                <a:spcPts val="0"/>
              </a:spcBef>
              <a:spcAft>
                <a:spcPts val="0"/>
              </a:spcAft>
              <a:buClr>
                <a:schemeClr val="accent2"/>
              </a:buClr>
              <a:buSzPct val="130000"/>
              <a:buFont typeface="WPS-Bullets" pitchFamily="2" charset="0"/>
              <a:buChar char=""/>
            </a:pPr>
            <a:r>
              <a:rPr lang="zh-CN" sz="1400">
                <a:solidFill>
                  <a:srgbClr val="000000"/>
                </a:solidFill>
                <a:latin typeface="Arial" panose="020B0604020202020204" pitchFamily="34" charset="0"/>
                <a:ea typeface="微软雅黑" panose="020B0503020204020204" pitchFamily="34" charset="-122"/>
              </a:rPr>
              <a:t>把很多外围器件（比如存储器）都集成到一个芯片里，最小系统除了电源和时钟源以外就只有一个芯片了，顾名思义单片机。</a:t>
            </a:r>
          </a:p>
        </p:txBody>
      </p:sp>
      <p:sp>
        <p:nvSpPr>
          <p:cNvPr id="20" name="文本框 19"/>
          <p:cNvSpPr txBox="1"/>
          <p:nvPr>
            <p:custDataLst>
              <p:tags r:id="rId11"/>
            </p:custDataLst>
          </p:nvPr>
        </p:nvSpPr>
        <p:spPr>
          <a:xfrm>
            <a:off x="1030534" y="3210593"/>
            <a:ext cx="8015299" cy="870111"/>
          </a:xfrm>
          <a:prstGeom prst="rect">
            <a:avLst/>
          </a:prstGeom>
          <a:noFill/>
        </p:spPr>
        <p:txBody>
          <a:bodyPr wrap="square" lIns="90000" tIns="46800" rIns="90000" bIns="46800" rtlCol="0">
            <a:normAutofit/>
          </a:bodyPr>
          <a:lstStyle>
            <a:defPPr>
              <a:defRPr lang="zh-CN"/>
            </a:defPPr>
            <a:lvl1pPr fontAlgn="auto">
              <a:lnSpc>
                <a:spcPct val="130000"/>
              </a:lnSpc>
              <a:spcAft>
                <a:spcPts val="1000"/>
              </a:spcAft>
              <a:defRPr sz="1600" spc="150"/>
            </a:lvl1pPr>
          </a:lstStyle>
          <a:p>
            <a:pPr marL="342900" lvl="0" indent="-342900" algn="l" fontAlgn="ctr">
              <a:lnSpc>
                <a:spcPct val="120000"/>
              </a:lnSpc>
              <a:spcBef>
                <a:spcPts val="0"/>
              </a:spcBef>
              <a:spcAft>
                <a:spcPts val="0"/>
              </a:spcAft>
              <a:buClr>
                <a:schemeClr val="accent5"/>
              </a:buClr>
              <a:buSzPct val="130000"/>
              <a:buFont typeface="WPS-Bullets" pitchFamily="2" charset="0"/>
              <a:buChar char=""/>
            </a:pPr>
            <a:r>
              <a:rPr lang="zh-CN" sz="1400">
                <a:solidFill>
                  <a:srgbClr val="000000"/>
                </a:solidFill>
                <a:latin typeface="Arial" panose="020B0604020202020204" pitchFamily="34" charset="0"/>
                <a:ea typeface="微软雅黑" panose="020B0503020204020204" pitchFamily="34" charset="-122"/>
              </a:rPr>
              <a:t>它和SoC的概念很像，只不过SoC里集成的东西可能会更多些。所以，我们在课程里会混用单片机和SoC这两个词。</a:t>
            </a:r>
          </a:p>
        </p:txBody>
      </p:sp>
      <p:sp>
        <p:nvSpPr>
          <p:cNvPr id="21" name="文本框 20"/>
          <p:cNvSpPr txBox="1"/>
          <p:nvPr>
            <p:custDataLst>
              <p:tags r:id="rId12"/>
            </p:custDataLst>
          </p:nvPr>
        </p:nvSpPr>
        <p:spPr>
          <a:xfrm>
            <a:off x="1030533" y="4791586"/>
            <a:ext cx="8015299" cy="870111"/>
          </a:xfrm>
          <a:prstGeom prst="rect">
            <a:avLst/>
          </a:prstGeom>
          <a:noFill/>
        </p:spPr>
        <p:txBody>
          <a:bodyPr wrap="square" lIns="90000" tIns="46800" rIns="90000" bIns="46800" rtlCol="0">
            <a:normAutofit/>
          </a:bodyPr>
          <a:lstStyle>
            <a:defPPr>
              <a:defRPr lang="zh-CN"/>
            </a:defPPr>
            <a:lvl1pPr fontAlgn="auto">
              <a:lnSpc>
                <a:spcPct val="130000"/>
              </a:lnSpc>
              <a:spcAft>
                <a:spcPts val="1000"/>
              </a:spcAft>
              <a:defRPr sz="1600" spc="150"/>
            </a:lvl1pPr>
          </a:lstStyle>
          <a:p>
            <a:pPr marL="342900" lvl="0" indent="-342900" algn="l" fontAlgn="ctr">
              <a:lnSpc>
                <a:spcPct val="120000"/>
              </a:lnSpc>
              <a:spcBef>
                <a:spcPts val="0"/>
              </a:spcBef>
              <a:spcAft>
                <a:spcPts val="0"/>
              </a:spcAft>
              <a:buClr>
                <a:schemeClr val="accent6"/>
              </a:buClr>
              <a:buSzPct val="130000"/>
              <a:buFont typeface="WPS-Bullets" pitchFamily="2" charset="0"/>
              <a:buChar char=""/>
            </a:pPr>
            <a:r>
              <a:rPr lang="zh-CN" sz="1400">
                <a:solidFill>
                  <a:srgbClr val="000000"/>
                </a:solidFill>
                <a:latin typeface="Arial" panose="020B0604020202020204" pitchFamily="34" charset="0"/>
                <a:ea typeface="微软雅黑" panose="020B0503020204020204" pitchFamily="34" charset="-122"/>
              </a:rPr>
              <a:t>单片机的种类：从大家耳熟能详的51系列（8位机），到TI的MSP430系列（16位机），再到现在几乎一统天下的ARM（32位机）。当然除此之外还有很多，比如Microchip的PIC系列，ATMEL的AVR系列，等等。</a:t>
            </a:r>
          </a:p>
        </p:txBody>
      </p:sp>
      <p:sp>
        <p:nvSpPr>
          <p:cNvPr id="22" name="文本框 21"/>
          <p:cNvSpPr txBox="1"/>
          <p:nvPr>
            <p:custDataLst>
              <p:tags r:id="rId13"/>
            </p:custDataLst>
          </p:nvPr>
        </p:nvSpPr>
        <p:spPr>
          <a:xfrm>
            <a:off x="9357951" y="2941200"/>
            <a:ext cx="2182305" cy="1424109"/>
          </a:xfrm>
          <a:prstGeom prst="rect">
            <a:avLst/>
          </a:prstGeom>
          <a:noFill/>
        </p:spPr>
        <p:txBody>
          <a:bodyPr wrap="none" lIns="90000" tIns="46800" rIns="90000" bIns="46800" rtlCol="0" anchor="ctr">
            <a:normAutofit/>
          </a:bodyPr>
          <a:lstStyle/>
          <a:p>
            <a:pPr fontAlgn="ctr">
              <a:lnSpc>
                <a:spcPct val="120000"/>
              </a:lnSpc>
            </a:pPr>
            <a:r>
              <a:rPr lang="en-US" altLang="zh-CN" sz="7200" b="1" dirty="0">
                <a:solidFill>
                  <a:schemeClr val="bg1">
                    <a:alpha val="2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No.2</a:t>
            </a:r>
          </a:p>
        </p:txBody>
      </p:sp>
      <p:sp>
        <p:nvSpPr>
          <p:cNvPr id="23" name="文本框 22"/>
          <p:cNvSpPr txBox="1"/>
          <p:nvPr>
            <p:custDataLst>
              <p:tags r:id="rId14"/>
            </p:custDataLst>
          </p:nvPr>
        </p:nvSpPr>
        <p:spPr>
          <a:xfrm>
            <a:off x="9357951" y="1352683"/>
            <a:ext cx="2182305" cy="1424109"/>
          </a:xfrm>
          <a:prstGeom prst="rect">
            <a:avLst/>
          </a:prstGeom>
          <a:noFill/>
        </p:spPr>
        <p:txBody>
          <a:bodyPr wrap="none" lIns="90000" tIns="46800" rIns="90000" bIns="46800" rtlCol="0" anchor="ctr">
            <a:normAutofit/>
          </a:bodyPr>
          <a:lstStyle/>
          <a:p>
            <a:pPr fontAlgn="ctr">
              <a:lnSpc>
                <a:spcPct val="120000"/>
              </a:lnSpc>
            </a:pPr>
            <a:r>
              <a:rPr lang="en-US" altLang="zh-CN" sz="7200" b="1" dirty="0">
                <a:solidFill>
                  <a:schemeClr val="bg1">
                    <a:alpha val="2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No.1</a:t>
            </a:r>
          </a:p>
        </p:txBody>
      </p:sp>
    </p:spTree>
    <p:custDataLst>
      <p:tags r:id="rId1"/>
    </p:custDataLst>
  </p:cSld>
  <p:clrMapOvr>
    <a:masterClrMapping/>
  </p:clrMapOvr>
  <p:transition spd="slow" advClick="0">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876300" y="249892"/>
            <a:ext cx="5951537" cy="686239"/>
          </a:xfrm>
        </p:spPr>
        <p:txBody>
          <a:bodyPr>
            <a:normAutofit/>
          </a:bodyPr>
          <a:lstStyle/>
          <a:p>
            <a:pPr algn="l">
              <a:buClrTx/>
              <a:buSzTx/>
            </a:pPr>
            <a:r>
              <a:rPr lang="en-US" sz="2800" dirty="0">
                <a:solidFill>
                  <a:srgbClr val="202020"/>
                </a:solidFill>
                <a:latin typeface="微软雅黑" panose="020B0503020204020204" pitchFamily="34" charset="-122"/>
                <a:ea typeface="微软雅黑" panose="020B0503020204020204" pitchFamily="34" charset="-122"/>
              </a:rPr>
              <a:t>MCU</a:t>
            </a:r>
            <a:r>
              <a:rPr lang="zh-CN" altLang="en-US" sz="2800" dirty="0">
                <a:solidFill>
                  <a:srgbClr val="202020"/>
                </a:solidFill>
                <a:latin typeface="微软雅黑" panose="020B0503020204020204" pitchFamily="34" charset="-122"/>
                <a:ea typeface="微软雅黑" panose="020B0503020204020204" pitchFamily="34" charset="-122"/>
              </a:rPr>
              <a:t>架构</a:t>
            </a:r>
          </a:p>
        </p:txBody>
      </p:sp>
      <p:pic>
        <p:nvPicPr>
          <p:cNvPr id="24" name="图片 24"/>
          <p:cNvPicPr>
            <a:picLocks noChangeAspect="1"/>
          </p:cNvPicPr>
          <p:nvPr/>
        </p:nvPicPr>
        <p:blipFill>
          <a:blip r:embed="rId3"/>
          <a:stretch>
            <a:fillRect/>
          </a:stretch>
        </p:blipFill>
        <p:spPr>
          <a:xfrm>
            <a:off x="970915" y="1186180"/>
            <a:ext cx="3574415" cy="4849495"/>
          </a:xfrm>
          <a:prstGeom prst="rect">
            <a:avLst/>
          </a:prstGeom>
        </p:spPr>
      </p:pic>
      <p:sp>
        <p:nvSpPr>
          <p:cNvPr id="100" name="文本框 99"/>
          <p:cNvSpPr txBox="1"/>
          <p:nvPr/>
        </p:nvSpPr>
        <p:spPr>
          <a:xfrm>
            <a:off x="876300" y="6155055"/>
            <a:ext cx="3559810" cy="275590"/>
          </a:xfrm>
          <a:prstGeom prst="rect">
            <a:avLst/>
          </a:prstGeom>
          <a:noFill/>
          <a:ln w="9525">
            <a:noFill/>
          </a:ln>
        </p:spPr>
        <p:txBody>
          <a:bodyPr wrap="square">
            <a:spAutoFit/>
          </a:bodyPr>
          <a:lstStyle/>
          <a:p>
            <a:pPr indent="0" algn="ctr"/>
            <a:r>
              <a:rPr lang="zh-CN" sz="1200" b="0" dirty="0">
                <a:latin typeface="微软雅黑" panose="020B0503020204020204" pitchFamily="34" charset="-122"/>
                <a:ea typeface="微软雅黑" panose="020B0503020204020204" pitchFamily="34" charset="-122"/>
                <a:cs typeface="微软雅黑" panose="020B0503020204020204" pitchFamily="34" charset="-122"/>
              </a:rPr>
              <a:t>图2.1  AT32F407系列系统框图</a:t>
            </a:r>
            <a:endParaRPr lang="zh-CN" sz="1200" b="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4750435" y="1235710"/>
            <a:ext cx="7234555" cy="4799965"/>
          </a:xfrm>
          <a:prstGeom prst="rect">
            <a:avLst/>
          </a:prstGeom>
          <a:noFill/>
          <a:ln w="9525">
            <a:noFill/>
          </a:ln>
        </p:spPr>
        <p:txBody>
          <a:bodyPr wrap="square">
            <a:spAutoFit/>
          </a:bodyPr>
          <a:lstStyle/>
          <a:p>
            <a:pPr marL="285750" indent="-285750">
              <a:lnSpc>
                <a:spcPct val="150000"/>
              </a:lnSpc>
              <a:buFont typeface="Wingdings" panose="05000000000000000000" charset="0"/>
              <a:buBlip>
                <a:blip r:embed="rId4"/>
              </a:buBlip>
            </a:pPr>
            <a:r>
              <a:rPr lang="zh-CN" sz="1200" b="0" dirty="0">
                <a:latin typeface="微软雅黑" panose="020B0503020204020204" pitchFamily="34" charset="-122"/>
                <a:ea typeface="微软雅黑" panose="020B0503020204020204" pitchFamily="34" charset="-122"/>
                <a:cs typeface="微软雅黑" panose="020B0503020204020204" pitchFamily="34" charset="-122"/>
              </a:rPr>
              <a:t>首先关注内核。大图左上角是“ARM Cortex M4F”是MCU的大脑，决定了这颗MCU的性能。再关注一下总线，针对ARM系统常见的有两种，一种是AHB总线（Advanced High-performance Bus），另一种是APB总线（Advanced Peripheral Bus）。在比较高阶的ARM芯片里还会出现AXI（Advanced eXtensible Interface），最后，再看总线上挂的这一串。</a:t>
            </a:r>
          </a:p>
          <a:p>
            <a:pPr marL="285750" indent="-285750">
              <a:lnSpc>
                <a:spcPct val="150000"/>
              </a:lnSpc>
              <a:buFont typeface="Wingdings" panose="05000000000000000000" charset="0"/>
              <a:buBlip>
                <a:blip r:embed="rId4"/>
              </a:buBlip>
            </a:pPr>
            <a:r>
              <a:rPr lang="zh-CN" sz="1200" b="0" dirty="0">
                <a:latin typeface="微软雅黑" panose="020B0503020204020204" pitchFamily="34" charset="-122"/>
                <a:ea typeface="微软雅黑" panose="020B0503020204020204" pitchFamily="34" charset="-122"/>
                <a:cs typeface="微软雅黑" panose="020B0503020204020204" pitchFamily="34" charset="-122"/>
              </a:rPr>
              <a:t>AHB顾名思义是高性能总线，自然速度比较高。凡是连接在这个总线上的东西一定比较重要而且跑得比较快。</a:t>
            </a:r>
          </a:p>
          <a:p>
            <a:pPr marL="285750" indent="-285750">
              <a:lnSpc>
                <a:spcPct val="150000"/>
              </a:lnSpc>
              <a:buFont typeface="Wingdings" panose="05000000000000000000" charset="0"/>
              <a:buBlip>
                <a:blip r:embed="rId4"/>
              </a:buBlip>
            </a:pPr>
            <a:r>
              <a:rPr lang="zh-CN" sz="1200" b="0" dirty="0">
                <a:latin typeface="微软雅黑" panose="020B0503020204020204" pitchFamily="34" charset="-122"/>
                <a:ea typeface="微软雅黑" panose="020B0503020204020204" pitchFamily="34" charset="-122"/>
                <a:cs typeface="微软雅黑" panose="020B0503020204020204" pitchFamily="34" charset="-122"/>
              </a:rPr>
              <a:t>RAM和Flash（忽略控制器）是最小系统里必须有的东西，而且影响系统性能，自然应该挂在高性能总线上。</a:t>
            </a:r>
          </a:p>
          <a:p>
            <a:pPr marL="285750" indent="-285750">
              <a:lnSpc>
                <a:spcPct val="150000"/>
              </a:lnSpc>
              <a:buFont typeface="Wingdings" panose="05000000000000000000" charset="0"/>
              <a:buBlip>
                <a:blip r:embed="rId4"/>
              </a:buBlip>
            </a:pPr>
            <a:r>
              <a:rPr lang="zh-CN" sz="1200" b="0" dirty="0">
                <a:latin typeface="微软雅黑" panose="020B0503020204020204" pitchFamily="34" charset="-122"/>
                <a:ea typeface="微软雅黑" panose="020B0503020204020204" pitchFamily="34" charset="-122"/>
                <a:cs typeface="微软雅黑" panose="020B0503020204020204" pitchFamily="34" charset="-122"/>
              </a:rPr>
              <a:t>DMA,它是（Direct Memory Access）的简称。它可以不在内核干预的情况下直接访问存储器（一般是RAM），在一些处理数据量比较大的场合会用到，能大幅度提高系统的性能。它的主要工作就是搬移数据，比如把来自USB的数据copy到SRAM中，给软件处理。</a:t>
            </a:r>
          </a:p>
          <a:p>
            <a:pPr marL="285750" indent="-285750">
              <a:lnSpc>
                <a:spcPct val="150000"/>
              </a:lnSpc>
              <a:buFont typeface="Wingdings" panose="05000000000000000000" charset="0"/>
              <a:buBlip>
                <a:blip r:embed="rId4"/>
              </a:buBlip>
            </a:pPr>
            <a:r>
              <a:rPr lang="zh-CN" sz="1200" b="0" dirty="0">
                <a:latin typeface="微软雅黑" panose="020B0503020204020204" pitchFamily="34" charset="-122"/>
                <a:ea typeface="微软雅黑" panose="020B0503020204020204" pitchFamily="34" charset="-122"/>
                <a:cs typeface="微软雅黑" panose="020B0503020204020204" pitchFamily="34" charset="-122"/>
              </a:rPr>
              <a:t>我们还能在这个总线上看到“以太网MAC”，这个就是我们常见的有线网络的硬件接口。所以，这个芯片可以带有网络功能，当然具体要实现其功能需要大量软件支持，包括TCP/IP协议栈等。</a:t>
            </a:r>
          </a:p>
          <a:p>
            <a:pPr marL="285750" indent="-285750">
              <a:lnSpc>
                <a:spcPct val="150000"/>
              </a:lnSpc>
              <a:buFont typeface="Wingdings" panose="05000000000000000000" charset="0"/>
              <a:buBlip>
                <a:blip r:embed="rId4"/>
              </a:buBlip>
            </a:pPr>
            <a:r>
              <a:rPr lang="zh-CN" sz="1200" b="0" dirty="0">
                <a:latin typeface="微软雅黑" panose="020B0503020204020204" pitchFamily="34" charset="-122"/>
                <a:ea typeface="微软雅黑" panose="020B0503020204020204" pitchFamily="34" charset="-122"/>
                <a:cs typeface="微软雅黑" panose="020B0503020204020204" pitchFamily="34" charset="-122"/>
              </a:rPr>
              <a:t>我们会发现“GPIO”是挂在AHB上的。比如：户外LED广告屏幕，简易型示波器，UWB定位。</a:t>
            </a:r>
          </a:p>
          <a:p>
            <a:pPr marL="285750" indent="-285750">
              <a:lnSpc>
                <a:spcPct val="150000"/>
              </a:lnSpc>
              <a:buFont typeface="Wingdings" panose="05000000000000000000" charset="0"/>
              <a:buBlip>
                <a:blip r:embed="rId4"/>
              </a:buBlip>
            </a:pPr>
            <a:r>
              <a:rPr lang="zh-CN" sz="1200" b="0" dirty="0">
                <a:latin typeface="微软雅黑" panose="020B0503020204020204" pitchFamily="34" charset="-122"/>
                <a:ea typeface="微软雅黑" panose="020B0503020204020204" pitchFamily="34" charset="-122"/>
                <a:cs typeface="微软雅黑" panose="020B0503020204020204" pitchFamily="34" charset="-122"/>
              </a:rPr>
              <a:t>“APB桥接器”无非就是把APB挂在AHB下面，APB的速度和性能肯定要低于AHB。</a:t>
            </a:r>
          </a:p>
          <a:p>
            <a:pPr marL="285750" indent="-285750">
              <a:lnSpc>
                <a:spcPct val="150000"/>
              </a:lnSpc>
              <a:buFont typeface="Wingdings" panose="05000000000000000000" charset="0"/>
              <a:buBlip>
                <a:blip r:embed="rId4"/>
              </a:buBlip>
            </a:pPr>
            <a:r>
              <a:rPr lang="zh-CN" sz="1200" b="0" dirty="0">
                <a:latin typeface="微软雅黑" panose="020B0503020204020204" pitchFamily="34" charset="-122"/>
                <a:ea typeface="微软雅黑" panose="020B0503020204020204" pitchFamily="34" charset="-122"/>
                <a:cs typeface="微软雅黑" panose="020B0503020204020204" pitchFamily="34" charset="-122"/>
              </a:rPr>
              <a:t>还需要关注一个名为“RCC”的模块，该模块本身非常简单无非就是把来自于时钟源的时钟分配到不同的功能模块去。这些分配出去的时钟是可以用软件配置和调整的。</a:t>
            </a:r>
          </a:p>
        </p:txBody>
      </p:sp>
    </p:spTree>
  </p:cSld>
  <p:clrMapOvr>
    <a:masterClrMapping/>
  </p:clrMapOvr>
  <p:transition spd="slow" advClick="0">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矩形 87"/>
          <p:cNvSpPr/>
          <p:nvPr/>
        </p:nvSpPr>
        <p:spPr>
          <a:xfrm>
            <a:off x="7427653" y="1551598"/>
            <a:ext cx="1283774" cy="4205428"/>
          </a:xfrm>
          <a:prstGeom prst="rect">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占位符 1"/>
          <p:cNvSpPr>
            <a:spLocks noGrp="1"/>
          </p:cNvSpPr>
          <p:nvPr>
            <p:ph type="body" sz="quarter" idx="13"/>
          </p:nvPr>
        </p:nvSpPr>
        <p:spPr>
          <a:xfrm>
            <a:off x="762322" y="236598"/>
            <a:ext cx="5951537" cy="686239"/>
          </a:xfrm>
        </p:spPr>
        <p:txBody>
          <a:bodyPr>
            <a:normAutofit/>
          </a:bodyPr>
          <a:lstStyle/>
          <a:p>
            <a:pPr algn="l">
              <a:buClrTx/>
              <a:buSzTx/>
            </a:pPr>
            <a:r>
              <a:rPr lang="en-US" altLang="zh-CN" sz="2800" dirty="0">
                <a:solidFill>
                  <a:srgbClr val="202020"/>
                </a:solidFill>
                <a:latin typeface="微软雅黑" panose="020B0503020204020204" pitchFamily="34" charset="-122"/>
                <a:ea typeface="微软雅黑" panose="020B0503020204020204" pitchFamily="34" charset="-122"/>
              </a:rPr>
              <a:t>2.1.3 </a:t>
            </a:r>
            <a:r>
              <a:rPr lang="zh-CN" altLang="en-US" sz="2800" dirty="0">
                <a:solidFill>
                  <a:srgbClr val="202020"/>
                </a:solidFill>
                <a:latin typeface="微软雅黑" panose="020B0503020204020204" pitchFamily="34" charset="-122"/>
                <a:ea typeface="微软雅黑" panose="020B0503020204020204" pitchFamily="34" charset="-122"/>
              </a:rPr>
              <a:t>内核架构</a:t>
            </a:r>
          </a:p>
        </p:txBody>
      </p:sp>
      <p:sp>
        <p:nvSpPr>
          <p:cNvPr id="100" name="文本框 99"/>
          <p:cNvSpPr txBox="1"/>
          <p:nvPr/>
        </p:nvSpPr>
        <p:spPr>
          <a:xfrm>
            <a:off x="5926516" y="6113926"/>
            <a:ext cx="2939549" cy="276999"/>
          </a:xfrm>
          <a:prstGeom prst="rect">
            <a:avLst/>
          </a:prstGeom>
          <a:noFill/>
          <a:ln w="9525">
            <a:noFill/>
          </a:ln>
        </p:spPr>
        <p:txBody>
          <a:bodyPr wrap="square">
            <a:spAutoFit/>
          </a:bodyPr>
          <a:lstStyle/>
          <a:p>
            <a:pPr algn="ctr">
              <a:buClrTx/>
              <a:buSzTx/>
              <a:buFontTx/>
            </a:pPr>
            <a:r>
              <a:rPr lang="zh-CN" sz="1200" b="0" dirty="0">
                <a:latin typeface="微软雅黑" panose="020B0503020204020204" pitchFamily="34" charset="-122"/>
                <a:ea typeface="微软雅黑" panose="020B0503020204020204" pitchFamily="34" charset="-122"/>
                <a:cs typeface="微软雅黑" panose="020B0503020204020204" pitchFamily="34" charset="-122"/>
              </a:rPr>
              <a:t>ARM Cortex M3/M4系列处理器框图</a:t>
            </a:r>
          </a:p>
        </p:txBody>
      </p:sp>
      <p:sp>
        <p:nvSpPr>
          <p:cNvPr id="5" name="矩形 4"/>
          <p:cNvSpPr/>
          <p:nvPr/>
        </p:nvSpPr>
        <p:spPr>
          <a:xfrm>
            <a:off x="1067723" y="1198078"/>
            <a:ext cx="7798342" cy="48316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721263" y="1501225"/>
            <a:ext cx="5539738" cy="42054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003232" y="1952671"/>
            <a:ext cx="4868663" cy="19583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317192" y="2437794"/>
            <a:ext cx="544618" cy="10340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326299" y="3553538"/>
            <a:ext cx="544618" cy="3045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340203" y="1224226"/>
            <a:ext cx="4531691" cy="276999"/>
          </a:xfrm>
          <a:prstGeom prst="rect">
            <a:avLst/>
          </a:prstGeom>
          <a:noFill/>
        </p:spPr>
        <p:txBody>
          <a:bodyPr wrap="square" rtlCol="0">
            <a:spAutoFit/>
          </a:bodyPr>
          <a:lstStyle/>
          <a:p>
            <a:r>
              <a:rPr lang="en-US" altLang="zh-CN" sz="1200" dirty="0"/>
              <a:t>Cortex-M3/M4</a:t>
            </a:r>
            <a:r>
              <a:rPr lang="zh-CN" altLang="en-US" sz="1200" dirty="0"/>
              <a:t>系统（处理器系统）</a:t>
            </a:r>
          </a:p>
        </p:txBody>
      </p:sp>
      <p:sp>
        <p:nvSpPr>
          <p:cNvPr id="11" name="文本框 10"/>
          <p:cNvSpPr txBox="1"/>
          <p:nvPr/>
        </p:nvSpPr>
        <p:spPr>
          <a:xfrm>
            <a:off x="2177027" y="1588449"/>
            <a:ext cx="4290682" cy="276999"/>
          </a:xfrm>
          <a:prstGeom prst="rect">
            <a:avLst/>
          </a:prstGeom>
          <a:noFill/>
        </p:spPr>
        <p:txBody>
          <a:bodyPr wrap="square" rtlCol="0">
            <a:spAutoFit/>
          </a:bodyPr>
          <a:lstStyle/>
          <a:p>
            <a:r>
              <a:rPr lang="en-US" altLang="zh-CN" sz="1200" dirty="0"/>
              <a:t>Cortex-M3/M4</a:t>
            </a:r>
            <a:r>
              <a:rPr lang="zh-CN" altLang="en-US" sz="1200" dirty="0"/>
              <a:t>处理器</a:t>
            </a:r>
          </a:p>
        </p:txBody>
      </p:sp>
      <p:sp>
        <p:nvSpPr>
          <p:cNvPr id="12" name="文本框 11"/>
          <p:cNvSpPr txBox="1"/>
          <p:nvPr/>
        </p:nvSpPr>
        <p:spPr>
          <a:xfrm>
            <a:off x="3082523" y="1938046"/>
            <a:ext cx="4290682" cy="276999"/>
          </a:xfrm>
          <a:prstGeom prst="rect">
            <a:avLst/>
          </a:prstGeom>
          <a:noFill/>
        </p:spPr>
        <p:txBody>
          <a:bodyPr wrap="square" rtlCol="0">
            <a:spAutoFit/>
          </a:bodyPr>
          <a:lstStyle/>
          <a:p>
            <a:r>
              <a:rPr lang="en-US" altLang="zh-CN" sz="1200" dirty="0"/>
              <a:t>Cortex-M3/M4</a:t>
            </a:r>
            <a:r>
              <a:rPr lang="zh-CN" altLang="en-US" sz="1200" dirty="0"/>
              <a:t>内核</a:t>
            </a:r>
          </a:p>
        </p:txBody>
      </p:sp>
      <p:sp>
        <p:nvSpPr>
          <p:cNvPr id="14" name="文本框 13"/>
          <p:cNvSpPr txBox="1"/>
          <p:nvPr/>
        </p:nvSpPr>
        <p:spPr>
          <a:xfrm>
            <a:off x="2263001" y="1972078"/>
            <a:ext cx="947590" cy="461665"/>
          </a:xfrm>
          <a:prstGeom prst="rect">
            <a:avLst/>
          </a:prstGeom>
          <a:noFill/>
        </p:spPr>
        <p:txBody>
          <a:bodyPr wrap="square" rtlCol="0">
            <a:spAutoFit/>
          </a:bodyPr>
          <a:lstStyle/>
          <a:p>
            <a:r>
              <a:rPr lang="zh-CN" altLang="en-US" sz="1200" dirty="0"/>
              <a:t>中断</a:t>
            </a:r>
            <a:endParaRPr lang="en-US" altLang="zh-CN" sz="1200" dirty="0"/>
          </a:p>
          <a:p>
            <a:r>
              <a:rPr lang="zh-CN" altLang="en-US" sz="1200" dirty="0"/>
              <a:t>控制器</a:t>
            </a:r>
          </a:p>
        </p:txBody>
      </p:sp>
      <p:sp>
        <p:nvSpPr>
          <p:cNvPr id="16" name="文本框 15"/>
          <p:cNvSpPr txBox="1"/>
          <p:nvPr/>
        </p:nvSpPr>
        <p:spPr>
          <a:xfrm>
            <a:off x="2347007" y="2682575"/>
            <a:ext cx="946959" cy="261610"/>
          </a:xfrm>
          <a:prstGeom prst="rect">
            <a:avLst/>
          </a:prstGeom>
          <a:noFill/>
        </p:spPr>
        <p:txBody>
          <a:bodyPr wrap="square" rtlCol="0">
            <a:spAutoFit/>
          </a:bodyPr>
          <a:lstStyle/>
          <a:p>
            <a:r>
              <a:rPr lang="en-US" altLang="zh-CN" sz="1100" dirty="0"/>
              <a:t>NVIC</a:t>
            </a:r>
            <a:endParaRPr lang="zh-CN" altLang="en-US" sz="1100" dirty="0"/>
          </a:p>
        </p:txBody>
      </p:sp>
      <p:sp>
        <p:nvSpPr>
          <p:cNvPr id="17" name="文本框 16"/>
          <p:cNvSpPr txBox="1"/>
          <p:nvPr/>
        </p:nvSpPr>
        <p:spPr>
          <a:xfrm>
            <a:off x="2288682" y="3563403"/>
            <a:ext cx="946959" cy="261610"/>
          </a:xfrm>
          <a:prstGeom prst="rect">
            <a:avLst/>
          </a:prstGeom>
          <a:noFill/>
        </p:spPr>
        <p:txBody>
          <a:bodyPr wrap="square" rtlCol="0">
            <a:spAutoFit/>
          </a:bodyPr>
          <a:lstStyle/>
          <a:p>
            <a:r>
              <a:rPr lang="en-US" altLang="zh-CN" sz="1100" dirty="0" err="1"/>
              <a:t>SysTick</a:t>
            </a:r>
            <a:endParaRPr lang="zh-CN" altLang="en-US" sz="1100" dirty="0"/>
          </a:p>
        </p:txBody>
      </p:sp>
      <p:sp>
        <p:nvSpPr>
          <p:cNvPr id="18" name="矩形 17"/>
          <p:cNvSpPr/>
          <p:nvPr/>
        </p:nvSpPr>
        <p:spPr>
          <a:xfrm>
            <a:off x="3193983" y="2212564"/>
            <a:ext cx="2329125" cy="15185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477791" y="2545272"/>
            <a:ext cx="1954409" cy="3045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477791" y="2924245"/>
            <a:ext cx="1954409" cy="3045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477791" y="3318514"/>
            <a:ext cx="1954409" cy="3045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p:cNvCxnSpPr/>
          <p:nvPr/>
        </p:nvCxnSpPr>
        <p:spPr>
          <a:xfrm>
            <a:off x="4148149" y="2545272"/>
            <a:ext cx="0" cy="304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833950" y="2545272"/>
            <a:ext cx="0" cy="304592"/>
          </a:xfrm>
          <a:prstGeom prst="line">
            <a:avLst/>
          </a:prstGeom>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3337194" y="2207573"/>
            <a:ext cx="1404342" cy="281990"/>
          </a:xfrm>
          <a:prstGeom prst="rect">
            <a:avLst/>
          </a:prstGeom>
          <a:noFill/>
        </p:spPr>
        <p:txBody>
          <a:bodyPr wrap="square" rtlCol="0">
            <a:spAutoFit/>
          </a:bodyPr>
          <a:lstStyle/>
          <a:p>
            <a:r>
              <a:rPr lang="zh-CN" altLang="en-US" sz="1200" dirty="0"/>
              <a:t>三级流水线</a:t>
            </a:r>
          </a:p>
        </p:txBody>
      </p:sp>
      <p:sp>
        <p:nvSpPr>
          <p:cNvPr id="36" name="文本框 35"/>
          <p:cNvSpPr txBox="1"/>
          <p:nvPr/>
        </p:nvSpPr>
        <p:spPr>
          <a:xfrm>
            <a:off x="3461578" y="2565073"/>
            <a:ext cx="686572" cy="261610"/>
          </a:xfrm>
          <a:prstGeom prst="rect">
            <a:avLst/>
          </a:prstGeom>
          <a:noFill/>
        </p:spPr>
        <p:txBody>
          <a:bodyPr wrap="square" rtlCol="0">
            <a:spAutoFit/>
          </a:bodyPr>
          <a:lstStyle/>
          <a:p>
            <a:r>
              <a:rPr lang="zh-CN" altLang="en-US" sz="1100" dirty="0"/>
              <a:t>取指</a:t>
            </a:r>
          </a:p>
        </p:txBody>
      </p:sp>
      <p:sp>
        <p:nvSpPr>
          <p:cNvPr id="38" name="文本框 37"/>
          <p:cNvSpPr txBox="1"/>
          <p:nvPr/>
        </p:nvSpPr>
        <p:spPr>
          <a:xfrm>
            <a:off x="4214219" y="2591549"/>
            <a:ext cx="686572" cy="261610"/>
          </a:xfrm>
          <a:prstGeom prst="rect">
            <a:avLst/>
          </a:prstGeom>
          <a:noFill/>
        </p:spPr>
        <p:txBody>
          <a:bodyPr wrap="square" rtlCol="0">
            <a:spAutoFit/>
          </a:bodyPr>
          <a:lstStyle/>
          <a:p>
            <a:r>
              <a:rPr lang="zh-CN" altLang="en-US" sz="1100" dirty="0"/>
              <a:t>译码</a:t>
            </a:r>
          </a:p>
        </p:txBody>
      </p:sp>
      <p:sp>
        <p:nvSpPr>
          <p:cNvPr id="40" name="文本框 39"/>
          <p:cNvSpPr txBox="1"/>
          <p:nvPr/>
        </p:nvSpPr>
        <p:spPr>
          <a:xfrm>
            <a:off x="4884578" y="2571491"/>
            <a:ext cx="686572" cy="261610"/>
          </a:xfrm>
          <a:prstGeom prst="rect">
            <a:avLst/>
          </a:prstGeom>
          <a:noFill/>
        </p:spPr>
        <p:txBody>
          <a:bodyPr wrap="square" rtlCol="0">
            <a:spAutoFit/>
          </a:bodyPr>
          <a:lstStyle/>
          <a:p>
            <a:r>
              <a:rPr lang="zh-CN" altLang="en-US" sz="1100" dirty="0"/>
              <a:t>执行</a:t>
            </a:r>
          </a:p>
        </p:txBody>
      </p:sp>
      <p:sp>
        <p:nvSpPr>
          <p:cNvPr id="42" name="文本框 41"/>
          <p:cNvSpPr txBox="1"/>
          <p:nvPr/>
        </p:nvSpPr>
        <p:spPr>
          <a:xfrm>
            <a:off x="3522777" y="2934764"/>
            <a:ext cx="1404342" cy="281990"/>
          </a:xfrm>
          <a:prstGeom prst="rect">
            <a:avLst/>
          </a:prstGeom>
          <a:noFill/>
        </p:spPr>
        <p:txBody>
          <a:bodyPr wrap="square" rtlCol="0">
            <a:spAutoFit/>
          </a:bodyPr>
          <a:lstStyle/>
          <a:p>
            <a:r>
              <a:rPr lang="zh-CN" altLang="en-US" sz="1200" dirty="0"/>
              <a:t>寄存器组</a:t>
            </a:r>
          </a:p>
        </p:txBody>
      </p:sp>
      <p:sp>
        <p:nvSpPr>
          <p:cNvPr id="44" name="文本框 43"/>
          <p:cNvSpPr txBox="1"/>
          <p:nvPr/>
        </p:nvSpPr>
        <p:spPr>
          <a:xfrm>
            <a:off x="3548141" y="3302864"/>
            <a:ext cx="1404342" cy="281990"/>
          </a:xfrm>
          <a:prstGeom prst="rect">
            <a:avLst/>
          </a:prstGeom>
          <a:noFill/>
        </p:spPr>
        <p:txBody>
          <a:bodyPr wrap="square" rtlCol="0">
            <a:spAutoFit/>
          </a:bodyPr>
          <a:lstStyle/>
          <a:p>
            <a:r>
              <a:rPr lang="zh-CN" altLang="en-US" sz="1200" dirty="0"/>
              <a:t>存储器接口</a:t>
            </a:r>
          </a:p>
        </p:txBody>
      </p:sp>
      <p:sp>
        <p:nvSpPr>
          <p:cNvPr id="46" name="矩形 45"/>
          <p:cNvSpPr/>
          <p:nvPr/>
        </p:nvSpPr>
        <p:spPr>
          <a:xfrm>
            <a:off x="5685119" y="2215045"/>
            <a:ext cx="1028740" cy="71971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5716008" y="2291826"/>
            <a:ext cx="997851" cy="646331"/>
          </a:xfrm>
          <a:prstGeom prst="rect">
            <a:avLst/>
          </a:prstGeom>
          <a:noFill/>
        </p:spPr>
        <p:txBody>
          <a:bodyPr wrap="square" rtlCol="0">
            <a:spAutoFit/>
          </a:bodyPr>
          <a:lstStyle/>
          <a:p>
            <a:r>
              <a:rPr lang="zh-CN" altLang="en-US" sz="1200" dirty="0"/>
              <a:t>浮点单元（只存在于</a:t>
            </a:r>
            <a:r>
              <a:rPr lang="en-US" altLang="zh-CN" sz="1200" dirty="0"/>
              <a:t>Cortex-M4F</a:t>
            </a:r>
            <a:r>
              <a:rPr lang="zh-CN" altLang="en-US" sz="1200" dirty="0"/>
              <a:t>）</a:t>
            </a:r>
          </a:p>
        </p:txBody>
      </p:sp>
      <p:sp>
        <p:nvSpPr>
          <p:cNvPr id="49" name="矩形 48"/>
          <p:cNvSpPr/>
          <p:nvPr/>
        </p:nvSpPr>
        <p:spPr>
          <a:xfrm>
            <a:off x="5707412" y="3358797"/>
            <a:ext cx="1028740" cy="329956"/>
          </a:xfrm>
          <a:prstGeom prst="rect">
            <a:avLst/>
          </a:prstGeom>
          <a:solidFill>
            <a:schemeClr val="bg2"/>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5689760" y="3406763"/>
            <a:ext cx="1404342" cy="281990"/>
          </a:xfrm>
          <a:prstGeom prst="rect">
            <a:avLst/>
          </a:prstGeom>
          <a:noFill/>
        </p:spPr>
        <p:txBody>
          <a:bodyPr wrap="square" rtlCol="0">
            <a:spAutoFit/>
          </a:bodyPr>
          <a:lstStyle/>
          <a:p>
            <a:r>
              <a:rPr lang="zh-CN" altLang="en-US" sz="1200" dirty="0"/>
              <a:t>指令跟踪接口</a:t>
            </a:r>
          </a:p>
        </p:txBody>
      </p:sp>
      <p:sp>
        <p:nvSpPr>
          <p:cNvPr id="52" name="矩形 51"/>
          <p:cNvSpPr/>
          <p:nvPr/>
        </p:nvSpPr>
        <p:spPr>
          <a:xfrm>
            <a:off x="2194679" y="4158928"/>
            <a:ext cx="1015912" cy="449131"/>
          </a:xfrm>
          <a:prstGeom prst="rect">
            <a:avLst/>
          </a:prstGeom>
          <a:solidFill>
            <a:schemeClr val="bg2"/>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2177027" y="4206895"/>
            <a:ext cx="905496" cy="276999"/>
          </a:xfrm>
          <a:prstGeom prst="rect">
            <a:avLst/>
          </a:prstGeom>
          <a:noFill/>
        </p:spPr>
        <p:txBody>
          <a:bodyPr wrap="square" rtlCol="0">
            <a:spAutoFit/>
          </a:bodyPr>
          <a:lstStyle/>
          <a:p>
            <a:r>
              <a:rPr lang="zh-CN" altLang="en-US" sz="1200" dirty="0"/>
              <a:t>断点单元</a:t>
            </a:r>
          </a:p>
        </p:txBody>
      </p:sp>
      <p:sp>
        <p:nvSpPr>
          <p:cNvPr id="56" name="矩形 55"/>
          <p:cNvSpPr/>
          <p:nvPr/>
        </p:nvSpPr>
        <p:spPr>
          <a:xfrm>
            <a:off x="3427660" y="4138407"/>
            <a:ext cx="1015912" cy="645881"/>
          </a:xfrm>
          <a:prstGeom prst="rect">
            <a:avLst/>
          </a:prstGeom>
          <a:solidFill>
            <a:srgbClr val="FFFFFF"/>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p:cNvSpPr txBox="1"/>
          <p:nvPr/>
        </p:nvSpPr>
        <p:spPr>
          <a:xfrm>
            <a:off x="3440752" y="4152634"/>
            <a:ext cx="905496" cy="646331"/>
          </a:xfrm>
          <a:prstGeom prst="rect">
            <a:avLst/>
          </a:prstGeom>
          <a:noFill/>
        </p:spPr>
        <p:txBody>
          <a:bodyPr wrap="square" rtlCol="0">
            <a:spAutoFit/>
          </a:bodyPr>
          <a:lstStyle/>
          <a:p>
            <a:r>
              <a:rPr lang="zh-CN" altLang="en-US" sz="1200" dirty="0"/>
              <a:t>存储器保护单元（</a:t>
            </a:r>
            <a:r>
              <a:rPr lang="en-US" altLang="zh-CN" sz="1200" dirty="0"/>
              <a:t>MPU</a:t>
            </a:r>
            <a:r>
              <a:rPr lang="zh-CN" altLang="en-US" sz="1200" dirty="0"/>
              <a:t>）</a:t>
            </a:r>
          </a:p>
        </p:txBody>
      </p:sp>
      <p:sp>
        <p:nvSpPr>
          <p:cNvPr id="62" name="矩形 61"/>
          <p:cNvSpPr/>
          <p:nvPr/>
        </p:nvSpPr>
        <p:spPr>
          <a:xfrm>
            <a:off x="4671991" y="4143873"/>
            <a:ext cx="1053745" cy="694297"/>
          </a:xfrm>
          <a:prstGeom prst="rect">
            <a:avLst/>
          </a:prstGeom>
          <a:solidFill>
            <a:schemeClr val="bg2"/>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p:cNvSpPr txBox="1"/>
          <p:nvPr/>
        </p:nvSpPr>
        <p:spPr>
          <a:xfrm>
            <a:off x="4654339" y="4191840"/>
            <a:ext cx="1015911" cy="646331"/>
          </a:xfrm>
          <a:prstGeom prst="rect">
            <a:avLst/>
          </a:prstGeom>
          <a:noFill/>
        </p:spPr>
        <p:txBody>
          <a:bodyPr wrap="square" rtlCol="0">
            <a:spAutoFit/>
          </a:bodyPr>
          <a:lstStyle/>
          <a:p>
            <a:r>
              <a:rPr lang="zh-CN" altLang="en-US" sz="1200" dirty="0"/>
              <a:t>监视点单元，且具有数据跟踪</a:t>
            </a:r>
          </a:p>
        </p:txBody>
      </p:sp>
      <p:sp>
        <p:nvSpPr>
          <p:cNvPr id="66" name="矩形 65"/>
          <p:cNvSpPr/>
          <p:nvPr/>
        </p:nvSpPr>
        <p:spPr>
          <a:xfrm>
            <a:off x="6027973" y="4211037"/>
            <a:ext cx="702606" cy="578470"/>
          </a:xfrm>
          <a:prstGeom prst="rect">
            <a:avLst/>
          </a:prstGeom>
          <a:solidFill>
            <a:schemeClr val="bg2"/>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p:cNvSpPr txBox="1"/>
          <p:nvPr/>
        </p:nvSpPr>
        <p:spPr>
          <a:xfrm>
            <a:off x="6060851" y="4269440"/>
            <a:ext cx="702607" cy="461665"/>
          </a:xfrm>
          <a:prstGeom prst="rect">
            <a:avLst/>
          </a:prstGeom>
          <a:noFill/>
        </p:spPr>
        <p:txBody>
          <a:bodyPr wrap="square" rtlCol="0">
            <a:spAutoFit/>
          </a:bodyPr>
          <a:lstStyle/>
          <a:p>
            <a:r>
              <a:rPr lang="zh-CN" altLang="en-US" sz="1200" dirty="0"/>
              <a:t>软件</a:t>
            </a:r>
            <a:endParaRPr lang="en-US" altLang="zh-CN" sz="1200" dirty="0"/>
          </a:p>
          <a:p>
            <a:r>
              <a:rPr lang="zh-CN" altLang="en-US" sz="1200" dirty="0"/>
              <a:t>跟踪</a:t>
            </a:r>
          </a:p>
        </p:txBody>
      </p:sp>
      <p:sp>
        <p:nvSpPr>
          <p:cNvPr id="70" name="矩形 69"/>
          <p:cNvSpPr/>
          <p:nvPr/>
        </p:nvSpPr>
        <p:spPr>
          <a:xfrm>
            <a:off x="2193740" y="4921875"/>
            <a:ext cx="3329368" cy="4491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p:cNvSpPr txBox="1"/>
          <p:nvPr/>
        </p:nvSpPr>
        <p:spPr>
          <a:xfrm>
            <a:off x="3264333" y="5029947"/>
            <a:ext cx="1404342" cy="281990"/>
          </a:xfrm>
          <a:prstGeom prst="rect">
            <a:avLst/>
          </a:prstGeom>
          <a:noFill/>
        </p:spPr>
        <p:txBody>
          <a:bodyPr wrap="square" rtlCol="0">
            <a:spAutoFit/>
          </a:bodyPr>
          <a:lstStyle/>
          <a:p>
            <a:r>
              <a:rPr lang="zh-CN" altLang="en-US" sz="1200" dirty="0"/>
              <a:t>内部总部连接</a:t>
            </a:r>
          </a:p>
        </p:txBody>
      </p:sp>
      <p:sp>
        <p:nvSpPr>
          <p:cNvPr id="74" name="矩形 73"/>
          <p:cNvSpPr/>
          <p:nvPr/>
        </p:nvSpPr>
        <p:spPr>
          <a:xfrm>
            <a:off x="7557695" y="2553913"/>
            <a:ext cx="998259" cy="1123534"/>
          </a:xfrm>
          <a:prstGeom prst="rect">
            <a:avLst/>
          </a:prstGeom>
          <a:solidFill>
            <a:schemeClr val="bg2"/>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p:cNvSpPr txBox="1"/>
          <p:nvPr/>
        </p:nvSpPr>
        <p:spPr>
          <a:xfrm>
            <a:off x="7557695" y="2614991"/>
            <a:ext cx="1015911" cy="646331"/>
          </a:xfrm>
          <a:prstGeom prst="rect">
            <a:avLst/>
          </a:prstGeom>
          <a:noFill/>
        </p:spPr>
        <p:txBody>
          <a:bodyPr wrap="square" rtlCol="0">
            <a:spAutoFit/>
          </a:bodyPr>
          <a:lstStyle/>
          <a:p>
            <a:r>
              <a:rPr lang="zh-CN" altLang="en-US" sz="1200" dirty="0"/>
              <a:t>嵌入式跟踪宏单元（</a:t>
            </a:r>
            <a:r>
              <a:rPr lang="en-US" altLang="zh-CN" sz="1200" dirty="0"/>
              <a:t>ETM</a:t>
            </a:r>
            <a:r>
              <a:rPr lang="zh-CN" altLang="en-US" sz="1200" dirty="0"/>
              <a:t>）</a:t>
            </a:r>
          </a:p>
        </p:txBody>
      </p:sp>
      <p:sp>
        <p:nvSpPr>
          <p:cNvPr id="78" name="矩形 77"/>
          <p:cNvSpPr/>
          <p:nvPr/>
        </p:nvSpPr>
        <p:spPr>
          <a:xfrm>
            <a:off x="7551073" y="4298175"/>
            <a:ext cx="1046392" cy="421997"/>
          </a:xfrm>
          <a:prstGeom prst="rect">
            <a:avLst/>
          </a:prstGeom>
          <a:solidFill>
            <a:schemeClr val="bg2"/>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p:cNvSpPr txBox="1"/>
          <p:nvPr/>
        </p:nvSpPr>
        <p:spPr>
          <a:xfrm>
            <a:off x="7522722" y="4352521"/>
            <a:ext cx="998259" cy="276999"/>
          </a:xfrm>
          <a:prstGeom prst="rect">
            <a:avLst/>
          </a:prstGeom>
          <a:noFill/>
        </p:spPr>
        <p:txBody>
          <a:bodyPr wrap="square" rtlCol="0">
            <a:spAutoFit/>
          </a:bodyPr>
          <a:lstStyle/>
          <a:p>
            <a:r>
              <a:rPr lang="zh-CN" altLang="en-US" sz="1200" dirty="0"/>
              <a:t>跟踪接口</a:t>
            </a:r>
          </a:p>
        </p:txBody>
      </p:sp>
      <p:sp>
        <p:nvSpPr>
          <p:cNvPr id="82" name="矩形 81"/>
          <p:cNvSpPr/>
          <p:nvPr/>
        </p:nvSpPr>
        <p:spPr>
          <a:xfrm>
            <a:off x="7559899" y="4993136"/>
            <a:ext cx="1028740" cy="421996"/>
          </a:xfrm>
          <a:prstGeom prst="rect">
            <a:avLst/>
          </a:prstGeom>
          <a:solidFill>
            <a:schemeClr val="bg2"/>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p:cNvSpPr txBox="1"/>
          <p:nvPr/>
        </p:nvSpPr>
        <p:spPr>
          <a:xfrm>
            <a:off x="7616858" y="5054958"/>
            <a:ext cx="980607" cy="281990"/>
          </a:xfrm>
          <a:prstGeom prst="rect">
            <a:avLst/>
          </a:prstGeom>
          <a:noFill/>
        </p:spPr>
        <p:txBody>
          <a:bodyPr wrap="square" rtlCol="0">
            <a:spAutoFit/>
          </a:bodyPr>
          <a:lstStyle/>
          <a:p>
            <a:r>
              <a:rPr lang="zh-CN" altLang="en-US" sz="1200" dirty="0"/>
              <a:t>调试接口</a:t>
            </a:r>
          </a:p>
        </p:txBody>
      </p:sp>
      <p:sp>
        <p:nvSpPr>
          <p:cNvPr id="86" name="文本框 85"/>
          <p:cNvSpPr txBox="1"/>
          <p:nvPr/>
        </p:nvSpPr>
        <p:spPr>
          <a:xfrm>
            <a:off x="7557695" y="1695487"/>
            <a:ext cx="998259" cy="461665"/>
          </a:xfrm>
          <a:prstGeom prst="rect">
            <a:avLst/>
          </a:prstGeom>
          <a:noFill/>
        </p:spPr>
        <p:txBody>
          <a:bodyPr wrap="square" rtlCol="0">
            <a:spAutoFit/>
          </a:bodyPr>
          <a:lstStyle/>
          <a:p>
            <a:r>
              <a:rPr lang="zh-CN" altLang="en-US" sz="1200" dirty="0"/>
              <a:t>可选的调试子系统</a:t>
            </a:r>
          </a:p>
        </p:txBody>
      </p:sp>
      <p:cxnSp>
        <p:nvCxnSpPr>
          <p:cNvPr id="90" name="直接箭头连接符 89"/>
          <p:cNvCxnSpPr/>
          <p:nvPr/>
        </p:nvCxnSpPr>
        <p:spPr>
          <a:xfrm>
            <a:off x="6736152" y="3502559"/>
            <a:ext cx="8215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a:off x="8045253" y="3677447"/>
            <a:ext cx="5821" cy="620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a:off x="5716008" y="4608059"/>
            <a:ext cx="311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56" idx="3"/>
          </p:cNvCxnSpPr>
          <p:nvPr/>
        </p:nvCxnSpPr>
        <p:spPr>
          <a:xfrm>
            <a:off x="4443572" y="4461348"/>
            <a:ext cx="1134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p:nvPr/>
        </p:nvCxnSpPr>
        <p:spPr>
          <a:xfrm>
            <a:off x="4557015" y="3620055"/>
            <a:ext cx="0" cy="1298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flipH="1">
            <a:off x="3350286" y="4491570"/>
            <a:ext cx="904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p:nvPr/>
        </p:nvCxnSpPr>
        <p:spPr>
          <a:xfrm>
            <a:off x="3337194" y="3731155"/>
            <a:ext cx="13092" cy="1187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5523108" y="5265945"/>
            <a:ext cx="2027965" cy="0"/>
          </a:xfrm>
          <a:prstGeom prst="line">
            <a:avLst/>
          </a:prstGeom>
        </p:spPr>
        <p:style>
          <a:lnRef idx="1">
            <a:schemeClr val="accent1"/>
          </a:lnRef>
          <a:fillRef idx="0">
            <a:schemeClr val="accent1"/>
          </a:fillRef>
          <a:effectRef idx="0">
            <a:schemeClr val="accent1"/>
          </a:effectRef>
          <a:fontRef idx="minor">
            <a:schemeClr val="tx1"/>
          </a:fontRef>
        </p:style>
      </p:cxnSp>
      <p:sp>
        <p:nvSpPr>
          <p:cNvPr id="122" name="文本框 121"/>
          <p:cNvSpPr txBox="1"/>
          <p:nvPr/>
        </p:nvSpPr>
        <p:spPr>
          <a:xfrm>
            <a:off x="5782395" y="4954248"/>
            <a:ext cx="1311707" cy="276999"/>
          </a:xfrm>
          <a:prstGeom prst="rect">
            <a:avLst/>
          </a:prstGeom>
          <a:noFill/>
        </p:spPr>
        <p:txBody>
          <a:bodyPr wrap="square" rtlCol="0">
            <a:spAutoFit/>
          </a:bodyPr>
          <a:lstStyle/>
          <a:p>
            <a:r>
              <a:rPr lang="zh-CN" altLang="en-US" sz="1200" dirty="0"/>
              <a:t>调试访问端口</a:t>
            </a:r>
          </a:p>
        </p:txBody>
      </p:sp>
      <p:cxnSp>
        <p:nvCxnSpPr>
          <p:cNvPr id="127" name="直接连接符 126"/>
          <p:cNvCxnSpPr/>
          <p:nvPr/>
        </p:nvCxnSpPr>
        <p:spPr>
          <a:xfrm>
            <a:off x="5179282" y="5371005"/>
            <a:ext cx="0" cy="553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5179282" y="5924746"/>
            <a:ext cx="848691" cy="0"/>
          </a:xfrm>
          <a:prstGeom prst="line">
            <a:avLst/>
          </a:prstGeom>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5806870" y="5358277"/>
            <a:ext cx="1311707" cy="276999"/>
          </a:xfrm>
          <a:prstGeom prst="rect">
            <a:avLst/>
          </a:prstGeom>
          <a:noFill/>
        </p:spPr>
        <p:txBody>
          <a:bodyPr wrap="square" rtlCol="0">
            <a:spAutoFit/>
          </a:bodyPr>
          <a:lstStyle/>
          <a:p>
            <a:r>
              <a:rPr lang="zh-CN" altLang="en-US" sz="1200" dirty="0"/>
              <a:t>私有外设总线</a:t>
            </a:r>
          </a:p>
        </p:txBody>
      </p:sp>
      <p:sp>
        <p:nvSpPr>
          <p:cNvPr id="138" name="文本框 137"/>
          <p:cNvSpPr txBox="1"/>
          <p:nvPr/>
        </p:nvSpPr>
        <p:spPr>
          <a:xfrm>
            <a:off x="6042042" y="5793642"/>
            <a:ext cx="1311707" cy="276999"/>
          </a:xfrm>
          <a:prstGeom prst="rect">
            <a:avLst/>
          </a:prstGeom>
          <a:noFill/>
        </p:spPr>
        <p:txBody>
          <a:bodyPr wrap="square" rtlCol="0">
            <a:spAutoFit/>
          </a:bodyPr>
          <a:lstStyle/>
          <a:p>
            <a:r>
              <a:rPr lang="zh-CN" altLang="en-US" sz="1200" dirty="0"/>
              <a:t>（</a:t>
            </a:r>
            <a:r>
              <a:rPr lang="en-US" altLang="zh-CN" sz="1200" dirty="0"/>
              <a:t>PPB</a:t>
            </a:r>
            <a:r>
              <a:rPr lang="zh-CN" altLang="en-US" sz="1200" dirty="0"/>
              <a:t>）</a:t>
            </a:r>
          </a:p>
        </p:txBody>
      </p:sp>
      <p:cxnSp>
        <p:nvCxnSpPr>
          <p:cNvPr id="140" name="直接连接符 139"/>
          <p:cNvCxnSpPr/>
          <p:nvPr/>
        </p:nvCxnSpPr>
        <p:spPr>
          <a:xfrm>
            <a:off x="6618975" y="5932141"/>
            <a:ext cx="9978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p:nvPr/>
        </p:nvCxnSpPr>
        <p:spPr>
          <a:xfrm flipV="1">
            <a:off x="7616858" y="5706653"/>
            <a:ext cx="0" cy="218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直接箭头连接符 142"/>
          <p:cNvCxnSpPr/>
          <p:nvPr/>
        </p:nvCxnSpPr>
        <p:spPr>
          <a:xfrm>
            <a:off x="8599831" y="4467471"/>
            <a:ext cx="5611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6" name="文本框 145"/>
          <p:cNvSpPr txBox="1"/>
          <p:nvPr/>
        </p:nvSpPr>
        <p:spPr>
          <a:xfrm>
            <a:off x="9219798" y="4337299"/>
            <a:ext cx="998259" cy="276999"/>
          </a:xfrm>
          <a:prstGeom prst="rect">
            <a:avLst/>
          </a:prstGeom>
          <a:noFill/>
        </p:spPr>
        <p:txBody>
          <a:bodyPr wrap="square" rtlCol="0">
            <a:spAutoFit/>
          </a:bodyPr>
          <a:lstStyle/>
          <a:p>
            <a:r>
              <a:rPr lang="zh-CN" altLang="en-US" sz="1200" dirty="0"/>
              <a:t>跟踪接口</a:t>
            </a:r>
          </a:p>
        </p:txBody>
      </p:sp>
      <p:sp>
        <p:nvSpPr>
          <p:cNvPr id="150" name="文本框 149"/>
          <p:cNvSpPr txBox="1"/>
          <p:nvPr/>
        </p:nvSpPr>
        <p:spPr>
          <a:xfrm>
            <a:off x="9377777" y="4966749"/>
            <a:ext cx="946007" cy="461665"/>
          </a:xfrm>
          <a:prstGeom prst="rect">
            <a:avLst/>
          </a:prstGeom>
          <a:noFill/>
        </p:spPr>
        <p:txBody>
          <a:bodyPr wrap="square" rtlCol="0">
            <a:spAutoFit/>
          </a:bodyPr>
          <a:lstStyle/>
          <a:p>
            <a:r>
              <a:rPr lang="en-US" altLang="zh-CN" sz="1200" dirty="0"/>
              <a:t>JTAG</a:t>
            </a:r>
            <a:r>
              <a:rPr lang="zh-CN" altLang="en-US" sz="1200" dirty="0"/>
              <a:t>或串行线调试</a:t>
            </a:r>
          </a:p>
        </p:txBody>
      </p:sp>
      <p:cxnSp>
        <p:nvCxnSpPr>
          <p:cNvPr id="152" name="直接箭头连接符 151"/>
          <p:cNvCxnSpPr/>
          <p:nvPr/>
        </p:nvCxnSpPr>
        <p:spPr>
          <a:xfrm>
            <a:off x="2589501" y="5371005"/>
            <a:ext cx="0" cy="826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6" name="文本框 155"/>
          <p:cNvSpPr txBox="1"/>
          <p:nvPr/>
        </p:nvSpPr>
        <p:spPr>
          <a:xfrm>
            <a:off x="1797335" y="5412646"/>
            <a:ext cx="922448" cy="276999"/>
          </a:xfrm>
          <a:prstGeom prst="rect">
            <a:avLst/>
          </a:prstGeom>
          <a:noFill/>
        </p:spPr>
        <p:txBody>
          <a:bodyPr wrap="square" rtlCol="0">
            <a:spAutoFit/>
          </a:bodyPr>
          <a:lstStyle/>
          <a:p>
            <a:r>
              <a:rPr lang="en-US" altLang="zh-CN" sz="1200" dirty="0"/>
              <a:t>I-CODE</a:t>
            </a:r>
            <a:endParaRPr lang="zh-CN" altLang="en-US" sz="1200" dirty="0"/>
          </a:p>
        </p:txBody>
      </p:sp>
      <p:sp>
        <p:nvSpPr>
          <p:cNvPr id="158" name="文本框 157"/>
          <p:cNvSpPr txBox="1"/>
          <p:nvPr/>
        </p:nvSpPr>
        <p:spPr>
          <a:xfrm>
            <a:off x="3283943" y="5428414"/>
            <a:ext cx="922448" cy="276999"/>
          </a:xfrm>
          <a:prstGeom prst="rect">
            <a:avLst/>
          </a:prstGeom>
          <a:noFill/>
        </p:spPr>
        <p:txBody>
          <a:bodyPr wrap="square" rtlCol="0">
            <a:spAutoFit/>
          </a:bodyPr>
          <a:lstStyle/>
          <a:p>
            <a:r>
              <a:rPr lang="en-US" altLang="zh-CN" sz="1200" dirty="0"/>
              <a:t>D-CODE</a:t>
            </a:r>
            <a:endParaRPr lang="zh-CN" altLang="en-US" sz="1200" dirty="0"/>
          </a:p>
        </p:txBody>
      </p:sp>
      <p:sp>
        <p:nvSpPr>
          <p:cNvPr id="160" name="文本框 159"/>
          <p:cNvSpPr txBox="1"/>
          <p:nvPr/>
        </p:nvSpPr>
        <p:spPr>
          <a:xfrm>
            <a:off x="4280312" y="5407585"/>
            <a:ext cx="922448" cy="276999"/>
          </a:xfrm>
          <a:prstGeom prst="rect">
            <a:avLst/>
          </a:prstGeom>
          <a:noFill/>
        </p:spPr>
        <p:txBody>
          <a:bodyPr wrap="square" rtlCol="0">
            <a:spAutoFit/>
          </a:bodyPr>
          <a:lstStyle/>
          <a:p>
            <a:r>
              <a:rPr lang="zh-CN" altLang="en-US" sz="1200" dirty="0"/>
              <a:t>系统</a:t>
            </a:r>
          </a:p>
        </p:txBody>
      </p:sp>
      <p:cxnSp>
        <p:nvCxnSpPr>
          <p:cNvPr id="166" name="直接箭头连接符 165"/>
          <p:cNvCxnSpPr/>
          <p:nvPr/>
        </p:nvCxnSpPr>
        <p:spPr>
          <a:xfrm>
            <a:off x="3210591" y="5380584"/>
            <a:ext cx="0" cy="826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p:nvPr/>
        </p:nvCxnSpPr>
        <p:spPr>
          <a:xfrm>
            <a:off x="4217326" y="5380584"/>
            <a:ext cx="0" cy="826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9" name="文本框 168"/>
          <p:cNvSpPr txBox="1"/>
          <p:nvPr/>
        </p:nvSpPr>
        <p:spPr>
          <a:xfrm>
            <a:off x="2335405" y="6260186"/>
            <a:ext cx="1247012" cy="461665"/>
          </a:xfrm>
          <a:prstGeom prst="rect">
            <a:avLst/>
          </a:prstGeom>
          <a:noFill/>
        </p:spPr>
        <p:txBody>
          <a:bodyPr wrap="square" rtlCol="0">
            <a:spAutoFit/>
          </a:bodyPr>
          <a:lstStyle/>
          <a:p>
            <a:r>
              <a:rPr lang="zh-CN" altLang="en-US" sz="1200" dirty="0"/>
              <a:t>程序存储器的总线接口</a:t>
            </a:r>
          </a:p>
        </p:txBody>
      </p:sp>
      <p:sp>
        <p:nvSpPr>
          <p:cNvPr id="171" name="文本框 170"/>
          <p:cNvSpPr txBox="1"/>
          <p:nvPr/>
        </p:nvSpPr>
        <p:spPr>
          <a:xfrm>
            <a:off x="3626806" y="6270222"/>
            <a:ext cx="1247012" cy="461665"/>
          </a:xfrm>
          <a:prstGeom prst="rect">
            <a:avLst/>
          </a:prstGeom>
          <a:noFill/>
        </p:spPr>
        <p:txBody>
          <a:bodyPr wrap="square" rtlCol="0">
            <a:spAutoFit/>
          </a:bodyPr>
          <a:lstStyle/>
          <a:p>
            <a:r>
              <a:rPr lang="zh-CN" altLang="en-US" sz="1200" dirty="0"/>
              <a:t>系统总线接口（</a:t>
            </a:r>
            <a:r>
              <a:rPr lang="en-US" altLang="zh-CN" sz="1200" dirty="0"/>
              <a:t>RAM+</a:t>
            </a:r>
            <a:r>
              <a:rPr lang="zh-CN" altLang="en-US" sz="1200" dirty="0"/>
              <a:t>外设）</a:t>
            </a:r>
          </a:p>
        </p:txBody>
      </p:sp>
      <p:cxnSp>
        <p:nvCxnSpPr>
          <p:cNvPr id="173" name="直接箭头连接符 172"/>
          <p:cNvCxnSpPr/>
          <p:nvPr/>
        </p:nvCxnSpPr>
        <p:spPr>
          <a:xfrm>
            <a:off x="745398" y="2496652"/>
            <a:ext cx="15717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p:nvPr/>
        </p:nvCxnSpPr>
        <p:spPr>
          <a:xfrm>
            <a:off x="745398" y="2591549"/>
            <a:ext cx="15717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p:nvPr/>
        </p:nvCxnSpPr>
        <p:spPr>
          <a:xfrm>
            <a:off x="745398" y="2667734"/>
            <a:ext cx="15717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p:nvPr/>
        </p:nvCxnSpPr>
        <p:spPr>
          <a:xfrm>
            <a:off x="745398" y="2813380"/>
            <a:ext cx="15717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p:nvPr/>
        </p:nvCxnSpPr>
        <p:spPr>
          <a:xfrm>
            <a:off x="745398" y="2919683"/>
            <a:ext cx="15717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直接箭头连接符 177"/>
          <p:cNvCxnSpPr/>
          <p:nvPr/>
        </p:nvCxnSpPr>
        <p:spPr>
          <a:xfrm>
            <a:off x="745398" y="3067955"/>
            <a:ext cx="15717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直接箭头连接符 178"/>
          <p:cNvCxnSpPr/>
          <p:nvPr/>
        </p:nvCxnSpPr>
        <p:spPr>
          <a:xfrm>
            <a:off x="745398" y="3115680"/>
            <a:ext cx="15717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直接箭头连接符 179"/>
          <p:cNvCxnSpPr/>
          <p:nvPr/>
        </p:nvCxnSpPr>
        <p:spPr>
          <a:xfrm>
            <a:off x="745398" y="2992436"/>
            <a:ext cx="15717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1" name="直接箭头连接符 180"/>
          <p:cNvCxnSpPr/>
          <p:nvPr/>
        </p:nvCxnSpPr>
        <p:spPr>
          <a:xfrm>
            <a:off x="745398" y="3192074"/>
            <a:ext cx="15717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p:nvPr/>
        </p:nvCxnSpPr>
        <p:spPr>
          <a:xfrm>
            <a:off x="745398" y="2747851"/>
            <a:ext cx="15717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3" name="直接箭头连接符 182"/>
          <p:cNvCxnSpPr/>
          <p:nvPr/>
        </p:nvCxnSpPr>
        <p:spPr>
          <a:xfrm>
            <a:off x="745398" y="2879643"/>
            <a:ext cx="15717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直接箭头连接符 183"/>
          <p:cNvCxnSpPr/>
          <p:nvPr/>
        </p:nvCxnSpPr>
        <p:spPr>
          <a:xfrm>
            <a:off x="745398" y="2436197"/>
            <a:ext cx="15717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6" name="矩形 185"/>
          <p:cNvSpPr/>
          <p:nvPr/>
        </p:nvSpPr>
        <p:spPr>
          <a:xfrm>
            <a:off x="1170124" y="1808412"/>
            <a:ext cx="455411" cy="1986958"/>
          </a:xfrm>
          <a:prstGeom prst="rect">
            <a:avLst/>
          </a:prstGeom>
          <a:solidFill>
            <a:schemeClr val="bg2"/>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文本框 188"/>
          <p:cNvSpPr txBox="1"/>
          <p:nvPr/>
        </p:nvSpPr>
        <p:spPr>
          <a:xfrm>
            <a:off x="1233316" y="1938046"/>
            <a:ext cx="369332" cy="1875798"/>
          </a:xfrm>
          <a:prstGeom prst="rect">
            <a:avLst/>
          </a:prstGeom>
          <a:noFill/>
        </p:spPr>
        <p:txBody>
          <a:bodyPr vert="eaVert" wrap="square" rtlCol="0">
            <a:spAutoFit/>
          </a:bodyPr>
          <a:lstStyle/>
          <a:p>
            <a:r>
              <a:rPr lang="zh-CN" altLang="en-US" sz="1200" dirty="0"/>
              <a:t>唤醒中断控制器（）</a:t>
            </a:r>
            <a:r>
              <a:rPr lang="en-US" altLang="zh-CN" sz="1200" dirty="0"/>
              <a:t>WIC</a:t>
            </a:r>
            <a:r>
              <a:rPr lang="zh-CN" altLang="en-US" sz="1200" dirty="0"/>
              <a:t>）</a:t>
            </a:r>
          </a:p>
        </p:txBody>
      </p:sp>
      <p:sp>
        <p:nvSpPr>
          <p:cNvPr id="191" name="文本框 190"/>
          <p:cNvSpPr txBox="1"/>
          <p:nvPr/>
        </p:nvSpPr>
        <p:spPr>
          <a:xfrm>
            <a:off x="112241" y="2647246"/>
            <a:ext cx="922448" cy="276999"/>
          </a:xfrm>
          <a:prstGeom prst="rect">
            <a:avLst/>
          </a:prstGeom>
          <a:noFill/>
        </p:spPr>
        <p:txBody>
          <a:bodyPr wrap="square" rtlCol="0">
            <a:spAutoFit/>
          </a:bodyPr>
          <a:lstStyle/>
          <a:p>
            <a:r>
              <a:rPr lang="zh-CN" altLang="en-US" sz="1200" dirty="0"/>
              <a:t>中断</a:t>
            </a:r>
          </a:p>
        </p:txBody>
      </p:sp>
      <p:cxnSp>
        <p:nvCxnSpPr>
          <p:cNvPr id="193" name="直接箭头连接符 192"/>
          <p:cNvCxnSpPr/>
          <p:nvPr/>
        </p:nvCxnSpPr>
        <p:spPr>
          <a:xfrm>
            <a:off x="1625535" y="3411237"/>
            <a:ext cx="69165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6" name="直接箭头连接符 225"/>
          <p:cNvCxnSpPr/>
          <p:nvPr/>
        </p:nvCxnSpPr>
        <p:spPr>
          <a:xfrm>
            <a:off x="6790685" y="4491372"/>
            <a:ext cx="759264" cy="8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8" name="直接箭头连接符 227"/>
          <p:cNvCxnSpPr/>
          <p:nvPr/>
        </p:nvCxnSpPr>
        <p:spPr>
          <a:xfrm>
            <a:off x="8588639" y="5231552"/>
            <a:ext cx="69165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063596" y="250609"/>
            <a:ext cx="5951537" cy="686239"/>
          </a:xfrm>
        </p:spPr>
        <p:txBody>
          <a:bodyPr>
            <a:normAutofit/>
          </a:bodyPr>
          <a:lstStyle/>
          <a:p>
            <a:pPr algn="l">
              <a:buClrTx/>
              <a:buSzTx/>
            </a:pPr>
            <a:r>
              <a:rPr lang="en-US" altLang="zh-CN" sz="2800" dirty="0">
                <a:solidFill>
                  <a:srgbClr val="202020"/>
                </a:solidFill>
                <a:latin typeface="微软雅黑" panose="020B0503020204020204" pitchFamily="34" charset="-122"/>
                <a:ea typeface="微软雅黑" panose="020B0503020204020204" pitchFamily="34" charset="-122"/>
              </a:rPr>
              <a:t>2.1.3 </a:t>
            </a:r>
            <a:r>
              <a:rPr lang="zh-CN" altLang="en-US" sz="2800" dirty="0">
                <a:solidFill>
                  <a:srgbClr val="202020"/>
                </a:solidFill>
                <a:latin typeface="微软雅黑" panose="020B0503020204020204" pitchFamily="34" charset="-122"/>
                <a:ea typeface="微软雅黑" panose="020B0503020204020204" pitchFamily="34" charset="-122"/>
              </a:rPr>
              <a:t>内核架构</a:t>
            </a:r>
          </a:p>
        </p:txBody>
      </p:sp>
      <p:sp>
        <p:nvSpPr>
          <p:cNvPr id="100" name="文本框 99"/>
          <p:cNvSpPr txBox="1"/>
          <p:nvPr/>
        </p:nvSpPr>
        <p:spPr>
          <a:xfrm>
            <a:off x="55872" y="4552413"/>
            <a:ext cx="5080000" cy="307777"/>
          </a:xfrm>
          <a:prstGeom prst="rect">
            <a:avLst/>
          </a:prstGeom>
          <a:noFill/>
          <a:ln w="9525">
            <a:noFill/>
          </a:ln>
        </p:spPr>
        <p:txBody>
          <a:bodyPr>
            <a:spAutoFit/>
          </a:bodyPr>
          <a:lstStyle/>
          <a:p>
            <a:pPr algn="ctr">
              <a:buClrTx/>
              <a:buSzTx/>
              <a:buFontTx/>
            </a:pPr>
            <a:r>
              <a:rPr lang="zh-CN" sz="1400" b="0" dirty="0">
                <a:latin typeface="微软雅黑" panose="020B0503020204020204" pitchFamily="34" charset="-122"/>
                <a:ea typeface="微软雅黑" panose="020B0503020204020204" pitchFamily="34" charset="-122"/>
                <a:cs typeface="微软雅黑" panose="020B0503020204020204" pitchFamily="34" charset="-122"/>
              </a:rPr>
              <a:t>ARM Cortex M3/M4系列处理器框图</a:t>
            </a:r>
            <a:endParaRPr lang="zh-CN" sz="14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a:picLocks noChangeAspect="1"/>
          </p:cNvPicPr>
          <p:nvPr>
            <p:custDataLst>
              <p:tags r:id="rId1"/>
            </p:custDataLst>
          </p:nvPr>
        </p:nvPicPr>
        <p:blipFill>
          <a:blip r:embed="rId4"/>
          <a:stretch>
            <a:fillRect/>
          </a:stretch>
        </p:blipFill>
        <p:spPr>
          <a:xfrm>
            <a:off x="193901" y="1390201"/>
            <a:ext cx="5851474" cy="3162212"/>
          </a:xfrm>
          <a:prstGeom prst="rect">
            <a:avLst/>
          </a:prstGeom>
        </p:spPr>
      </p:pic>
      <p:sp>
        <p:nvSpPr>
          <p:cNvPr id="13" name="文本框 12"/>
          <p:cNvSpPr txBox="1"/>
          <p:nvPr/>
        </p:nvSpPr>
        <p:spPr>
          <a:xfrm>
            <a:off x="6183404" y="1183160"/>
            <a:ext cx="5814695" cy="4491679"/>
          </a:xfrm>
          <a:prstGeom prst="rect">
            <a:avLst/>
          </a:prstGeom>
          <a:noFill/>
          <a:ln w="9525">
            <a:noFill/>
          </a:ln>
        </p:spPr>
        <p:txBody>
          <a:bodyPr wrap="square">
            <a:spAutoFit/>
          </a:bodyPr>
          <a:lstStyle/>
          <a:p>
            <a:pPr indent="0">
              <a:lnSpc>
                <a:spcPct val="150000"/>
              </a:lnSpc>
            </a:pPr>
            <a:r>
              <a:rPr lang="zh-CN" altLang="en-US" sz="1200" b="0" dirty="0">
                <a:latin typeface="微软雅黑" panose="020B0503020204020204" pitchFamily="34" charset="-122"/>
                <a:ea typeface="微软雅黑" panose="020B0503020204020204" pitchFamily="34" charset="-122"/>
                <a:cs typeface="微软雅黑" panose="020B0503020204020204" pitchFamily="34" charset="-122"/>
              </a:rPr>
              <a:t>内核：</a:t>
            </a:r>
            <a:r>
              <a:rPr lang="zh-CN" sz="1200" b="0" dirty="0">
                <a:latin typeface="微软雅黑" panose="020B0503020204020204" pitchFamily="34" charset="-122"/>
                <a:ea typeface="微软雅黑" panose="020B0503020204020204" pitchFamily="34" charset="-122"/>
                <a:cs typeface="微软雅黑" panose="020B0503020204020204" pitchFamily="34" charset="-122"/>
              </a:rPr>
              <a:t>内核的核心就是那个“取指、译码、执行”框，这个部分体现了程序执行的核心思想。从存储器中把代码取出来，然后翻译一下，最后执行。</a:t>
            </a:r>
          </a:p>
          <a:p>
            <a:pPr indent="0">
              <a:lnSpc>
                <a:spcPct val="150000"/>
              </a:lnSpc>
            </a:pPr>
            <a:endParaRPr lang="zh-CN" sz="1200" b="0" dirty="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pPr>
            <a:r>
              <a:rPr lang="zh-CN" altLang="en-US" sz="1200" b="0" dirty="0">
                <a:latin typeface="微软雅黑" panose="020B0503020204020204" pitchFamily="34" charset="-122"/>
                <a:ea typeface="微软雅黑" panose="020B0503020204020204" pitchFamily="34" charset="-122"/>
                <a:cs typeface="微软雅黑" panose="020B0503020204020204" pitchFamily="34" charset="-122"/>
              </a:rPr>
              <a:t>特殊功能寄存器：</a:t>
            </a:r>
            <a:r>
              <a:rPr lang="zh-CN" sz="1200" b="0" dirty="0">
                <a:latin typeface="微软雅黑" panose="020B0503020204020204" pitchFamily="34" charset="-122"/>
                <a:ea typeface="微软雅黑" panose="020B0503020204020204" pitchFamily="34" charset="-122"/>
                <a:cs typeface="微软雅黑" panose="020B0503020204020204" pitchFamily="34" charset="-122"/>
              </a:rPr>
              <a:t>寄存器组也是RAM，只不过这些RAM位于内核里，是专门为内核服务的。为什么不用外面的普通RAM呢，当然还是从性价比的角度触发的。寄存器在内核中，因此内核可以直接访问和操作，访问相当直接，速度和内核一样。但是，内核中的寄存器一般不会很多，</a:t>
            </a:r>
            <a:r>
              <a:rPr lang="zh-CN" altLang="en-US" sz="1200" b="0" dirty="0">
                <a:latin typeface="微软雅黑" panose="020B0503020204020204" pitchFamily="34" charset="-122"/>
                <a:ea typeface="微软雅黑" panose="020B0503020204020204" pitchFamily="34" charset="-122"/>
                <a:cs typeface="微软雅黑" panose="020B0503020204020204" pitchFamily="34" charset="-122"/>
              </a:rPr>
              <a:t>早期</a:t>
            </a:r>
            <a:r>
              <a:rPr lang="zh-CN" sz="1200" b="0" dirty="0">
                <a:latin typeface="微软雅黑" panose="020B0503020204020204" pitchFamily="34" charset="-122"/>
                <a:ea typeface="微软雅黑" panose="020B0503020204020204" pitchFamily="34" charset="-122"/>
                <a:cs typeface="微软雅黑" panose="020B0503020204020204" pitchFamily="34" charset="-122"/>
              </a:rPr>
              <a:t>ARM架构基本就是16个寄存器，这些寄存器专门服务于内核，所以一般又称特殊功能寄存器。</a:t>
            </a:r>
          </a:p>
          <a:p>
            <a:pPr indent="0">
              <a:lnSpc>
                <a:spcPct val="150000"/>
              </a:lnSpc>
            </a:pPr>
            <a:endParaRPr lang="zh-CN" sz="1200" b="0" dirty="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pPr>
            <a:r>
              <a:rPr lang="zh-CN" altLang="en-US" sz="1200" b="0" dirty="0">
                <a:latin typeface="微软雅黑" panose="020B0503020204020204" pitchFamily="34" charset="-122"/>
                <a:ea typeface="微软雅黑" panose="020B0503020204020204" pitchFamily="34" charset="-122"/>
                <a:cs typeface="微软雅黑" panose="020B0503020204020204" pitchFamily="34" charset="-122"/>
              </a:rPr>
              <a:t>中断控制器：</a:t>
            </a:r>
            <a:r>
              <a:rPr lang="zh-CN" sz="1200" b="0" dirty="0">
                <a:latin typeface="微软雅黑" panose="020B0503020204020204" pitchFamily="34" charset="-122"/>
                <a:ea typeface="微软雅黑" panose="020B0503020204020204" pitchFamily="34" charset="-122"/>
                <a:cs typeface="微软雅黑" panose="020B0503020204020204" pitchFamily="34" charset="-122"/>
              </a:rPr>
              <a:t>我们强调一下那个</a:t>
            </a:r>
            <a:r>
              <a:rPr lang="en-US" sz="1200" b="0" dirty="0">
                <a:latin typeface="微软雅黑" panose="020B0503020204020204" pitchFamily="34" charset="-122"/>
                <a:ea typeface="微软雅黑" panose="020B0503020204020204" pitchFamily="34" charset="-122"/>
                <a:cs typeface="微软雅黑" panose="020B0503020204020204" pitchFamily="34" charset="-122"/>
              </a:rPr>
              <a:t>“NVIC”(Nested Vectored Interrupt Controller, </a:t>
            </a:r>
            <a:r>
              <a:rPr lang="zh-CN" sz="1200" b="0" dirty="0">
                <a:latin typeface="微软雅黑" panose="020B0503020204020204" pitchFamily="34" charset="-122"/>
                <a:ea typeface="微软雅黑" panose="020B0503020204020204" pitchFamily="34" charset="-122"/>
                <a:cs typeface="微软雅黑" panose="020B0503020204020204" pitchFamily="34" charset="-122"/>
              </a:rPr>
              <a:t>嵌套向量中断控制器的简称</a:t>
            </a:r>
            <a:r>
              <a:rPr lang="en-US" sz="1200" b="0" dirty="0">
                <a:latin typeface="微软雅黑" panose="020B0503020204020204" pitchFamily="34" charset="-122"/>
                <a:ea typeface="微软雅黑" panose="020B0503020204020204" pitchFamily="34" charset="-122"/>
                <a:cs typeface="微软雅黑" panose="020B0503020204020204" pitchFamily="34" charset="-122"/>
              </a:rPr>
              <a:t>)</a:t>
            </a:r>
            <a:r>
              <a:rPr lang="zh-CN" sz="1200" b="0" dirty="0">
                <a:latin typeface="微软雅黑" panose="020B0503020204020204" pitchFamily="34" charset="-122"/>
                <a:ea typeface="微软雅黑" panose="020B0503020204020204" pitchFamily="34" charset="-122"/>
                <a:cs typeface="微软雅黑" panose="020B0503020204020204" pitchFamily="34" charset="-122"/>
              </a:rPr>
              <a:t>。程序执行的时候，如果有外界的事件需要处理怎么办？中断就是打断MCU当前的工作，告诉MCU需要处理一些其他事情。</a:t>
            </a:r>
            <a:endParaRPr lang="en-US" altLang="zh-CN" sz="1200" b="0" dirty="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pPr>
            <a:endParaRPr lang="en-US" altLang="zh-CN" sz="1200" b="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1200" b="0" dirty="0">
                <a:latin typeface="微软雅黑" panose="020B0503020204020204" pitchFamily="34" charset="-122"/>
                <a:ea typeface="微软雅黑" panose="020B0503020204020204" pitchFamily="34" charset="-122"/>
                <a:cs typeface="微软雅黑" panose="020B0503020204020204" pitchFamily="34" charset="-122"/>
              </a:rPr>
              <a:t>调试接口：</a:t>
            </a:r>
            <a:r>
              <a:rPr lang="zh-CN" altLang="zh-CN" sz="1200" b="0" dirty="0">
                <a:latin typeface="微软雅黑" panose="020B0503020204020204" pitchFamily="34" charset="-122"/>
                <a:ea typeface="微软雅黑" panose="020B0503020204020204" pitchFamily="34" charset="-122"/>
                <a:cs typeface="微软雅黑" panose="020B0503020204020204" pitchFamily="34" charset="-122"/>
              </a:rPr>
              <a:t>接下来，看上图中的深色实心部分，这部分是和调试相关的。如果仿真调试部分的电路放在内核里，一般调试起来就比较流畅，而且可以支持比较高阶的调试功能，有助于工程师分析和解决问题。</a:t>
            </a:r>
          </a:p>
        </p:txBody>
      </p:sp>
      <p:sp>
        <p:nvSpPr>
          <p:cNvPr id="15" name="文本框 14"/>
          <p:cNvSpPr txBox="1"/>
          <p:nvPr/>
        </p:nvSpPr>
        <p:spPr>
          <a:xfrm>
            <a:off x="654225" y="5383121"/>
            <a:ext cx="5391150" cy="923330"/>
          </a:xfrm>
          <a:prstGeom prst="rect">
            <a:avLst/>
          </a:prstGeom>
          <a:noFill/>
        </p:spPr>
        <p:txBody>
          <a:bodyPr wrap="square" rtlCol="0">
            <a:spAutoFit/>
          </a:bodyPr>
          <a:lstStyle/>
          <a:p>
            <a:r>
              <a:rPr lang="zh-CN" altLang="zh-CN" sz="1800" b="0" dirty="0">
                <a:latin typeface="微软雅黑" panose="020B0503020204020204" pitchFamily="34" charset="-122"/>
                <a:ea typeface="微软雅黑" panose="020B0503020204020204" pitchFamily="34" charset="-122"/>
                <a:cs typeface="微软雅黑" panose="020B0503020204020204" pitchFamily="34" charset="-122"/>
              </a:rPr>
              <a:t>作为工程师，当新接触到一个平台或MCU时，首先要了解其芯片本身的一些基本特性，这个工作可以帮助你解决“做什么？”的问题。</a:t>
            </a:r>
          </a:p>
        </p:txBody>
      </p:sp>
    </p:spTree>
  </p:cSld>
  <p:clrMapOvr>
    <a:masterClrMapping/>
  </p:clrMapOvr>
  <p:transition spd="slow" advClick="0">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2114"/>
          </a:xfrm>
          <a:prstGeom prst="rect">
            <a:avLst/>
          </a:prstGeom>
          <a:solidFill>
            <a:srgbClr val="F2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rgbClr val="FFFFFF"/>
              </a:solidFill>
              <a:latin typeface="微软雅黑" panose="020B0503020204020204" pitchFamily="34" charset="-122"/>
              <a:ea typeface="微软雅黑" panose="020B0503020204020204" pitchFamily="34" charset="-122"/>
              <a:sym typeface="+mn-ea"/>
            </a:endParaRPr>
          </a:p>
        </p:txBody>
      </p:sp>
      <p:sp>
        <p:nvSpPr>
          <p:cNvPr id="5" name="文本框 4"/>
          <p:cNvSpPr txBox="1"/>
          <p:nvPr>
            <p:custDataLst>
              <p:tags r:id="rId3"/>
            </p:custDataLst>
          </p:nvPr>
        </p:nvSpPr>
        <p:spPr>
          <a:xfrm>
            <a:off x="304800" y="151130"/>
            <a:ext cx="6061710" cy="609600"/>
          </a:xfrm>
          <a:prstGeom prst="rect">
            <a:avLst/>
          </a:prstGeom>
          <a:noFill/>
        </p:spPr>
        <p:txBody>
          <a:bodyPr wrap="square" rtlCol="0" anchor="ctr">
            <a:noAutofit/>
          </a:bodyPr>
          <a:lstStyle/>
          <a:p>
            <a:pPr marL="0" algn="l">
              <a:lnSpc>
                <a:spcPct val="90000"/>
              </a:lnSpc>
              <a:spcBef>
                <a:spcPts val="1000"/>
              </a:spcBef>
              <a:buClrTx/>
              <a:buSzTx/>
              <a:buFont typeface="Arial" panose="020B0604020202020204" pitchFamily="34" charset="0"/>
              <a:buNone/>
            </a:pPr>
            <a:r>
              <a:rPr lang="en-US" altLang="zh-CN" sz="2800" dirty="0">
                <a:solidFill>
                  <a:srgbClr val="202020"/>
                </a:solidFill>
                <a:latin typeface="微软雅黑" panose="020B0503020204020204" pitchFamily="34" charset="-122"/>
                <a:ea typeface="微软雅黑" panose="020B0503020204020204" pitchFamily="34" charset="-122"/>
              </a:rPr>
              <a:t>MCU</a:t>
            </a:r>
            <a:r>
              <a:rPr lang="zh-CN" altLang="en-US" sz="2800" dirty="0">
                <a:solidFill>
                  <a:srgbClr val="202020"/>
                </a:solidFill>
                <a:latin typeface="微软雅黑" panose="020B0503020204020204" pitchFamily="34" charset="-122"/>
                <a:ea typeface="微软雅黑" panose="020B0503020204020204" pitchFamily="34" charset="-122"/>
              </a:rPr>
              <a:t>调试软件平台</a:t>
            </a:r>
          </a:p>
        </p:txBody>
      </p:sp>
      <p:sp>
        <p:nvSpPr>
          <p:cNvPr id="11" name="Title 6"/>
          <p:cNvSpPr txBox="1"/>
          <p:nvPr>
            <p:custDataLst>
              <p:tags r:id="rId4"/>
            </p:custDataLst>
          </p:nvPr>
        </p:nvSpPr>
        <p:spPr>
          <a:xfrm>
            <a:off x="243205" y="1521460"/>
            <a:ext cx="5671820" cy="4726940"/>
          </a:xfrm>
          <a:prstGeom prst="rect">
            <a:avLst/>
          </a:prstGeom>
          <a:noFill/>
          <a:ln w="3175">
            <a:noFill/>
            <a:prstDash val="dash"/>
          </a:ln>
        </p:spPr>
        <p:txBody>
          <a:bodyPr wrap="square" lIns="91440" tIns="45720" rIns="91440" bIns="4572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30000"/>
              </a:lnSpc>
              <a:spcBef>
                <a:spcPts val="1000"/>
              </a:spcBef>
              <a:spcAft>
                <a:spcPts val="0"/>
              </a:spcAft>
              <a:buSzPct val="100000"/>
              <a:buFont typeface="Wingdings" panose="05000000000000000000" charset="0"/>
              <a:buNone/>
            </a:pPr>
            <a:r>
              <a:rPr lang="zh-CN" sz="14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接下来就要考虑这个平台或MCU应该如何调试，需要什么样的软件和硬件。这是解决“怎么做？”的问题。</a:t>
            </a:r>
          </a:p>
          <a:p>
            <a:pPr marL="0" lvl="0" indent="-285750" algn="l" fontAlgn="ctr">
              <a:lnSpc>
                <a:spcPct val="130000"/>
              </a:lnSpc>
              <a:spcBef>
                <a:spcPts val="1000"/>
              </a:spcBef>
              <a:spcAft>
                <a:spcPts val="0"/>
              </a:spcAft>
              <a:buSzPct val="100000"/>
              <a:buFont typeface="Wingdings" panose="05000000000000000000" charset="0"/>
              <a:buNone/>
            </a:pPr>
            <a:r>
              <a:rPr lang="zh-CN" sz="14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在我们课程中硬件平台已经为大家准备好了，软件需要大家到</a:t>
            </a:r>
            <a:r>
              <a:rPr lang="en-US" altLang="zh-CN" sz="1800" u="sng"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hlinkClick r:id="rId7"/>
              </a:rPr>
              <a:t>https://www.keil.com/</a:t>
            </a:r>
            <a:r>
              <a:rPr lang="zh-CN" sz="14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去下载。</a:t>
            </a:r>
          </a:p>
        </p:txBody>
      </p:sp>
      <p:pic>
        <p:nvPicPr>
          <p:cNvPr id="7" name="图片 6"/>
          <p:cNvPicPr/>
          <p:nvPr/>
        </p:nvPicPr>
        <p:blipFill rotWithShape="1">
          <a:blip r:embed="rId8"/>
          <a:srcRect b="8677"/>
          <a:stretch>
            <a:fillRect/>
          </a:stretch>
        </p:blipFill>
        <p:spPr>
          <a:xfrm>
            <a:off x="6096000" y="1063244"/>
            <a:ext cx="5671820" cy="5417896"/>
          </a:xfrm>
          <a:prstGeom prst="rect">
            <a:avLst/>
          </a:prstGeom>
        </p:spPr>
      </p:pic>
    </p:spTree>
    <p:custDataLst>
      <p:tags r:id="rId1"/>
    </p:custDataLst>
  </p:cSld>
  <p:clrMapOvr>
    <a:masterClrMapping/>
  </p:clrMapOvr>
  <p:transition spd="slow" advClick="0">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24000"/>
            <a:ext cx="12192000" cy="3962400"/>
          </a:xfrm>
          <a:prstGeom prst="rect">
            <a:avLst/>
          </a:prstGeom>
          <a:solidFill>
            <a:srgbClr val="F2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rgbClr val="FFFFFF"/>
              </a:solidFill>
              <a:latin typeface="微软雅黑" panose="020B0503020204020204" pitchFamily="34" charset="-122"/>
              <a:ea typeface="微软雅黑" panose="020B0503020204020204" pitchFamily="34" charset="-122"/>
              <a:sym typeface="+mn-ea"/>
            </a:endParaRPr>
          </a:p>
        </p:txBody>
      </p:sp>
      <p:sp>
        <p:nvSpPr>
          <p:cNvPr id="5" name="文本框 4"/>
          <p:cNvSpPr txBox="1"/>
          <p:nvPr>
            <p:custDataLst>
              <p:tags r:id="rId3"/>
            </p:custDataLst>
          </p:nvPr>
        </p:nvSpPr>
        <p:spPr>
          <a:xfrm>
            <a:off x="8528304" y="1828800"/>
            <a:ext cx="1225296" cy="3352800"/>
          </a:xfrm>
          <a:prstGeom prst="rect">
            <a:avLst/>
          </a:prstGeom>
          <a:noFill/>
        </p:spPr>
        <p:txBody>
          <a:bodyPr vert="eaVert" wrap="square" rtlCol="0" anchor="b">
            <a:noAutofit/>
          </a:bodyPr>
          <a:lstStyle/>
          <a:p>
            <a:pPr marL="0" indent="0" algn="l">
              <a:lnSpc>
                <a:spcPct val="100000"/>
              </a:lnSpc>
              <a:spcBef>
                <a:spcPts val="0"/>
              </a:spcBef>
              <a:spcAft>
                <a:spcPts val="0"/>
              </a:spcAft>
              <a:buSzPct val="100000"/>
            </a:pPr>
            <a:r>
              <a:rPr lang="zh-CN" altLang="en-US" sz="3200" b="1" spc="300" dirty="0">
                <a:solidFill>
                  <a:srgbClr val="4472C4"/>
                </a:solidFill>
                <a:latin typeface="微软雅黑" panose="020B0503020204020204" pitchFamily="34" charset="-122"/>
                <a:ea typeface="微软雅黑" panose="020B0503020204020204" pitchFamily="34" charset="-122"/>
              </a:rPr>
              <a:t> </a:t>
            </a:r>
          </a:p>
          <a:p>
            <a:pPr marL="0" indent="0" algn="l">
              <a:lnSpc>
                <a:spcPct val="100000"/>
              </a:lnSpc>
              <a:spcBef>
                <a:spcPts val="0"/>
              </a:spcBef>
              <a:spcAft>
                <a:spcPts val="0"/>
              </a:spcAft>
              <a:buSzPct val="100000"/>
            </a:pPr>
            <a:r>
              <a:rPr lang="en-US" altLang="zh-CN" sz="3200" b="1" spc="300" dirty="0">
                <a:solidFill>
                  <a:srgbClr val="4472C4"/>
                </a:solidFill>
                <a:latin typeface="微软雅黑" panose="020B0503020204020204" pitchFamily="34" charset="-122"/>
                <a:ea typeface="微软雅黑" panose="020B0503020204020204" pitchFamily="34" charset="-122"/>
              </a:rPr>
              <a:t>2.2</a:t>
            </a:r>
          </a:p>
          <a:p>
            <a:pPr marL="0" indent="0" algn="l">
              <a:lnSpc>
                <a:spcPct val="100000"/>
              </a:lnSpc>
              <a:spcBef>
                <a:spcPts val="0"/>
              </a:spcBef>
              <a:spcAft>
                <a:spcPts val="0"/>
              </a:spcAft>
              <a:buSzPct val="100000"/>
            </a:pPr>
            <a:r>
              <a:rPr lang="zh-CN" altLang="en-US" sz="3200" b="1" spc="300" dirty="0">
                <a:solidFill>
                  <a:srgbClr val="4472C4"/>
                </a:solidFill>
                <a:latin typeface="微软雅黑" panose="020B0503020204020204" pitchFamily="34" charset="-122"/>
                <a:ea typeface="微软雅黑" panose="020B0503020204020204" pitchFamily="34" charset="-122"/>
              </a:rPr>
              <a:t>单片机的架构</a:t>
            </a:r>
          </a:p>
        </p:txBody>
      </p:sp>
      <p:sp>
        <p:nvSpPr>
          <p:cNvPr id="3" name="文本框 2"/>
          <p:cNvSpPr txBox="1"/>
          <p:nvPr>
            <p:custDataLst>
              <p:tags r:id="rId4"/>
            </p:custDataLst>
          </p:nvPr>
        </p:nvSpPr>
        <p:spPr>
          <a:xfrm>
            <a:off x="3490595" y="1828800"/>
            <a:ext cx="4138295" cy="1018540"/>
          </a:xfrm>
          <a:prstGeom prst="rect">
            <a:avLst/>
          </a:prstGeom>
          <a:noFill/>
        </p:spPr>
        <p:txBody>
          <a:bodyPr wrap="square" rtlCol="0">
            <a:noAutofit/>
          </a:bodyPr>
          <a:lstStyle/>
          <a:p>
            <a:pPr marL="0" lvl="0" indent="0" algn="l">
              <a:lnSpc>
                <a:spcPct val="130000"/>
              </a:lnSpc>
              <a:spcBef>
                <a:spcPts val="0"/>
              </a:spcBef>
              <a:spcAft>
                <a:spcPts val="0"/>
              </a:spcAft>
              <a:buSzPct val="100000"/>
            </a:pPr>
            <a:r>
              <a:rPr lang="zh-CN" altLang="en-US" spc="150" dirty="0">
                <a:solidFill>
                  <a:srgbClr val="000000"/>
                </a:solidFill>
                <a:latin typeface="Arial" panose="020B0604020202020204" pitchFamily="34" charset="0"/>
                <a:ea typeface="微软雅黑" panose="020B0503020204020204" pitchFamily="34" charset="-122"/>
              </a:rPr>
              <a:t>计算机的发展</a:t>
            </a:r>
          </a:p>
        </p:txBody>
      </p:sp>
      <p:sp>
        <p:nvSpPr>
          <p:cNvPr id="18" name="椭圆 17"/>
          <p:cNvSpPr/>
          <p:nvPr>
            <p:custDataLst>
              <p:tags r:id="rId5"/>
            </p:custDataLst>
          </p:nvPr>
        </p:nvSpPr>
        <p:spPr>
          <a:xfrm>
            <a:off x="3030855" y="1910080"/>
            <a:ext cx="367030" cy="367030"/>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400" b="1" dirty="0">
                <a:solidFill>
                  <a:srgbClr val="FFFFFF"/>
                </a:solidFill>
              </a:rPr>
              <a:t>01</a:t>
            </a:r>
          </a:p>
        </p:txBody>
      </p:sp>
      <p:cxnSp>
        <p:nvCxnSpPr>
          <p:cNvPr id="12" name="直接连接符 11"/>
          <p:cNvCxnSpPr/>
          <p:nvPr>
            <p:custDataLst>
              <p:tags r:id="rId6"/>
            </p:custDataLst>
          </p:nvPr>
        </p:nvCxnSpPr>
        <p:spPr>
          <a:xfrm>
            <a:off x="3215005" y="2263775"/>
            <a:ext cx="0" cy="742950"/>
          </a:xfrm>
          <a:prstGeom prst="line">
            <a:avLst/>
          </a:prstGeom>
          <a:ln w="12700">
            <a:solidFill>
              <a:srgbClr val="4472C4"/>
            </a:solidFill>
            <a:prstDash val="dash"/>
          </a:ln>
        </p:spPr>
        <p:style>
          <a:lnRef idx="1">
            <a:schemeClr val="accent1"/>
          </a:lnRef>
          <a:fillRef idx="0">
            <a:schemeClr val="accent1"/>
          </a:fillRef>
          <a:effectRef idx="0">
            <a:schemeClr val="accent1"/>
          </a:effectRef>
          <a:fontRef idx="minor">
            <a:schemeClr val="tx1"/>
          </a:fontRef>
        </p:style>
      </p:cxnSp>
      <p:sp>
        <p:nvSpPr>
          <p:cNvPr id="4" name="文本框 3"/>
          <p:cNvSpPr txBox="1"/>
          <p:nvPr>
            <p:custDataLst>
              <p:tags r:id="rId7"/>
            </p:custDataLst>
          </p:nvPr>
        </p:nvSpPr>
        <p:spPr>
          <a:xfrm>
            <a:off x="3490595" y="2915920"/>
            <a:ext cx="4138295" cy="1018540"/>
          </a:xfrm>
          <a:prstGeom prst="rect">
            <a:avLst/>
          </a:prstGeom>
          <a:noFill/>
        </p:spPr>
        <p:txBody>
          <a:bodyPr wrap="square" rtlCol="0">
            <a:noAutofit/>
          </a:bodyPr>
          <a:lstStyle/>
          <a:p>
            <a:pPr marL="0" lvl="0" indent="0" algn="l">
              <a:lnSpc>
                <a:spcPct val="130000"/>
              </a:lnSpc>
              <a:spcBef>
                <a:spcPts val="0"/>
              </a:spcBef>
              <a:spcAft>
                <a:spcPts val="0"/>
              </a:spcAft>
              <a:buSzPct val="100000"/>
            </a:pPr>
            <a:r>
              <a:rPr lang="zh-CN" altLang="en-US" spc="150" dirty="0">
                <a:solidFill>
                  <a:srgbClr val="000000"/>
                </a:solidFill>
                <a:latin typeface="Arial" panose="020B0604020202020204" pitchFamily="34" charset="0"/>
                <a:ea typeface="微软雅黑" panose="020B0503020204020204" pitchFamily="34" charset="-122"/>
              </a:rPr>
              <a:t>单片机的架构</a:t>
            </a:r>
            <a:endParaRPr lang="en-US" altLang="zh-CN" spc="150" dirty="0">
              <a:solidFill>
                <a:srgbClr val="000000"/>
              </a:solidFill>
              <a:latin typeface="Arial" panose="020B0604020202020204" pitchFamily="34" charset="0"/>
              <a:ea typeface="微软雅黑" panose="020B0503020204020204" pitchFamily="34" charset="-122"/>
            </a:endParaRPr>
          </a:p>
        </p:txBody>
      </p:sp>
      <p:sp>
        <p:nvSpPr>
          <p:cNvPr id="11" name="椭圆 10"/>
          <p:cNvSpPr/>
          <p:nvPr>
            <p:custDataLst>
              <p:tags r:id="rId8"/>
            </p:custDataLst>
          </p:nvPr>
        </p:nvSpPr>
        <p:spPr>
          <a:xfrm>
            <a:off x="3030855" y="2997200"/>
            <a:ext cx="367030" cy="367030"/>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400" b="1" dirty="0">
                <a:solidFill>
                  <a:srgbClr val="FFFFFF"/>
                </a:solidFill>
              </a:rPr>
              <a:t>02</a:t>
            </a:r>
          </a:p>
        </p:txBody>
      </p:sp>
      <p:cxnSp>
        <p:nvCxnSpPr>
          <p:cNvPr id="14" name="直接连接符 13"/>
          <p:cNvCxnSpPr/>
          <p:nvPr>
            <p:custDataLst>
              <p:tags r:id="rId9"/>
            </p:custDataLst>
          </p:nvPr>
        </p:nvCxnSpPr>
        <p:spPr>
          <a:xfrm>
            <a:off x="3215005" y="3350895"/>
            <a:ext cx="0" cy="742950"/>
          </a:xfrm>
          <a:prstGeom prst="line">
            <a:avLst/>
          </a:prstGeom>
          <a:ln w="12700">
            <a:solidFill>
              <a:srgbClr val="ED7D31"/>
            </a:solidFill>
            <a:prstDash val="dash"/>
          </a:ln>
        </p:spPr>
        <p:style>
          <a:lnRef idx="1">
            <a:schemeClr val="accent1"/>
          </a:lnRef>
          <a:fillRef idx="0">
            <a:schemeClr val="accent1"/>
          </a:fillRef>
          <a:effectRef idx="0">
            <a:schemeClr val="accent1"/>
          </a:effectRef>
          <a:fontRef idx="minor">
            <a:schemeClr val="tx1"/>
          </a:fontRef>
        </p:style>
      </p:cxnSp>
      <p:sp>
        <p:nvSpPr>
          <p:cNvPr id="15" name="文本框 14"/>
          <p:cNvSpPr txBox="1"/>
          <p:nvPr>
            <p:custDataLst>
              <p:tags r:id="rId10"/>
            </p:custDataLst>
          </p:nvPr>
        </p:nvSpPr>
        <p:spPr>
          <a:xfrm>
            <a:off x="3490595" y="4003675"/>
            <a:ext cx="4138295" cy="1018540"/>
          </a:xfrm>
          <a:prstGeom prst="rect">
            <a:avLst/>
          </a:prstGeom>
          <a:noFill/>
        </p:spPr>
        <p:txBody>
          <a:bodyPr wrap="square" rtlCol="0">
            <a:noAutofit/>
          </a:bodyPr>
          <a:lstStyle/>
          <a:p>
            <a:pPr marL="0" lvl="0" indent="0" algn="l">
              <a:lnSpc>
                <a:spcPct val="130000"/>
              </a:lnSpc>
              <a:spcBef>
                <a:spcPts val="0"/>
              </a:spcBef>
              <a:spcAft>
                <a:spcPts val="0"/>
              </a:spcAft>
              <a:buSzPct val="100000"/>
            </a:pPr>
            <a:r>
              <a:rPr lang="zh-CN" altLang="en-US" spc="150" dirty="0">
                <a:solidFill>
                  <a:srgbClr val="000000"/>
                </a:solidFill>
                <a:latin typeface="Arial" panose="020B0604020202020204" pitchFamily="34" charset="0"/>
                <a:ea typeface="微软雅黑" panose="020B0503020204020204" pitchFamily="34" charset="-122"/>
              </a:rPr>
              <a:t>机器语言</a:t>
            </a:r>
          </a:p>
        </p:txBody>
      </p:sp>
      <p:sp>
        <p:nvSpPr>
          <p:cNvPr id="16" name="椭圆 15"/>
          <p:cNvSpPr/>
          <p:nvPr>
            <p:custDataLst>
              <p:tags r:id="rId11"/>
            </p:custDataLst>
          </p:nvPr>
        </p:nvSpPr>
        <p:spPr>
          <a:xfrm>
            <a:off x="3030855" y="4084955"/>
            <a:ext cx="367030" cy="367030"/>
          </a:xfrm>
          <a:prstGeom prst="ellipse">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400" b="1" dirty="0">
                <a:solidFill>
                  <a:srgbClr val="FFFFFF"/>
                </a:solidFill>
              </a:rPr>
              <a:t>03</a:t>
            </a:r>
          </a:p>
        </p:txBody>
      </p:sp>
      <p:cxnSp>
        <p:nvCxnSpPr>
          <p:cNvPr id="7" name="直接连接符 6"/>
          <p:cNvCxnSpPr/>
          <p:nvPr>
            <p:custDataLst>
              <p:tags r:id="rId12"/>
            </p:custDataLst>
          </p:nvPr>
        </p:nvCxnSpPr>
        <p:spPr>
          <a:xfrm>
            <a:off x="3215005" y="4438650"/>
            <a:ext cx="0" cy="742950"/>
          </a:xfrm>
          <a:prstGeom prst="line">
            <a:avLst/>
          </a:prstGeom>
          <a:ln w="12700">
            <a:solidFill>
              <a:srgbClr val="A5A5A5"/>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custDataLst>
              <p:tags r:id="rId13"/>
            </p:custDataLst>
          </p:nvPr>
        </p:nvSpPr>
        <p:spPr>
          <a:xfrm>
            <a:off x="304800" y="151130"/>
            <a:ext cx="6061710" cy="609600"/>
          </a:xfrm>
          <a:prstGeom prst="rect">
            <a:avLst/>
          </a:prstGeom>
          <a:noFill/>
        </p:spPr>
        <p:txBody>
          <a:bodyPr wrap="square" rtlCol="0" anchor="ctr">
            <a:noAutofit/>
          </a:bodyPr>
          <a:lstStyle/>
          <a:p>
            <a:pPr marL="0" algn="l">
              <a:lnSpc>
                <a:spcPct val="90000"/>
              </a:lnSpc>
              <a:spcBef>
                <a:spcPts val="1000"/>
              </a:spcBef>
              <a:buClrTx/>
              <a:buSzTx/>
              <a:buFont typeface="Arial" panose="020B0604020202020204" pitchFamily="34" charset="0"/>
              <a:buNone/>
            </a:pPr>
            <a:r>
              <a:rPr lang="zh-CN" altLang="en-US" sz="2800" dirty="0">
                <a:solidFill>
                  <a:srgbClr val="202020"/>
                </a:solidFill>
                <a:latin typeface="微软雅黑" panose="020B0503020204020204" pitchFamily="34" charset="-122"/>
                <a:ea typeface="微软雅黑" panose="020B0503020204020204" pitchFamily="34" charset="-122"/>
              </a:rPr>
              <a:t>下节预告</a:t>
            </a:r>
          </a:p>
        </p:txBody>
      </p:sp>
    </p:spTree>
    <p:custDataLst>
      <p:tags r:id="rId1"/>
    </p:custDataLst>
  </p:cSld>
  <p:clrMapOvr>
    <a:masterClrMapping/>
  </p:clrMapOvr>
  <p:transition spd="slow" advClick="0">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0" y="0"/>
            <a:ext cx="12192000" cy="685333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图片 2"/>
          <p:cNvPicPr/>
          <p:nvPr userDrawn="1">
            <p:custDataLst>
              <p:tags r:id="rId2"/>
            </p:custDataLst>
          </p:nvPr>
        </p:nvPicPr>
        <p:blipFill>
          <a:blip r:embed="rId11" r:link="rId1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custDataLst>
              <p:tags r:id="rId3"/>
            </p:custDataLst>
          </p:nvPr>
        </p:nvSpPr>
        <p:spPr>
          <a:xfrm>
            <a:off x="291636" y="0"/>
            <a:ext cx="11608728"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5" name="任意多边形: 形状 4"/>
          <p:cNvSpPr/>
          <p:nvPr>
            <p:custDataLst>
              <p:tags r:id="rId4"/>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DFE4E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5"/>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5E7A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6"/>
            </p:custDataLst>
          </p:nvPr>
        </p:nvSpPr>
        <p:spPr>
          <a:xfrm>
            <a:off x="-635" y="1828800"/>
            <a:ext cx="12192000" cy="4079240"/>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文本框 1"/>
          <p:cNvSpPr txBox="1"/>
          <p:nvPr>
            <p:custDataLst>
              <p:tags r:id="rId7"/>
            </p:custDataLst>
          </p:nvPr>
        </p:nvSpPr>
        <p:spPr>
          <a:xfrm>
            <a:off x="906250" y="2194241"/>
            <a:ext cx="10585024" cy="3037205"/>
          </a:xfrm>
          <a:prstGeom prst="rect">
            <a:avLst/>
          </a:prstGeom>
          <a:noFill/>
        </p:spPr>
        <p:txBody>
          <a:bodyPr wrap="square" lIns="91440" tIns="45720" rIns="91440" bIns="45720" rtlCol="0" anchor="ctr" anchorCtr="0">
            <a:normAutofit/>
          </a:bodyPr>
          <a:lstStyle>
            <a:defPPr>
              <a:defRPr lang="zh-CN"/>
            </a:defPPr>
            <a:lvl1pPr fontAlgn="auto">
              <a:lnSpc>
                <a:spcPct val="130000"/>
              </a:lnSpc>
              <a:spcAft>
                <a:spcPts val="1000"/>
              </a:spcAft>
              <a:defRPr sz="1600" spc="150"/>
            </a:lvl1pPr>
          </a:lstStyle>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2000">
                <a:solidFill>
                  <a:srgbClr val="404040"/>
                </a:solidFill>
                <a:latin typeface="微软雅黑" panose="020B0503020204020204" pitchFamily="34" charset="-122"/>
                <a:ea typeface="微软雅黑" panose="020B0503020204020204" pitchFamily="34" charset="-122"/>
              </a:rPr>
              <a:t>我们希望培训的是工程师，而不是码农。</a:t>
            </a: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2000">
                <a:solidFill>
                  <a:srgbClr val="404040"/>
                </a:solidFill>
                <a:latin typeface="微软雅黑" panose="020B0503020204020204" pitchFamily="34" charset="-122"/>
                <a:ea typeface="微软雅黑" panose="020B0503020204020204" pitchFamily="34" charset="-122"/>
                <a:sym typeface="+mn-ea"/>
              </a:rPr>
              <a:t>我们希望培训的是工程师，而不是码农。</a:t>
            </a: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2000">
                <a:solidFill>
                  <a:srgbClr val="404040"/>
                </a:solidFill>
                <a:latin typeface="微软雅黑" panose="020B0503020204020204" pitchFamily="34" charset="-122"/>
                <a:ea typeface="微软雅黑" panose="020B0503020204020204" pitchFamily="34" charset="-122"/>
                <a:sym typeface="+mn-ea"/>
              </a:rPr>
              <a:t>我们希望培训的是工程师，而不是码农。</a:t>
            </a:r>
          </a:p>
        </p:txBody>
      </p:sp>
      <p:sp>
        <p:nvSpPr>
          <p:cNvPr id="9" name="文本框 2"/>
          <p:cNvSpPr txBox="1"/>
          <p:nvPr>
            <p:custDataLst>
              <p:tags r:id="rId8"/>
            </p:custDataLst>
          </p:nvPr>
        </p:nvSpPr>
        <p:spPr>
          <a:xfrm>
            <a:off x="1037997" y="713425"/>
            <a:ext cx="10113466" cy="767390"/>
          </a:xfrm>
          <a:prstGeom prst="rect">
            <a:avLst/>
          </a:prstGeom>
          <a:noFill/>
        </p:spPr>
        <p:txBody>
          <a:bodyPr wrap="square" lIns="91440" tIns="45720" rIns="91440" bIns="45720" rtlCol="0">
            <a:normAutofit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4000" b="1" spc="400" dirty="0">
                <a:solidFill>
                  <a:srgbClr val="5E7A9C"/>
                </a:solidFill>
                <a:uFillTx/>
                <a:latin typeface="微软雅黑" panose="020B0503020204020204" pitchFamily="34" charset="-122"/>
                <a:ea typeface="微软雅黑" panose="020B0503020204020204" pitchFamily="34" charset="-122"/>
                <a:sym typeface="Arial" panose="020B0604020202020204" pitchFamily="34" charset="0"/>
              </a:rPr>
              <a:t>上节回顾</a:t>
            </a:r>
          </a:p>
        </p:txBody>
      </p:sp>
    </p:spTree>
    <p:custDataLst>
      <p:tags r:id="rId1"/>
    </p:custData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24000"/>
            <a:ext cx="12192000" cy="3962400"/>
          </a:xfrm>
          <a:prstGeom prst="rect">
            <a:avLst/>
          </a:prstGeom>
          <a:solidFill>
            <a:srgbClr val="F2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rgbClr val="FFFFFF"/>
              </a:solidFill>
              <a:latin typeface="微软雅黑" panose="020B0503020204020204" pitchFamily="34" charset="-122"/>
              <a:ea typeface="微软雅黑" panose="020B0503020204020204" pitchFamily="34" charset="-122"/>
              <a:sym typeface="+mn-ea"/>
            </a:endParaRPr>
          </a:p>
        </p:txBody>
      </p:sp>
      <p:sp>
        <p:nvSpPr>
          <p:cNvPr id="5" name="文本框 4"/>
          <p:cNvSpPr txBox="1"/>
          <p:nvPr>
            <p:custDataLst>
              <p:tags r:id="rId3"/>
            </p:custDataLst>
          </p:nvPr>
        </p:nvSpPr>
        <p:spPr>
          <a:xfrm>
            <a:off x="8528304" y="1828800"/>
            <a:ext cx="1225296" cy="3352800"/>
          </a:xfrm>
          <a:prstGeom prst="rect">
            <a:avLst/>
          </a:prstGeom>
          <a:noFill/>
        </p:spPr>
        <p:txBody>
          <a:bodyPr vert="eaVert" wrap="square" rtlCol="0" anchor="b">
            <a:noAutofit/>
          </a:bodyPr>
          <a:lstStyle/>
          <a:p>
            <a:pPr marL="0" indent="0" algn="l">
              <a:lnSpc>
                <a:spcPct val="100000"/>
              </a:lnSpc>
              <a:spcBef>
                <a:spcPts val="0"/>
              </a:spcBef>
              <a:spcAft>
                <a:spcPts val="0"/>
              </a:spcAft>
              <a:buSzPct val="100000"/>
            </a:pPr>
            <a:r>
              <a:rPr lang="zh-CN" altLang="en-US" sz="3200" b="1" spc="300" dirty="0">
                <a:solidFill>
                  <a:srgbClr val="4472C4"/>
                </a:solidFill>
                <a:latin typeface="微软雅黑" panose="020B0503020204020204" pitchFamily="34" charset="-122"/>
                <a:ea typeface="微软雅黑" panose="020B0503020204020204" pitchFamily="34" charset="-122"/>
              </a:rPr>
              <a:t> </a:t>
            </a:r>
          </a:p>
          <a:p>
            <a:pPr marL="0" indent="0" algn="l">
              <a:lnSpc>
                <a:spcPct val="100000"/>
              </a:lnSpc>
              <a:spcBef>
                <a:spcPts val="0"/>
              </a:spcBef>
              <a:spcAft>
                <a:spcPts val="0"/>
              </a:spcAft>
              <a:buSzPct val="100000"/>
            </a:pPr>
            <a:r>
              <a:rPr lang="en-US" altLang="zh-CN" sz="3200" b="1" spc="300" dirty="0">
                <a:solidFill>
                  <a:srgbClr val="4472C4"/>
                </a:solidFill>
                <a:latin typeface="微软雅黑" panose="020B0503020204020204" pitchFamily="34" charset="-122"/>
                <a:ea typeface="微软雅黑" panose="020B0503020204020204" pitchFamily="34" charset="-122"/>
              </a:rPr>
              <a:t>2.1</a:t>
            </a:r>
          </a:p>
          <a:p>
            <a:pPr marL="0" indent="0" algn="l">
              <a:lnSpc>
                <a:spcPct val="100000"/>
              </a:lnSpc>
              <a:spcBef>
                <a:spcPts val="0"/>
              </a:spcBef>
              <a:spcAft>
                <a:spcPts val="0"/>
              </a:spcAft>
              <a:buSzPct val="100000"/>
            </a:pPr>
            <a:r>
              <a:rPr lang="zh-CN" altLang="en-US" sz="3200" b="1" spc="300" dirty="0">
                <a:solidFill>
                  <a:srgbClr val="4472C4"/>
                </a:solidFill>
                <a:latin typeface="微软雅黑" panose="020B0503020204020204" pitchFamily="34" charset="-122"/>
                <a:ea typeface="微软雅黑" panose="020B0503020204020204" pitchFamily="34" charset="-122"/>
              </a:rPr>
              <a:t>理解嵌入式系统</a:t>
            </a:r>
          </a:p>
        </p:txBody>
      </p:sp>
      <p:sp>
        <p:nvSpPr>
          <p:cNvPr id="3" name="文本框 2"/>
          <p:cNvSpPr txBox="1"/>
          <p:nvPr>
            <p:custDataLst>
              <p:tags r:id="rId4"/>
            </p:custDataLst>
          </p:nvPr>
        </p:nvSpPr>
        <p:spPr>
          <a:xfrm>
            <a:off x="3490595" y="1828800"/>
            <a:ext cx="4138295" cy="1018540"/>
          </a:xfrm>
          <a:prstGeom prst="rect">
            <a:avLst/>
          </a:prstGeom>
          <a:noFill/>
        </p:spPr>
        <p:txBody>
          <a:bodyPr wrap="square" rtlCol="0">
            <a:noAutofit/>
          </a:bodyPr>
          <a:lstStyle/>
          <a:p>
            <a:pPr marL="0" lvl="0" indent="0" algn="l">
              <a:lnSpc>
                <a:spcPct val="130000"/>
              </a:lnSpc>
              <a:spcBef>
                <a:spcPts val="0"/>
              </a:spcBef>
              <a:spcAft>
                <a:spcPts val="0"/>
              </a:spcAft>
              <a:buSzPct val="100000"/>
            </a:pPr>
            <a:r>
              <a:rPr lang="en-US" altLang="zh-CN" spc="150" dirty="0">
                <a:solidFill>
                  <a:srgbClr val="000000"/>
                </a:solidFill>
                <a:latin typeface="Arial" panose="020B0604020202020204" pitchFamily="34" charset="0"/>
                <a:ea typeface="微软雅黑" panose="020B0503020204020204" pitchFamily="34" charset="-122"/>
              </a:rPr>
              <a:t>嵌入式系统架构</a:t>
            </a:r>
          </a:p>
        </p:txBody>
      </p:sp>
      <p:sp>
        <p:nvSpPr>
          <p:cNvPr id="18" name="椭圆 17"/>
          <p:cNvSpPr/>
          <p:nvPr>
            <p:custDataLst>
              <p:tags r:id="rId5"/>
            </p:custDataLst>
          </p:nvPr>
        </p:nvSpPr>
        <p:spPr>
          <a:xfrm>
            <a:off x="3030855" y="1910080"/>
            <a:ext cx="367030" cy="367030"/>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400" b="1" dirty="0">
                <a:solidFill>
                  <a:srgbClr val="FFFFFF"/>
                </a:solidFill>
              </a:rPr>
              <a:t>01</a:t>
            </a:r>
          </a:p>
        </p:txBody>
      </p:sp>
      <p:cxnSp>
        <p:nvCxnSpPr>
          <p:cNvPr id="12" name="直接连接符 11"/>
          <p:cNvCxnSpPr/>
          <p:nvPr>
            <p:custDataLst>
              <p:tags r:id="rId6"/>
            </p:custDataLst>
          </p:nvPr>
        </p:nvCxnSpPr>
        <p:spPr>
          <a:xfrm>
            <a:off x="3215005" y="2263775"/>
            <a:ext cx="0" cy="742950"/>
          </a:xfrm>
          <a:prstGeom prst="line">
            <a:avLst/>
          </a:prstGeom>
          <a:ln w="12700">
            <a:solidFill>
              <a:srgbClr val="4472C4"/>
            </a:solidFill>
            <a:prstDash val="dash"/>
          </a:ln>
        </p:spPr>
        <p:style>
          <a:lnRef idx="1">
            <a:schemeClr val="accent1"/>
          </a:lnRef>
          <a:fillRef idx="0">
            <a:schemeClr val="accent1"/>
          </a:fillRef>
          <a:effectRef idx="0">
            <a:schemeClr val="accent1"/>
          </a:effectRef>
          <a:fontRef idx="minor">
            <a:schemeClr val="tx1"/>
          </a:fontRef>
        </p:style>
      </p:cxnSp>
      <p:sp>
        <p:nvSpPr>
          <p:cNvPr id="4" name="文本框 3"/>
          <p:cNvSpPr txBox="1"/>
          <p:nvPr>
            <p:custDataLst>
              <p:tags r:id="rId7"/>
            </p:custDataLst>
          </p:nvPr>
        </p:nvSpPr>
        <p:spPr>
          <a:xfrm>
            <a:off x="3490595" y="2915920"/>
            <a:ext cx="4138295" cy="1018540"/>
          </a:xfrm>
          <a:prstGeom prst="rect">
            <a:avLst/>
          </a:prstGeom>
          <a:noFill/>
        </p:spPr>
        <p:txBody>
          <a:bodyPr wrap="square" rtlCol="0">
            <a:noAutofit/>
          </a:bodyPr>
          <a:lstStyle/>
          <a:p>
            <a:pPr marL="0" lvl="0" indent="0" algn="l">
              <a:lnSpc>
                <a:spcPct val="130000"/>
              </a:lnSpc>
              <a:spcBef>
                <a:spcPts val="0"/>
              </a:spcBef>
              <a:spcAft>
                <a:spcPts val="0"/>
              </a:spcAft>
              <a:buSzPct val="100000"/>
            </a:pPr>
            <a:r>
              <a:rPr lang="en-US" altLang="zh-CN" spc="150" dirty="0">
                <a:solidFill>
                  <a:srgbClr val="000000"/>
                </a:solidFill>
                <a:latin typeface="Arial" panose="020B0604020202020204" pitchFamily="34" charset="0"/>
                <a:ea typeface="微软雅黑" panose="020B0503020204020204" pitchFamily="34" charset="-122"/>
              </a:rPr>
              <a:t>MCU架构</a:t>
            </a:r>
          </a:p>
        </p:txBody>
      </p:sp>
      <p:sp>
        <p:nvSpPr>
          <p:cNvPr id="11" name="椭圆 10"/>
          <p:cNvSpPr/>
          <p:nvPr>
            <p:custDataLst>
              <p:tags r:id="rId8"/>
            </p:custDataLst>
          </p:nvPr>
        </p:nvSpPr>
        <p:spPr>
          <a:xfrm>
            <a:off x="3030855" y="2997200"/>
            <a:ext cx="367030" cy="367030"/>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400" b="1" dirty="0">
                <a:solidFill>
                  <a:srgbClr val="FFFFFF"/>
                </a:solidFill>
              </a:rPr>
              <a:t>02</a:t>
            </a:r>
          </a:p>
        </p:txBody>
      </p:sp>
      <p:cxnSp>
        <p:nvCxnSpPr>
          <p:cNvPr id="14" name="直接连接符 13"/>
          <p:cNvCxnSpPr/>
          <p:nvPr>
            <p:custDataLst>
              <p:tags r:id="rId9"/>
            </p:custDataLst>
          </p:nvPr>
        </p:nvCxnSpPr>
        <p:spPr>
          <a:xfrm>
            <a:off x="3215005" y="3350895"/>
            <a:ext cx="0" cy="742950"/>
          </a:xfrm>
          <a:prstGeom prst="line">
            <a:avLst/>
          </a:prstGeom>
          <a:ln w="12700">
            <a:solidFill>
              <a:srgbClr val="ED7D31"/>
            </a:solidFill>
            <a:prstDash val="dash"/>
          </a:ln>
        </p:spPr>
        <p:style>
          <a:lnRef idx="1">
            <a:schemeClr val="accent1"/>
          </a:lnRef>
          <a:fillRef idx="0">
            <a:schemeClr val="accent1"/>
          </a:fillRef>
          <a:effectRef idx="0">
            <a:schemeClr val="accent1"/>
          </a:effectRef>
          <a:fontRef idx="minor">
            <a:schemeClr val="tx1"/>
          </a:fontRef>
        </p:style>
      </p:cxnSp>
      <p:sp>
        <p:nvSpPr>
          <p:cNvPr id="15" name="文本框 14"/>
          <p:cNvSpPr txBox="1"/>
          <p:nvPr>
            <p:custDataLst>
              <p:tags r:id="rId10"/>
            </p:custDataLst>
          </p:nvPr>
        </p:nvSpPr>
        <p:spPr>
          <a:xfrm>
            <a:off x="3490595" y="4003675"/>
            <a:ext cx="4138295" cy="1018540"/>
          </a:xfrm>
          <a:prstGeom prst="rect">
            <a:avLst/>
          </a:prstGeom>
          <a:noFill/>
        </p:spPr>
        <p:txBody>
          <a:bodyPr wrap="square" rtlCol="0">
            <a:noAutofit/>
          </a:bodyPr>
          <a:lstStyle/>
          <a:p>
            <a:pPr marL="0" lvl="0" indent="0" algn="l">
              <a:lnSpc>
                <a:spcPct val="130000"/>
              </a:lnSpc>
              <a:spcBef>
                <a:spcPts val="0"/>
              </a:spcBef>
              <a:spcAft>
                <a:spcPts val="0"/>
              </a:spcAft>
              <a:buSzPct val="100000"/>
            </a:pPr>
            <a:r>
              <a:rPr lang="en-US" altLang="zh-CN" spc="150" dirty="0">
                <a:solidFill>
                  <a:srgbClr val="000000"/>
                </a:solidFill>
                <a:latin typeface="Arial" panose="020B0604020202020204" pitchFamily="34" charset="0"/>
                <a:ea typeface="微软雅黑" panose="020B0503020204020204" pitchFamily="34" charset="-122"/>
              </a:rPr>
              <a:t>内核架构</a:t>
            </a:r>
          </a:p>
        </p:txBody>
      </p:sp>
      <p:sp>
        <p:nvSpPr>
          <p:cNvPr id="16" name="椭圆 15"/>
          <p:cNvSpPr/>
          <p:nvPr>
            <p:custDataLst>
              <p:tags r:id="rId11"/>
            </p:custDataLst>
          </p:nvPr>
        </p:nvSpPr>
        <p:spPr>
          <a:xfrm>
            <a:off x="3030855" y="4084955"/>
            <a:ext cx="367030" cy="367030"/>
          </a:xfrm>
          <a:prstGeom prst="ellipse">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400" b="1" dirty="0">
                <a:solidFill>
                  <a:srgbClr val="FFFFFF"/>
                </a:solidFill>
              </a:rPr>
              <a:t>03</a:t>
            </a:r>
          </a:p>
        </p:txBody>
      </p:sp>
      <p:cxnSp>
        <p:nvCxnSpPr>
          <p:cNvPr id="7" name="直接连接符 6"/>
          <p:cNvCxnSpPr/>
          <p:nvPr>
            <p:custDataLst>
              <p:tags r:id="rId12"/>
            </p:custDataLst>
          </p:nvPr>
        </p:nvCxnSpPr>
        <p:spPr>
          <a:xfrm>
            <a:off x="3215005" y="4438650"/>
            <a:ext cx="0" cy="742950"/>
          </a:xfrm>
          <a:prstGeom prst="line">
            <a:avLst/>
          </a:prstGeom>
          <a:ln w="12700">
            <a:solidFill>
              <a:srgbClr val="A5A5A5"/>
            </a:solidFill>
            <a:prstDash val="das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spd="slow" advClick="0">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4664710"/>
            <a:ext cx="12192000" cy="2193290"/>
          </a:xfrm>
          <a:prstGeom prst="rect">
            <a:avLst/>
          </a:prstGeom>
          <a:solidFill>
            <a:srgbClr val="F2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rgbClr val="FFFFFF"/>
              </a:solidFill>
              <a:latin typeface="微软雅黑" panose="020B0503020204020204" pitchFamily="34" charset="-122"/>
              <a:ea typeface="微软雅黑" panose="020B0503020204020204" pitchFamily="34" charset="-122"/>
              <a:sym typeface="+mn-ea"/>
            </a:endParaRPr>
          </a:p>
        </p:txBody>
      </p:sp>
      <p:sp>
        <p:nvSpPr>
          <p:cNvPr id="4" name="文本框 3"/>
          <p:cNvSpPr txBox="1"/>
          <p:nvPr>
            <p:custDataLst>
              <p:tags r:id="rId3"/>
            </p:custDataLst>
          </p:nvPr>
        </p:nvSpPr>
        <p:spPr>
          <a:xfrm>
            <a:off x="609556" y="448428"/>
            <a:ext cx="10972889" cy="635285"/>
          </a:xfrm>
          <a:prstGeom prst="rect">
            <a:avLst/>
          </a:prstGeom>
          <a:noFill/>
        </p:spPr>
        <p:txBody>
          <a:bodyPr wrap="square" rtlCol="0" anchor="b">
            <a:noAutofit/>
          </a:bodyPr>
          <a:lstStyle/>
          <a:p>
            <a:pPr marL="0" indent="0" algn="l">
              <a:lnSpc>
                <a:spcPct val="100000"/>
              </a:lnSpc>
              <a:spcBef>
                <a:spcPts val="0"/>
              </a:spcBef>
              <a:spcAft>
                <a:spcPts val="0"/>
              </a:spcAft>
              <a:buSzPct val="100000"/>
              <a:buNone/>
            </a:pPr>
            <a:r>
              <a:rPr lang="en-US" altLang="zh-CN" sz="2800" dirty="0">
                <a:solidFill>
                  <a:srgbClr val="202020"/>
                </a:solidFill>
                <a:latin typeface="微软雅黑" panose="020B0503020204020204" pitchFamily="34" charset="-122"/>
                <a:ea typeface="微软雅黑" panose="020B0503020204020204" pitchFamily="34" charset="-122"/>
              </a:rPr>
              <a:t>2.1 嵌入式系统架构</a:t>
            </a:r>
          </a:p>
        </p:txBody>
      </p:sp>
      <p:sp>
        <p:nvSpPr>
          <p:cNvPr id="11" name="Title 6"/>
          <p:cNvSpPr txBox="1"/>
          <p:nvPr>
            <p:custDataLst>
              <p:tags r:id="rId4"/>
            </p:custDataLst>
          </p:nvPr>
        </p:nvSpPr>
        <p:spPr>
          <a:xfrm>
            <a:off x="609556" y="1448834"/>
            <a:ext cx="10972889" cy="922019"/>
          </a:xfrm>
          <a:prstGeom prst="rect">
            <a:avLst/>
          </a:prstGeom>
          <a:noFill/>
          <a:ln w="3175">
            <a:noFill/>
            <a:prstDash val="dash"/>
          </a:ln>
        </p:spPr>
        <p:txBody>
          <a:bodyPr wrap="square" lIns="91440" tIns="45720" rIns="91440" bIns="4572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30000"/>
              </a:lnSpc>
              <a:spcBef>
                <a:spcPts val="0"/>
              </a:spcBef>
              <a:spcAft>
                <a:spcPts val="800"/>
              </a:spcAft>
              <a:buSzPct val="100000"/>
              <a:buNone/>
            </a:pPr>
            <a:r>
              <a:rPr lang="zh-CN" sz="14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嵌入式系统是面向各类具有独立功能可完成特定任务的低功耗、低成本的小微型设备。在系统构成层面讲，嵌入式系统应该是SoC（System on Chip）,即不需或很少需要外加存储设备，可以独立和外界通讯（比如通过串口或蓝牙），往往不需要图形化的显示设备。下表是一个更细节的比较表用来定义嵌入式系统。</a:t>
            </a:r>
          </a:p>
        </p:txBody>
      </p:sp>
      <p:graphicFrame>
        <p:nvGraphicFramePr>
          <p:cNvPr id="5" name="表格 4"/>
          <p:cNvGraphicFramePr/>
          <p:nvPr>
            <p:custDataLst>
              <p:tags r:id="rId5"/>
            </p:custDataLst>
          </p:nvPr>
        </p:nvGraphicFramePr>
        <p:xfrm>
          <a:off x="769620" y="2860675"/>
          <a:ext cx="10652760" cy="3397250"/>
        </p:xfrm>
        <a:graphic>
          <a:graphicData uri="http://schemas.openxmlformats.org/drawingml/2006/table">
            <a:tbl>
              <a:tblPr firstRow="1" bandRow="1">
                <a:tableStyleId>{5940675A-B579-460E-94D1-54222C63F5DA}</a:tableStyleId>
              </a:tblPr>
              <a:tblGrid>
                <a:gridCol w="1336675">
                  <a:extLst>
                    <a:ext uri="{9D8B030D-6E8A-4147-A177-3AD203B41FA5}">
                      <a16:colId xmlns:a16="http://schemas.microsoft.com/office/drawing/2014/main" val="20000"/>
                    </a:ext>
                  </a:extLst>
                </a:gridCol>
                <a:gridCol w="4251325">
                  <a:extLst>
                    <a:ext uri="{9D8B030D-6E8A-4147-A177-3AD203B41FA5}">
                      <a16:colId xmlns:a16="http://schemas.microsoft.com/office/drawing/2014/main" val="20001"/>
                    </a:ext>
                  </a:extLst>
                </a:gridCol>
                <a:gridCol w="5064760">
                  <a:extLst>
                    <a:ext uri="{9D8B030D-6E8A-4147-A177-3AD203B41FA5}">
                      <a16:colId xmlns:a16="http://schemas.microsoft.com/office/drawing/2014/main" val="20002"/>
                    </a:ext>
                  </a:extLst>
                </a:gridCol>
              </a:tblGrid>
              <a:tr h="425450">
                <a:tc>
                  <a:txBody>
                    <a:bodyPr/>
                    <a:lstStyle/>
                    <a:p>
                      <a:pPr indent="0" algn="ctr">
                        <a:lnSpc>
                          <a:spcPct val="120000"/>
                        </a:lnSpc>
                        <a:spcBef>
                          <a:spcPts val="0"/>
                        </a:spcBef>
                        <a:spcAft>
                          <a:spcPts val="0"/>
                        </a:spcAft>
                        <a:buNone/>
                      </a:pPr>
                      <a:r>
                        <a:rPr lang="en-US" sz="1300" b="1" spc="120">
                          <a:solidFill>
                            <a:srgbClr val="FFFFFF"/>
                          </a:solidFill>
                          <a:latin typeface="微软雅黑" panose="020B0503020204020204" pitchFamily="34" charset="-122"/>
                          <a:ea typeface="微软雅黑" panose="020B0503020204020204" pitchFamily="34" charset="-122"/>
                        </a:rPr>
                        <a:t>比较项目</a:t>
                      </a:r>
                      <a:endParaRPr lang="en-US" altLang="en-US" sz="1300" b="1" spc="120">
                        <a:solidFill>
                          <a:srgbClr val="FFFFFF"/>
                        </a:solidFill>
                        <a:latin typeface="微软雅黑" panose="020B0503020204020204" pitchFamily="34" charset="-122"/>
                        <a:ea typeface="微软雅黑" panose="020B0503020204020204" pitchFamily="34" charset="-122"/>
                      </a:endParaRPr>
                    </a:p>
                  </a:txBody>
                  <a:tcPr marL="25400" marR="25400" marT="25400" marB="25400" anchor="ctr">
                    <a:lnL>
                      <a:noFill/>
                    </a:lnL>
                    <a:lnR w="19050">
                      <a:solidFill>
                        <a:srgbClr val="FFFFFF"/>
                      </a:solidFill>
                      <a:prstDash val="solid"/>
                    </a:lnR>
                    <a:lnT>
                      <a:noFill/>
                    </a:lnT>
                    <a:lnB>
                      <a:noFill/>
                    </a:lnB>
                    <a:lnTlToBr>
                      <a:noFill/>
                    </a:lnTlToBr>
                    <a:lnBlToTr>
                      <a:noFill/>
                    </a:lnBlToTr>
                    <a:solidFill>
                      <a:srgbClr val="404040"/>
                    </a:solidFill>
                  </a:tcPr>
                </a:tc>
                <a:tc>
                  <a:txBody>
                    <a:bodyPr/>
                    <a:lstStyle/>
                    <a:p>
                      <a:pPr indent="0" algn="ctr">
                        <a:lnSpc>
                          <a:spcPct val="120000"/>
                        </a:lnSpc>
                        <a:spcBef>
                          <a:spcPts val="0"/>
                        </a:spcBef>
                        <a:spcAft>
                          <a:spcPts val="0"/>
                        </a:spcAft>
                        <a:buNone/>
                      </a:pPr>
                      <a:r>
                        <a:rPr lang="en-US" sz="1300" b="1" spc="120">
                          <a:solidFill>
                            <a:srgbClr val="FFFFFF"/>
                          </a:solidFill>
                          <a:latin typeface="微软雅黑" panose="020B0503020204020204" pitchFamily="34" charset="-122"/>
                          <a:ea typeface="微软雅黑" panose="020B0503020204020204" pitchFamily="34" charset="-122"/>
                        </a:rPr>
                        <a:t>嵌入式系统</a:t>
                      </a:r>
                      <a:endParaRPr lang="en-US" altLang="en-US" sz="1300" b="1" spc="120">
                        <a:solidFill>
                          <a:srgbClr val="FFFFFF"/>
                        </a:solidFill>
                        <a:latin typeface="微软雅黑" panose="020B0503020204020204" pitchFamily="34" charset="-122"/>
                        <a:ea typeface="微软雅黑" panose="020B0503020204020204" pitchFamily="34" charset="-122"/>
                      </a:endParaRPr>
                    </a:p>
                  </a:txBody>
                  <a:tcPr marL="25400" marR="25400" marT="25400" marB="25400" anchor="ctr">
                    <a:lnL w="19050">
                      <a:solidFill>
                        <a:srgbClr val="FFFFFF"/>
                      </a:solidFill>
                      <a:prstDash val="solid"/>
                    </a:lnL>
                    <a:lnR w="19050">
                      <a:solidFill>
                        <a:srgbClr val="FFFFFF"/>
                      </a:solidFill>
                      <a:prstDash val="solid"/>
                    </a:lnR>
                    <a:lnT>
                      <a:noFill/>
                    </a:lnT>
                    <a:lnB>
                      <a:noFill/>
                    </a:lnB>
                    <a:lnTlToBr>
                      <a:noFill/>
                    </a:lnTlToBr>
                    <a:lnBlToTr>
                      <a:noFill/>
                    </a:lnBlToTr>
                    <a:solidFill>
                      <a:srgbClr val="F58F33"/>
                    </a:solidFill>
                  </a:tcPr>
                </a:tc>
                <a:tc>
                  <a:txBody>
                    <a:bodyPr/>
                    <a:lstStyle/>
                    <a:p>
                      <a:pPr indent="0" algn="ctr">
                        <a:lnSpc>
                          <a:spcPct val="120000"/>
                        </a:lnSpc>
                        <a:spcBef>
                          <a:spcPts val="0"/>
                        </a:spcBef>
                        <a:spcAft>
                          <a:spcPts val="0"/>
                        </a:spcAft>
                        <a:buNone/>
                      </a:pPr>
                      <a:r>
                        <a:rPr lang="en-US" sz="13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AP/PC系统</a:t>
                      </a:r>
                      <a:endParaRPr lang="en-US" altLang="en-US" sz="1300" b="1" spc="120">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5400" marR="25400" marT="25400" marB="25400" anchor="ctr">
                    <a:lnL w="19050">
                      <a:solidFill>
                        <a:srgbClr val="FFFFFF"/>
                      </a:solidFill>
                      <a:prstDash val="solid"/>
                    </a:lnL>
                    <a:lnR>
                      <a:noFill/>
                    </a:lnR>
                    <a:lnT>
                      <a:noFill/>
                    </a:lnT>
                    <a:lnB>
                      <a:noFill/>
                    </a:lnB>
                    <a:lnTlToBr>
                      <a:noFill/>
                    </a:lnTlToBr>
                    <a:lnBlToTr>
                      <a:noFill/>
                    </a:lnBlToTr>
                    <a:solidFill>
                      <a:srgbClr val="F58F33"/>
                    </a:solidFill>
                  </a:tcPr>
                </a:tc>
                <a:extLst>
                  <a:ext uri="{0D108BD9-81ED-4DB2-BD59-A6C34878D82A}">
                    <a16:rowId xmlns:a16="http://schemas.microsoft.com/office/drawing/2014/main" val="10000"/>
                  </a:ext>
                </a:extLst>
              </a:tr>
              <a:tr h="371475">
                <a:tc>
                  <a:txBody>
                    <a:bodyPr/>
                    <a:lstStyle/>
                    <a:p>
                      <a:pPr indent="0" algn="ctr">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rPr>
                        <a:t>CPU</a:t>
                      </a:r>
                      <a:endParaRPr lang="en-US" altLang="en-US" sz="1100" b="0" spc="60">
                        <a:solidFill>
                          <a:srgbClr val="404040"/>
                        </a:solidFill>
                        <a:latin typeface="微软雅黑" panose="020B0503020204020204" pitchFamily="34" charset="-122"/>
                        <a:ea typeface="微软雅黑" panose="020B0503020204020204" pitchFamily="34" charset="-122"/>
                      </a:endParaRPr>
                    </a:p>
                  </a:txBody>
                  <a:tcPr marL="25400" marR="25400" marT="25400" marB="25400" anchor="ctr">
                    <a:lnL>
                      <a:noFill/>
                    </a:lnL>
                    <a:lnR w="19050">
                      <a:solidFill>
                        <a:srgbClr val="FFFFFF"/>
                      </a:solidFill>
                      <a:prstDash val="solid"/>
                    </a:lnR>
                    <a:lnT>
                      <a:noFill/>
                    </a:lnT>
                    <a:lnB>
                      <a:noFill/>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rPr>
                        <a:t>8/16/32bit</a:t>
                      </a:r>
                      <a:endParaRPr lang="en-US" altLang="en-US" sz="1100" b="0" spc="60">
                        <a:solidFill>
                          <a:srgbClr val="404040"/>
                        </a:solidFill>
                        <a:latin typeface="微软雅黑" panose="020B0503020204020204" pitchFamily="34" charset="-122"/>
                        <a:ea typeface="微软雅黑" panose="020B0503020204020204" pitchFamily="34" charset="-122"/>
                      </a:endParaRPr>
                    </a:p>
                  </a:txBody>
                  <a:tcPr marL="25400" marR="25400" marT="25400" marB="25400" anchor="ctr">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rPr>
                        <a:t>32/64bit</a:t>
                      </a:r>
                      <a:endParaRPr lang="en-US" altLang="en-US" sz="1100" b="0" spc="60">
                        <a:solidFill>
                          <a:srgbClr val="404040"/>
                        </a:solidFill>
                        <a:latin typeface="微软雅黑" panose="020B0503020204020204" pitchFamily="34" charset="-122"/>
                        <a:ea typeface="微软雅黑" panose="020B0503020204020204" pitchFamily="34" charset="-122"/>
                      </a:endParaRPr>
                    </a:p>
                  </a:txBody>
                  <a:tcPr marL="25400" marR="25400" marT="25400" marB="25400" anchor="ctr">
                    <a:lnL w="19050">
                      <a:solidFill>
                        <a:srgbClr val="FFFFFF"/>
                      </a:solidFill>
                      <a:prstDash val="solid"/>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indent="0" algn="ctr">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rPr>
                        <a:t>指令集</a:t>
                      </a:r>
                      <a:endParaRPr lang="en-US" altLang="en-US" sz="1100" b="0" spc="60">
                        <a:solidFill>
                          <a:srgbClr val="404040"/>
                        </a:solidFill>
                        <a:latin typeface="微软雅黑" panose="020B0503020204020204" pitchFamily="34" charset="-122"/>
                        <a:ea typeface="微软雅黑" panose="020B0503020204020204" pitchFamily="34" charset="-122"/>
                      </a:endParaRPr>
                    </a:p>
                  </a:txBody>
                  <a:tcPr marL="25400" marR="25400" marT="25400" marB="25400" anchor="ctr">
                    <a:lnL>
                      <a:noFill/>
                    </a:lnL>
                    <a:lnR w="19050">
                      <a:solidFill>
                        <a:srgbClr val="FFFFFF"/>
                      </a:solidFill>
                      <a:prstDash val="solid"/>
                    </a:lnR>
                    <a:lnT>
                      <a:noFill/>
                    </a:lnT>
                    <a:lnB>
                      <a:noFill/>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RISC(精简指令集)为主几乎不会采用CISC（复杂指令集）</a:t>
                      </a:r>
                      <a:endParaRPr lang="en-US" altLang="en-US" sz="11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5400" marR="25400" marT="25400" marB="25400" anchor="ctr">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rPr>
                        <a:t>RISC/CISC</a:t>
                      </a:r>
                      <a:endParaRPr lang="en-US" altLang="en-US" sz="1100" b="0" spc="60">
                        <a:solidFill>
                          <a:srgbClr val="404040"/>
                        </a:solidFill>
                        <a:latin typeface="微软雅黑" panose="020B0503020204020204" pitchFamily="34" charset="-122"/>
                        <a:ea typeface="微软雅黑" panose="020B0503020204020204" pitchFamily="34" charset="-122"/>
                      </a:endParaRPr>
                    </a:p>
                  </a:txBody>
                  <a:tcPr marL="25400" marR="25400" marT="25400" marB="25400" anchor="ctr">
                    <a:lnL w="19050">
                      <a:solidFill>
                        <a:srgbClr val="FFFFFF"/>
                      </a:solidFill>
                      <a:prstDash val="solid"/>
                    </a:lnL>
                    <a:lnR>
                      <a:noFill/>
                    </a:lnR>
                    <a:lnT>
                      <a:noFill/>
                    </a:lnT>
                    <a:lnB>
                      <a:noFill/>
                    </a:lnB>
                    <a:lnTlToBr>
                      <a:noFill/>
                    </a:lnTlToBr>
                    <a:lnBlToTr>
                      <a:noFill/>
                    </a:lnBlToTr>
                    <a:solidFill>
                      <a:srgbClr val="F2F2F2"/>
                    </a:solidFill>
                  </a:tcPr>
                </a:tc>
                <a:extLst>
                  <a:ext uri="{0D108BD9-81ED-4DB2-BD59-A6C34878D82A}">
                    <a16:rowId xmlns:a16="http://schemas.microsoft.com/office/drawing/2014/main" val="10002"/>
                  </a:ext>
                </a:extLst>
              </a:tr>
              <a:tr h="371475">
                <a:tc>
                  <a:txBody>
                    <a:bodyPr/>
                    <a:lstStyle/>
                    <a:p>
                      <a:pPr indent="0" algn="ctr">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rPr>
                        <a:t>主频（全速运行）</a:t>
                      </a:r>
                      <a:endParaRPr lang="en-US" altLang="en-US" sz="1100" b="0" spc="60">
                        <a:solidFill>
                          <a:srgbClr val="404040"/>
                        </a:solidFill>
                        <a:latin typeface="微软雅黑" panose="020B0503020204020204" pitchFamily="34" charset="-122"/>
                        <a:ea typeface="微软雅黑" panose="020B0503020204020204" pitchFamily="34" charset="-122"/>
                      </a:endParaRPr>
                    </a:p>
                  </a:txBody>
                  <a:tcPr marL="25400" marR="25400" marT="25400" marB="25400" anchor="ctr">
                    <a:lnL>
                      <a:noFill/>
                    </a:lnL>
                    <a:lnR w="19050">
                      <a:solidFill>
                        <a:srgbClr val="FFFFFF"/>
                      </a:solidFill>
                      <a:prstDash val="solid"/>
                    </a:lnR>
                    <a:lnT>
                      <a:noFill/>
                    </a:lnT>
                    <a:lnB>
                      <a:noFill/>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主流产品 &lt;=200MHz</a:t>
                      </a:r>
                      <a:endParaRPr lang="en-US" altLang="en-US" sz="11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5400" marR="25400" marT="25400" marB="25400" anchor="ctr">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主流产品 &gt; 1GHz</a:t>
                      </a:r>
                      <a:endParaRPr lang="en-US" altLang="en-US" sz="11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5400" marR="25400" marT="25400" marB="25400" anchor="ctr">
                    <a:lnL w="19050">
                      <a:solidFill>
                        <a:srgbClr val="FFFFFF"/>
                      </a:solidFill>
                      <a:prstDash val="solid"/>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3"/>
                  </a:ext>
                </a:extLst>
              </a:tr>
              <a:tr h="372110">
                <a:tc>
                  <a:txBody>
                    <a:bodyPr/>
                    <a:lstStyle/>
                    <a:p>
                      <a:pPr indent="0" algn="ctr">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rPr>
                        <a:t>功耗（全速运行）</a:t>
                      </a:r>
                      <a:endParaRPr lang="en-US" altLang="en-US" sz="1100" b="0" spc="60">
                        <a:solidFill>
                          <a:srgbClr val="404040"/>
                        </a:solidFill>
                        <a:latin typeface="微软雅黑" panose="020B0503020204020204" pitchFamily="34" charset="-122"/>
                        <a:ea typeface="微软雅黑" panose="020B0503020204020204" pitchFamily="34" charset="-122"/>
                      </a:endParaRPr>
                    </a:p>
                  </a:txBody>
                  <a:tcPr marL="25400" marR="25400" marT="25400" marB="25400" anchor="ctr">
                    <a:lnL>
                      <a:noFill/>
                    </a:lnL>
                    <a:lnR w="19050">
                      <a:solidFill>
                        <a:srgbClr val="FFFFFF"/>
                      </a:solidFill>
                      <a:prstDash val="solid"/>
                    </a:lnR>
                    <a:lnT>
                      <a:noFill/>
                    </a:lnT>
                    <a:lnB>
                      <a:noFill/>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&lt;100mA (主流在几十mA)</a:t>
                      </a:r>
                      <a:endParaRPr lang="en-US" altLang="en-US" sz="11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5400" marR="25400" marT="25400" marB="25400" anchor="ctr">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rPr>
                        <a:t>&gt;=100mA</a:t>
                      </a:r>
                      <a:endParaRPr lang="en-US" altLang="en-US" sz="1100" b="0" spc="60">
                        <a:solidFill>
                          <a:srgbClr val="404040"/>
                        </a:solidFill>
                        <a:latin typeface="微软雅黑" panose="020B0503020204020204" pitchFamily="34" charset="-122"/>
                        <a:ea typeface="微软雅黑" panose="020B0503020204020204" pitchFamily="34" charset="-122"/>
                      </a:endParaRPr>
                    </a:p>
                  </a:txBody>
                  <a:tcPr marL="25400" marR="25400" marT="25400" marB="25400" anchor="ctr">
                    <a:lnL w="19050">
                      <a:solidFill>
                        <a:srgbClr val="FFFFFF"/>
                      </a:solidFill>
                      <a:prstDash val="solid"/>
                    </a:lnL>
                    <a:lnR>
                      <a:noFill/>
                    </a:lnR>
                    <a:lnT>
                      <a:noFill/>
                    </a:lnT>
                    <a:lnB>
                      <a:noFill/>
                    </a:lnB>
                    <a:lnTlToBr>
                      <a:noFill/>
                    </a:lnTlToBr>
                    <a:lnBlToTr>
                      <a:noFill/>
                    </a:lnBlToTr>
                    <a:solidFill>
                      <a:srgbClr val="F2F2F2"/>
                    </a:solidFill>
                  </a:tcPr>
                </a:tc>
                <a:extLst>
                  <a:ext uri="{0D108BD9-81ED-4DB2-BD59-A6C34878D82A}">
                    <a16:rowId xmlns:a16="http://schemas.microsoft.com/office/drawing/2014/main" val="10004"/>
                  </a:ext>
                </a:extLst>
              </a:tr>
              <a:tr h="371475">
                <a:tc>
                  <a:txBody>
                    <a:bodyPr/>
                    <a:lstStyle/>
                    <a:p>
                      <a:pPr indent="0" algn="ctr">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rPr>
                        <a:t>RAM</a:t>
                      </a:r>
                      <a:endParaRPr lang="en-US" altLang="en-US" sz="1100" b="0" spc="60">
                        <a:solidFill>
                          <a:srgbClr val="404040"/>
                        </a:solidFill>
                        <a:latin typeface="微软雅黑" panose="020B0503020204020204" pitchFamily="34" charset="-122"/>
                        <a:ea typeface="微软雅黑" panose="020B0503020204020204" pitchFamily="34" charset="-122"/>
                      </a:endParaRPr>
                    </a:p>
                  </a:txBody>
                  <a:tcPr marL="25400" marR="25400" marT="25400" marB="25400" anchor="ctr">
                    <a:lnL>
                      <a:noFill/>
                    </a:lnL>
                    <a:lnR w="19050">
                      <a:solidFill>
                        <a:srgbClr val="FFFFFF"/>
                      </a:solidFill>
                      <a:prstDash val="solid"/>
                    </a:lnR>
                    <a:lnT>
                      <a:noFill/>
                    </a:lnT>
                    <a:lnB>
                      <a:noFill/>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以SRAM为主，一般以KB为单位。一般以片内形式存在。</a:t>
                      </a:r>
                      <a:endParaRPr lang="en-US" altLang="en-US" sz="11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5400" marR="25400" marT="25400" marB="25400" anchor="ctr">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以SDRAM/DDR为主，一般以MB，甚至GB为单位。一般以片外形式存在。</a:t>
                      </a:r>
                      <a:endParaRPr lang="en-US" altLang="en-US" sz="11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5400" marR="25400" marT="25400" marB="25400" anchor="ctr">
                    <a:lnL w="19050">
                      <a:solidFill>
                        <a:srgbClr val="FFFFFF"/>
                      </a:solidFill>
                      <a:prstDash val="solid"/>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5"/>
                  </a:ext>
                </a:extLst>
              </a:tr>
              <a:tr h="371475">
                <a:tc>
                  <a:txBody>
                    <a:bodyPr/>
                    <a:lstStyle/>
                    <a:p>
                      <a:pPr indent="0" algn="ctr">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rPr>
                        <a:t>Flash</a:t>
                      </a:r>
                      <a:endParaRPr lang="en-US" altLang="en-US" sz="1100" b="0" spc="60">
                        <a:solidFill>
                          <a:srgbClr val="404040"/>
                        </a:solidFill>
                        <a:latin typeface="微软雅黑" panose="020B0503020204020204" pitchFamily="34" charset="-122"/>
                        <a:ea typeface="微软雅黑" panose="020B0503020204020204" pitchFamily="34" charset="-122"/>
                      </a:endParaRPr>
                    </a:p>
                  </a:txBody>
                  <a:tcPr marL="25400" marR="25400" marT="25400" marB="25400" anchor="ctr">
                    <a:lnL>
                      <a:noFill/>
                    </a:lnL>
                    <a:lnR w="19050">
                      <a:solidFill>
                        <a:srgbClr val="FFFFFF"/>
                      </a:solidFill>
                      <a:prstDash val="solid"/>
                    </a:lnR>
                    <a:lnT>
                      <a:noFill/>
                    </a:lnT>
                    <a:lnB>
                      <a:noFill/>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以NOR-Flash为主，一般以KB为单位。一般以片内形式存在。</a:t>
                      </a:r>
                      <a:endParaRPr lang="en-US" altLang="en-US" sz="11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5400" marR="25400" marT="25400" marB="25400" anchor="ctr">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以NAND-Flash为主，一般以MB，甚至GB为单位。一般以片外形式存在。</a:t>
                      </a:r>
                      <a:endParaRPr lang="en-US" altLang="en-US" sz="11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5400" marR="25400" marT="25400" marB="25400" anchor="ctr">
                    <a:lnL w="19050">
                      <a:solidFill>
                        <a:srgbClr val="FFFFFF"/>
                      </a:solidFill>
                      <a:prstDash val="solid"/>
                    </a:lnL>
                    <a:lnR>
                      <a:noFill/>
                    </a:lnR>
                    <a:lnT>
                      <a:noFill/>
                    </a:lnT>
                    <a:lnB>
                      <a:noFill/>
                    </a:lnB>
                    <a:lnTlToBr>
                      <a:noFill/>
                    </a:lnTlToBr>
                    <a:lnBlToTr>
                      <a:noFill/>
                    </a:lnBlToTr>
                    <a:solidFill>
                      <a:srgbClr val="F2F2F2"/>
                    </a:solidFill>
                  </a:tcPr>
                </a:tc>
                <a:extLst>
                  <a:ext uri="{0D108BD9-81ED-4DB2-BD59-A6C34878D82A}">
                    <a16:rowId xmlns:a16="http://schemas.microsoft.com/office/drawing/2014/main" val="10006"/>
                  </a:ext>
                </a:extLst>
              </a:tr>
              <a:tr h="370840">
                <a:tc>
                  <a:txBody>
                    <a:bodyPr/>
                    <a:lstStyle/>
                    <a:p>
                      <a:pPr indent="0" algn="ctr">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rPr>
                        <a:t>OS</a:t>
                      </a:r>
                      <a:endParaRPr lang="en-US" altLang="en-US" sz="1100" b="0" spc="60">
                        <a:solidFill>
                          <a:srgbClr val="404040"/>
                        </a:solidFill>
                        <a:latin typeface="微软雅黑" panose="020B0503020204020204" pitchFamily="34" charset="-122"/>
                        <a:ea typeface="微软雅黑" panose="020B0503020204020204" pitchFamily="34" charset="-122"/>
                      </a:endParaRPr>
                    </a:p>
                  </a:txBody>
                  <a:tcPr marL="25400" marR="25400" marT="25400" marB="25400" anchor="ctr">
                    <a:lnL>
                      <a:noFill/>
                    </a:lnL>
                    <a:lnR w="19050">
                      <a:solidFill>
                        <a:srgbClr val="FFFFFF"/>
                      </a:solidFill>
                      <a:prstDash val="solid"/>
                    </a:lnR>
                    <a:lnT>
                      <a:noFill/>
                    </a:lnT>
                    <a:lnB>
                      <a:noFill/>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无/RTOS</a:t>
                      </a:r>
                      <a:endParaRPr lang="en-US" altLang="en-US" sz="11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5400" marR="25400" marT="25400" marB="25400" anchor="ctr">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rPr>
                        <a:t>Linux/Android/Windows/VxWorks</a:t>
                      </a:r>
                      <a:endParaRPr lang="en-US" altLang="en-US" sz="1100" b="0" spc="60">
                        <a:solidFill>
                          <a:srgbClr val="404040"/>
                        </a:solidFill>
                        <a:latin typeface="微软雅黑" panose="020B0503020204020204" pitchFamily="34" charset="-122"/>
                        <a:ea typeface="微软雅黑" panose="020B0503020204020204" pitchFamily="34" charset="-122"/>
                      </a:endParaRPr>
                    </a:p>
                  </a:txBody>
                  <a:tcPr marL="25400" marR="25400" marT="25400" marB="25400" anchor="ctr">
                    <a:lnL w="19050">
                      <a:solidFill>
                        <a:srgbClr val="FFFFFF"/>
                      </a:solidFill>
                      <a:prstDash val="solid"/>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7"/>
                  </a:ext>
                </a:extLst>
              </a:tr>
              <a:tr h="371475">
                <a:tc>
                  <a:txBody>
                    <a:bodyPr/>
                    <a:lstStyle/>
                    <a:p>
                      <a:pPr indent="0" algn="ctr">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rPr>
                        <a:t>人机接口</a:t>
                      </a:r>
                      <a:endParaRPr lang="en-US" altLang="en-US" sz="1100" b="0" spc="60">
                        <a:solidFill>
                          <a:srgbClr val="404040"/>
                        </a:solidFill>
                        <a:latin typeface="微软雅黑" panose="020B0503020204020204" pitchFamily="34" charset="-122"/>
                        <a:ea typeface="微软雅黑" panose="020B0503020204020204" pitchFamily="34" charset="-122"/>
                      </a:endParaRPr>
                    </a:p>
                  </a:txBody>
                  <a:tcPr marL="25400" marR="25400" marT="25400" marB="25400" anchor="ctr">
                    <a:lnL>
                      <a:noFill/>
                    </a:lnL>
                    <a:lnR w="19050">
                      <a:solidFill>
                        <a:srgbClr val="FFFFFF"/>
                      </a:solidFill>
                      <a:prstDash val="solid"/>
                    </a:lnR>
                    <a:lnT>
                      <a:noFill/>
                    </a:lnT>
                    <a:lnB w="19050">
                      <a:solidFill>
                        <a:srgbClr val="F58F33"/>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简单，一般不涉及图像采集和GUI界面。</a:t>
                      </a:r>
                      <a:endParaRPr lang="en-US" altLang="en-US" sz="11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5400" marR="25400" marT="25400" marB="25400" anchor="ctr">
                    <a:lnL w="19050">
                      <a:solidFill>
                        <a:srgbClr val="FFFFFF"/>
                      </a:solidFill>
                      <a:prstDash val="solid"/>
                    </a:lnL>
                    <a:lnR w="19050">
                      <a:solidFill>
                        <a:srgbClr val="FFFFFF"/>
                      </a:solidFill>
                      <a:prstDash val="solid"/>
                    </a:lnR>
                    <a:lnT>
                      <a:noFill/>
                    </a:lnT>
                    <a:lnB w="19050">
                      <a:solidFill>
                        <a:srgbClr val="F58F33"/>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可全面支持图像采集和GUI界面。</a:t>
                      </a:r>
                      <a:endParaRPr lang="en-US" altLang="en-US" sz="11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5400" marR="25400" marT="25400" marB="25400" anchor="ctr">
                    <a:lnL w="19050">
                      <a:solidFill>
                        <a:srgbClr val="FFFFFF"/>
                      </a:solidFill>
                      <a:prstDash val="solid"/>
                    </a:lnL>
                    <a:lnR>
                      <a:noFill/>
                    </a:lnR>
                    <a:lnT>
                      <a:noFill/>
                    </a:lnT>
                    <a:lnB w="19050">
                      <a:solidFill>
                        <a:srgbClr val="F58F33"/>
                      </a:solidFill>
                      <a:prstDash val="solid"/>
                    </a:lnB>
                    <a:lnTlToBr>
                      <a:noFill/>
                    </a:lnTlToBr>
                    <a:lnBlToTr>
                      <a:noFill/>
                    </a:lnBlToTr>
                    <a:solidFill>
                      <a:srgbClr val="F2F2F2"/>
                    </a:solidFill>
                  </a:tcPr>
                </a:tc>
                <a:extLst>
                  <a:ext uri="{0D108BD9-81ED-4DB2-BD59-A6C34878D82A}">
                    <a16:rowId xmlns:a16="http://schemas.microsoft.com/office/drawing/2014/main" val="10008"/>
                  </a:ext>
                </a:extLst>
              </a:tr>
            </a:tbl>
          </a:graphicData>
        </a:graphic>
      </p:graphicFrame>
    </p:spTree>
    <p:custDataLst>
      <p:tags r:id="rId1"/>
    </p:custDataLst>
  </p:cSld>
  <p:clrMapOvr>
    <a:masterClrMapping/>
  </p:clrMapOvr>
  <p:transition spd="slow" advClick="0">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771539" y="344160"/>
            <a:ext cx="5951537" cy="686239"/>
          </a:xfrm>
        </p:spPr>
        <p:txBody>
          <a:bodyPr>
            <a:normAutofit/>
          </a:bodyPr>
          <a:lstStyle/>
          <a:p>
            <a:pPr algn="l">
              <a:buClrTx/>
              <a:buSzTx/>
            </a:pPr>
            <a:r>
              <a:rPr lang="zh-CN" altLang="en-US" sz="2800" dirty="0">
                <a:solidFill>
                  <a:srgbClr val="202020"/>
                </a:solidFill>
                <a:latin typeface="微软雅黑" panose="020B0503020204020204" pitchFamily="34" charset="-122"/>
                <a:ea typeface="微软雅黑" panose="020B0503020204020204" pitchFamily="34" charset="-122"/>
              </a:rPr>
              <a:t>嵌入式领域的新变化</a:t>
            </a:r>
          </a:p>
        </p:txBody>
      </p:sp>
      <p:sp>
        <p:nvSpPr>
          <p:cNvPr id="100" name="文本框 99"/>
          <p:cNvSpPr txBox="1"/>
          <p:nvPr/>
        </p:nvSpPr>
        <p:spPr>
          <a:xfrm>
            <a:off x="840105" y="1030605"/>
            <a:ext cx="9759950" cy="1060450"/>
          </a:xfrm>
          <a:prstGeom prst="rect">
            <a:avLst/>
          </a:prstGeom>
          <a:noFill/>
          <a:ln w="9525">
            <a:noFill/>
          </a:ln>
        </p:spPr>
        <p:txBody>
          <a:bodyPr wrap="square">
            <a:spAutoFit/>
          </a:bodyPr>
          <a:lstStyle/>
          <a:p>
            <a:pPr indent="266700" algn="l">
              <a:lnSpc>
                <a:spcPct val="150000"/>
              </a:lnSpc>
            </a:pPr>
            <a:r>
              <a:rPr lang="zh-CN" sz="1400" b="0">
                <a:latin typeface="微软雅黑" panose="020B0503020204020204" pitchFamily="34" charset="-122"/>
                <a:ea typeface="微软雅黑" panose="020B0503020204020204" pitchFamily="34" charset="-122"/>
                <a:cs typeface="微软雅黑" panose="020B0503020204020204" pitchFamily="34" charset="-122"/>
              </a:rPr>
              <a:t>嵌入式系统已经无处不在：蓝牙耳机、音箱、白家电、小家电、鼠标、键盘、扫地机器人、智能照明、智能玩具、智能门锁、智能手环……可谓深入到生活的方方面面。近几年，汽车电子、医疗电子、军用电子和工业自动化领域，正在为嵌入式系统提供越来越多的发展机会。嵌入式技术不断快速进步，</a:t>
            </a:r>
            <a:r>
              <a:rPr lang="zh-CN" sz="1400">
                <a:latin typeface="微软雅黑" panose="020B0503020204020204" pitchFamily="34" charset="-122"/>
                <a:ea typeface="微软雅黑" panose="020B0503020204020204" pitchFamily="34" charset="-122"/>
                <a:cs typeface="微软雅黑" panose="020B0503020204020204" pitchFamily="34" charset="-122"/>
              </a:rPr>
              <a:t>带来几个变化：</a:t>
            </a:r>
          </a:p>
        </p:txBody>
      </p:sp>
      <p:sp>
        <p:nvSpPr>
          <p:cNvPr id="4" name="矩形 3"/>
          <p:cNvSpPr/>
          <p:nvPr>
            <p:custDataLst>
              <p:tags r:id="rId1"/>
            </p:custDataLst>
          </p:nvPr>
        </p:nvSpPr>
        <p:spPr>
          <a:xfrm>
            <a:off x="839788" y="2233927"/>
            <a:ext cx="924929" cy="865842"/>
          </a:xfrm>
          <a:prstGeom prst="rect">
            <a:avLst/>
          </a:prstGeom>
          <a:solidFill>
            <a:srgbClr val="00B0F0"/>
          </a:solidFill>
          <a:ln>
            <a:noFill/>
          </a:ln>
        </p:spPr>
        <p:style>
          <a:lnRef idx="2">
            <a:srgbClr val="00B0F0">
              <a:shade val="50000"/>
            </a:srgbClr>
          </a:lnRef>
          <a:fillRef idx="1">
            <a:srgbClr val="00B0F0"/>
          </a:fillRef>
          <a:effectRef idx="0">
            <a:srgbClr val="00B0F0"/>
          </a:effectRef>
          <a:fontRef idx="minor">
            <a:srgbClr val="FFFFFF"/>
          </a:fontRef>
        </p:style>
        <p:txBody>
          <a:bodyPr rtlCol="0" anchor="ctr"/>
          <a:lstStyle/>
          <a:p>
            <a:pPr algn="ctr"/>
            <a:endParaRPr lang="zh-CN" altLang="en-US">
              <a:solidFill>
                <a:srgbClr val="000000"/>
              </a:solidFill>
            </a:endParaRPr>
          </a:p>
        </p:txBody>
      </p:sp>
      <p:sp>
        <p:nvSpPr>
          <p:cNvPr id="5" name="矩形 4"/>
          <p:cNvSpPr/>
          <p:nvPr>
            <p:custDataLst>
              <p:tags r:id="rId2"/>
            </p:custDataLst>
          </p:nvPr>
        </p:nvSpPr>
        <p:spPr>
          <a:xfrm>
            <a:off x="1764717" y="2233927"/>
            <a:ext cx="9514635" cy="865842"/>
          </a:xfrm>
          <a:prstGeom prst="rect">
            <a:avLst/>
          </a:prstGeom>
          <a:solidFill>
            <a:srgbClr val="FFFFFF">
              <a:lumMod val="95000"/>
              <a:alpha val="50000"/>
            </a:srgbClr>
          </a:solidFill>
          <a:ln>
            <a:noFill/>
          </a:ln>
        </p:spPr>
        <p:style>
          <a:lnRef idx="2">
            <a:srgbClr val="00B0F0">
              <a:shade val="50000"/>
            </a:srgbClr>
          </a:lnRef>
          <a:fillRef idx="1">
            <a:srgbClr val="00B0F0"/>
          </a:fillRef>
          <a:effectRef idx="0">
            <a:srgbClr val="00B0F0"/>
          </a:effectRef>
          <a:fontRef idx="minor">
            <a:srgbClr val="FFFFFF"/>
          </a:fontRef>
        </p:style>
        <p:txBody>
          <a:bodyPr rtlCol="0" anchor="ctr"/>
          <a:lstStyle/>
          <a:p>
            <a:pPr algn="ctr"/>
            <a:endParaRPr lang="zh-CN" altLang="en-US">
              <a:solidFill>
                <a:srgbClr val="000000"/>
              </a:solidFill>
            </a:endParaRPr>
          </a:p>
        </p:txBody>
      </p:sp>
      <p:sp>
        <p:nvSpPr>
          <p:cNvPr id="17" name="文本框 16"/>
          <p:cNvSpPr txBox="1"/>
          <p:nvPr>
            <p:custDataLst>
              <p:tags r:id="rId3"/>
            </p:custDataLst>
          </p:nvPr>
        </p:nvSpPr>
        <p:spPr>
          <a:xfrm>
            <a:off x="2057400" y="2285845"/>
            <a:ext cx="9069705" cy="762006"/>
          </a:xfrm>
          <a:prstGeom prst="rect">
            <a:avLst/>
          </a:prstGeom>
        </p:spPr>
        <p:txBody>
          <a:bodyPr wrap="square" lIns="90000" tIns="46800" rIns="90000" bIns="46800" anchor="ctr" anchorCtr="0">
            <a:normAutofit/>
          </a:bodyPr>
          <a:lstStyle>
            <a:defPPr>
              <a:defRPr lang="zh-CN"/>
            </a:defPPr>
            <a:lvl1pPr>
              <a:defRPr sz="1400">
                <a:solidFill>
                  <a:prstClr val="white"/>
                </a:solidFill>
              </a:defRPr>
            </a:lvl1pPr>
          </a:lstStyle>
          <a:p>
            <a:pPr fontAlgn="auto">
              <a:lnSpc>
                <a:spcPct val="120000"/>
              </a:lnSpc>
            </a:pPr>
            <a:r>
              <a:rPr lang="zh-CN" altLang="en-US" sz="1600" spc="100" dirty="0">
                <a:solidFill>
                  <a:srgbClr val="000000">
                    <a:lumMod val="85000"/>
                    <a:lumOff val="15000"/>
                  </a:srgbClr>
                </a:solidFill>
                <a:uFillTx/>
                <a:latin typeface="Arial" panose="020B0604020202020204" pitchFamily="34" charset="0"/>
                <a:ea typeface="微软雅黑" panose="020B0503020204020204" pitchFamily="34" charset="-122"/>
              </a:rPr>
              <a:t>嵌入式实时操作系统及其应用开发环境正向开放、集成发展。</a:t>
            </a:r>
          </a:p>
        </p:txBody>
      </p:sp>
      <p:sp>
        <p:nvSpPr>
          <p:cNvPr id="8" name="矩形 7"/>
          <p:cNvSpPr/>
          <p:nvPr>
            <p:custDataLst>
              <p:tags r:id="rId4"/>
            </p:custDataLst>
          </p:nvPr>
        </p:nvSpPr>
        <p:spPr>
          <a:xfrm>
            <a:off x="839788" y="3556577"/>
            <a:ext cx="924929" cy="865842"/>
          </a:xfrm>
          <a:prstGeom prst="rect">
            <a:avLst/>
          </a:prstGeom>
          <a:solidFill>
            <a:srgbClr val="FFC000"/>
          </a:solidFill>
          <a:ln>
            <a:noFill/>
          </a:ln>
        </p:spPr>
        <p:style>
          <a:lnRef idx="2">
            <a:srgbClr val="00B0F0">
              <a:shade val="50000"/>
            </a:srgbClr>
          </a:lnRef>
          <a:fillRef idx="1">
            <a:srgbClr val="00B0F0"/>
          </a:fillRef>
          <a:effectRef idx="0">
            <a:srgbClr val="00B0F0"/>
          </a:effectRef>
          <a:fontRef idx="minor">
            <a:srgbClr val="FFFFFF"/>
          </a:fontRef>
        </p:style>
        <p:txBody>
          <a:bodyPr rtlCol="0" anchor="ctr"/>
          <a:lstStyle/>
          <a:p>
            <a:pPr algn="ctr"/>
            <a:endParaRPr lang="zh-CN" altLang="en-US">
              <a:solidFill>
                <a:srgbClr val="000000"/>
              </a:solidFill>
            </a:endParaRPr>
          </a:p>
        </p:txBody>
      </p:sp>
      <p:sp>
        <p:nvSpPr>
          <p:cNvPr id="9" name="矩形 8"/>
          <p:cNvSpPr/>
          <p:nvPr>
            <p:custDataLst>
              <p:tags r:id="rId5"/>
            </p:custDataLst>
          </p:nvPr>
        </p:nvSpPr>
        <p:spPr>
          <a:xfrm>
            <a:off x="1764717" y="3556577"/>
            <a:ext cx="9514635" cy="865842"/>
          </a:xfrm>
          <a:prstGeom prst="rect">
            <a:avLst/>
          </a:prstGeom>
          <a:solidFill>
            <a:srgbClr val="FFFFFF">
              <a:lumMod val="95000"/>
              <a:alpha val="50000"/>
            </a:srgbClr>
          </a:solidFill>
          <a:ln>
            <a:noFill/>
          </a:ln>
        </p:spPr>
        <p:style>
          <a:lnRef idx="2">
            <a:srgbClr val="00B0F0">
              <a:shade val="50000"/>
            </a:srgbClr>
          </a:lnRef>
          <a:fillRef idx="1">
            <a:srgbClr val="00B0F0"/>
          </a:fillRef>
          <a:effectRef idx="0">
            <a:srgbClr val="00B0F0"/>
          </a:effectRef>
          <a:fontRef idx="minor">
            <a:srgbClr val="FFFFFF"/>
          </a:fontRef>
        </p:style>
        <p:txBody>
          <a:bodyPr rtlCol="0" anchor="ctr"/>
          <a:lstStyle/>
          <a:p>
            <a:pPr algn="ctr"/>
            <a:endParaRPr lang="zh-CN" altLang="en-US">
              <a:solidFill>
                <a:srgbClr val="000000"/>
              </a:solidFill>
            </a:endParaRPr>
          </a:p>
        </p:txBody>
      </p:sp>
      <p:sp>
        <p:nvSpPr>
          <p:cNvPr id="18" name="文本框 17"/>
          <p:cNvSpPr txBox="1"/>
          <p:nvPr>
            <p:custDataLst>
              <p:tags r:id="rId6"/>
            </p:custDataLst>
          </p:nvPr>
        </p:nvSpPr>
        <p:spPr>
          <a:xfrm>
            <a:off x="2057400" y="3608495"/>
            <a:ext cx="9069552" cy="762006"/>
          </a:xfrm>
          <a:prstGeom prst="rect">
            <a:avLst/>
          </a:prstGeom>
        </p:spPr>
        <p:txBody>
          <a:bodyPr wrap="square" lIns="90000" tIns="46800" rIns="90000" bIns="46800" anchor="ctr" anchorCtr="0">
            <a:normAutofit fontScale="90000" lnSpcReduction="20000"/>
          </a:bodyPr>
          <a:lstStyle>
            <a:defPPr>
              <a:defRPr lang="zh-CN"/>
            </a:defPPr>
            <a:lvl1pPr>
              <a:defRPr sz="1400">
                <a:solidFill>
                  <a:prstClr val="white"/>
                </a:solidFill>
              </a:defRPr>
            </a:lvl1pPr>
          </a:lstStyle>
          <a:p>
            <a:pPr lvl="0" algn="l">
              <a:lnSpc>
                <a:spcPct val="120000"/>
              </a:lnSpc>
              <a:buClrTx/>
              <a:buSzTx/>
              <a:buFontTx/>
            </a:pPr>
            <a:r>
              <a:rPr lang="zh-CN" altLang="en-US" sz="1600" spc="100">
                <a:solidFill>
                  <a:srgbClr val="000000">
                    <a:lumMod val="85000"/>
                    <a:lumOff val="15000"/>
                  </a:srgbClr>
                </a:solidFill>
                <a:uFillTx/>
                <a:latin typeface="Arial" panose="020B0604020202020204" pitchFamily="34" charset="0"/>
                <a:ea typeface="微软雅黑" panose="020B0503020204020204" pitchFamily="34" charset="-122"/>
                <a:sym typeface="微软雅黑" panose="020B0503020204020204" pitchFamily="34" charset="-122"/>
              </a:rPr>
              <a:t>嵌入式+智能科学，智能硬件智能物联。目前的嵌入式开发更倾向于智能化，也就是我们所说的智能硬件（硬件+软件），从现在各种前沿的嵌入式产品来看的确如此，嵌入式产品的一个发展趋势是更倾向与自动化控制和人机交互。随着处理能力的提升，也更加强调“算法”这一块。</a:t>
            </a:r>
          </a:p>
        </p:txBody>
      </p:sp>
      <p:sp>
        <p:nvSpPr>
          <p:cNvPr id="12" name="矩形 11"/>
          <p:cNvSpPr/>
          <p:nvPr>
            <p:custDataLst>
              <p:tags r:id="rId7"/>
            </p:custDataLst>
          </p:nvPr>
        </p:nvSpPr>
        <p:spPr>
          <a:xfrm>
            <a:off x="839788" y="4879227"/>
            <a:ext cx="924929" cy="865842"/>
          </a:xfrm>
          <a:prstGeom prst="rect">
            <a:avLst/>
          </a:prstGeom>
          <a:solidFill>
            <a:srgbClr val="92D050"/>
          </a:solidFill>
          <a:ln>
            <a:noFill/>
          </a:ln>
        </p:spPr>
        <p:style>
          <a:lnRef idx="2">
            <a:srgbClr val="00B0F0">
              <a:shade val="50000"/>
            </a:srgbClr>
          </a:lnRef>
          <a:fillRef idx="1">
            <a:srgbClr val="00B0F0"/>
          </a:fillRef>
          <a:effectRef idx="0">
            <a:srgbClr val="00B0F0"/>
          </a:effectRef>
          <a:fontRef idx="minor">
            <a:srgbClr val="FFFFFF"/>
          </a:fontRef>
        </p:style>
        <p:txBody>
          <a:bodyPr rtlCol="0" anchor="ctr"/>
          <a:lstStyle/>
          <a:p>
            <a:pPr algn="ctr"/>
            <a:endParaRPr lang="zh-CN" altLang="en-US">
              <a:solidFill>
                <a:srgbClr val="000000"/>
              </a:solidFill>
            </a:endParaRPr>
          </a:p>
        </p:txBody>
      </p:sp>
      <p:sp>
        <p:nvSpPr>
          <p:cNvPr id="13" name="矩形 12"/>
          <p:cNvSpPr/>
          <p:nvPr>
            <p:custDataLst>
              <p:tags r:id="rId8"/>
            </p:custDataLst>
          </p:nvPr>
        </p:nvSpPr>
        <p:spPr>
          <a:xfrm>
            <a:off x="1764717" y="4879227"/>
            <a:ext cx="9514635" cy="865842"/>
          </a:xfrm>
          <a:prstGeom prst="rect">
            <a:avLst/>
          </a:prstGeom>
          <a:solidFill>
            <a:srgbClr val="FFFFFF">
              <a:lumMod val="95000"/>
              <a:alpha val="50000"/>
            </a:srgbClr>
          </a:solidFill>
          <a:ln>
            <a:noFill/>
          </a:ln>
        </p:spPr>
        <p:style>
          <a:lnRef idx="2">
            <a:srgbClr val="00B0F0">
              <a:shade val="50000"/>
            </a:srgbClr>
          </a:lnRef>
          <a:fillRef idx="1">
            <a:srgbClr val="00B0F0"/>
          </a:fillRef>
          <a:effectRef idx="0">
            <a:srgbClr val="00B0F0"/>
          </a:effectRef>
          <a:fontRef idx="minor">
            <a:srgbClr val="FFFFFF"/>
          </a:fontRef>
        </p:style>
        <p:txBody>
          <a:bodyPr rtlCol="0" anchor="ctr"/>
          <a:lstStyle/>
          <a:p>
            <a:pPr algn="ctr"/>
            <a:endParaRPr lang="zh-CN" altLang="en-US">
              <a:solidFill>
                <a:srgbClr val="000000"/>
              </a:solidFill>
            </a:endParaRPr>
          </a:p>
        </p:txBody>
      </p:sp>
      <p:sp>
        <p:nvSpPr>
          <p:cNvPr id="19" name="文本框 18"/>
          <p:cNvSpPr txBox="1"/>
          <p:nvPr>
            <p:custDataLst>
              <p:tags r:id="rId9"/>
            </p:custDataLst>
          </p:nvPr>
        </p:nvSpPr>
        <p:spPr>
          <a:xfrm>
            <a:off x="2057400" y="4931145"/>
            <a:ext cx="9069552" cy="762006"/>
          </a:xfrm>
          <a:prstGeom prst="rect">
            <a:avLst/>
          </a:prstGeom>
        </p:spPr>
        <p:txBody>
          <a:bodyPr wrap="square" lIns="90000" tIns="46800" rIns="90000" bIns="46800" anchor="ctr" anchorCtr="0">
            <a:normAutofit/>
          </a:bodyPr>
          <a:lstStyle>
            <a:defPPr>
              <a:defRPr lang="zh-CN"/>
            </a:defPPr>
            <a:lvl1pPr>
              <a:defRPr sz="1400">
                <a:solidFill>
                  <a:prstClr val="white"/>
                </a:solidFill>
              </a:defRPr>
            </a:lvl1pPr>
          </a:lstStyle>
          <a:p>
            <a:pPr lvl="0" algn="l">
              <a:lnSpc>
                <a:spcPct val="120000"/>
              </a:lnSpc>
              <a:buClrTx/>
              <a:buSzTx/>
              <a:buFontTx/>
            </a:pPr>
            <a:r>
              <a:rPr lang="zh-CN" altLang="en-US" sz="1600" spc="100">
                <a:solidFill>
                  <a:srgbClr val="000000">
                    <a:lumMod val="85000"/>
                    <a:lumOff val="15000"/>
                  </a:srgbClr>
                </a:solidFill>
                <a:uFillTx/>
                <a:latin typeface="Arial" panose="020B0604020202020204" pitchFamily="34" charset="0"/>
                <a:ea typeface="微软雅黑" panose="020B0503020204020204" pitchFamily="34" charset="-122"/>
                <a:sym typeface="微软雅黑" panose="020B0503020204020204" pitchFamily="34" charset="-122"/>
              </a:rPr>
              <a:t>前沿嵌入式技术更倾向于嵌入式+智能学科的发展，当智能学科真正崛起，嵌入式必定又是一次浪潮与技术革新。</a:t>
            </a:r>
          </a:p>
        </p:txBody>
      </p:sp>
      <p:sp>
        <p:nvSpPr>
          <p:cNvPr id="15" name="文本框 14"/>
          <p:cNvSpPr txBox="1"/>
          <p:nvPr>
            <p:custDataLst>
              <p:tags r:id="rId10"/>
            </p:custDataLst>
          </p:nvPr>
        </p:nvSpPr>
        <p:spPr>
          <a:xfrm>
            <a:off x="1054577" y="4959622"/>
            <a:ext cx="495935" cy="706755"/>
          </a:xfrm>
          <a:prstGeom prst="rect">
            <a:avLst/>
          </a:prstGeom>
          <a:noFill/>
        </p:spPr>
        <p:txBody>
          <a:bodyPr wrap="none" rtlCol="0">
            <a:spAutoFit/>
          </a:bodyPr>
          <a:lstStyle/>
          <a:p>
            <a:r>
              <a:rPr lang="en-US" altLang="zh-CN" sz="4000" b="1">
                <a:solidFill>
                  <a:srgbClr val="FFFFFF"/>
                </a:solidFill>
                <a:latin typeface="微软雅黑" panose="020B0503020204020204" pitchFamily="34" charset="-122"/>
                <a:ea typeface="微软雅黑" panose="020B0503020204020204" pitchFamily="34" charset="-122"/>
              </a:rPr>
              <a:t>3</a:t>
            </a:r>
          </a:p>
        </p:txBody>
      </p:sp>
      <p:sp>
        <p:nvSpPr>
          <p:cNvPr id="20" name="文本框 19"/>
          <p:cNvSpPr txBox="1"/>
          <p:nvPr>
            <p:custDataLst>
              <p:tags r:id="rId11"/>
            </p:custDataLst>
          </p:nvPr>
        </p:nvSpPr>
        <p:spPr>
          <a:xfrm>
            <a:off x="1054577" y="3636917"/>
            <a:ext cx="495935" cy="706755"/>
          </a:xfrm>
          <a:prstGeom prst="rect">
            <a:avLst/>
          </a:prstGeom>
          <a:noFill/>
        </p:spPr>
        <p:txBody>
          <a:bodyPr wrap="none" rtlCol="0">
            <a:spAutoFit/>
          </a:bodyPr>
          <a:lstStyle/>
          <a:p>
            <a:r>
              <a:rPr lang="en-US" altLang="zh-CN" sz="4000" b="1">
                <a:solidFill>
                  <a:srgbClr val="FFFFFF"/>
                </a:solidFill>
                <a:latin typeface="微软雅黑" panose="020B0503020204020204" pitchFamily="34" charset="-122"/>
                <a:ea typeface="微软雅黑" panose="020B0503020204020204" pitchFamily="34" charset="-122"/>
              </a:rPr>
              <a:t>2</a:t>
            </a:r>
          </a:p>
        </p:txBody>
      </p:sp>
      <p:sp>
        <p:nvSpPr>
          <p:cNvPr id="21" name="文本框 20"/>
          <p:cNvSpPr txBox="1"/>
          <p:nvPr>
            <p:custDataLst>
              <p:tags r:id="rId12"/>
            </p:custDataLst>
          </p:nvPr>
        </p:nvSpPr>
        <p:spPr>
          <a:xfrm>
            <a:off x="1054577" y="2314212"/>
            <a:ext cx="495935" cy="706755"/>
          </a:xfrm>
          <a:prstGeom prst="rect">
            <a:avLst/>
          </a:prstGeom>
          <a:noFill/>
        </p:spPr>
        <p:txBody>
          <a:bodyPr wrap="none" rtlCol="0">
            <a:spAutoFit/>
          </a:bodyPr>
          <a:lstStyle/>
          <a:p>
            <a:r>
              <a:rPr lang="en-US" altLang="zh-CN" sz="4000" b="1">
                <a:solidFill>
                  <a:srgbClr val="FFFFFF"/>
                </a:solidFill>
                <a:latin typeface="微软雅黑" panose="020B0503020204020204" pitchFamily="34" charset="-122"/>
                <a:ea typeface="微软雅黑" panose="020B0503020204020204" pitchFamily="34" charset="-122"/>
              </a:rPr>
              <a:t>1</a:t>
            </a:r>
          </a:p>
        </p:txBody>
      </p:sp>
    </p:spTree>
  </p:cSld>
  <p:clrMapOvr>
    <a:masterClrMapping/>
  </p:clrMapOvr>
  <p:transition spd="slow" advClick="0">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2"/>
            </p:custDataLst>
          </p:nvPr>
        </p:nvSpPr>
        <p:spPr>
          <a:xfrm>
            <a:off x="762006" y="4104673"/>
            <a:ext cx="2286018" cy="101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1">
              <a:ln>
                <a:noFill/>
              </a:ln>
              <a:solidFill>
                <a:schemeClr val="accent2"/>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任意多边形 6"/>
          <p:cNvSpPr/>
          <p:nvPr>
            <p:custDataLst>
              <p:tags r:id="rId3"/>
            </p:custDataLst>
          </p:nvPr>
        </p:nvSpPr>
        <p:spPr>
          <a:xfrm>
            <a:off x="1828815" y="914380"/>
            <a:ext cx="9448876" cy="5029240"/>
          </a:xfrm>
          <a:custGeom>
            <a:avLst/>
            <a:gdLst>
              <a:gd name="connsiteX0" fmla="*/ 5 w 14004"/>
              <a:gd name="connsiteY0" fmla="*/ 1622 h 7822"/>
              <a:gd name="connsiteX1" fmla="*/ 0 w 14004"/>
              <a:gd name="connsiteY1" fmla="*/ 0 h 7822"/>
              <a:gd name="connsiteX2" fmla="*/ 14004 w 14004"/>
              <a:gd name="connsiteY2" fmla="*/ 0 h 7822"/>
              <a:gd name="connsiteX3" fmla="*/ 14004 w 14004"/>
              <a:gd name="connsiteY3" fmla="*/ 7822 h 7822"/>
              <a:gd name="connsiteX4" fmla="*/ 0 w 14004"/>
              <a:gd name="connsiteY4" fmla="*/ 7822 h 7822"/>
              <a:gd name="connsiteX5" fmla="*/ 5 w 14004"/>
              <a:gd name="connsiteY5" fmla="*/ 6212 h 7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04" h="7822">
                <a:moveTo>
                  <a:pt x="5" y="1622"/>
                </a:moveTo>
                <a:lnTo>
                  <a:pt x="0" y="0"/>
                </a:lnTo>
                <a:lnTo>
                  <a:pt x="14004" y="0"/>
                </a:lnTo>
                <a:lnTo>
                  <a:pt x="14004" y="7822"/>
                </a:lnTo>
                <a:lnTo>
                  <a:pt x="0" y="7822"/>
                </a:lnTo>
                <a:lnTo>
                  <a:pt x="5" y="6212"/>
                </a:lnTo>
              </a:path>
            </a:pathLst>
          </a:custGeom>
          <a:noFill/>
          <a:ln w="19050">
            <a:solidFill>
              <a:srgbClr val="D9D9D9">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1">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文本框 2"/>
          <p:cNvSpPr txBox="1"/>
          <p:nvPr>
            <p:custDataLst>
              <p:tags r:id="rId4"/>
            </p:custDataLst>
          </p:nvPr>
        </p:nvSpPr>
        <p:spPr>
          <a:xfrm>
            <a:off x="332105" y="2437765"/>
            <a:ext cx="3533775" cy="1524635"/>
          </a:xfrm>
          <a:prstGeom prst="rect">
            <a:avLst/>
          </a:prstGeom>
          <a:noFill/>
        </p:spPr>
        <p:txBody>
          <a:bodyPr wrap="square" rtlCol="0" anchor="ctr">
            <a:noAutofit/>
          </a:bodyPr>
          <a:lstStyle/>
          <a:p>
            <a:pPr marL="0" indent="0" algn="ctr">
              <a:lnSpc>
                <a:spcPct val="150000"/>
              </a:lnSpc>
              <a:spcBef>
                <a:spcPts val="0"/>
              </a:spcBef>
              <a:spcAft>
                <a:spcPts val="0"/>
              </a:spcAft>
              <a:buSzPct val="100000"/>
              <a:buNone/>
            </a:pPr>
            <a:r>
              <a:rPr lang="zh-CN" altLang="en-US" sz="2800" b="1" spc="300" dirty="0">
                <a:solidFill>
                  <a:schemeClr val="accent2"/>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嵌入式从业者    </a:t>
            </a:r>
          </a:p>
          <a:p>
            <a:pPr marL="0" indent="0" algn="l">
              <a:lnSpc>
                <a:spcPct val="150000"/>
              </a:lnSpc>
              <a:spcBef>
                <a:spcPts val="0"/>
              </a:spcBef>
              <a:spcAft>
                <a:spcPts val="0"/>
              </a:spcAft>
              <a:buSzPct val="100000"/>
              <a:buNone/>
            </a:pPr>
            <a:r>
              <a:rPr lang="zh-CN" altLang="en-US" sz="2800" b="1" spc="300" dirty="0">
                <a:solidFill>
                  <a:schemeClr val="accent2"/>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软硬兼施既要还要</a:t>
            </a:r>
          </a:p>
        </p:txBody>
      </p:sp>
      <p:sp>
        <p:nvSpPr>
          <p:cNvPr id="11" name="Title 6"/>
          <p:cNvSpPr txBox="1"/>
          <p:nvPr>
            <p:custDataLst>
              <p:tags r:id="rId5"/>
            </p:custDataLst>
          </p:nvPr>
        </p:nvSpPr>
        <p:spPr>
          <a:xfrm>
            <a:off x="4216400" y="2082165"/>
            <a:ext cx="6045200" cy="3578225"/>
          </a:xfrm>
          <a:prstGeom prst="rect">
            <a:avLst/>
          </a:prstGeom>
          <a:noFill/>
          <a:ln w="3175">
            <a:noFill/>
            <a:prstDash val="dash"/>
          </a:ln>
        </p:spPr>
        <p:txBody>
          <a:bodyPr wrap="square" lIns="91440" tIns="45720" rIns="91440" bIns="4572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30000"/>
              </a:lnSpc>
              <a:spcBef>
                <a:spcPts val="0"/>
              </a:spcBef>
              <a:spcAft>
                <a:spcPts val="800"/>
              </a:spcAft>
              <a:buSzPct val="100000"/>
              <a:buNone/>
            </a:pPr>
            <a:r>
              <a:rPr lang="zh-CN" sz="18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面向嵌入式系统开发的工程师是“软硬不分家”的。既要有扎实的软件能力，还要要能独立设计硬件的能力。因为，嵌入式系统是面向应用的，不同的应用就有不同的实现方式。应用千变万化，实现方式就有所差异。即使软件差异不大，也会对系统硬件带来比较大的变化。因此，凡是谈到嵌入式工程师，那就必须是一个既能画板子也能写软件的全面人才。</a:t>
            </a:r>
          </a:p>
          <a:p>
            <a:pPr marL="0" lvl="1" indent="0" algn="l">
              <a:lnSpc>
                <a:spcPct val="130000"/>
              </a:lnSpc>
              <a:spcBef>
                <a:spcPts val="0"/>
              </a:spcBef>
              <a:spcAft>
                <a:spcPts val="800"/>
              </a:spcAft>
              <a:buSzPct val="100000"/>
              <a:buNone/>
            </a:pPr>
            <a:r>
              <a:rPr lang="zh-CN" b="1" spc="200">
                <a:solidFill>
                  <a:schemeClr val="accent2">
                    <a:lumMod val="60000"/>
                    <a:lumOff val="4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我们培训工程师，而不是码农！</a:t>
            </a:r>
            <a:endParaRPr lang="zh-CN" b="1" spc="200">
              <a:ln w="3175">
                <a:noFill/>
                <a:prstDash val="dash"/>
              </a:ln>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0" algn="l">
              <a:lnSpc>
                <a:spcPct val="130000"/>
              </a:lnSpc>
              <a:spcBef>
                <a:spcPts val="0"/>
              </a:spcBef>
              <a:spcAft>
                <a:spcPts val="800"/>
              </a:spcAft>
              <a:buSzPct val="100000"/>
              <a:buNone/>
            </a:pPr>
            <a:endParaRPr lang="zh-CN" sz="1800" b="1" spc="200">
              <a:ln w="3175">
                <a:noFill/>
                <a:prstDash val="dash"/>
              </a:ln>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cSld>
  <p:clrMapOvr>
    <a:masterClrMapping/>
  </p:clrMapOvr>
  <p:transition spd="slow" advClick="0">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771539" y="344160"/>
            <a:ext cx="5951537" cy="686239"/>
          </a:xfrm>
        </p:spPr>
        <p:txBody>
          <a:bodyPr>
            <a:normAutofit/>
          </a:bodyPr>
          <a:lstStyle/>
          <a:p>
            <a:pPr algn="l">
              <a:buClrTx/>
              <a:buSzTx/>
            </a:pPr>
            <a:r>
              <a:rPr lang="en-US" altLang="zh-CN" sz="2800" dirty="0">
                <a:solidFill>
                  <a:srgbClr val="202020"/>
                </a:solidFill>
                <a:latin typeface="微软雅黑" panose="020B0503020204020204" pitchFamily="34" charset="-122"/>
                <a:ea typeface="微软雅黑" panose="020B0503020204020204" pitchFamily="34" charset="-122"/>
              </a:rPr>
              <a:t>2.1.1 </a:t>
            </a:r>
            <a:r>
              <a:rPr lang="zh-CN" altLang="en-US" sz="2800" dirty="0">
                <a:solidFill>
                  <a:srgbClr val="202020"/>
                </a:solidFill>
                <a:latin typeface="微软雅黑" panose="020B0503020204020204" pitchFamily="34" charset="-122"/>
                <a:ea typeface="微软雅黑" panose="020B0503020204020204" pitchFamily="34" charset="-122"/>
              </a:rPr>
              <a:t>嵌入式系统架构</a:t>
            </a:r>
          </a:p>
        </p:txBody>
      </p:sp>
      <p:sp>
        <p:nvSpPr>
          <p:cNvPr id="6" name="文本框 5"/>
          <p:cNvSpPr txBox="1"/>
          <p:nvPr/>
        </p:nvSpPr>
        <p:spPr>
          <a:xfrm>
            <a:off x="6209665" y="2148840"/>
            <a:ext cx="4921250" cy="1993238"/>
          </a:xfrm>
          <a:prstGeom prst="rect">
            <a:avLst/>
          </a:prstGeom>
          <a:noFill/>
          <a:ln w="9525">
            <a:noFill/>
          </a:ln>
        </p:spPr>
        <p:txBody>
          <a:bodyPr wrap="square">
            <a:spAutoFit/>
          </a:bodyPr>
          <a:lstStyle/>
          <a:p>
            <a:pPr indent="266700">
              <a:lnSpc>
                <a:spcPct val="150000"/>
              </a:lnSpc>
            </a:pPr>
            <a:r>
              <a:rPr lang="zh-CN" sz="1400" b="0" dirty="0">
                <a:latin typeface="微软雅黑" panose="020B0503020204020204" pitchFamily="34" charset="-122"/>
                <a:ea typeface="微软雅黑" panose="020B0503020204020204" pitchFamily="34" charset="-122"/>
              </a:rPr>
              <a:t>系统的架构包含两方面，硬件和软件。硬件部分不但决定了系统的复杂性、</a:t>
            </a:r>
            <a:r>
              <a:rPr lang="zh-CN" altLang="en-US" sz="1400" b="0" dirty="0">
                <a:latin typeface="微软雅黑" panose="020B0503020204020204" pitchFamily="34" charset="-122"/>
                <a:ea typeface="微软雅黑" panose="020B0503020204020204" pitchFamily="34" charset="-122"/>
              </a:rPr>
              <a:t>功耗、</a:t>
            </a:r>
            <a:r>
              <a:rPr lang="zh-CN" sz="1400" b="0" dirty="0">
                <a:latin typeface="微软雅黑" panose="020B0503020204020204" pitchFamily="34" charset="-122"/>
                <a:ea typeface="微软雅黑" panose="020B0503020204020204" pitchFamily="34" charset="-122"/>
              </a:rPr>
              <a:t>成本还决定了后面的软件逻辑如何实现。而且，一旦确定了，在项目过程中如果需要修改架构往往会导致项目的重大延误和成本损失。</a:t>
            </a:r>
            <a:endParaRPr lang="en-US" altLang="zh-CN" sz="1400" b="0" dirty="0">
              <a:latin typeface="微软雅黑" panose="020B0503020204020204" pitchFamily="34" charset="-122"/>
              <a:ea typeface="微软雅黑" panose="020B0503020204020204" pitchFamily="34" charset="-122"/>
            </a:endParaRPr>
          </a:p>
          <a:p>
            <a:pPr indent="266700">
              <a:lnSpc>
                <a:spcPct val="150000"/>
              </a:lnSpc>
            </a:pPr>
            <a:r>
              <a:rPr lang="zh-CN" altLang="en-US" sz="1400" b="0" dirty="0">
                <a:latin typeface="微软雅黑" panose="020B0503020204020204" pitchFamily="34" charset="-122"/>
                <a:ea typeface="微软雅黑" panose="020B0503020204020204" pitchFamily="34" charset="-122"/>
              </a:rPr>
              <a:t>嵌入式系统的三大件：电源、时钟和</a:t>
            </a:r>
            <a:r>
              <a:rPr lang="en-US" altLang="zh-CN" sz="1400" b="0" dirty="0">
                <a:latin typeface="微软雅黑" panose="020B0503020204020204" pitchFamily="34" charset="-122"/>
                <a:ea typeface="微软雅黑" panose="020B0503020204020204" pitchFamily="34" charset="-122"/>
              </a:rPr>
              <a:t>MCU</a:t>
            </a:r>
            <a:r>
              <a:rPr lang="zh-CN" altLang="en-US" sz="1400" b="0" dirty="0">
                <a:latin typeface="微软雅黑" panose="020B0503020204020204" pitchFamily="34" charset="-122"/>
                <a:ea typeface="微软雅黑" panose="020B0503020204020204" pitchFamily="34" charset="-122"/>
              </a:rPr>
              <a:t>。其他外围器件根据具体的产品和要求不同而变化。</a:t>
            </a:r>
            <a:endParaRPr lang="zh-CN" sz="1400" b="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604010" y="5706110"/>
            <a:ext cx="3847465" cy="306705"/>
          </a:xfrm>
          <a:prstGeom prst="rect">
            <a:avLst/>
          </a:prstGeom>
          <a:noFill/>
          <a:ln w="9525">
            <a:noFill/>
          </a:ln>
        </p:spPr>
        <p:txBody>
          <a:bodyPr wrap="square">
            <a:spAutoFit/>
          </a:bodyPr>
          <a:lstStyle/>
          <a:p>
            <a:pPr indent="0" algn="ctr"/>
            <a:r>
              <a:rPr lang="zh-CN" sz="1400" b="0">
                <a:latin typeface="微软雅黑" panose="020B0503020204020204" pitchFamily="34" charset="-122"/>
                <a:ea typeface="微软雅黑" panose="020B0503020204020204" pitchFamily="34" charset="-122"/>
                <a:cs typeface="微软雅黑" panose="020B0503020204020204" pitchFamily="34" charset="-122"/>
              </a:rPr>
              <a:t>图</a:t>
            </a:r>
            <a:r>
              <a:rPr lang="en-US" altLang="zh-CN" sz="1400" b="0">
                <a:latin typeface="微软雅黑" panose="020B0503020204020204" pitchFamily="34" charset="-122"/>
                <a:ea typeface="微软雅黑" panose="020B0503020204020204" pitchFamily="34" charset="-122"/>
                <a:cs typeface="微软雅黑" panose="020B0503020204020204" pitchFamily="34" charset="-122"/>
              </a:rPr>
              <a:t>1.1 </a:t>
            </a:r>
            <a:r>
              <a:rPr sz="1400" b="0">
                <a:latin typeface="微软雅黑" panose="020B0503020204020204" pitchFamily="34" charset="-122"/>
                <a:ea typeface="微软雅黑" panose="020B0503020204020204" pitchFamily="34" charset="-122"/>
                <a:cs typeface="微软雅黑" panose="020B0503020204020204" pitchFamily="34" charset="-122"/>
              </a:rPr>
              <a:t>典型的嵌入式系统框图</a:t>
            </a:r>
          </a:p>
        </p:txBody>
      </p:sp>
      <p:grpSp>
        <p:nvGrpSpPr>
          <p:cNvPr id="32" name="组合 31"/>
          <p:cNvGrpSpPr/>
          <p:nvPr/>
        </p:nvGrpSpPr>
        <p:grpSpPr>
          <a:xfrm>
            <a:off x="651510" y="1502410"/>
            <a:ext cx="5206365" cy="3731260"/>
            <a:chOff x="1059989" y="1373558"/>
            <a:chExt cx="6607471" cy="4017035"/>
          </a:xfrm>
        </p:grpSpPr>
        <p:sp>
          <p:nvSpPr>
            <p:cNvPr id="4" name="矩形: 圆角 3"/>
            <p:cNvSpPr/>
            <p:nvPr/>
          </p:nvSpPr>
          <p:spPr>
            <a:xfrm>
              <a:off x="3569247" y="2518541"/>
              <a:ext cx="2060028" cy="1820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MCU</a:t>
              </a:r>
            </a:p>
          </p:txBody>
        </p:sp>
        <p:cxnSp>
          <p:nvCxnSpPr>
            <p:cNvPr id="5" name="直接箭头连接符 4"/>
            <p:cNvCxnSpPr>
              <a:stCxn id="43" idx="3"/>
              <a:endCxn id="4" idx="1"/>
            </p:cNvCxnSpPr>
            <p:nvPr/>
          </p:nvCxnSpPr>
          <p:spPr>
            <a:xfrm>
              <a:off x="2774533" y="3428997"/>
              <a:ext cx="794714" cy="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902982" y="3200883"/>
              <a:ext cx="666378" cy="296697"/>
            </a:xfrm>
            <a:prstGeom prst="rect">
              <a:avLst/>
            </a:prstGeom>
            <a:noFill/>
          </p:spPr>
          <p:txBody>
            <a:bodyPr wrap="square" rtlCol="0">
              <a:spAutoFit/>
            </a:bodyPr>
            <a:lstStyle/>
            <a:p>
              <a:pPr algn="ctr"/>
              <a:r>
                <a:rPr lang="en-US" altLang="zh-CN" sz="1200" dirty="0">
                  <a:latin typeface="微软雅黑" panose="020B0503020204020204" pitchFamily="34" charset="-122"/>
                  <a:ea typeface="微软雅黑" panose="020B0503020204020204" pitchFamily="34" charset="-122"/>
                </a:rPr>
                <a:t>I2C</a:t>
              </a:r>
            </a:p>
          </p:txBody>
        </p:sp>
        <p:sp>
          <p:nvSpPr>
            <p:cNvPr id="11" name="矩形 10"/>
            <p:cNvSpPr/>
            <p:nvPr/>
          </p:nvSpPr>
          <p:spPr>
            <a:xfrm>
              <a:off x="4003802" y="4805213"/>
              <a:ext cx="1190918" cy="56512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LED/</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按键</a:t>
              </a:r>
            </a:p>
          </p:txBody>
        </p:sp>
        <p:cxnSp>
          <p:nvCxnSpPr>
            <p:cNvPr id="12" name="直接箭头连接符 11"/>
            <p:cNvCxnSpPr>
              <a:stCxn id="11" idx="0"/>
              <a:endCxn id="4" idx="2"/>
            </p:cNvCxnSpPr>
            <p:nvPr/>
          </p:nvCxnSpPr>
          <p:spPr>
            <a:xfrm flipV="1">
              <a:off x="4599261" y="4339458"/>
              <a:ext cx="0" cy="46575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4" idx="0"/>
              <a:endCxn id="44" idx="2"/>
            </p:cNvCxnSpPr>
            <p:nvPr/>
          </p:nvCxnSpPr>
          <p:spPr>
            <a:xfrm flipH="1" flipV="1">
              <a:off x="4599260" y="1938680"/>
              <a:ext cx="1" cy="5798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629076" y="3177394"/>
              <a:ext cx="651020" cy="296697"/>
            </a:xfrm>
            <a:prstGeom prst="rect">
              <a:avLst/>
            </a:prstGeom>
            <a:noFill/>
          </p:spPr>
          <p:txBody>
            <a:bodyPr wrap="square" rtlCol="0">
              <a:spAutoFit/>
            </a:bodyPr>
            <a:lstStyle/>
            <a:p>
              <a:pPr algn="ctr"/>
              <a:r>
                <a:rPr lang="en-US" altLang="zh-CN" sz="1200" dirty="0">
                  <a:latin typeface="微软雅黑" panose="020B0503020204020204" pitchFamily="34" charset="-122"/>
                  <a:ea typeface="微软雅黑" panose="020B0503020204020204" pitchFamily="34" charset="-122"/>
                </a:rPr>
                <a:t>SPI</a:t>
              </a:r>
            </a:p>
          </p:txBody>
        </p:sp>
        <p:sp>
          <p:nvSpPr>
            <p:cNvPr id="20" name="矩形 19"/>
            <p:cNvSpPr/>
            <p:nvPr/>
          </p:nvSpPr>
          <p:spPr>
            <a:xfrm>
              <a:off x="2205073" y="4802164"/>
              <a:ext cx="1500999" cy="588429"/>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Power Management</a:t>
              </a:r>
            </a:p>
          </p:txBody>
        </p:sp>
        <p:sp>
          <p:nvSpPr>
            <p:cNvPr id="21" name="矩形 20"/>
            <p:cNvSpPr/>
            <p:nvPr/>
          </p:nvSpPr>
          <p:spPr>
            <a:xfrm>
              <a:off x="5566190" y="4802164"/>
              <a:ext cx="1059620" cy="568171"/>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Clocks</a:t>
              </a:r>
            </a:p>
          </p:txBody>
        </p:sp>
        <p:cxnSp>
          <p:nvCxnSpPr>
            <p:cNvPr id="29" name="连接符: 肘形 28"/>
            <p:cNvCxnSpPr>
              <a:stCxn id="45" idx="1"/>
              <a:endCxn id="4" idx="3"/>
            </p:cNvCxnSpPr>
            <p:nvPr/>
          </p:nvCxnSpPr>
          <p:spPr>
            <a:xfrm rot="10800000" flipV="1">
              <a:off x="5629276" y="3428998"/>
              <a:ext cx="529809" cy="1"/>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74" idx="3"/>
              <a:endCxn id="20" idx="1"/>
            </p:cNvCxnSpPr>
            <p:nvPr/>
          </p:nvCxnSpPr>
          <p:spPr>
            <a:xfrm>
              <a:off x="1724135" y="5060463"/>
              <a:ext cx="481115" cy="36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1059989" y="4911713"/>
              <a:ext cx="664146" cy="296697"/>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电源</a:t>
              </a:r>
            </a:p>
          </p:txBody>
        </p:sp>
        <p:sp>
          <p:nvSpPr>
            <p:cNvPr id="43" name="矩形 42"/>
            <p:cNvSpPr/>
            <p:nvPr/>
          </p:nvSpPr>
          <p:spPr>
            <a:xfrm>
              <a:off x="1714914" y="3146436"/>
              <a:ext cx="1059619" cy="56512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各类传感器</a:t>
              </a:r>
            </a:p>
          </p:txBody>
        </p:sp>
        <p:sp>
          <p:nvSpPr>
            <p:cNvPr id="44" name="矩形 43"/>
            <p:cNvSpPr/>
            <p:nvPr/>
          </p:nvSpPr>
          <p:spPr>
            <a:xfrm>
              <a:off x="4197435" y="1373558"/>
              <a:ext cx="803650" cy="56512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模拟器件</a:t>
              </a:r>
            </a:p>
          </p:txBody>
        </p:sp>
        <p:sp>
          <p:nvSpPr>
            <p:cNvPr id="45" name="矩形 44"/>
            <p:cNvSpPr/>
            <p:nvPr/>
          </p:nvSpPr>
          <p:spPr>
            <a:xfrm>
              <a:off x="6159084" y="3000862"/>
              <a:ext cx="1508376" cy="85627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外置</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Memory</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或一些高速器件</a:t>
              </a:r>
            </a:p>
          </p:txBody>
        </p:sp>
        <p:sp>
          <p:nvSpPr>
            <p:cNvPr id="47" name="文本框 46"/>
            <p:cNvSpPr txBox="1"/>
            <p:nvPr/>
          </p:nvSpPr>
          <p:spPr>
            <a:xfrm>
              <a:off x="4599218" y="4441668"/>
              <a:ext cx="1029858" cy="296697"/>
            </a:xfrm>
            <a:prstGeom prst="rect">
              <a:avLst/>
            </a:prstGeom>
            <a:noFill/>
          </p:spPr>
          <p:txBody>
            <a:bodyPr wrap="square" rtlCol="0">
              <a:spAutoFit/>
            </a:bodyPr>
            <a:lstStyle/>
            <a:p>
              <a:pPr algn="ctr"/>
              <a:r>
                <a:rPr lang="en-US" altLang="zh-CN" sz="1200" dirty="0">
                  <a:latin typeface="微软雅黑" panose="020B0503020204020204" pitchFamily="34" charset="-122"/>
                  <a:ea typeface="微软雅黑" panose="020B0503020204020204" pitchFamily="34" charset="-122"/>
                </a:rPr>
                <a:t>GPIO</a:t>
              </a:r>
            </a:p>
          </p:txBody>
        </p:sp>
        <p:sp>
          <p:nvSpPr>
            <p:cNvPr id="50" name="文本框 49"/>
            <p:cNvSpPr txBox="1"/>
            <p:nvPr/>
          </p:nvSpPr>
          <p:spPr>
            <a:xfrm>
              <a:off x="4548024" y="2040238"/>
              <a:ext cx="1355794" cy="296697"/>
            </a:xfrm>
            <a:prstGeom prst="rect">
              <a:avLst/>
            </a:prstGeom>
            <a:noFill/>
          </p:spPr>
          <p:txBody>
            <a:bodyPr wrap="square" rtlCol="0">
              <a:spAutoFit/>
            </a:bodyPr>
            <a:lstStyle/>
            <a:p>
              <a:pPr algn="ctr"/>
              <a:r>
                <a:rPr lang="en-US" altLang="zh-CN" sz="1200" dirty="0">
                  <a:latin typeface="微软雅黑" panose="020B0503020204020204" pitchFamily="34" charset="-122"/>
                  <a:ea typeface="微软雅黑" panose="020B0503020204020204" pitchFamily="34" charset="-122"/>
                </a:rPr>
                <a:t>ADC/DAC</a:t>
              </a:r>
            </a:p>
          </p:txBody>
        </p:sp>
      </p:grpSp>
    </p:spTree>
  </p:cSld>
  <p:clrMapOvr>
    <a:masterClrMapping/>
  </p:clrMapOvr>
  <p:transition spd="slow" advClick="0">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2"/>
            </p:custDataLst>
          </p:nvPr>
        </p:nvSpPr>
        <p:spPr>
          <a:xfrm>
            <a:off x="7658051" y="1705581"/>
            <a:ext cx="4194175" cy="271081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solidFill>
                <a:srgbClr val="FFFFFF"/>
              </a:solidFill>
              <a:latin typeface="微软雅黑" panose="020B0503020204020204" pitchFamily="34" charset="-122"/>
              <a:ea typeface="微软雅黑" panose="020B0503020204020204" pitchFamily="34" charset="-122"/>
            </a:endParaRPr>
          </a:p>
        </p:txBody>
      </p:sp>
      <p:sp>
        <p:nvSpPr>
          <p:cNvPr id="15" name="矩形 14"/>
          <p:cNvSpPr/>
          <p:nvPr>
            <p:custDataLst>
              <p:tags r:id="rId3"/>
            </p:custDataLst>
          </p:nvPr>
        </p:nvSpPr>
        <p:spPr>
          <a:xfrm>
            <a:off x="7810959" y="4648656"/>
            <a:ext cx="3756752" cy="685361"/>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solidFill>
                <a:srgbClr val="FFFFFF"/>
              </a:solidFill>
              <a:latin typeface="微软雅黑" panose="020B0503020204020204" pitchFamily="34" charset="-122"/>
              <a:ea typeface="微软雅黑" panose="020B0503020204020204" pitchFamily="34" charset="-122"/>
            </a:endParaRPr>
          </a:p>
        </p:txBody>
      </p:sp>
      <p:sp>
        <p:nvSpPr>
          <p:cNvPr id="3" name="文本框 2"/>
          <p:cNvSpPr txBox="1"/>
          <p:nvPr>
            <p:custDataLst>
              <p:tags r:id="rId4"/>
            </p:custDataLst>
          </p:nvPr>
        </p:nvSpPr>
        <p:spPr>
          <a:xfrm>
            <a:off x="457200" y="248285"/>
            <a:ext cx="4290695" cy="673100"/>
          </a:xfrm>
          <a:prstGeom prst="rect">
            <a:avLst/>
          </a:prstGeom>
          <a:noFill/>
        </p:spPr>
        <p:txBody>
          <a:bodyPr wrap="square" rtlCol="0" anchor="b">
            <a:noAutofit/>
          </a:bodyPr>
          <a:lstStyle/>
          <a:p>
            <a:pPr marL="0" indent="0" algn="l">
              <a:lnSpc>
                <a:spcPct val="100000"/>
              </a:lnSpc>
              <a:spcBef>
                <a:spcPts val="0"/>
              </a:spcBef>
              <a:spcAft>
                <a:spcPts val="0"/>
              </a:spcAft>
              <a:buSzPct val="100000"/>
              <a:buNone/>
            </a:pPr>
            <a:r>
              <a:rPr lang="zh-CN" altLang="en-US" sz="2800" dirty="0">
                <a:solidFill>
                  <a:srgbClr val="202020"/>
                </a:solidFill>
                <a:latin typeface="微软雅黑" panose="020B0503020204020204" pitchFamily="34" charset="-122"/>
                <a:ea typeface="微软雅黑" panose="020B0503020204020204" pitchFamily="34" charset="-122"/>
              </a:rPr>
              <a:t>AP系统架构</a:t>
            </a:r>
          </a:p>
        </p:txBody>
      </p:sp>
      <p:sp>
        <p:nvSpPr>
          <p:cNvPr id="11" name="Title 6"/>
          <p:cNvSpPr txBox="1"/>
          <p:nvPr>
            <p:custDataLst>
              <p:tags r:id="rId5"/>
            </p:custDataLst>
          </p:nvPr>
        </p:nvSpPr>
        <p:spPr>
          <a:xfrm>
            <a:off x="457155" y="1532474"/>
            <a:ext cx="6708553" cy="2389532"/>
          </a:xfrm>
          <a:prstGeom prst="rect">
            <a:avLst/>
          </a:prstGeom>
          <a:noFill/>
          <a:ln w="3175">
            <a:noFill/>
            <a:prstDash val="dash"/>
          </a:ln>
        </p:spPr>
        <p:txBody>
          <a:bodyPr wrap="square" lIns="91440" tIns="45720" rIns="91440" bIns="4572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30000"/>
              </a:lnSpc>
              <a:spcBef>
                <a:spcPts val="0"/>
              </a:spcBef>
              <a:spcAft>
                <a:spcPts val="800"/>
              </a:spcAft>
              <a:buSzPct val="100000"/>
              <a:buNone/>
            </a:pPr>
            <a:r>
              <a:rPr lang="zh-CN" sz="15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AP是Application Processor（应用处理器）的简称。我们现代的手机、电视、机顶盒等设备，基本都是这种架构</a:t>
            </a:r>
            <a:r>
              <a:rPr lang="zh-CN" altLang="en-US" sz="15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sz="15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1500" spc="200" dirty="0" err="1">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蓝色实心部分是一个系统必须具备的，蓝色空心部分是外围的功能性器件，不是必须的，而且可以根据功能不同更换</a:t>
            </a:r>
            <a:r>
              <a:rPr lang="en-US" altLang="zh-CN" sz="15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15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如果只考虑上图中蓝色实心部分组成的系统，我们称之为“最小系统”。最小系统是确保系统能运行的最简单形式，当然最小系统一般没有任何功能，只是软件能在MCU或AP上跑而已。</a:t>
            </a:r>
          </a:p>
        </p:txBody>
      </p:sp>
      <p:pic>
        <p:nvPicPr>
          <p:cNvPr id="4" name="图片 3"/>
          <p:cNvPicPr>
            <a:picLocks noChangeAspect="1"/>
          </p:cNvPicPr>
          <p:nvPr>
            <p:custDataLst>
              <p:tags r:id="rId6"/>
            </p:custDataLst>
          </p:nvPr>
        </p:nvPicPr>
        <p:blipFill rotWithShape="1">
          <a:blip r:embed="rId10"/>
          <a:srcRect l="1705" r="1705"/>
          <a:stretch>
            <a:fillRect/>
          </a:stretch>
        </p:blipFill>
        <p:spPr>
          <a:xfrm>
            <a:off x="7467622" y="1523983"/>
            <a:ext cx="4267222" cy="2743222"/>
          </a:xfrm>
          <a:custGeom>
            <a:avLst/>
            <a:gdLst/>
            <a:ahLst/>
            <a:cxnLst>
              <a:cxn ang="3">
                <a:pos x="hc" y="t"/>
              </a:cxn>
              <a:cxn ang="cd2">
                <a:pos x="l" y="vc"/>
              </a:cxn>
              <a:cxn ang="cd4">
                <a:pos x="hc" y="b"/>
              </a:cxn>
              <a:cxn ang="0">
                <a:pos x="r" y="vc"/>
              </a:cxn>
            </a:cxnLst>
            <a:rect l="l" t="t" r="r" b="b"/>
            <a:pathLst>
              <a:path w="4320" h="4320">
                <a:moveTo>
                  <a:pt x="0" y="0"/>
                </a:moveTo>
                <a:lnTo>
                  <a:pt x="4320" y="0"/>
                </a:lnTo>
                <a:lnTo>
                  <a:pt x="4320" y="4320"/>
                </a:lnTo>
                <a:lnTo>
                  <a:pt x="0" y="4320"/>
                </a:lnTo>
                <a:lnTo>
                  <a:pt x="0" y="0"/>
                </a:lnTo>
                <a:close/>
              </a:path>
            </a:pathLst>
          </a:custGeom>
        </p:spPr>
      </p:pic>
      <p:sp>
        <p:nvSpPr>
          <p:cNvPr id="5" name="Title 6"/>
          <p:cNvSpPr txBox="1"/>
          <p:nvPr>
            <p:custDataLst>
              <p:tags r:id="rId7"/>
            </p:custDataLst>
          </p:nvPr>
        </p:nvSpPr>
        <p:spPr>
          <a:xfrm>
            <a:off x="8301209" y="4781571"/>
            <a:ext cx="2776251" cy="403940"/>
          </a:xfrm>
          <a:prstGeom prst="rect">
            <a:avLst/>
          </a:prstGeom>
          <a:noFill/>
          <a:ln w="3175">
            <a:noFill/>
            <a:prstDash val="dash"/>
          </a:ln>
        </p:spPr>
        <p:txBody>
          <a:bodyPr wrap="square" lIns="91440" tIns="45720" rIns="91440" bIns="4572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30000"/>
              </a:lnSpc>
              <a:spcBef>
                <a:spcPts val="0"/>
              </a:spcBef>
              <a:spcAft>
                <a:spcPts val="800"/>
              </a:spcAft>
              <a:buSzPct val="100000"/>
              <a:buNone/>
            </a:pPr>
            <a:r>
              <a:rPr lang="zh-CN" sz="1500" spc="200" dirty="0">
                <a:ln w="3175">
                  <a:noFill/>
                  <a:prstDash val="dash"/>
                </a:ln>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图1.2 典型的AP系统框图</a:t>
            </a:r>
          </a:p>
        </p:txBody>
      </p:sp>
      <p:sp>
        <p:nvSpPr>
          <p:cNvPr id="2" name="文本框 1"/>
          <p:cNvSpPr txBox="1"/>
          <p:nvPr/>
        </p:nvSpPr>
        <p:spPr>
          <a:xfrm>
            <a:off x="1174750" y="4416396"/>
            <a:ext cx="4921250" cy="700576"/>
          </a:xfrm>
          <a:prstGeom prst="rect">
            <a:avLst/>
          </a:prstGeom>
          <a:noFill/>
          <a:ln w="9525">
            <a:noFill/>
          </a:ln>
        </p:spPr>
        <p:txBody>
          <a:bodyPr wrap="square">
            <a:spAutoFit/>
          </a:bodyPr>
          <a:lstStyle/>
          <a:p>
            <a:pPr indent="266700">
              <a:lnSpc>
                <a:spcPct val="150000"/>
              </a:lnSpc>
            </a:pPr>
            <a:r>
              <a:rPr lang="zh-CN" altLang="en-US" sz="1400" b="1" dirty="0">
                <a:latin typeface="微软雅黑" panose="020B0503020204020204" pitchFamily="34" charset="-122"/>
                <a:ea typeface="微软雅黑" panose="020B0503020204020204" pitchFamily="34" charset="-122"/>
              </a:rPr>
              <a:t>从最小系统的差异，也可以看出什么是嵌入式系统，什么是</a:t>
            </a:r>
            <a:r>
              <a:rPr lang="en-US" altLang="zh-CN" sz="1400" b="1" dirty="0">
                <a:latin typeface="微软雅黑" panose="020B0503020204020204" pitchFamily="34" charset="-122"/>
                <a:ea typeface="微软雅黑" panose="020B0503020204020204" pitchFamily="34" charset="-122"/>
              </a:rPr>
              <a:t>AP</a:t>
            </a:r>
            <a:r>
              <a:rPr lang="zh-CN" altLang="en-US" sz="1400" b="1" dirty="0">
                <a:latin typeface="微软雅黑" panose="020B0503020204020204" pitchFamily="34" charset="-122"/>
                <a:ea typeface="微软雅黑" panose="020B0503020204020204" pitchFamily="34" charset="-122"/>
              </a:rPr>
              <a:t>系统：三大件 </a:t>
            </a:r>
            <a:r>
              <a:rPr lang="en-US" altLang="zh-CN" sz="1400" b="1" dirty="0">
                <a:latin typeface="微软雅黑" panose="020B0503020204020204" pitchFamily="34" charset="-122"/>
                <a:ea typeface="微软雅黑" panose="020B0503020204020204" pitchFamily="34" charset="-122"/>
              </a:rPr>
              <a:t>VS </a:t>
            </a:r>
            <a:r>
              <a:rPr lang="zh-CN" altLang="en-US" sz="1400" b="1" dirty="0">
                <a:latin typeface="微软雅黑" panose="020B0503020204020204" pitchFamily="34" charset="-122"/>
                <a:ea typeface="微软雅黑" panose="020B0503020204020204" pitchFamily="34" charset="-122"/>
              </a:rPr>
              <a:t>五大件。</a:t>
            </a:r>
            <a:endParaRPr lang="zh-CN" sz="1400" b="1" dirty="0">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spd="slow" advClick="0">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771539" y="344160"/>
            <a:ext cx="5951537" cy="686239"/>
          </a:xfrm>
        </p:spPr>
        <p:txBody>
          <a:bodyPr>
            <a:normAutofit/>
          </a:bodyPr>
          <a:lstStyle/>
          <a:p>
            <a:pPr algn="l">
              <a:buClrTx/>
              <a:buSzTx/>
            </a:pPr>
            <a:r>
              <a:rPr sz="2800" dirty="0">
                <a:solidFill>
                  <a:srgbClr val="202020"/>
                </a:solidFill>
                <a:latin typeface="微软雅黑" panose="020B0503020204020204" pitchFamily="34" charset="-122"/>
                <a:ea typeface="微软雅黑" panose="020B0503020204020204" pitchFamily="34" charset="-122"/>
              </a:rPr>
              <a:t>RAM和程序存储器</a:t>
            </a:r>
          </a:p>
        </p:txBody>
      </p:sp>
      <p:pic>
        <p:nvPicPr>
          <p:cNvPr id="23" name="图片 23"/>
          <p:cNvPicPr>
            <a:picLocks noChangeAspect="1"/>
          </p:cNvPicPr>
          <p:nvPr/>
        </p:nvPicPr>
        <p:blipFill>
          <a:blip r:embed="rId3">
            <a:clrChange>
              <a:clrFrom>
                <a:srgbClr val="FFFFFF"/>
              </a:clrFrom>
              <a:clrTo>
                <a:srgbClr val="FFFFFF">
                  <a:alpha val="0"/>
                </a:srgbClr>
              </a:clrTo>
            </a:clrChange>
          </a:blip>
          <a:stretch>
            <a:fillRect/>
          </a:stretch>
        </p:blipFill>
        <p:spPr>
          <a:xfrm>
            <a:off x="950595" y="1810385"/>
            <a:ext cx="4430395" cy="3837940"/>
          </a:xfrm>
          <a:prstGeom prst="rect">
            <a:avLst/>
          </a:prstGeom>
        </p:spPr>
      </p:pic>
      <p:sp>
        <p:nvSpPr>
          <p:cNvPr id="100" name="文本框 99"/>
          <p:cNvSpPr txBox="1"/>
          <p:nvPr/>
        </p:nvSpPr>
        <p:spPr>
          <a:xfrm>
            <a:off x="5891530" y="2033905"/>
            <a:ext cx="5617210" cy="3415030"/>
          </a:xfrm>
          <a:prstGeom prst="rect">
            <a:avLst/>
          </a:prstGeom>
          <a:noFill/>
          <a:ln w="9525">
            <a:noFill/>
          </a:ln>
        </p:spPr>
        <p:txBody>
          <a:bodyPr wrap="square">
            <a:spAutoFit/>
          </a:bodyPr>
          <a:lstStyle/>
          <a:p>
            <a:pPr algn="l">
              <a:lnSpc>
                <a:spcPct val="150000"/>
              </a:lnSpc>
              <a:buClrTx/>
              <a:buSzTx/>
              <a:buFontTx/>
            </a:pPr>
            <a:r>
              <a:rPr sz="1200" b="1">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sym typeface="+mn-ea"/>
              </a:rPr>
              <a:t>RAM和程序存储器的不同</a:t>
            </a:r>
          </a:p>
          <a:p>
            <a:pPr indent="0">
              <a:lnSpc>
                <a:spcPct val="150000"/>
              </a:lnSpc>
            </a:pPr>
            <a:r>
              <a:rPr sz="1200" b="0">
                <a:latin typeface="微软雅黑" panose="020B0503020204020204" pitchFamily="34" charset="-122"/>
                <a:ea typeface="微软雅黑" panose="020B0503020204020204" pitchFamily="34" charset="-122"/>
                <a:cs typeface="微软雅黑" panose="020B0503020204020204" pitchFamily="34" charset="-122"/>
              </a:rPr>
              <a:t>首先，</a:t>
            </a:r>
            <a:r>
              <a:rPr lang="zh-CN" sz="1200" b="0">
                <a:latin typeface="微软雅黑" panose="020B0503020204020204" pitchFamily="34" charset="-122"/>
                <a:ea typeface="微软雅黑" panose="020B0503020204020204" pitchFamily="34" charset="-122"/>
                <a:cs typeface="微软雅黑" panose="020B0503020204020204" pitchFamily="34" charset="-122"/>
              </a:rPr>
              <a:t>访问方式不同。</a:t>
            </a:r>
            <a:r>
              <a:rPr sz="1200" b="0">
                <a:latin typeface="微软雅黑" panose="020B0503020204020204" pitchFamily="34" charset="-122"/>
                <a:ea typeface="微软雅黑" panose="020B0503020204020204" pitchFamily="34" charset="-122"/>
                <a:cs typeface="微软雅黑" panose="020B0503020204020204" pitchFamily="34" charset="-122"/>
              </a:rPr>
              <a:t>RAM是随机访问存储器的简称，在RAM的任何一个存储单元（比如一个字节）是可以随意读写的。程序存储器是不能随意访问单个存储单元的，只能批量访问，常见的是按照页或者块的形式来读写存储器。</a:t>
            </a:r>
          </a:p>
          <a:p>
            <a:pPr indent="0">
              <a:lnSpc>
                <a:spcPct val="150000"/>
              </a:lnSpc>
            </a:pPr>
            <a:r>
              <a:rPr sz="1200" b="0">
                <a:latin typeface="微软雅黑" panose="020B0503020204020204" pitchFamily="34" charset="-122"/>
                <a:ea typeface="微软雅黑" panose="020B0503020204020204" pitchFamily="34" charset="-122"/>
                <a:cs typeface="微软雅黑" panose="020B0503020204020204" pitchFamily="34" charset="-122"/>
              </a:rPr>
              <a:t>除了访问方式</a:t>
            </a:r>
            <a:r>
              <a:rPr lang="zh-CN" sz="1200" b="0">
                <a:latin typeface="微软雅黑" panose="020B0503020204020204" pitchFamily="34" charset="-122"/>
                <a:ea typeface="微软雅黑" panose="020B0503020204020204" pitchFamily="34" charset="-122"/>
                <a:cs typeface="微软雅黑" panose="020B0503020204020204" pitchFamily="34" charset="-122"/>
              </a:rPr>
              <a:t>，</a:t>
            </a:r>
            <a:r>
              <a:rPr sz="1200" b="0">
                <a:latin typeface="微软雅黑" panose="020B0503020204020204" pitchFamily="34" charset="-122"/>
                <a:ea typeface="微软雅黑" panose="020B0503020204020204" pitchFamily="34" charset="-122"/>
                <a:cs typeface="微软雅黑" panose="020B0503020204020204" pitchFamily="34" charset="-122"/>
              </a:rPr>
              <a:t>物理特性</a:t>
            </a:r>
            <a:r>
              <a:rPr lang="zh-CN" sz="1200" b="0">
                <a:latin typeface="微软雅黑" panose="020B0503020204020204" pitchFamily="34" charset="-122"/>
                <a:ea typeface="微软雅黑" panose="020B0503020204020204" pitchFamily="34" charset="-122"/>
                <a:cs typeface="微软雅黑" panose="020B0503020204020204" pitchFamily="34" charset="-122"/>
              </a:rPr>
              <a:t>也不一样。</a:t>
            </a:r>
            <a:r>
              <a:rPr sz="1200" b="0">
                <a:latin typeface="微软雅黑" panose="020B0503020204020204" pitchFamily="34" charset="-122"/>
                <a:ea typeface="微软雅黑" panose="020B0503020204020204" pitchFamily="34" charset="-122"/>
                <a:cs typeface="微软雅黑" panose="020B0503020204020204" pitchFamily="34" charset="-122"/>
              </a:rPr>
              <a:t>系统断电后RAM中的内容会丢失，相反Flash中的内容是不会丢失的。所以，对这两类存储器，又有另一种叫法：易失性存储器（RAM）和非易失性存储器（Flash）。</a:t>
            </a:r>
          </a:p>
          <a:p>
            <a:pPr indent="0">
              <a:lnSpc>
                <a:spcPct val="150000"/>
              </a:lnSpc>
            </a:pPr>
            <a:endParaRPr sz="1200" b="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pPr>
            <a:r>
              <a:rPr sz="1200" b="1">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就不能用一种吗？</a:t>
            </a:r>
          </a:p>
          <a:p>
            <a:pPr marL="171450" indent="-171450">
              <a:lnSpc>
                <a:spcPct val="150000"/>
              </a:lnSpc>
              <a:buFont typeface="Arial" panose="020B0604020202020204" pitchFamily="34" charset="0"/>
              <a:buChar char="•"/>
            </a:pPr>
            <a:r>
              <a:rPr sz="1200" b="0">
                <a:latin typeface="微软雅黑" panose="020B0503020204020204" pitchFamily="34" charset="-122"/>
                <a:ea typeface="微软雅黑" panose="020B0503020204020204" pitchFamily="34" charset="-122"/>
                <a:cs typeface="微软雅黑" panose="020B0503020204020204" pitchFamily="34" charset="-122"/>
              </a:rPr>
              <a:t>全部用Flash，但是Flash访问速度太慢，尤其是写入数据的时候，和MCU的速度比起来简直是龟速。</a:t>
            </a:r>
          </a:p>
          <a:p>
            <a:pPr marL="171450" indent="-171450">
              <a:lnSpc>
                <a:spcPct val="150000"/>
              </a:lnSpc>
              <a:buFont typeface="Arial" panose="020B0604020202020204" pitchFamily="34" charset="0"/>
              <a:buChar char="•"/>
            </a:pPr>
            <a:r>
              <a:rPr sz="1200" b="0">
                <a:latin typeface="微软雅黑" panose="020B0503020204020204" pitchFamily="34" charset="-122"/>
                <a:ea typeface="微软雅黑" panose="020B0503020204020204" pitchFamily="34" charset="-122"/>
                <a:cs typeface="微软雅黑" panose="020B0503020204020204" pitchFamily="34" charset="-122"/>
              </a:rPr>
              <a:t>换RAM吧</a:t>
            </a:r>
            <a:r>
              <a:rPr lang="zh-CN" sz="1200" b="0">
                <a:latin typeface="微软雅黑" panose="020B0503020204020204" pitchFamily="34" charset="-122"/>
                <a:ea typeface="微软雅黑" panose="020B0503020204020204" pitchFamily="34" charset="-122"/>
                <a:cs typeface="微软雅黑" panose="020B0503020204020204" pitchFamily="34" charset="-122"/>
              </a:rPr>
              <a:t>？</a:t>
            </a:r>
            <a:r>
              <a:rPr sz="1200" b="0">
                <a:latin typeface="微软雅黑" panose="020B0503020204020204" pitchFamily="34" charset="-122"/>
                <a:ea typeface="微软雅黑" panose="020B0503020204020204" pitchFamily="34" charset="-122"/>
                <a:cs typeface="微软雅黑" panose="020B0503020204020204" pitchFamily="34" charset="-122"/>
              </a:rPr>
              <a:t>数据断电保存不了，而且还有一个最致命的问题——贵~！</a:t>
            </a:r>
          </a:p>
        </p:txBody>
      </p:sp>
    </p:spTree>
  </p:cSld>
  <p:clrMapOvr>
    <a:masterClrMapping/>
  </p:clrMapOvr>
  <p:transition spd="slow" advClick="0">
    <p:push dir="u"/>
  </p:transition>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416"/>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BK_DARK_LIGHT" val="2"/>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NDEX" val="0"/>
  <p:tag name="KSO_WM_UNIT_ID" val="_15*i*0"/>
  <p:tag name="KSO_WM_UNIT_BK_DARK_LIGHT" val="2"/>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BK_DARK_LIGHT" val="2"/>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NDEX" val="0"/>
  <p:tag name="KSO_WM_UNIT_ID" val="_16*i*0"/>
  <p:tag name="KSO_WM_UNIT_BK_DARK_LIGHT" val="2"/>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BK_DARK_LIGHT" val="2"/>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NDEX" val="0"/>
  <p:tag name="KSO_WM_UNIT_ID" val="_17*i*0"/>
  <p:tag name="KSO_WM_UNIT_BK_DARK_LIGHT" val="2"/>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belt"/>
  <p:tag name="KSO_WM_SLIDE_BK_DARK_LIGHT" val="2"/>
  <p:tag name="KSO_WM_UNIT_HIGHLIGHT" val="0"/>
  <p:tag name="KSO_WM_UNIT_COMPATIBLE" val="0"/>
  <p:tag name="KSO_WM_UNIT_DIAGRAM_ISNUMVISUAL" val="0"/>
  <p:tag name="KSO_WM_UNIT_DIAGRAM_ISREFERUNIT" val="0"/>
  <p:tag name="KSO_WM_UNIT_INDEX" val="0"/>
  <p:tag name="KSO_WM_UNIT_ID" val="_18*i*0"/>
  <p:tag name="KSO_WM_UNIT_BK_DARK_LIGHT" val="2"/>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TEMPLATE_THUMBS_INDEX" val="1、4、7、9、12、15、16、17、18、19、20、21、24、26、27、28"/>
  <p:tag name="KSO_WM_SLIDE_ID" val="custom20205416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5416"/>
  <p:tag name="KSO_WM_SLIDE_LAYOUT" val="a"/>
  <p:tag name="KSO_WM_SLIDE_LAYOUT_CNT" val="1"/>
</p:tagLst>
</file>

<file path=ppt/tags/tag14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商业项目策划书"/>
  <p:tag name="KSO_WM_TEMPLATE_CATEGORY" val="custom"/>
  <p:tag name="KSO_WM_TEMPLATE_INDEX" val="20205416"/>
  <p:tag name="KSO_WM_UNIT_ID" val="custom20205416_1*a*1"/>
</p:tagLst>
</file>

<file path=ppt/tags/tag142.xml><?xml version="1.0" encoding="utf-8"?>
<p:tagLst xmlns:a="http://schemas.openxmlformats.org/drawingml/2006/main" xmlns:r="http://schemas.openxmlformats.org/officeDocument/2006/relationships" xmlns:p="http://schemas.openxmlformats.org/presentationml/2006/main">
  <p:tag name="KSO_WM_SLIDE_BACKGROUND" val="[&quot;general&quot;]"/>
  <p:tag name="KSO_WM_SLIDE_RATIO" val="1.777778"/>
  <p:tag name="KSO_WM_SLIDE_ID" val="diagram20204023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4023"/>
  <p:tag name="KSO_WM_SLIDE_LAYOUT" val="a_f"/>
  <p:tag name="KSO_WM_SLIDE_LAYOUT_CNT" val="1_1"/>
  <p:tag name="KSO_WM_CHIP_INFOS" val="{&quot;layout_type&quot;:&quot;full&quot;,&quot;tags&quot;:{&quot;style&quot;:[&quot;商务&quot;,&quot;简约&quot;,&quot;文艺清新&quot;,&quot;中国风&quot;,&quot;卡通&quot;,&quot;欧美风&quot;,&quot;黑板风&quot;,&quot;渐变风&quot;,&quot;党政风&quot;]},&quot;slide_type&quot;:[&quot;text&quot;],&quot;aspect_ratio&quot;:&quot;16:9&quot;}"/>
  <p:tag name="KSO_WM_CHIP_FILLPROP" val="[[{&quot;fill_id&quot;:&quot;c78fec7d9f4d442ca0ed700ee78be74c&quot;,&quot;fill_align&quot;:&quot;cm&quot;,&quot;text_align&quot;:&quot;cm&quot;,&quot;text_direction&quot;:&quot;horizontal&quot;,&quot;chip_types&quot;:[&quot;header&quot;]}],[{&quot;fill_id&quot;:&quot;c78fec7d9f4d442ca0ed700ee78be74c&quot;,&quot;fill_align&quot;:&quot;cm&quot;,&quot;text_align&quot;:&quot;lm&quot;,&quot;text_direction&quot;:&quot;horizontal&quot;,&quot;chip_types&quot;:[&quot;text&quot;]}]]"/>
  <p:tag name="KSO_WM_CHIP_XID" val="5eecbcf1a758c1ec0b708d3f"/>
  <p:tag name="KSO_WM_CHIP_GROUPID" val="5eecbcf1a758c1ec0b708d3e"/>
  <p:tag name="KSO_WM_SLIDE_BK_DARK_LIGHT" val="2"/>
  <p:tag name="KSO_WM_SLIDE_BACKGROUND_TYPE" val="general"/>
  <p:tag name="KSO_WM_SLIDE_SUPPORT_FEATURE_TYPE" val="0"/>
  <p:tag name="KSO_WM_TEMPLATE_ASSEMBLE_XID" val="5f15026c8050c250ba65d224"/>
  <p:tag name="KSO_WM_TEMPLATE_ASSEMBLE_GROUPID" val="5f15026c8050c250ba65d224"/>
</p:tagLst>
</file>

<file path=ppt/tags/tag14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44.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general"/>
  <p:tag name="KSO_WM_SLIDE_BK_DARK_LIGHT" val="2"/>
  <p:tag name="KSO_WM_UNIT_HIGHLIGHT" val="0"/>
  <p:tag name="KSO_WM_UNIT_COMPATIBLE" val="0"/>
  <p:tag name="KSO_WM_UNIT_DIAGRAM_ISNUMVISUAL" val="0"/>
  <p:tag name="KSO_WM_UNIT_DIAGRAM_ISREFERUNIT" val="0"/>
  <p:tag name="KSO_WM_UNIT_INDEX" val="0"/>
  <p:tag name="KSO_WM_UNIT_ID" val="_12*i*0"/>
  <p:tag name="KSO_WM_UNIT_BK_DARK_LIGHT" val="2"/>
  <p:tag name="KSO_WM_UNIT_LAYERLEVEL" val="1"/>
  <p:tag name="KSO_WM_TAG_VERSION" val="1.0"/>
  <p:tag name="KSO_WM_BEAUTIFY_FLAG" val="#wm#"/>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4023_1*i*1"/>
  <p:tag name="KSO_WM_TEMPLATE_CATEGORY" val="diagram"/>
  <p:tag name="KSO_WM_TEMPLATE_INDEX" val="20204023"/>
  <p:tag name="KSO_WM_UNIT_LAYERLEVEL" val="1"/>
  <p:tag name="KSO_WM_TAG_VERSION" val="1.0"/>
  <p:tag name="KSO_WM_BEAUTIFY_FLAG" val="#wm#"/>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4023_1*i*2"/>
  <p:tag name="KSO_WM_TEMPLATE_CATEGORY" val="diagram"/>
  <p:tag name="KSO_WM_TEMPLATE_INDEX" val="20204023"/>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4023_1*i*3"/>
  <p:tag name="KSO_WM_TEMPLATE_CATEGORY" val="diagram"/>
  <p:tag name="KSO_WM_TEMPLATE_INDEX" val="20204023"/>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Lst>
</file>

<file path=ppt/tags/tag148.xml><?xml version="1.0" encoding="utf-8"?>
<p:tagLst xmlns:a="http://schemas.openxmlformats.org/drawingml/2006/main" xmlns:r="http://schemas.openxmlformats.org/officeDocument/2006/relationships" xmlns:p="http://schemas.openxmlformats.org/presentationml/2006/main">
  <p:tag name="KSO_WM_UNIT_NOCLEAR" val="0"/>
  <p:tag name="KSO_WM_UNIT_VALUE" val="312"/>
  <p:tag name="KSO_WM_UNIT_HIGHLIGHT" val="0"/>
  <p:tag name="KSO_WM_UNIT_COMPATIBLE" val="0"/>
  <p:tag name="KSO_WM_UNIT_DIAGRAM_ISNUMVISUAL" val="0"/>
  <p:tag name="KSO_WM_UNIT_DIAGRAM_ISREFERUNIT" val="0"/>
  <p:tag name="KSO_WM_UNIT_TYPE" val="f"/>
  <p:tag name="KSO_WM_UNIT_INDEX" val="1"/>
  <p:tag name="KSO_WM_UNIT_ID" val="diagram20204023_1*f*1"/>
  <p:tag name="KSO_WM_TEMPLATE_CATEGORY" val="diagram"/>
  <p:tag name="KSO_WM_TEMPLATE_INDEX" val="20204023"/>
  <p:tag name="KSO_WM_UNIT_LAYERLEVEL" val="1"/>
  <p:tag name="KSO_WM_TAG_VERSION" val="1.0"/>
  <p:tag name="KSO_WM_BEAUTIFY_FLAG" val="#wm#"/>
  <p:tag name="KSO_WM_UNIT_PRESET_TEXT" val="点击此处添加正文，文字是您思想的提炼，为了演示发布的良好效果，请言简意赅的阐述您的观点。&#10;您的正文已经经简明扼要，字字珠玑，但信息却千丝万缕、错综复杂，需要用更多的文字来表述；但请您尽可能提炼思想的精髓，否则容易造成观者的阅读压力，适得其反。&#10;恰如其分的表达观点，往往事半功倍。"/>
  <p:tag name="KSO_WM_UNIT_SUBTYPE" val="a"/>
  <p:tag name="KSO_WM_UNIT_TEXT_FILL_FORE_SCHEMECOLOR_INDEX_BRIGHTNESS" val="0.25"/>
  <p:tag name="KSO_WM_UNIT_TEXT_FILL_FORE_SCHEMECOLOR_INDEX" val="13"/>
  <p:tag name="KSO_WM_UNIT_TEXT_FILL_TYPE" val="1"/>
</p:tagLst>
</file>

<file path=ppt/tags/tag149.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1"/>
  <p:tag name="KSO_WM_UNIT_HIGHLIGHT" val="0"/>
  <p:tag name="KSO_WM_UNIT_COMPATIBLE" val="0"/>
  <p:tag name="KSO_WM_UNIT_DIAGRAM_ISNUMVISUAL" val="0"/>
  <p:tag name="KSO_WM_UNIT_DIAGRAM_ISREFERUNIT" val="0"/>
  <p:tag name="KSO_WM_UNIT_TYPE" val="a"/>
  <p:tag name="KSO_WM_UNIT_INDEX" val="1"/>
  <p:tag name="KSO_WM_UNIT_ID" val="diagram20204023_1*a*1"/>
  <p:tag name="KSO_WM_TEMPLATE_CATEGORY" val="diagram"/>
  <p:tag name="KSO_WM_TEMPLATE_INDEX" val="20204023"/>
  <p:tag name="KSO_WM_UNIT_LAYERLEVEL" val="1"/>
  <p:tag name="KSO_WM_TAG_VERSION" val="1.0"/>
  <p:tag name="KSO_WM_BEAUTIFY_FLAG" val="#wm#"/>
  <p:tag name="KSO_WM_UNIT_PRESET_TEXT" val="单击此处添加大标题内容"/>
  <p:tag name="KSO_WM_UNIT_ISNUMDGMTITLE" val="0"/>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SLIDE_ID" val="diagram20208431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312"/>
  <p:tag name="KSO_WM_SLIDE_POSITION" val="0*120"/>
  <p:tag name="KSO_WM_DIAGRAM_GROUP_CODE" val="l1-1"/>
  <p:tag name="KSO_WM_SLIDE_DIAGTYPE" val="l"/>
  <p:tag name="KSO_WM_TAG_VERSION" val="1.0"/>
  <p:tag name="KSO_WM_BEAUTIFY_FLAG" val="#wm#"/>
  <p:tag name="KSO_WM_TEMPLATE_CATEGORY" val="diagram"/>
  <p:tag name="KSO_WM_TEMPLATE_INDEX" val="20208431"/>
  <p:tag name="KSO_WM_SLIDE_LAYOUT" val="a_d"/>
  <p:tag name="KSO_WM_SLIDE_LAYOUT_CNT" val="1_1"/>
  <p:tag name="KSO_WM_SLIDE_LAYOUT_INFO" val="{&quot;backgroundInfo&quot;:[{&quot;bottom&quot;:0.20000000000000001,&quot;bottomAbs&quot;:false,&quot;left&quot;:0,&quot;leftAbs&quot;:false,&quot;right&quot;:0,&quot;rightAbs&quot;:false,&quot;top&quot;:0.222222224,&quot;topAbs&quot;:false,&quot;type&quot;:&quot;belt&quot;},{&quot;bottom&quot;:0,&quot;bottomAbs&quot;:false,&quot;left&quot;:0,&quot;leftAbs&quot;:false,&quot;right&quot;:0,&quot;rightAbs&quot;:false,&quot;top&quot;:0,&quot;topAbs&quot;:false,&quot;type&quot;:&quot;general&quot;}],&quot;direction&quot;:1,&quot;id&quot;:&quot;2020-06-24T00:05:52&quot;,&quot;maxSize&quot;:{&quot;size1&quot;:72.549999999999997},&quot;minSize&quot;:{&quot;size1&quot;:67.549999999999997},&quot;normalSize&quot;:{&quot;size1&quot;:69.950000000000003},&quot;subLayout&quot;:[{&quot;id&quot;:&quot;2020-06-24T00:05:52&quot;,&quot;margin&quot;:{&quot;bottom&quot;:4.6570000648498535,&quot;left&quot;:6.3499999046325684,&quot;right&quot;:0.84700000286102295,&quot;top&quot;:5.0799999237060547},&quot;type&quot;:0},{&quot;id&quot;:&quot;2020-06-24T00:05:52&quot;,&quot;margin&quot;:{&quot;bottom&quot;:4.6570000648498535,&quot;left&quot;:0,&quot;right&quot;:6.3499999046325684,&quot;top&quot;:5.0799999237060547},&quot;type&quot;:0}],&quot;type&quot;:0}"/>
  <p:tag name="KSO_WM_SLIDE_BACKGROUND" val="[&quot;belt&quot;,&quot;general&quot;]"/>
  <p:tag name="KSO_WM_SLIDE_RATIO" val="1.777778"/>
  <p:tag name="KSO_WM_CHIP_INFOS" val="{&quot;layout_type&quot;:&quot;leftright&quot;,&quot;tags&quot;:{&quot;style&quot;:[&quot;商务&quot;,&quot;简约&quot;,&quot;文艺清新&quot;,&quot;中国风&quot;,&quot;卡通&quot;,&quot;欧美风&quot;,&quot;黑板风&quot;,&quot;渐变风&quot;,&quot;党政风&quot;]},&quot;slide_type&quot;:[&quot;text&quot;],&quot;aspect_ratio&quot;:&quot;16:9&quot;}"/>
  <p:tag name="KSO_WM_CHIP_XID" val="5e7f1c2b24b822ad86e01bfd"/>
  <p:tag name="KSO_WM_CHIP_FILLPROP" val="[[{&quot;fill_id&quot;:&quot;d0e92cf20ab54d50aed37a29642706b5&quot;,&quot;fill_align&quot;:&quot;lt&quot;,&quot;text_align&quot;:&quot;lt&quot;,&quot;text_direction&quot;:&quot;vertical&quot;,&quot;chip_types&quot;:[&quot;header&quot;]},{&quot;fill_id&quot;:&quot;bf88a86dfb764211b6d55a539763d063&quot;,&quot;fill_align&quot;:&quot;rt&quot;,&quot;text_align&quot;:&quot;rt&quot;,&quot;text_direction&quot;:&quot;vertical&quot;,&quot;chip_types&quot;:[&quot;text&quot;]}],[{&quot;fill_id&quot;:&quot;d0e92cf20ab54d50aed37a29642706b5&quot;,&quot;fill_align&quot;:&quot;lt&quot;,&quot;text_align&quot;:&quot;lt&quot;,&quot;text_direction&quot;:&quot;vertical&quot;,&quot;chip_types&quot;:[&quot;header&quot;]},{&quot;fill_id&quot;:&quot;bf88a86dfb764211b6d55a539763d063&quot;,&quot;fill_align&quot;:&quot;rm&quot;,&quot;text_align&quot;:&quot;lm&quot;,&quot;text_direction&quot;:&quot;horizontal&quot;,&quot;chip_types&quot;:[&quot;diagram&quot;,&quot;picture&quot;,&quot;chart&quot;,&quot;table&quot;,&quot;video&quot;],&quot;support_features&quot;:[&quot;collage&quot;,&quot;carousel&quot;,&quot;creativecrop&quot;]}]]"/>
  <p:tag name="KSO_WM_SLIDE_CAN_ADD_NAVIGATION" val="1"/>
  <p:tag name="KSO_WM_CHIP_GROUPID" val="5e7f1c2b24b822ad86e01bfc"/>
  <p:tag name="KSO_WM_SLIDE_BK_DARK_LIGHT" val="2"/>
  <p:tag name="KSO_WM_SLIDE_BACKGROUND_TYPE" val="belt"/>
  <p:tag name="KSO_WM_SLIDE_SUPPORT_FEATURE_TYPE" val="7"/>
  <p:tag name="KSO_WM_TEMPLATE_ASSEMBLE_XID" val="5ef2285c770fdf8a85bd4690"/>
  <p:tag name="KSO_WM_TEMPLATE_ASSEMBLE_GROUPID" val="5ef2285c770fdf8a85bd4690"/>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8431_1*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08431"/>
  <p:tag name="KSO_WM_UNIT_VALUE" val="742"/>
  <p:tag name="KSO_WM_TEMPLATE_ASSEMBLE_XID" val="5ef2285c770fdf8a85bd4690"/>
  <p:tag name="KSO_WM_TEMPLATE_ASSEMBLE_GROUPID" val="5ef2285c770fdf8a85bd4690"/>
</p:tagLst>
</file>

<file path=ppt/tags/tag15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添加标题"/>
  <p:tag name="KSO_WM_UNIT_NOCLEAR" val="0"/>
  <p:tag name="KSO_WM_UNIT_SHOW_EDIT_AREA_INDICATION" val="1"/>
  <p:tag name="KSO_WM_UNIT_VALUE" val="5"/>
  <p:tag name="KSO_WM_UNIT_HIGHLIGHT" val="0"/>
  <p:tag name="KSO_WM_UNIT_COMPATIBLE" val="0"/>
  <p:tag name="KSO_WM_UNIT_DIAGRAM_ISNUMVISUAL" val="0"/>
  <p:tag name="KSO_WM_UNIT_DIAGRAM_ISREFERUNIT" val="0"/>
  <p:tag name="KSO_WM_UNIT_TYPE" val="a"/>
  <p:tag name="KSO_WM_UNIT_INDEX" val="1"/>
  <p:tag name="KSO_WM_UNIT_ID" val="diagram20208431_1*a*1"/>
  <p:tag name="KSO_WM_TEMPLATE_CATEGORY" val="diagram"/>
  <p:tag name="KSO_WM_TEMPLATE_INDEX" val="20208431"/>
  <p:tag name="KSO_WM_UNIT_LAYERLEVEL" val="1"/>
  <p:tag name="KSO_WM_TAG_VERSION" val="1.0"/>
  <p:tag name="KSO_WM_BEAUTIFY_FLAG" val="#wm#"/>
  <p:tag name="KSO_WM_UNIT_DEFAULT_FONT" val="24;44;4"/>
  <p:tag name="KSO_WM_UNIT_BLOCK" val="0"/>
  <p:tag name="KSO_WM_UNIT_DEC_AREA_ID" val="d70134ced7dc44b5b1b3e23204e4e9a6"/>
  <p:tag name="KSO_WM_CHIP_GROUPID" val="5ed9b8b3eee88846f39f355c"/>
  <p:tag name="KSO_WM_CHIP_XID" val="5ed9b8b3eee88846f39f355d"/>
  <p:tag name="KSO_WM_ASSEMBLE_CHIP_INDEX" val="cf7c3324d2c04962b8f9cef50931d140"/>
  <p:tag name="KSO_WM_UNIT_TEXT_FILL_FORE_SCHEMECOLOR_INDEX_BRIGHTNESS" val="0"/>
  <p:tag name="KSO_WM_UNIT_TEXT_FILL_FORE_SCHEMECOLOR_INDEX" val="13"/>
  <p:tag name="KSO_WM_UNIT_TEXT_FILL_TYPE" val="1"/>
  <p:tag name="KSO_WM_TEMPLATE_ASSEMBLE_XID" val="5ef2285c770fdf8a85bd4690"/>
  <p:tag name="KSO_WM_TEMPLATE_ASSEMBLE_GROUPID" val="5ef2285c770fdf8a85bd4690"/>
  <p:tag name="KSO_WM_UNIT_LAST_MAX_FONTSIZE" val="720"/>
</p:tagLst>
</file>

<file path=ppt/tags/tag15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57"/>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05779_2*m_h_f*1_1_1"/>
  <p:tag name="KSO_WM_TEMPLATE_CATEGORY" val="diagram"/>
  <p:tag name="KSO_WM_TEMPLATE_INDEX" val="20205779"/>
  <p:tag name="KSO_WM_UNIT_LAYERLEVEL" val="1_1_1"/>
  <p:tag name="KSO_WM_TAG_VERSION" val="1.0"/>
  <p:tag name="KSO_WM_BEAUTIFY_FLAG" val="#wm#"/>
  <p:tag name="KSO_WM_UNIT_PRESET_TEXT" val="单击此处输入您的正文，文字是您思想的提炼，为了最终演示的良好效果，请尽量言简意赅的阐述观点。"/>
  <p:tag name="KSO_WM_UNIT_TEXT_FILL_FORE_SCHEMECOLOR_INDEX" val="13"/>
  <p:tag name="KSO_WM_UNIT_TEXT_FILL_TYPE" val="1"/>
  <p:tag name="KSO_WM_UNIT_USESOURCEFORMAT_APPLY" val="1"/>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1"/>
  <p:tag name="KSO_WM_UNIT_ID" val="diagram20205779_2*m_h_i*1_1_1"/>
  <p:tag name="KSO_WM_TEMPLATE_CATEGORY" val="diagram"/>
  <p:tag name="KSO_WM_TEMPLATE_INDEX" val="20205779"/>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05779_2*m_h_i*1_1_2"/>
  <p:tag name="KSO_WM_TEMPLATE_CATEGORY" val="diagram"/>
  <p:tag name="KSO_WM_TEMPLATE_INDEX" val="20205779"/>
  <p:tag name="KSO_WM_UNIT_LAYERLEVEL" val="1_1_1"/>
  <p:tag name="KSO_WM_TAG_VERSION" val="1.0"/>
  <p:tag name="KSO_WM_BEAUTIFY_FLAG" val="#wm#"/>
  <p:tag name="KSO_WM_UNIT_LINE_FORE_SCHEMECOLOR_INDEX" val="5"/>
  <p:tag name="KSO_WM_UNIT_LINE_FILL_TYPE" val="2"/>
  <p:tag name="KSO_WM_UNIT_USESOURCEFORMAT_APPLY" val="1"/>
</p:tagLst>
</file>

<file path=ppt/tags/tag156.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57"/>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05779_2*m_h_f*1_2_1"/>
  <p:tag name="KSO_WM_TEMPLATE_CATEGORY" val="diagram"/>
  <p:tag name="KSO_WM_TEMPLATE_INDEX" val="20205779"/>
  <p:tag name="KSO_WM_UNIT_LAYERLEVEL" val="1_1_1"/>
  <p:tag name="KSO_WM_TAG_VERSION" val="1.0"/>
  <p:tag name="KSO_WM_BEAUTIFY_FLAG" val="#wm#"/>
  <p:tag name="KSO_WM_UNIT_PRESET_TEXT" val="单击此处输入您的正文，文字是您思想的提炼，为了最终演示的良好效果，请尽量言简意赅的阐述观点。"/>
  <p:tag name="KSO_WM_UNIT_TEXT_FILL_FORE_SCHEMECOLOR_INDEX" val="13"/>
  <p:tag name="KSO_WM_UNIT_TEXT_FILL_TYPE" val="1"/>
  <p:tag name="KSO_WM_UNIT_USESOURCEFORMAT_APPLY" val="1"/>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2_1"/>
  <p:tag name="KSO_WM_UNIT_ID" val="diagram20205779_2*m_h_i*1_2_1"/>
  <p:tag name="KSO_WM_TEMPLATE_CATEGORY" val="diagram"/>
  <p:tag name="KSO_WM_TEMPLATE_INDEX" val="20205779"/>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205779_2*m_h_i*1_2_2"/>
  <p:tag name="KSO_WM_TEMPLATE_CATEGORY" val="diagram"/>
  <p:tag name="KSO_WM_TEMPLATE_INDEX" val="20205779"/>
  <p:tag name="KSO_WM_UNIT_LAYERLEVEL" val="1_1_1"/>
  <p:tag name="KSO_WM_TAG_VERSION" val="1.0"/>
  <p:tag name="KSO_WM_BEAUTIFY_FLAG" val="#wm#"/>
  <p:tag name="KSO_WM_UNIT_LINE_FORE_SCHEMECOLOR_INDEX" val="6"/>
  <p:tag name="KSO_WM_UNIT_LINE_FILL_TYPE" val="2"/>
  <p:tag name="KSO_WM_UNIT_USESOURCEFORMAT_APPLY" val="1"/>
</p:tagLst>
</file>

<file path=ppt/tags/tag159.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57"/>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205779_2*m_h_f*1_3_1"/>
  <p:tag name="KSO_WM_TEMPLATE_CATEGORY" val="diagram"/>
  <p:tag name="KSO_WM_TEMPLATE_INDEX" val="20205779"/>
  <p:tag name="KSO_WM_UNIT_LAYERLEVEL" val="1_1_1"/>
  <p:tag name="KSO_WM_TAG_VERSION" val="1.0"/>
  <p:tag name="KSO_WM_BEAUTIFY_FLAG" val="#wm#"/>
  <p:tag name="KSO_WM_UNIT_PRESET_TEXT" val="单击此处输入您的正文，文字是您思想的提炼，为了最终演示的良好效果，请尽量言简意赅的阐述观点。"/>
  <p:tag name="KSO_WM_UNIT_TEXT_FILL_FORE_SCHEMECOLOR_INDEX" val="13"/>
  <p:tag name="KSO_WM_UNIT_TEXT_FILL_TYPE" val="1"/>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3_1"/>
  <p:tag name="KSO_WM_UNIT_ID" val="diagram20205779_2*m_h_i*1_3_1"/>
  <p:tag name="KSO_WM_TEMPLATE_CATEGORY" val="diagram"/>
  <p:tag name="KSO_WM_TEMPLATE_INDEX" val="20205779"/>
  <p:tag name="KSO_WM_UNIT_LAYERLEVEL" val="1_1_1"/>
  <p:tag name="KSO_WM_TAG_VERSION" val="1.0"/>
  <p:tag name="KSO_WM_BEAUTIFY_FLAG" val="#wm#"/>
  <p:tag name="KSO_WM_UNIT_FILL_FORE_SCHEMECOLOR_INDEX" val="7"/>
  <p:tag name="KSO_WM_UNIT_FILL_TYPE" val="1"/>
  <p:tag name="KSO_WM_UNIT_TEXT_FILL_FORE_SCHEMECOLOR_INDEX" val="14"/>
  <p:tag name="KSO_WM_UNIT_TEXT_FILL_TYPE" val="1"/>
  <p:tag name="KSO_WM_UNIT_USESOURCEFORMAT_APPLY" val="1"/>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205779_2*m_h_i*1_3_2"/>
  <p:tag name="KSO_WM_TEMPLATE_CATEGORY" val="diagram"/>
  <p:tag name="KSO_WM_TEMPLATE_INDEX" val="20205779"/>
  <p:tag name="KSO_WM_UNIT_LAYERLEVEL" val="1_1_1"/>
  <p:tag name="KSO_WM_TAG_VERSION" val="1.0"/>
  <p:tag name="KSO_WM_BEAUTIFY_FLAG" val="#wm#"/>
  <p:tag name="KSO_WM_UNIT_LINE_FORE_SCHEMECOLOR_INDEX" val="7"/>
  <p:tag name="KSO_WM_UNIT_LINE_FILL_TYPE" val="2"/>
  <p:tag name="KSO_WM_UNIT_USESOURCEFORMAT_APPLY" val="1"/>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8324"/>
  <p:tag name="KSO_WM_SLIDE_CAN_ADD_NAVIGATION" val="1"/>
  <p:tag name="KSO_WM_SLIDE_BACKGROUND" val="[&quot;general&quot;,&quot;frame&quot;,&quot;bottomTop&quot;]"/>
  <p:tag name="KSO_WM_SLIDE_RATIO" val="1.777778"/>
  <p:tag name="KSO_WM_CHIP_INFOS" val="{&quot;layout_type&quot;:&quot;topbottom&quot;,&quot;tags&quot;:{&quot;style&quot;:[&quot;商务&quot;,&quot;简约&quot;,&quot;文艺清新&quot;,&quot;中国风&quot;,&quot;卡通&quot;,&quot;欧美风&quot;,&quot;黑板风&quot;,&quot;渐变风&quot;]},&quot;slide_type&quot;:[&quot;text&quot;],&quot;aspect_ratio&quot;:&quot;16:9&quot;}"/>
  <p:tag name="KSO_WM_CHIP_XID" val="5e71e96f47edf80c4a5df180"/>
  <p:tag name="KSO_WM_SLIDE_ID" val="diagram20208324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455"/>
  <p:tag name="KSO_WM_SLIDE_POSITION" val="0*84"/>
  <p:tag name="KSO_WM_TAG_VERSION" val="1.0"/>
  <p:tag name="KSO_WM_SLIDE_LAYOUT" val="a_d_f"/>
  <p:tag name="KSO_WM_SLIDE_LAYOUT_CNT" val="1_1_1"/>
  <p:tag name="KSO_WM_CHIP_FILLPROP" val="[[{&quot;fill_id&quot;:&quot;85208e9ffc974d019a76abaca132d100&quot;,&quot;fill_align&quot;:&quot;cb&quot;,&quot;text_align&quot;:&quot;cb&quot;,&quot;text_direction&quot;:&quot;horizontal&quot;,&quot;chip_types&quot;:[&quot;header&quot;]},{&quot;fill_id&quot;:&quot;99e8c07d7e344e34a4a85ba47c8f55f0&quot;,&quot;fill_align&quot;:&quot;ct&quot;,&quot;text_align&quot;:&quot;ct&quot;,&quot;text_direction&quot;:&quot;horizontal&quot;,&quot;chip_types&quot;:[&quot;text&quot;]},{&quot;fill_id&quot;:&quot;93cae90917fd45d5b8833bd8097fdc88&quot;,&quot;fill_align&quot;:&quot;ct&quot;,&quot;text_align&quot;:&quot;lt&quot;,&quot;text_direction&quot;:&quot;horizontal&quot;,&quot;chip_types&quot;:[&quot;diagram&quot;,&quot;pictext&quot;,&quot;picture&quot;,&quot;chart&quot;,&quot;table&quot;,&quot;video&quot;],&quot;support_features&quot;:[&quot;collage&quot;,&quot;carousel&quot;]}],[{&quot;fill_id&quot;:&quot;85208e9ffc974d019a76abaca132d100&quot;,&quot;fill_align&quot;:&quot;lb&quot;,&quot;text_align&quot;:&quot;lb&quot;,&quot;text_direction&quot;:&quot;horizontal&quot;,&quot;chip_types&quot;:[&quot;header&quot;]},{&quot;fill_id&quot;:&quot;99e8c07d7e344e34a4a85ba47c8f55f0&quot;,&quot;fill_align&quot;:&quot;lt&quot;,&quot;text_align&quot;:&quot;lt&quot;,&quot;text_direction&quot;:&quot;horizontal&quot;,&quot;chip_types&quot;:[&quot;text&quot;]},{&quot;fill_id&quot;:&quot;93cae90917fd45d5b8833bd8097fdc88&quot;,&quot;fill_align&quot;:&quot;ct&quot;,&quot;text_align&quot;:&quot;lt&quot;,&quot;text_direction&quot;:&quot;horizontal&quot;,&quot;chip_types&quot;:[&quot;diagram&quot;,&quot;pictext&quot;,&quot;picture&quot;,&quot;chart&quot;,&quot;table&quot;,&quot;video&quot;],&quot;support_features&quot;:[&quot;collage&quot;,&quot;carousel&quot;]}]]"/>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bottom&quot;:0,&quot;bottomAbs&quot;:false,&quot;left&quot;:0,&quot;leftAbs&quot;:false,&quot;right&quot;:0,&quot;rightAbs&quot;:false,&quot;top&quot;:0.68018513899999999,&quot;topAbs&quot;:false,&quot;type&quot;:&quot;bottomTop&quot;}],&quot;id&quot;:&quot;2020-06-24T16:39:39&quot;,&quot;maxSize&quot;:{&quot;size1&quot;:43.415057705066822},&quot;minSize&quot;:{&quot;size1&quot;:32.31505770506682},&quot;normalSize&quot;:{&quot;size1&quot;:36.615057705066825},&quot;subLayout&quot;:[{&quot;id&quot;:&quot;2020-06-24T16:39:39&quot;,&quot;maxSize&quot;:{&quot;size1&quot;:80.01000753059887},&quot;minSize&quot;:{&quot;size1&quot;:56.310007530598867},&quot;normalSize&quot;:{&quot;size1&quot;:56.310007530598867},&quot;subLayout&quot;:[{&quot;id&quot;:&quot;2020-06-24T16:39:39&quot;,&quot;margin&quot;:{&quot;bottom&quot;:0.3970000147819519,&quot;left&quot;:1.6929999589920044,&quot;right&quot;:1.6929999589920044,&quot;top&quot;:1.6929999589920044},&quot;type&quot;:0},{&quot;id&quot;:&quot;2020-06-24T16:39:39&quot;,&quot;margin&quot;:{&quot;bottom&quot;:0.3970000147819519,&quot;left&quot;:1.6929999589920044,&quot;right&quot;:1.6929999589920044,&quot;top&quot;:0.026000002399086952},&quot;type&quot;:0}],&quot;type&quot;:0},{&quot;id&quot;:&quot;2020-06-24T16:39:39&quot;,&quot;margin&quot;:{&quot;bottom&quot;:1.6929999589920044,&quot;left&quot;:1.6929999589920044,&quot;right&quot;:1.6929999589920044,&quot;top&quot;:0.026000002399086952},&quot;type&quot;:0}],&quot;type&quot;:0}"/>
  <p:tag name="KSO_WM_CHIP_GROUPID" val="5e71e96f47edf80c4a5df17f"/>
  <p:tag name="KSO_WM_SLIDE_BK_DARK_LIGHT" val="2"/>
  <p:tag name="KSO_WM_SLIDE_BACKGROUND_TYPE" val="bottomTop"/>
  <p:tag name="KSO_WM_SLIDE_SUPPORT_FEATURE_TYPE" val="3"/>
  <p:tag name="KSO_WM_TEMPLATE_ASSEMBLE_XID" val="5ef3114b770fdf8a85bd46c0"/>
  <p:tag name="KSO_WM_TEMPLATE_ASSEMBLE_GROUPID" val="5ef3114b770fdf8a85bd46c0"/>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8324_1*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08324"/>
  <p:tag name="KSO_WM_UNIT_VALUE" val="424"/>
  <p:tag name="KSO_WM_TEMPLATE_ASSEMBLE_XID" val="5ef3114b770fdf8a85bd46c0"/>
  <p:tag name="KSO_WM_TEMPLATE_ASSEMBLE_GROUPID" val="5ef3114b770fdf8a85bd46c0"/>
</p:tagLst>
</file>

<file path=ppt/tags/tag16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6"/>
  <p:tag name="KSO_WM_UNIT_HIGHLIGHT" val="0"/>
  <p:tag name="KSO_WM_UNIT_COMPATIBLE" val="0"/>
  <p:tag name="KSO_WM_UNIT_DIAGRAM_ISNUMVISUAL" val="0"/>
  <p:tag name="KSO_WM_UNIT_DIAGRAM_ISREFERUNIT" val="0"/>
  <p:tag name="KSO_WM_UNIT_TYPE" val="a"/>
  <p:tag name="KSO_WM_UNIT_INDEX" val="1"/>
  <p:tag name="KSO_WM_UNIT_ID" val="diagram20208324_1*a*1"/>
  <p:tag name="KSO_WM_TEMPLATE_CATEGORY" val="diagram"/>
  <p:tag name="KSO_WM_TEMPLATE_INDEX" val="20208324"/>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41c2efb64f994eaaab7aee389c4f6405"/>
  <p:tag name="KSO_WM_ASSEMBLE_CHIP_INDEX" val="fd6783e51d714355ac888514ab77d054"/>
  <p:tag name="KSO_WM_UNIT_TEXT_FILL_FORE_SCHEMECOLOR_INDEX_BRIGHTNESS" val="0"/>
  <p:tag name="KSO_WM_UNIT_TEXT_FILL_FORE_SCHEMECOLOR_INDEX" val="13"/>
  <p:tag name="KSO_WM_UNIT_TEXT_FILL_TYPE" val="1"/>
  <p:tag name="KSO_WM_TEMPLATE_ASSEMBLE_XID" val="5ef3114b770fdf8a85bd46c0"/>
  <p:tag name="KSO_WM_TEMPLATE_ASSEMBLE_GROUPID" val="5ef3114b770fdf8a85bd46c0"/>
</p:tagLst>
</file>

<file path=ppt/tags/tag16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324_1*f*1"/>
  <p:tag name="KSO_WM_TEMPLATE_CATEGORY" val="diagram"/>
  <p:tag name="KSO_WM_TEMPLATE_INDEX" val="20208324"/>
  <p:tag name="KSO_WM_UNIT_LAYERLEVEL" val="1"/>
  <p:tag name="KSO_WM_TAG_VERSION" val="1.0"/>
  <p:tag name="KSO_WM_BEAUTIFY_FLAG" val="#wm#"/>
  <p:tag name="KSO_WM_UNIT_DEFAULT_FONT" val="14;20;2"/>
  <p:tag name="KSO_WM_UNIT_BLOCK" val="0"/>
  <p:tag name="KSO_WM_UNIT_VALUE" val="48"/>
  <p:tag name="KSO_WM_UNIT_SHOW_EDIT_AREA_INDICATION" val="1"/>
  <p:tag name="KSO_WM_CHIP_GROUPID" val="5e6b05596848fb12bee65ac8"/>
  <p:tag name="KSO_WM_CHIP_XID" val="5e6b05596848fb12bee65aca"/>
  <p:tag name="KSO_WM_UNIT_DEC_AREA_ID" val="4842ddd32e4d4c7da2a9b9fe07ff3b3f"/>
  <p:tag name="KSO_WM_ASSEMBLE_CHIP_INDEX" val="0d01e72f44d342a39de1399a3e5d9999"/>
  <p:tag name="KSO_WM_UNIT_TEXT_FILL_FORE_SCHEMECOLOR_INDEX_BRIGHTNESS" val="0.25"/>
  <p:tag name="KSO_WM_UNIT_TEXT_FILL_FORE_SCHEMECOLOR_INDEX" val="13"/>
  <p:tag name="KSO_WM_UNIT_TEXT_FILL_TYPE" val="1"/>
  <p:tag name="KSO_WM_TEMPLATE_ASSEMBLE_XID" val="5ef3114b770fdf8a85bd46c0"/>
  <p:tag name="KSO_WM_TEMPLATE_ASSEMBLE_GROUPID" val="5ef3114b770fdf8a85bd46c0"/>
  <p:tag name="KSO_WM_UNIT_SMARTLAYOUT_COMPRESS_INFO" val="{&#10;    &quot;id&quot;: &quot;2020-06-24T16:39:39&quot;,&#10;    &quot;max&quot;: 1.2503149606299218,&#10;    &quot;topChanged&quot;: 1.2503149606299215&#10;}&#10;"/>
</p:tagLst>
</file>

<file path=ppt/tags/tag166.xml><?xml version="1.0" encoding="utf-8"?>
<p:tagLst xmlns:a="http://schemas.openxmlformats.org/drawingml/2006/main" xmlns:r="http://schemas.openxmlformats.org/officeDocument/2006/relationships" xmlns:p="http://schemas.openxmlformats.org/presentationml/2006/main">
  <p:tag name="KSO_WM_UNIT_TABLE_BEAUTIFY" val="{5b71d5d7-e76d-45fb-9a76-f1d3cc0e5475}"/>
  <p:tag name="KSO_WM_BEAUTIFY_FLAG" val="#wm#"/>
  <p:tag name="KSO_WM_UNIT_TYPE" val="β"/>
  <p:tag name="TABLE_SKINIDX" val="1"/>
  <p:tag name="TABLE_COLORIDX" val="b"/>
  <p:tag name="TABLE_EMPHASIZE_COLOR" val="16092979"/>
  <p:tag name="TABLE_COLOR_RGB" val="0x000000*0xFFFFFF*0x212121*0xFFFFFF*0xF58F33*0xEAB42E*0xD9D01D*0xABC622*0x60B72F*0x34B123"/>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70849_2*l_h_i*1_1_1"/>
  <p:tag name="KSO_WM_TEMPLATE_CATEGORY" val="diagram"/>
  <p:tag name="KSO_WM_TEMPLATE_INDEX" val="20170849"/>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70849_2*l_h_i*1_1_2"/>
  <p:tag name="KSO_WM_TEMPLATE_CATEGORY" val="diagram"/>
  <p:tag name="KSO_WM_TEMPLATE_INDEX" val="20170849"/>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169.xml><?xml version="1.0" encoding="utf-8"?>
<p:tagLst xmlns:a="http://schemas.openxmlformats.org/drawingml/2006/main" xmlns:r="http://schemas.openxmlformats.org/officeDocument/2006/relationships" xmlns:p="http://schemas.openxmlformats.org/presentationml/2006/main">
  <p:tag name="KSO_WM_UNIT_NOCLEAR" val="0"/>
  <p:tag name="KSO_WM_UNIT_VALUE" val="76"/>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70849_2*l_h_f*1_1_1"/>
  <p:tag name="KSO_WM_TEMPLATE_CATEGORY" val="diagram"/>
  <p:tag name="KSO_WM_TEMPLATE_INDEX" val="20170849"/>
  <p:tag name="KSO_WM_UNIT_LAYERLEVEL" val="1_1_1"/>
  <p:tag name="KSO_WM_TAG_VERSION" val="1.0"/>
  <p:tag name="KSO_WM_BEAUTIFY_FLAG" val="#wm#"/>
  <p:tag name="KSO_WM_UNIT_PRESET_TEXT" val="点击此处添加正文，文字是您思想的提炼，为了演示发布的良好效果，请言简意赅的阐述您的观点。"/>
  <p:tag name="KSO_WM_UNIT_SUBTYPE" val="a"/>
  <p:tag name="KSO_WM_UNIT_TEXT_FILL_FORE_SCHEMECOLOR_INDEX" val="13"/>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70849_2*l_h_i*1_2_1"/>
  <p:tag name="KSO_WM_TEMPLATE_CATEGORY" val="diagram"/>
  <p:tag name="KSO_WM_TEMPLATE_INDEX" val="20170849"/>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170849_2*l_h_i*1_2_2"/>
  <p:tag name="KSO_WM_TEMPLATE_CATEGORY" val="diagram"/>
  <p:tag name="KSO_WM_TEMPLATE_INDEX" val="20170849"/>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172.xml><?xml version="1.0" encoding="utf-8"?>
<p:tagLst xmlns:a="http://schemas.openxmlformats.org/drawingml/2006/main" xmlns:r="http://schemas.openxmlformats.org/officeDocument/2006/relationships" xmlns:p="http://schemas.openxmlformats.org/presentationml/2006/main">
  <p:tag name="KSO_WM_UNIT_NOCLEAR" val="0"/>
  <p:tag name="KSO_WM_UNIT_VALUE" val="76"/>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170849_2*l_h_f*1_2_1"/>
  <p:tag name="KSO_WM_TEMPLATE_CATEGORY" val="diagram"/>
  <p:tag name="KSO_WM_TEMPLATE_INDEX" val="20170849"/>
  <p:tag name="KSO_WM_UNIT_LAYERLEVEL" val="1_1_1"/>
  <p:tag name="KSO_WM_TAG_VERSION" val="1.0"/>
  <p:tag name="KSO_WM_BEAUTIFY_FLAG" val="#wm#"/>
  <p:tag name="KSO_WM_UNIT_PRESET_TEXT" val="点击此处添加正文，文字是您思想的提炼，为了演示发布的良好效果，请言简意赅的阐述您的观点。"/>
  <p:tag name="KSO_WM_UNIT_SUBTYPE" val="a"/>
  <p:tag name="KSO_WM_UNIT_TEXT_FILL_FORE_SCHEMECOLOR_INDEX" val="13"/>
  <p:tag name="KSO_WM_UNIT_TEXT_FILL_TYPE" val="1"/>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170849_2*l_h_i*1_3_1"/>
  <p:tag name="KSO_WM_TEMPLATE_CATEGORY" val="diagram"/>
  <p:tag name="KSO_WM_TEMPLATE_INDEX" val="20170849"/>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170849_2*l_h_i*1_3_2"/>
  <p:tag name="KSO_WM_TEMPLATE_CATEGORY" val="diagram"/>
  <p:tag name="KSO_WM_TEMPLATE_INDEX" val="20170849"/>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175.xml><?xml version="1.0" encoding="utf-8"?>
<p:tagLst xmlns:a="http://schemas.openxmlformats.org/drawingml/2006/main" xmlns:r="http://schemas.openxmlformats.org/officeDocument/2006/relationships" xmlns:p="http://schemas.openxmlformats.org/presentationml/2006/main">
  <p:tag name="KSO_WM_UNIT_NOCLEAR" val="0"/>
  <p:tag name="KSO_WM_UNIT_VALUE" val="76"/>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170849_2*l_h_f*1_3_1"/>
  <p:tag name="KSO_WM_TEMPLATE_CATEGORY" val="diagram"/>
  <p:tag name="KSO_WM_TEMPLATE_INDEX" val="20170849"/>
  <p:tag name="KSO_WM_UNIT_LAYERLEVEL" val="1_1_1"/>
  <p:tag name="KSO_WM_TAG_VERSION" val="1.0"/>
  <p:tag name="KSO_WM_BEAUTIFY_FLAG" val="#wm#"/>
  <p:tag name="KSO_WM_UNIT_PRESET_TEXT" val="点击此处添加正文，文字是您思想的提炼，为了演示发布的良好效果，请言简意赅的阐述您的观点。"/>
  <p:tag name="KSO_WM_UNIT_SUBTYPE" val="a"/>
  <p:tag name="KSO_WM_UNIT_TEXT_FILL_FORE_SCHEMECOLOR_INDEX" val="13"/>
  <p:tag name="KSO_WM_UNIT_TEXT_FILL_TYPE" val="1"/>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170849_2*l_h_i*1_3_3"/>
  <p:tag name="KSO_WM_TEMPLATE_CATEGORY" val="diagram"/>
  <p:tag name="KSO_WM_TEMPLATE_INDEX" val="20170849"/>
  <p:tag name="KSO_WM_UNIT_LAYERLEVEL" val="1_1_1"/>
  <p:tag name="KSO_WM_TAG_VERSION" val="1.0"/>
  <p:tag name="KSO_WM_BEAUTIFY_FLAG" val="#wm#"/>
  <p:tag name="KSO_WM_UNIT_TEXT_FILL_FORE_SCHEMECOLOR_INDEX" val="14"/>
  <p:tag name="KSO_WM_UNIT_TEXT_FILL_TYPE" val="1"/>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170849_2*l_h_i*1_2_3"/>
  <p:tag name="KSO_WM_TEMPLATE_CATEGORY" val="diagram"/>
  <p:tag name="KSO_WM_TEMPLATE_INDEX" val="20170849"/>
  <p:tag name="KSO_WM_UNIT_LAYERLEVEL" val="1_1_1"/>
  <p:tag name="KSO_WM_TAG_VERSION" val="1.0"/>
  <p:tag name="KSO_WM_BEAUTIFY_FLAG" val="#wm#"/>
  <p:tag name="KSO_WM_UNIT_TEXT_FILL_FORE_SCHEMECOLOR_INDEX" val="14"/>
  <p:tag name="KSO_WM_UNIT_TEXT_FILL_TYPE" val="1"/>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170849_2*l_h_i*1_1_3"/>
  <p:tag name="KSO_WM_TEMPLATE_CATEGORY" val="diagram"/>
  <p:tag name="KSO_WM_TEMPLATE_INDEX" val="20170849"/>
  <p:tag name="KSO_WM_UNIT_LAYERLEVEL" val="1_1_1"/>
  <p:tag name="KSO_WM_TAG_VERSION" val="1.0"/>
  <p:tag name="KSO_WM_BEAUTIFY_FLAG" val="#wm#"/>
  <p:tag name="KSO_WM_UNIT_TEXT_FILL_FORE_SCHEMECOLOR_INDEX" val="14"/>
  <p:tag name="KSO_WM_UNIT_TEXT_FILL_TYPE" val="1"/>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7574"/>
  <p:tag name="KSO_WM_SLIDE_LAYOUT_INFO" val="{&quot;backgroundInfo&quot;:[{&quot;bottom&quot;:0,&quot;bottomAbs&quot;:false,&quot;left&quot;:0,&quot;leftAbs&quot;:false,&quot;right&quot;:0,&quot;rightAbs&quot;:false,&quot;top&quot;:0,&quot;topAbs&quot;:false,&quot;type&quot;:&quot;general&quot;}],&quot;direction&quot;:1,&quot;id&quot;:&quot;2020-06-19T21:20:04&quot;,&quot;maxSize&quot;:{&quot;size1&quot;:32.5},&quot;minSize&quot;:{&quot;size1&quot;:32.5},&quot;normalSize&quot;:{&quot;size1&quot;:32.5},&quot;subLayout&quot;:[{&quot;id&quot;:&quot;2020-06-19T21:20:04&quot;,&quot;margin&quot;:{&quot;bottom&quot;:6.7729997634887695,&quot;left&quot;:1.6929999589920044,&quot;right&quot;:2.1170001029968262,&quot;top&quot;:5.9270000457763672},&quot;type&quot;:0},{&quot;id&quot;:&quot;2020-06-19T21:20:04&quot;,&quot;margin&quot;:{&quot;bottom&quot;:4.2329998016357422,&quot;left&quot;:0.42300000786781311,&quot;right&quot;:4.6570000648498535,&quot;top&quot;:4.2329998016357422},&quot;type&quot;:0}],&quot;type&quot;:0}"/>
  <p:tag name="KSO_WM_SLIDE_RATIO" val="1.777778"/>
  <p:tag name="KSO_WM_CHIP_INFOS" val="{&quot;layout_type&quot;:&quot;leftright&quot;,&quot;tags&quot;:{&quot;style&quot;:[&quot;商务&quot;,&quot;简约&quot;,&quot;文艺清新&quot;,&quot;卡通&quot;,&quot;欧美风&quot;,&quot;黑板风&quot;,&quot;渐变风&quot;]},&quot;slide_type&quot;:[&quot;text&quot;],&quot;aspect_ratio&quot;:&quot;16:9&quot;}"/>
  <p:tag name="KSO_WM_CHIP_XID" val="5ed21bffdaf2e53b70be3ec4"/>
  <p:tag name="KSO_WM_CHIP_FILLPROP" val="[[{&quot;fill_id&quot;:&quot;9a355c80c5954ee09524de9ebc4c51fa&quot;,&quot;fill_align&quot;:&quot;cm&quot;,&quot;text_align&quot;:&quot;cm&quot;,&quot;text_direction&quot;:&quot;horizontal&quot;,&quot;chip_types&quot;:[&quot;header&quot;]},{&quot;fill_id&quot;:&quot;d54c11053c694c528a73c81ffd135bd4&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SLIDE_ID" val="diagram2020757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40*396"/>
  <p:tag name="KSO_WM_SLIDE_POSITION" val="48*71"/>
  <p:tag name="KSO_WM_TAG_VERSION" val="1.0"/>
  <p:tag name="KSO_WM_SLIDE_LAYOUT" val="a_f"/>
  <p:tag name="KSO_WM_SLIDE_LAYOUT_CNT" val="1_1"/>
  <p:tag name="KSO_WM_SLIDE_BACKGROUND" val="[&quot;general&quot;]"/>
  <p:tag name="KSO_WM_CHIP_GROUPID" val="5ed745afafe44fab1839bd05"/>
  <p:tag name="KSO_WM_SLIDE_BK_DARK_LIGHT" val="2"/>
  <p:tag name="KSO_WM_SLIDE_BACKGROUND_TYPE" val="general"/>
  <p:tag name="KSO_WM_SLIDE_SUPPORT_FEATURE_TYPE" val="0"/>
  <p:tag name="KSO_WM_TEMPLATE_ASSEMBLE_XID" val="5eecbaf6a758c1ec0b708bbf"/>
  <p:tag name="KSO_WM_TEMPLATE_ASSEMBLE_GROUPID" val="5eecbaf6a758c1ec0b708bbf"/>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7574_1*i*1"/>
  <p:tag name="KSO_WM_TEMPLATE_CATEGORY" val="diagram"/>
  <p:tag name="KSO_WM_TEMPLATE_INDEX" val="20207574"/>
  <p:tag name="KSO_WM_UNIT_LAYERLEVEL" val="1"/>
  <p:tag name="KSO_WM_TAG_VERSION" val="1.0"/>
  <p:tag name="KSO_WM_BEAUTIFY_FLAG" val="#wm#"/>
  <p:tag name="KSO_WM_UNIT_TYPE" val="i"/>
  <p:tag name="KSO_WM_UNIT_INDEX" val="1"/>
  <p:tag name="KSO_WM_UNIT_BLOCK" val="0"/>
  <p:tag name="KSO_WM_UNIT_SM_LIMIT_TYPE" val="0"/>
  <p:tag name="KSO_WM_UNIT_DECORATE_INFO" val="{&quot;DecorateInfoH&quot;:{&quot;IsAbs&quot;:true},&quot;DecorateInfoW&quot;:{&quot;IsAbs&quot;:true},&quot;DecorateInfoX&quot;:{&quot;IsAbs&quot;:true,&quot;Pos&quot;:0},&quot;DecorateInfoY&quot;:{&quot;IsAbs&quot;:true,&quot;Pos&quot;:0},&quot;ReferentInfo&quot;:{&quot;Id&quot;:&quot;0614a77ccf3a42fb979640288796d8b7&quot;,&quot;X&quot;:{&quot;Pos&quot;:0},&quot;Y&quot;:{&quot;Pos&quot;:2}}}"/>
  <p:tag name="KSO_WM_UNIT_DEC_AREA_ID" val="57005d7fecd44121af3d1ab3732778e5"/>
  <p:tag name="KSO_WM_CHIP_GROUPID" val="5ed745afafe44fab1839bd05"/>
  <p:tag name="KSO_WM_CHIP_XID" val="5ed21bffdaf2e53b70be3ec4"/>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VALUE" val="10"/>
  <p:tag name="KSO_WM_TEMPLATE_ASSEMBLE_XID" val="5eecbaf6a758c1ec0b708bbf"/>
  <p:tag name="KSO_WM_TEMPLATE_ASSEMBLE_GROUPID" val="5eecbaf6a758c1ec0b708bbf"/>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7574_1*i*2"/>
  <p:tag name="KSO_WM_TEMPLATE_CATEGORY" val="diagram"/>
  <p:tag name="KSO_WM_TEMPLATE_INDEX" val="20207574"/>
  <p:tag name="KSO_WM_UNIT_LAYERLEVEL" val="1"/>
  <p:tag name="KSO_WM_TAG_VERSION" val="1.0"/>
  <p:tag name="KSO_WM_BEAUTIFY_FLAG" val="#wm#"/>
  <p:tag name="KSO_WM_UNIT_TYPE" val="i"/>
  <p:tag name="KSO_WM_UNIT_INDEX" val="2"/>
  <p:tag name="KSO_WM_UNIT_BLOCK" val="0"/>
  <p:tag name="KSO_WM_UNIT_SM_LIMIT_TYPE" val="1"/>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DEC_AREA_ID" val="51fc2a00958e4110a7400cf7c5fb9b10"/>
  <p:tag name="KSO_WM_CHIP_GROUPID" val="5ed745afafe44fab1839bd05"/>
  <p:tag name="KSO_WM_CHIP_XID" val="5ed21bffdaf2e53b70be3ec4"/>
  <p:tag name="KSO_WM_UNIT_LINE_FORE_SCHEMECOLOR_INDEX_BRIGHTNESS" val="-0.15"/>
  <p:tag name="KSO_WM_UNIT_LINE_FORE_SCHEMECOLOR_INDEX" val="14"/>
  <p:tag name="KSO_WM_UNIT_LINE_FILL_TYPE" val="2"/>
  <p:tag name="KSO_WM_UNIT_VALUE" val="738"/>
  <p:tag name="KSO_WM_TEMPLATE_ASSEMBLE_XID" val="5eecbaf6a758c1ec0b708bbf"/>
  <p:tag name="KSO_WM_TEMPLATE_ASSEMBLE_GROUPID" val="5eecbaf6a758c1ec0b708bbf"/>
</p:tagLst>
</file>

<file path=ppt/tags/tag18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07574_1*a*1"/>
  <p:tag name="KSO_WM_TEMPLATE_CATEGORY" val="diagram"/>
  <p:tag name="KSO_WM_TEMPLATE_INDEX" val="20207574"/>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0614a77ccf3a42fb979640288796d8b7"/>
  <p:tag name="KSO_WM_ASSEMBLE_CHIP_INDEX" val="e3a6d15046b041f9a019775b5e6a739f"/>
  <p:tag name="KSO_WM_UNIT_TEXT_FILL_FORE_SCHEMECOLOR_INDEX_BRIGHTNESS" val="0"/>
  <p:tag name="KSO_WM_UNIT_TEXT_FILL_FORE_SCHEMECOLOR_INDEX" val="13"/>
  <p:tag name="KSO_WM_UNIT_TEXT_FILL_TYPE" val="1"/>
  <p:tag name="KSO_WM_TEMPLATE_ASSEMBLE_XID" val="5eecbaf6a758c1ec0b708bbf"/>
  <p:tag name="KSO_WM_TEMPLATE_ASSEMBLE_GROUPID" val="5eecbaf6a758c1ec0b708bbf"/>
</p:tagLst>
</file>

<file path=ppt/tags/tag18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574_1*f*1"/>
  <p:tag name="KSO_WM_TEMPLATE_CATEGORY" val="diagram"/>
  <p:tag name="KSO_WM_TEMPLATE_INDEX" val="20207574"/>
  <p:tag name="KSO_WM_UNIT_LAYERLEVEL" val="1"/>
  <p:tag name="KSO_WM_TAG_VERSION" val="1.0"/>
  <p:tag name="KSO_WM_BEAUTIFY_FLAG" val="#wm#"/>
  <p:tag name="KSO_WM_UNIT_DEFAULT_FONT" val="14;20;2"/>
  <p:tag name="KSO_WM_UNIT_BLOCK" val="0"/>
  <p:tag name="KSO_WM_UNIT_VALUE" val="110"/>
  <p:tag name="KSO_WM_UNIT_SHOW_EDIT_AREA_INDICATION" val="1"/>
  <p:tag name="KSO_WM_CHIP_GROUPID" val="5e6b05596848fb12bee65ac8"/>
  <p:tag name="KSO_WM_CHIP_XID" val="5e6b05596848fb12bee65aca"/>
  <p:tag name="KSO_WM_UNIT_DEC_AREA_ID" val="a7177674da1a4aa697bf372086f14e93"/>
  <p:tag name="KSO_WM_ASSEMBLE_CHIP_INDEX" val="2d378a4582264ffbafd6e3f6e5d82c49"/>
  <p:tag name="KSO_WM_UNIT_SUPPORT_UNIT_TYPE" val="[&quot;l&quot;,&quot;m&quot;,&quot;n&quot;,&quot;o&quot;,&quot;p&quot;,&quot;q&quot;,&quot;r&quot;,&quot;δ&quot;,&quot;η&quot;,&quot;α&quot;,&quot;β&quot;,&quot;θ&quot;]"/>
  <p:tag name="KSO_WM_UNIT_TEXT_FILL_FORE_SCHEMECOLOR_INDEX_BRIGHTNESS" val="0.25"/>
  <p:tag name="KSO_WM_UNIT_TEXT_FILL_FORE_SCHEMECOLOR_INDEX" val="13"/>
  <p:tag name="KSO_WM_UNIT_TEXT_FILL_TYPE" val="1"/>
  <p:tag name="KSO_WM_TEMPLATE_ASSEMBLE_XID" val="5eecbaf6a758c1ec0b708bbf"/>
  <p:tag name="KSO_WM_TEMPLATE_ASSEMBLE_GROUPID" val="5eecbaf6a758c1ec0b708bbf"/>
</p:tagLst>
</file>

<file path=ppt/tags/tag184.xml><?xml version="1.0" encoding="utf-8"?>
<p:tagLst xmlns:a="http://schemas.openxmlformats.org/drawingml/2006/main" xmlns:r="http://schemas.openxmlformats.org/officeDocument/2006/relationships" xmlns:p="http://schemas.openxmlformats.org/presentationml/2006/main">
  <p:tag name="KSO_WM_SLIDE_ID" val="diagram20208533_1"/>
  <p:tag name="KSO_WM_SLIDE_ITEM_CNT" val="0"/>
  <p:tag name="KSO_WM_SLIDE_INDEX" val="1"/>
  <p:tag name="KSO_WM_TAG_VERSION" val="1.0"/>
  <p:tag name="KSO_WM_BEAUTIFY_FLAG" val="#wm#"/>
  <p:tag name="KSO_WM_TEMPLATE_CATEGORY" val="diagram"/>
  <p:tag name="KSO_WM_TEMPLATE_INDEX" val="20208533"/>
  <p:tag name="KSO_WM_SLIDE_LAYOUT" val="a_d_f"/>
  <p:tag name="KSO_WM_SLIDE_LAYOUT_CNT" val="1_1_2"/>
  <p:tag name="KSO_WM_SLIDE_TYPE" val="text"/>
  <p:tag name="KSO_WM_SLIDE_SUBTYPE" val="picTxt"/>
  <p:tag name="KSO_WM_SLIDE_SIZE" val="960*539"/>
  <p:tag name="KSO_WM_SLIDE_POSITION" val="0*0"/>
  <p:tag name="KSO_WM_SLIDE_CONSTRAINT" val="%7b%22slideConstraint%22%3a%7b%22seriesAreas%22%3a%5b%5d%2c%22singleAreas%22%3a%5b%7b%22shapes%22%3a%5b8%5d%2c%22serialConstraintIndex%22%3a-1%2c%22areatextmark%22%3a0%2c%22pictureprocessmark%22%3a0%7d%5d%7d%7d"/>
  <p:tag name="KSO_WM_SLIDE_COLORSCHEME_VERSION" val="3.2"/>
  <p:tag name="KSO_WM_SLIDE_LAYOUT_INFO" val="{&quot;backgroundInfo&quot;:[{&quot;bottom&quot;:0,&quot;bottomAbs&quot;:false,&quot;left&quot;:0,&quot;leftAbs&quot;:false,&quot;right&quot;:0,&quot;rightAbs&quot;:false,&quot;top&quot;:0,&quot;topAbs&quot;:false,&quot;type&quot;:&quot;general&quot;}],&quot;id&quot;:&quot;2020-06-26T08:24:26&quot;,&quot;maxSize&quot;:{&quot;size1&quot;:17.899577158423899},&quot;minSize&quot;:{&quot;size1&quot;:17.899577158423899},&quot;normalSize&quot;:{&quot;size1&quot;:17.899577158423899},&quot;subLayout&quot;:[{&quot;id&quot;:&quot;2020-06-26T08:24:26&quot;,&quot;margin&quot;:{&quot;bottom&quot;:0,&quot;left&quot;:1.2699999809265137,&quot;right&quot;:1.2699999809265137,&quot;top&quot;:0.84700000286102295},&quot;type&quot;:0},{&quot;id&quot;:&quot;2020-06-26T08:24:26&quot;,&quot;maxSize&quot;:{&quot;size1&quot;:62.299484970282165},&quot;minSize&quot;:{&quot;size1&quot;:62.299484970282165},&quot;normalSize&quot;:{&quot;size1&quot;:62.299484970282165},&quot;subLayout&quot;:[{&quot;direction&quot;:1,&quot;id&quot;:&quot;2020-06-26T08:24:26&quot;,&quot;maxSize&quot;:{&quot;size1&quot;:73.799601322680658},&quot;minSize&quot;:{&quot;size1&quot;:61.299601322680672},&quot;normalSize&quot;:{&quot;size1&quot;:61.299601322680672},&quot;subLayout&quot;:[{&quot;id&quot;:&quot;2020-06-26T08:24:26&quot;,&quot;margin&quot;:{&quot;bottom&quot;:1.2699999809265137,&quot;left&quot;:1.2699999809265137,&quot;right&quot;:0.81999999284744263,&quot;top&quot;:0.84700000286102295},&quot;type&quot;:0},{&quot;id&quot;:&quot;2020-06-26T08:24:26&quot;,&quot;margin&quot;:{&quot;bottom&quot;:1.2960000038146973,&quot;left&quot;:0.026000002399086952,&quot;right&quot;:1.2699999809265137,&quot;top&quot;:0.81999999284744263},&quot;type&quot;:0}],&quot;type&quot;:0},{&quot;id&quot;:&quot;2020-06-26T08:24:26&quot;,&quot;margin&quot;:{&quot;bottom&quot;:1.2699999809265137,&quot;left&quot;:1.6929999589920044,&quot;right&quot;:1.6929999589920044,&quot;top&quot;:1.2439998388290405},&quot;type&quot;:0}],&quot;type&quot;:0}],&quot;type&quot;:0}"/>
  <p:tag name="KSO_WM_SLIDE_BACKGROUND" val="[&quot;general&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FILLPROP" val="[[{&quot;fill_id&quot;:&quot;0d8474d4840348a79f3597ea8714287f&quot;,&quot;fill_align&quot;:&quot;lb&quot;,&quot;text_align&quot;:&quot;lb&quot;,&quot;text_direction&quot;:&quot;horizontal&quot;,&quot;chip_types&quot;:[&quot;header&quot;]},{&quot;fill_id&quot;:&quot;c2af78598bdd4469b86a1c9053b238ef&quot;,&quot;fill_align&quot;:&quot;lt&quot;,&quot;text_align&quot;:&quot;lt&quot;,&quot;text_direction&quot;:&quot;horizontal&quot;,&quot;chip_types&quot;:[&quot;text&quot;]},{&quot;fill_id&quot;:&quot;fb00f70af6de486ca1b65b1076ffefc5&quot;,&quot;fill_align&quot;:&quot;lm&quot;,&quot;text_align&quot;:&quot;lm&quot;,&quot;text_direction&quot;:&quot;horizontal&quot;,&quot;chip_types&quot;:[&quot;picture&quot;]},{&quot;fill_id&quot;:&quot;e7a1bdc8520d4526bb9dfe634bf2e098&quot;,&quot;fill_align&quot;:&quot;lt&quot;,&quot;text_align&quot;:&quot;lt&quot;,&quot;text_direction&quot;:&quot;horizontal&quot;,&quot;chip_types&quot;:[&quot;text&quot;]}]]"/>
  <p:tag name="KSO_WM_TEMPLATE_SUBCATEGORY" val="21"/>
  <p:tag name="KSO_WM_TEMPLATE_MASTER_TYPE" val="0"/>
  <p:tag name="KSO_WM_TEMPLATE_COLOR_TYPE" val="1"/>
  <p:tag name="KSO_WM_CHIP_XID" val="5ef325c7c6295c63c1a2e108"/>
  <p:tag name="KSO_WM_CHIP_GROUPID" val="5ef325c7c6295c63c1a2e107"/>
  <p:tag name="KSO_WM_SLIDE_BK_DARK_LIGHT" val="2"/>
  <p:tag name="KSO_WM_SLIDE_BACKGROUND_TYPE" val="general"/>
  <p:tag name="KSO_WM_SLIDE_SUPPORT_FEATURE_TYPE" val="0"/>
  <p:tag name="KSO_WM_TEMPLATE_ASSEMBLE_XID" val="5ef54039ea5a3ac527a18998"/>
  <p:tag name="KSO_WM_TEMPLATE_ASSEMBLE_GROUPID" val="5ef54039ea5a3ac527a18998"/>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33_1*i*2"/>
  <p:tag name="KSO_WM_TEMPLATE_CATEGORY" val="diagram"/>
  <p:tag name="KSO_WM_TEMPLATE_INDEX" val="20208533"/>
  <p:tag name="KSO_WM_UNIT_LAYERLEVEL" val="1"/>
  <p:tag name="KSO_WM_TAG_VERSION" val="1.0"/>
  <p:tag name="KSO_WM_BEAUTIFY_FLAG" val="#wm#"/>
  <p:tag name="KSO_WM_UNIT_ADJUSTLAYOUT_ID" val="11"/>
  <p:tag name="KSO_WM_UNIT_COLOR_SCHEME_SHAPE_ID" val="11"/>
  <p:tag name="KSO_WM_UNIT_COLOR_SCHEME_PARENT_PAGE" val="0_1"/>
  <p:tag name="KSO_WM_UNIT_BLOCK" val="0"/>
  <p:tag name="KSO_WM_UNIT_SM_LIMIT_TYPE" val="2"/>
  <p:tag name="KSO_WM_UNIT_DEC_AREA_ID" val="3733997137a24bf197414cc73a6655b7"/>
  <p:tag name="KSO_WM_UNIT_DECORATE_INFO" val="{&quot;DecorateInfoH&quot;:{&quot;IsAbs&quot;:true},&quot;DecorateInfoW&quot;:{&quot;IsAbs&quot;:true},&quot;DecorateInfoX&quot;:{&quot;IsAbs&quot;:true,&quot;Pos&quot;:1},&quot;DecorateInfoY&quot;:{&quot;IsAbs&quot;:true,&quot;Pos&quot;:1},&quot;ReferentInfo&quot;:{&quot;Id&quot;:&quot;7c5fd0f22b734a47b2f257e0b5d1bd1b&quot;,&quot;X&quot;:{&quot;Pos&quot;:1},&quot;Y&quot;:{&quot;Pos&quot;:1}}}"/>
  <p:tag name="KSO_WM_CHIP_GROUPID" val="5ef325c7c6295c63c1a2e107"/>
  <p:tag name="KSO_WM_CHIP_XID" val="5ef325c7c6295c63c1a2e108"/>
  <p:tag name="KSO_WM_UNIT_FILL_FORE_SCHEMECOLOR_INDEX_BRIGHTNESS" val="-0.35"/>
  <p:tag name="KSO_WM_UNIT_FILL_FORE_SCHEMECOLOR_INDEX" val="14"/>
  <p:tag name="KSO_WM_UNIT_FILL_TYPE" val="1"/>
  <p:tag name="KSO_WM_UNIT_TEXT_FILL_FORE_SCHEMECOLOR_INDEX_BRIGHTNESS" val="0"/>
  <p:tag name="KSO_WM_UNIT_TEXT_FILL_FORE_SCHEMECOLOR_INDEX" val="14"/>
  <p:tag name="KSO_WM_UNIT_TEXT_FILL_TYPE" val="1"/>
  <p:tag name="KSO_WM_UNIT_VALUE" val="143"/>
  <p:tag name="KSO_WM_TEMPLATE_ASSEMBLE_XID" val="5ef54039ea5a3ac527a18998"/>
  <p:tag name="KSO_WM_TEMPLATE_ASSEMBLE_GROUPID" val="5ef54039ea5a3ac527a18998"/>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33_1*i*3"/>
  <p:tag name="KSO_WM_TEMPLATE_CATEGORY" val="diagram"/>
  <p:tag name="KSO_WM_TEMPLATE_INDEX" val="20208533"/>
  <p:tag name="KSO_WM_UNIT_LAYERLEVEL" val="1"/>
  <p:tag name="KSO_WM_TAG_VERSION" val="1.0"/>
  <p:tag name="KSO_WM_BEAUTIFY_FLAG" val="#wm#"/>
  <p:tag name="KSO_WM_UNIT_ADJUSTLAYOUT_ID" val="10"/>
  <p:tag name="KSO_WM_UNIT_COLOR_SCHEME_SHAPE_ID" val="10"/>
  <p:tag name="KSO_WM_UNIT_COLOR_SCHEME_PARENT_PAGE" val="0_1"/>
  <p:tag name="KSO_WM_UNIT_BLOCK" val="0"/>
  <p:tag name="KSO_WM_UNIT_SM_LIMIT_TYPE" val="1"/>
  <p:tag name="KSO_WM_UNIT_DEC_AREA_ID" val="0735f0d589c8426fa258621160a02ccc"/>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CHIP_GROUPID" val="5ef325c7c6295c63c1a2e107"/>
  <p:tag name="KSO_WM_CHIP_XID" val="5ef325c7c6295c63c1a2e108"/>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14"/>
  <p:tag name="KSO_WM_UNIT_TEXT_FILL_TYPE" val="1"/>
  <p:tag name="KSO_WM_UNIT_VALUE" val="540"/>
  <p:tag name="KSO_WM_TEMPLATE_ASSEMBLE_XID" val="5ef54039ea5a3ac527a18998"/>
  <p:tag name="KSO_WM_TEMPLATE_ASSEMBLE_GROUPID" val="5ef54039ea5a3ac527a18998"/>
</p:tagLst>
</file>

<file path=ppt/tags/tag18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08533_1*a*1"/>
  <p:tag name="KSO_WM_TEMPLATE_CATEGORY" val="diagram"/>
  <p:tag name="KSO_WM_TEMPLATE_INDEX" val="2020853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ac646861f464f2aba98109bdf084a9a"/>
  <p:tag name="KSO_WM_ASSEMBLE_CHIP_INDEX" val="dc15ec1270cb4b83b8397548492604c7"/>
  <p:tag name="KSO_WM_UNIT_TEXT_FILL_FORE_SCHEMECOLOR_INDEX_BRIGHTNESS" val="0"/>
  <p:tag name="KSO_WM_UNIT_TEXT_FILL_FORE_SCHEMECOLOR_INDEX" val="13"/>
  <p:tag name="KSO_WM_UNIT_TEXT_FILL_TYPE" val="1"/>
  <p:tag name="KSO_WM_TEMPLATE_ASSEMBLE_XID" val="5ef54039ea5a3ac527a18998"/>
  <p:tag name="KSO_WM_TEMPLATE_ASSEMBLE_GROUPID" val="5ef54039ea5a3ac527a18998"/>
</p:tagLst>
</file>

<file path=ppt/tags/tag188.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08533_1*f*2"/>
  <p:tag name="KSO_WM_TEMPLATE_CATEGORY" val="diagram"/>
  <p:tag name="KSO_WM_TEMPLATE_INDEX" val="20208533"/>
  <p:tag name="KSO_WM_UNIT_LAYERLEVEL" val="1"/>
  <p:tag name="KSO_WM_TAG_VERSION" val="1.0"/>
  <p:tag name="KSO_WM_BEAUTIFY_FLAG" val="#wm#"/>
  <p:tag name="KSO_WM_UNIT_DEFAULT_FONT" val="14;20;2"/>
  <p:tag name="KSO_WM_UNIT_BLOCK" val="0"/>
  <p:tag name="KSO_WM_UNIT_VALUE" val="144"/>
  <p:tag name="KSO_WM_UNIT_SHOW_EDIT_AREA_INDICATION" val="1"/>
  <p:tag name="KSO_WM_CHIP_GROUPID" val="5e6b05596848fb12bee65ac8"/>
  <p:tag name="KSO_WM_CHIP_XID" val="5e6b05596848fb12bee65aca"/>
  <p:tag name="KSO_WM_UNIT_DEC_AREA_ID" val="710e83bd4a8a4b0a8a41dca5e6588e1c"/>
  <p:tag name="KSO_WM_ASSEMBLE_CHIP_INDEX" val="d182a694ce654f94b674048759ad37b9"/>
  <p:tag name="KSO_WM_UNIT_TEXT_FILL_FORE_SCHEMECOLOR_INDEX_BRIGHTNESS" val="0.25"/>
  <p:tag name="KSO_WM_UNIT_TEXT_FILL_FORE_SCHEMECOLOR_INDEX" val="13"/>
  <p:tag name="KSO_WM_UNIT_TEXT_FILL_TYPE" val="1"/>
  <p:tag name="KSO_WM_TEMPLATE_ASSEMBLE_XID" val="5ef54039ea5a3ac527a18998"/>
  <p:tag name="KSO_WM_TEMPLATE_ASSEMBLE_GROUPID" val="5ef54039ea5a3ac527a18998"/>
</p:tagLst>
</file>

<file path=ppt/tags/tag189.xml><?xml version="1.0" encoding="utf-8"?>
<p:tagLst xmlns:a="http://schemas.openxmlformats.org/drawingml/2006/main" xmlns:r="http://schemas.openxmlformats.org/officeDocument/2006/relationships" xmlns:p="http://schemas.openxmlformats.org/presentationml/2006/main">
  <p:tag name="KSO_WM_UNIT_VALUE" val="761*761"/>
  <p:tag name="KSO_WM_UNIT_HIGHLIGHT" val="0"/>
  <p:tag name="KSO_WM_UNIT_COMPATIBLE" val="0"/>
  <p:tag name="KSO_WM_UNIT_DIAGRAM_ISNUMVISUAL" val="0"/>
  <p:tag name="KSO_WM_UNIT_DIAGRAM_ISREFERUNIT" val="0"/>
  <p:tag name="KSO_WM_UNIT_TYPE" val="d"/>
  <p:tag name="KSO_WM_UNIT_INDEX" val="1"/>
  <p:tag name="KSO_WM_UNIT_ID" val="diagram20208533_1*d*1"/>
  <p:tag name="KSO_WM_TEMPLATE_CATEGORY" val="diagram"/>
  <p:tag name="KSO_WM_TEMPLATE_INDEX" val="20208533"/>
  <p:tag name="KSO_WM_UNIT_LAYERLEVEL" val="1"/>
  <p:tag name="KSO_WM_TAG_VERSION" val="1.0"/>
  <p:tag name="KSO_WM_BEAUTIFY_FLAG" val="#wm#"/>
  <p:tag name="KSO_WM_CHIP_GROUPID" val="5e7310da9a230a26b9e88a19"/>
  <p:tag name="KSO_WM_CHIP_XID" val="5e7310da9a230a26b9e88a1a"/>
  <p:tag name="KSO_WM_UNIT_DEC_AREA_ID" val="7c5fd0f22b734a47b2f257e0b5d1bd1b"/>
  <p:tag name="KSO_WM_ASSEMBLE_CHIP_INDEX" val="5e63167cd8734e58b5dced7b88fb42dd"/>
  <p:tag name="KSO_WM_UNIT_PLACING_PICTURE" val="5e63167cd8734e58b5dced7b88fb42dd"/>
  <p:tag name="KSO_WM_TEMPLATE_ASSEMBLE_XID" val="5ef54039ea5a3ac527a18998"/>
  <p:tag name="KSO_WM_TEMPLATE_ASSEMBLE_GROUPID" val="5ef54039ea5a3ac527a18998"/>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33_1*f*1"/>
  <p:tag name="KSO_WM_TEMPLATE_CATEGORY" val="diagram"/>
  <p:tag name="KSO_WM_TEMPLATE_INDEX" val="20208533"/>
  <p:tag name="KSO_WM_UNIT_LAYERLEVEL" val="1"/>
  <p:tag name="KSO_WM_TAG_VERSION" val="1.0"/>
  <p:tag name="KSO_WM_BEAUTIFY_FLAG" val="#wm#"/>
  <p:tag name="KSO_WM_UNIT_DEFAULT_FONT" val="14;20;2"/>
  <p:tag name="KSO_WM_UNIT_BLOCK" val="0"/>
  <p:tag name="KSO_WM_UNIT_VALUE" val="144"/>
  <p:tag name="KSO_WM_UNIT_SHOW_EDIT_AREA_INDICATION" val="1"/>
  <p:tag name="KSO_WM_CHIP_GROUPID" val="5e6b05596848fb12bee65ac8"/>
  <p:tag name="KSO_WM_CHIP_XID" val="5e6b05596848fb12bee65aca"/>
  <p:tag name="KSO_WM_UNIT_DEC_AREA_ID" val="0f4ef401a8a34eed8045ec2e0846e2f7"/>
  <p:tag name="KSO_WM_ASSEMBLE_CHIP_INDEX" val="27e32527f13a4859bf713a7af6eab988"/>
  <p:tag name="KSO_WM_UNIT_TEXT_FILL_FORE_SCHEMECOLOR_INDEX_BRIGHTNESS" val="0.25"/>
  <p:tag name="KSO_WM_UNIT_TEXT_FILL_FORE_SCHEMECOLOR_INDEX" val="13"/>
  <p:tag name="KSO_WM_UNIT_TEXT_FILL_TYPE" val="1"/>
  <p:tag name="KSO_WM_TEMPLATE_ASSEMBLE_XID" val="5ef54039ea5a3ac527a18998"/>
  <p:tag name="KSO_WM_TEMPLATE_ASSEMBLE_GROUPID" val="5ef54039ea5a3ac527a18998"/>
</p:tagLst>
</file>

<file path=ppt/tags/tag191.xml><?xml version="1.0" encoding="utf-8"?>
<p:tagLst xmlns:a="http://schemas.openxmlformats.org/drawingml/2006/main" xmlns:r="http://schemas.openxmlformats.org/officeDocument/2006/relationships" xmlns:p="http://schemas.openxmlformats.org/presentationml/2006/main">
  <p:tag name="KSO_WM_SLIDE_ID" val="diagram20200767_1"/>
  <p:tag name="KSO_WM_TEMPLATE_SUBCATEGORY" val="0"/>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00767"/>
  <p:tag name="KSO_WM_SLIDE_LAYOUT" val="a_d_f"/>
  <p:tag name="KSO_WM_SLIDE_LAYOUT_CNT" val="1_1_1"/>
  <p:tag name="KSO_WM_SLIDE_TYPE" val="text"/>
  <p:tag name="KSO_WM_SLIDE_SUBTYPE" val="picTxt"/>
  <p:tag name="KSO_WM_SLIDE_SIZE" val="902*540"/>
  <p:tag name="KSO_WM_SLIDE_POSITION" val="53*0"/>
  <p:tag name="KSO_WM_SLIDE_BK_DARK_LIGHT" val="2"/>
  <p:tag name="KSO_WM_SLIDE_BACKGROUND_TYPE" val="general"/>
</p:tagLst>
</file>

<file path=ppt/tags/tag192.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general"/>
  <p:tag name="KSO_WM_SLIDE_BK_DARK_LIGHT" val="2"/>
  <p:tag name="KSO_WM_UNIT_HIGHLIGHT" val="0"/>
  <p:tag name="KSO_WM_UNIT_COMPATIBLE" val="0"/>
  <p:tag name="KSO_WM_UNIT_DIAGRAM_ISNUMVISUAL" val="0"/>
  <p:tag name="KSO_WM_UNIT_DIAGRAM_ISREFERUNIT" val="0"/>
  <p:tag name="KSO_WM_UNIT_INDEX" val="0"/>
  <p:tag name="KSO_WM_UNIT_ID" val="_12*i*0"/>
  <p:tag name="KSO_WM_UNIT_BK_DARK_LIGHT" val="2"/>
  <p:tag name="KSO_WM_UNIT_LAYERLEVEL" val="1"/>
  <p:tag name="KSO_WM_TAG_VERSION" val="1.0"/>
  <p:tag name="KSO_WM_BEAUTIFY_FLAG" val="#wm#"/>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0767_1*i*1"/>
  <p:tag name="KSO_WM_TEMPLATE_CATEGORY" val="diagram"/>
  <p:tag name="KSO_WM_TEMPLATE_INDEX" val="20200767"/>
  <p:tag name="KSO_WM_UNIT_LAYERLEVEL" val="1"/>
  <p:tag name="KSO_WM_TAG_VERSION" val="1.0"/>
  <p:tag name="KSO_WM_BEAUTIFY_FLAG" val="#wm#"/>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0767_1*i*3"/>
  <p:tag name="KSO_WM_TEMPLATE_CATEGORY" val="diagram"/>
  <p:tag name="KSO_WM_TEMPLATE_INDEX" val="20200767"/>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95.xml><?xml version="1.0" encoding="utf-8"?>
<p:tagLst xmlns:a="http://schemas.openxmlformats.org/drawingml/2006/main" xmlns:r="http://schemas.openxmlformats.org/officeDocument/2006/relationships" xmlns:p="http://schemas.openxmlformats.org/presentationml/2006/main">
  <p:tag name="KSO_WM_UNIT_VALUE" val="617*648"/>
  <p:tag name="KSO_WM_UNIT_HIGHLIGHT" val="0"/>
  <p:tag name="KSO_WM_UNIT_COMPATIBLE" val="0"/>
  <p:tag name="KSO_WM_UNIT_DIAGRAM_ISNUMVISUAL" val="0"/>
  <p:tag name="KSO_WM_UNIT_DIAGRAM_ISREFERUNIT" val="0"/>
  <p:tag name="KSO_WM_UNIT_TYPE" val="d"/>
  <p:tag name="KSO_WM_UNIT_INDEX" val="1"/>
  <p:tag name="KSO_WM_UNIT_ID" val="diagram20200767_1*d*1"/>
  <p:tag name="KSO_WM_TEMPLATE_CATEGORY" val="diagram"/>
  <p:tag name="KSO_WM_TEMPLATE_INDEX" val="20200767"/>
  <p:tag name="KSO_WM_UNIT_SUPPORT_UNIT_TYPE" val="[&quot;d&quot;]"/>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0767_1*i*2"/>
  <p:tag name="KSO_WM_TEMPLATE_CATEGORY" val="diagram"/>
  <p:tag name="KSO_WM_TEMPLATE_INDEX" val="20200767"/>
  <p:tag name="KSO_WM_UNIT_LAYERLEVEL" val="1"/>
  <p:tag name="KSO_WM_TAG_VERSION" val="1.0"/>
  <p:tag name="KSO_WM_BEAUTIFY_FLAG" val="#wm#"/>
  <p:tag name="KSO_WM_UNIT_LINE_FORE_SCHEMECOLOR_INDEX_BRIGHTNESS" val="0"/>
  <p:tag name="KSO_WM_UNIT_LINE_FORE_SCHEMECOLOR_INDEX" val="5"/>
  <p:tag name="KSO_WM_UNIT_LINE_FILL_TYPE" val="2"/>
</p:tagLst>
</file>

<file path=ppt/tags/tag19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21"/>
  <p:tag name="KSO_WM_UNIT_HIGHLIGHT" val="0"/>
  <p:tag name="KSO_WM_UNIT_COMPATIBLE" val="0"/>
  <p:tag name="KSO_WM_UNIT_DIAGRAM_ISNUMVISUAL" val="0"/>
  <p:tag name="KSO_WM_UNIT_DIAGRAM_ISREFERUNIT" val="0"/>
  <p:tag name="KSO_WM_UNIT_TYPE" val="a"/>
  <p:tag name="KSO_WM_UNIT_INDEX" val="1"/>
  <p:tag name="KSO_WM_UNIT_ID" val="diagram20200767_1*a*1"/>
  <p:tag name="KSO_WM_TEMPLATE_CATEGORY" val="diagram"/>
  <p:tag name="KSO_WM_TEMPLATE_INDEX" val="20200767"/>
  <p:tag name="KSO_WM_UNIT_LAYERLEVEL" val="1"/>
  <p:tag name="KSO_WM_TAG_VERSION" val="1.0"/>
  <p:tag name="KSO_WM_BEAUTIFY_FLAG" val="#wm#"/>
</p:tagLst>
</file>

<file path=ppt/tags/tag198.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点击此处添加正文，文字是您思想的提炼，为了演示发布的良好效果，请言简意赅的阐述您的观点。&#10;您的正文已经经简明扼要，字字珠玑，但信息却千丝万缕、错综复杂，需要用更多的文字来表述；但请您尽可能提炼思想的精髓，否则容易造成观者的阅读压力，适得其反。&#10;正如我们都希望改变世界，希望给别人带去光明，但更多时候我们只需要播下一颗种子，自然有微风吹拂，雨露滋养。恰如其分的表达观点，往往事半功倍。&#10;当您的正文内容到达这个限度时，或许已经不纯粹作用于演示，极大可能运用于阅读领域；无论是传播观点、知识分享还是汇报工作，内容的详尽固然重要，但请一定注意信息框架的清晰，这样才能使内容层次分明，页面简洁易读。&#10;如果您的内容确实非常重要又难以精简，也请使用分段处理，对内容进行简单的梳理和提炼，这样会使逻辑框架相对清晰。为了能让您有更直观的字数感受，并进一步方便使用，我们设置了文本的最大限度"/>
  <p:tag name="KSO_WM_UNIT_NOCLEAR" val="0"/>
  <p:tag name="KSO_WM_UNIT_VALUE" val="649"/>
  <p:tag name="KSO_WM_UNIT_HIGHLIGHT" val="0"/>
  <p:tag name="KSO_WM_UNIT_COMPATIBLE" val="0"/>
  <p:tag name="KSO_WM_UNIT_DIAGRAM_ISNUMVISUAL" val="0"/>
  <p:tag name="KSO_WM_UNIT_DIAGRAM_ISREFERUNIT" val="0"/>
  <p:tag name="KSO_WM_UNIT_TYPE" val="f"/>
  <p:tag name="KSO_WM_UNIT_INDEX" val="1"/>
  <p:tag name="KSO_WM_UNIT_ID" val="diagram20200767_1*f*1"/>
  <p:tag name="KSO_WM_TEMPLATE_CATEGORY" val="diagram"/>
  <p:tag name="KSO_WM_TEMPLATE_INDEX" val="20200767"/>
  <p:tag name="KSO_WM_UNIT_LAYERLEVEL" val="1"/>
  <p:tag name="KSO_WM_TAG_VERSION" val="1.0"/>
  <p:tag name="KSO_WM_BEAUTIFY_FLAG" val="#wm#"/>
  <p:tag name="KSO_WM_UNIT_TEXT_FILL_FORE_SCHEMECOLOR_INDEX_BRIGHTNESS" val="0.05"/>
  <p:tag name="KSO_WM_UNIT_TEXT_FILL_FORE_SCHEMECOLOR_INDEX" val="13"/>
  <p:tag name="KSO_WM_UNIT_TEXT_FILL_TYPE" val="1"/>
</p:tagLst>
</file>

<file path=ppt/tags/tag199.xml><?xml version="1.0" encoding="utf-8"?>
<p:tagLst xmlns:a="http://schemas.openxmlformats.org/drawingml/2006/main" xmlns:r="http://schemas.openxmlformats.org/officeDocument/2006/relationships" xmlns:p="http://schemas.openxmlformats.org/presentationml/2006/main">
  <p:tag name="KSO_WM_SLIDE_COLORSCHEME_VERSION" val="3.2"/>
  <p:tag name="KSO_WM_SLIDE_ID" val="diagram20194834_2"/>
  <p:tag name="KSO_WM_TEMPLATE_SUBCATEGORY" val="0"/>
  <p:tag name="KSO_WM_TEMPLATE_MASTER_TYPE" val="0"/>
  <p:tag name="KSO_WM_TEMPLATE_COLOR_TYPE" val="1"/>
  <p:tag name="KSO_WM_SLIDE_TYPE" val="text"/>
  <p:tag name="KSO_WM_SLIDE_SUBTYPE" val="pureTxt"/>
  <p:tag name="KSO_WM_SLIDE_ITEM_CNT" val="3"/>
  <p:tag name="KSO_WM_SLIDE_INDEX" val="2"/>
  <p:tag name="KSO_WM_SLIDE_SIZE" val="870.643*363.648"/>
  <p:tag name="KSO_WM_SLIDE_POSITION" val="35.45*115.86"/>
  <p:tag name="KSO_WM_DIAGRAM_GROUP_CODE" val="l1-1"/>
  <p:tag name="KSO_WM_SLIDE_DIAGTYPE" val="l"/>
  <p:tag name="KSO_WM_TAG_VERSION" val="1.0"/>
  <p:tag name="KSO_WM_BEAUTIFY_FLAG" val="#wm#"/>
  <p:tag name="KSO_WM_TEMPLATE_CATEGORY" val="diagram"/>
  <p:tag name="KSO_WM_TEMPLATE_INDEX" val="20194834"/>
  <p:tag name="KSO_WM_SLIDE_LAYOUT" val="a_l"/>
  <p:tag name="KSO_WM_SLIDE_LAYOUT_CNT" val="1_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41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TEXT_PART_ID_V2" val="a-4-2"/>
  <p:tag name="KSO_WM_UNIT_COLOR_SCHEME_SHAPE_ID" val="57"/>
  <p:tag name="KSO_WM_UNIT_COLOR_SCHEME_PARENT_PAGE" val="0_1"/>
  <p:tag name="KSO_WM_UNIT_ISCONTENTSTITLE" val="0"/>
  <p:tag name="KSO_WM_UNIT_ISNUMDGMTITLE" val="0"/>
  <p:tag name="KSO_WM_UNIT_NOCLEAR" val="0"/>
  <p:tag name="KSO_WM_UNIT_VALUE" val="25"/>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194834_2*a*1"/>
  <p:tag name="KSO_WM_TEMPLATE_CATEGORY" val="diagram"/>
  <p:tag name="KSO_WM_TEMPLATE_INDEX" val="20194834"/>
  <p:tag name="KSO_WM_UNIT_LAYERLEVEL" val="1"/>
  <p:tag name="KSO_WM_TAG_VERSION" val="1.0"/>
  <p:tag name="KSO_WM_BEAUTIFY_FLAG" val="#wm#"/>
  <p:tag name="KSO_WM_UNIT_PRESET_TEXT" val="单击此处可添加您的大标题内容"/>
  <p:tag name="KSO_WM_UNIT_TEXT_FILL_FORE_SCHEMECOLOR_INDEX" val="13"/>
  <p:tag name="KSO_WM_UNIT_TEXT_FILL_TYPE" val="1"/>
  <p:tag name="KSO_WM_UNIT_USESOURCEFORMAT_APPLY" val="1"/>
</p:tagLst>
</file>

<file path=ppt/tags/tag201.xml><?xml version="1.0" encoding="utf-8"?>
<p:tagLst xmlns:a="http://schemas.openxmlformats.org/drawingml/2006/main" xmlns:r="http://schemas.openxmlformats.org/officeDocument/2006/relationships" xmlns:p="http://schemas.openxmlformats.org/presentationml/2006/main">
  <p:tag name="KSO_WM_UNIT_COLOR_SCHEME_SHAPE_ID" val="51"/>
  <p:tag name="KSO_WM_UNIT_COLOR_SCHEME_PARENT_PAGE" val="0_1"/>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94834_2*l_h_i*1_1_2"/>
  <p:tag name="KSO_WM_TEMPLATE_CATEGORY" val="diagram"/>
  <p:tag name="KSO_WM_TEMPLATE_INDEX" val="20194834"/>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USESOURCEFORMAT_APPLY" val="1"/>
</p:tagLst>
</file>

<file path=ppt/tags/tag202.xml><?xml version="1.0" encoding="utf-8"?>
<p:tagLst xmlns:a="http://schemas.openxmlformats.org/drawingml/2006/main" xmlns:r="http://schemas.openxmlformats.org/officeDocument/2006/relationships" xmlns:p="http://schemas.openxmlformats.org/presentationml/2006/main">
  <p:tag name="KSO_WM_UNIT_COLOR_SCHEME_SHAPE_ID" val="53"/>
  <p:tag name="KSO_WM_UNIT_COLOR_SCHEME_PARENT_PAGE" val="0_1"/>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194834_2*l_h_i*1_1_3"/>
  <p:tag name="KSO_WM_TEMPLATE_CATEGORY" val="diagram"/>
  <p:tag name="KSO_WM_TEMPLATE_INDEX" val="20194834"/>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 name="KSO_WM_UNIT_USESOURCEFORMAT_APPLY" val="1"/>
</p:tagLst>
</file>

<file path=ppt/tags/tag203.xml><?xml version="1.0" encoding="utf-8"?>
<p:tagLst xmlns:a="http://schemas.openxmlformats.org/drawingml/2006/main" xmlns:r="http://schemas.openxmlformats.org/officeDocument/2006/relationships" xmlns:p="http://schemas.openxmlformats.org/presentationml/2006/main">
  <p:tag name="KSO_WM_UNIT_COLOR_SCHEME_SHAPE_ID" val="43"/>
  <p:tag name="KSO_WM_UNIT_COLOR_SCHEME_PARENT_PAGE" val="0_1"/>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94834_2*l_h_i*1_2_1"/>
  <p:tag name="KSO_WM_TEMPLATE_CATEGORY" val="diagram"/>
  <p:tag name="KSO_WM_TEMPLATE_INDEX" val="20194834"/>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 name="KSO_WM_UNIT_USESOURCEFORMAT_APPLY" val="1"/>
</p:tagLst>
</file>

<file path=ppt/tags/tag204.xml><?xml version="1.0" encoding="utf-8"?>
<p:tagLst xmlns:a="http://schemas.openxmlformats.org/drawingml/2006/main" xmlns:r="http://schemas.openxmlformats.org/officeDocument/2006/relationships" xmlns:p="http://schemas.openxmlformats.org/presentationml/2006/main">
  <p:tag name="KSO_WM_UNIT_COLOR_SCHEME_SHAPE_ID" val="47"/>
  <p:tag name="KSO_WM_UNIT_COLOR_SCHEME_PARENT_PAGE" val="0_1"/>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194834_2*l_h_i*1_2_2"/>
  <p:tag name="KSO_WM_TEMPLATE_CATEGORY" val="diagram"/>
  <p:tag name="KSO_WM_TEMPLATE_INDEX" val="20194834"/>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 name="KSO_WM_UNIT_USESOURCEFORMAT_APPLY" val="1"/>
</p:tagLst>
</file>

<file path=ppt/tags/tag205.xml><?xml version="1.0" encoding="utf-8"?>
<p:tagLst xmlns:a="http://schemas.openxmlformats.org/drawingml/2006/main" xmlns:r="http://schemas.openxmlformats.org/officeDocument/2006/relationships" xmlns:p="http://schemas.openxmlformats.org/presentationml/2006/main">
  <p:tag name="KSO_WM_UNIT_COLOR_SCHEME_SHAPE_ID" val="43"/>
  <p:tag name="KSO_WM_UNIT_COLOR_SCHEME_PARENT_PAGE" val="0_1"/>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194834_2*l_h_i*1_3_1"/>
  <p:tag name="KSO_WM_TEMPLATE_CATEGORY" val="diagram"/>
  <p:tag name="KSO_WM_TEMPLATE_INDEX" val="20194834"/>
  <p:tag name="KSO_WM_UNIT_LAYERLEVEL" val="1_1_1"/>
  <p:tag name="KSO_WM_TAG_VERSION" val="1.0"/>
  <p:tag name="KSO_WM_BEAUTIFY_FLAG" val="#wm#"/>
  <p:tag name="KSO_WM_UNIT_FILL_FORE_SCHEMECOLOR_INDEX" val="10"/>
  <p:tag name="KSO_WM_UNIT_FILL_TYPE" val="1"/>
  <p:tag name="KSO_WM_UNIT_TEXT_FILL_FORE_SCHEMECOLOR_INDEX" val="2"/>
  <p:tag name="KSO_WM_UNIT_TEXT_FILL_TYPE" val="1"/>
  <p:tag name="KSO_WM_UNIT_USESOURCEFORMAT_APPLY" val="1"/>
</p:tagLst>
</file>

<file path=ppt/tags/tag206.xml><?xml version="1.0" encoding="utf-8"?>
<p:tagLst xmlns:a="http://schemas.openxmlformats.org/drawingml/2006/main" xmlns:r="http://schemas.openxmlformats.org/officeDocument/2006/relationships" xmlns:p="http://schemas.openxmlformats.org/presentationml/2006/main">
  <p:tag name="KSO_WM_UNIT_COLOR_SCHEME_SHAPE_ID" val="45"/>
  <p:tag name="KSO_WM_UNIT_COLOR_SCHEME_PARENT_PAGE" val="0_1"/>
  <p:tag name="KSO_WM_UNIT_DECOLORIZATION"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194834_2*l_h_i*1_3_3"/>
  <p:tag name="KSO_WM_TEMPLATE_CATEGORY" val="diagram"/>
  <p:tag name="KSO_WM_TEMPLATE_INDEX" val="20194834"/>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207.xml><?xml version="1.0" encoding="utf-8"?>
<p:tagLst xmlns:a="http://schemas.openxmlformats.org/drawingml/2006/main" xmlns:r="http://schemas.openxmlformats.org/officeDocument/2006/relationships" xmlns:p="http://schemas.openxmlformats.org/presentationml/2006/main">
  <p:tag name="KSO_WM_UNIT_COLOR_SCHEME_SHAPE_ID" val="47"/>
  <p:tag name="KSO_WM_UNIT_COLOR_SCHEME_PARENT_PAGE" val="0_1"/>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194834_2*l_h_i*1_3_2"/>
  <p:tag name="KSO_WM_TEMPLATE_CATEGORY" val="diagram"/>
  <p:tag name="KSO_WM_TEMPLATE_INDEX" val="20194834"/>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 name="KSO_WM_UNIT_USESOURCEFORMAT_APPLY" val="1"/>
</p:tagLst>
</file>

<file path=ppt/tags/tag208.xml><?xml version="1.0" encoding="utf-8"?>
<p:tagLst xmlns:a="http://schemas.openxmlformats.org/drawingml/2006/main" xmlns:r="http://schemas.openxmlformats.org/officeDocument/2006/relationships" xmlns:p="http://schemas.openxmlformats.org/presentationml/2006/main">
  <p:tag name="KSO_WM_UNIT_TEXT_PART_ID_V2" val="d-3-2"/>
  <p:tag name="KSO_WM_UNIT_COLOR_SCHEME_SHAPE_ID" val="3"/>
  <p:tag name="KSO_WM_UNIT_COLOR_SCHEME_PARENT_PAGE" val="0_1"/>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94834_2*l_h_f*1_1_1"/>
  <p:tag name="KSO_WM_TEMPLATE_CATEGORY" val="diagram"/>
  <p:tag name="KSO_WM_TEMPLATE_INDEX" val="20194834"/>
  <p:tag name="KSO_WM_UNIT_LAYERLEVEL" val="1_1_1"/>
  <p:tag name="KSO_WM_TAG_VERSION" val="1.0"/>
  <p:tag name="KSO_WM_BEAUTIFY_FLAG" val="#wm#"/>
  <p:tag name="KSO_WM_UNIT_PRESET_TEXT" val="点击此处添加正文，文字是您思想的提炼&#10;为了最终呈现发布的良好效果，请尽量言简意赅的阐述观点&#10;根据需要可酌情增减文字，以便观者可以准确理解您所传达的信息"/>
  <p:tag name="KSO_WM_UNIT_TEXT_FILL_FORE_SCHEMECOLOR_INDEX" val="13"/>
  <p:tag name="KSO_WM_UNIT_TEXT_FILL_TYPE" val="1"/>
  <p:tag name="KSO_WM_UNIT_USESOURCEFORMAT_APPLY" val="1"/>
</p:tagLst>
</file>

<file path=ppt/tags/tag209.xml><?xml version="1.0" encoding="utf-8"?>
<p:tagLst xmlns:a="http://schemas.openxmlformats.org/drawingml/2006/main" xmlns:r="http://schemas.openxmlformats.org/officeDocument/2006/relationships" xmlns:p="http://schemas.openxmlformats.org/presentationml/2006/main">
  <p:tag name="KSO_WM_UNIT_TEXT_PART_ID_V2" val="d-3-2"/>
  <p:tag name="KSO_WM_UNIT_COLOR_SCHEME_SHAPE_ID" val="3"/>
  <p:tag name="KSO_WM_UNIT_COLOR_SCHEME_PARENT_PAGE" val="0_1"/>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194834_2*l_h_f*1_2_1"/>
  <p:tag name="KSO_WM_TEMPLATE_CATEGORY" val="diagram"/>
  <p:tag name="KSO_WM_TEMPLATE_INDEX" val="20194834"/>
  <p:tag name="KSO_WM_UNIT_LAYERLEVEL" val="1_1_1"/>
  <p:tag name="KSO_WM_TAG_VERSION" val="1.0"/>
  <p:tag name="KSO_WM_BEAUTIFY_FLAG" val="#wm#"/>
  <p:tag name="KSO_WM_UNIT_PRESET_TEXT" val="点击此处添加正文，文字是您思想的提炼&#10;为了最终呈现发布的良好效果，请尽量言简意赅的阐述观点&#10;根据需要可酌情增减文字，以便观者可以准确理解您所传达的信息"/>
  <p:tag name="KSO_WM_UNIT_TEXT_FILL_FORE_SCHEMECOLOR_INDEX" val="13"/>
  <p:tag name="KSO_WM_UNIT_TEXT_FILL_TYPE" val="1"/>
  <p:tag name="KSO_WM_UNIT_USESOURCEFORMAT_APPLY"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TEXT_PART_ID_V2" val="d-3-2"/>
  <p:tag name="KSO_WM_UNIT_COLOR_SCHEME_SHAPE_ID" val="3"/>
  <p:tag name="KSO_WM_UNIT_COLOR_SCHEME_PARENT_PAGE" val="0_1"/>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194834_2*l_h_f*1_3_1"/>
  <p:tag name="KSO_WM_TEMPLATE_CATEGORY" val="diagram"/>
  <p:tag name="KSO_WM_TEMPLATE_INDEX" val="20194834"/>
  <p:tag name="KSO_WM_UNIT_LAYERLEVEL" val="1_1_1"/>
  <p:tag name="KSO_WM_TAG_VERSION" val="1.0"/>
  <p:tag name="KSO_WM_BEAUTIFY_FLAG" val="#wm#"/>
  <p:tag name="KSO_WM_UNIT_PRESET_TEXT" val="点击此处添加正文，文字是您思想的提炼&#10;为了最终呈现发布的良好效果，请尽量言简意赅的阐述观点&#10;根据需要可酌情增减文字，以便观者可以准确理解您所传达的信息"/>
  <p:tag name="KSO_WM_UNIT_TEXT_FILL_FORE_SCHEMECOLOR_INDEX" val="13"/>
  <p:tag name="KSO_WM_UNIT_TEXT_FILL_TYPE" val="1"/>
  <p:tag name="KSO_WM_UNIT_USESOURCEFORMAT_APPLY" val="1"/>
</p:tagLst>
</file>

<file path=ppt/tags/tag211.xml><?xml version="1.0" encoding="utf-8"?>
<p:tagLst xmlns:a="http://schemas.openxmlformats.org/drawingml/2006/main" xmlns:r="http://schemas.openxmlformats.org/officeDocument/2006/relationships" xmlns:p="http://schemas.openxmlformats.org/presentationml/2006/main">
  <p:tag name="KSO_WM_UNIT_COLOR_SCHEME_SHAPE_ID" val="45"/>
  <p:tag name="KSO_WM_UNIT_COLOR_SCHEME_PARENT_PAGE" val="0_1"/>
  <p:tag name="KSO_WM_UNIT_DECOLORIZATION"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194834_2*l_h_i*1_2_3"/>
  <p:tag name="KSO_WM_TEMPLATE_CATEGORY" val="diagram"/>
  <p:tag name="KSO_WM_TEMPLATE_INDEX" val="20194834"/>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212.xml><?xml version="1.0" encoding="utf-8"?>
<p:tagLst xmlns:a="http://schemas.openxmlformats.org/drawingml/2006/main" xmlns:r="http://schemas.openxmlformats.org/officeDocument/2006/relationships" xmlns:p="http://schemas.openxmlformats.org/presentationml/2006/main">
  <p:tag name="KSO_WM_UNIT_COLOR_SCHEME_SHAPE_ID" val="45"/>
  <p:tag name="KSO_WM_UNIT_COLOR_SCHEME_PARENT_PAGE" val="0_1"/>
  <p:tag name="KSO_WM_UNIT_DECOLORIZATION"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94834_2*l_h_i*1_1_1"/>
  <p:tag name="KSO_WM_TEMPLATE_CATEGORY" val="diagram"/>
  <p:tag name="KSO_WM_TEMPLATE_INDEX" val="20194834"/>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21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979.8614173228343,&quot;width&quot;:9214.9196850393691}"/>
</p:tagLst>
</file>

<file path=ppt/tags/tag214.xml><?xml version="1.0" encoding="utf-8"?>
<p:tagLst xmlns:a="http://schemas.openxmlformats.org/drawingml/2006/main" xmlns:r="http://schemas.openxmlformats.org/officeDocument/2006/relationships" xmlns:p="http://schemas.openxmlformats.org/presentationml/2006/main">
  <p:tag name="KSO_WM_SLIDE_LAYOUT_INFO" val="{&quot;id&quot;:&quot;2020-07-02T15:35:14&quot;,&quot;maxSize&quot;:{&quot;size1&quot;:13.300000000000001},&quot;minSize&quot;:{&quot;size1&quot;:13.300000000000001},&quot;normalSize&quot;:{&quot;size1&quot;:13.300000000000001},&quot;subLayout&quot;:[{&quot;backgroundInfo&quot;:[{&quot;bottom&quot;:0,&quot;bottomAbs&quot;:false,&quot;left&quot;:0,&quot;leftAbs&quot;:false,&quot;right&quot;:0,&quot;rightAbs&quot;:false,&quot;top&quot;:0,&quot;topAbs&quot;:false,&quot;type&quot;:&quot;navigation&quot;}],&quot;id&quot;:&quot;2020-07-02T15:35:14&quot;,&quot;margin&quot;:{&quot;bottom&quot;:0.42300000786781311,&quot;left&quot;:0.84700000286102295,&quot;right&quot;:0.84700000286102295,&quot;top&quot;:0.42300000786781311},&quot;type&quot;:0},{&quot;direction&quot;:1,&quot;id&quot;:&quot;2020-07-02T15:35:14&quot;,&quot;maxSize&quot;:{&quot;size1&quot;:49.981889365797656},&quot;minSize&quot;:{&quot;size1&quot;:49.981889365797656},&quot;normalSize&quot;:{&quot;size1&quot;:49.981889365797656},&quot;subLayout&quot;:[{&quot;id&quot;:&quot;2020-07-02T15:35:14&quot;,&quot;margin&quot;:{&quot;bottom&quot;:1.6929999589920044,&quot;left&quot;:2.5399999618530273,&quot;right&quot;:0.42300000786781311,&quot;top&quot;:1.6929999589920044},&quot;type&quot;:0},{&quot;id&quot;:&quot;2020-07-02T15:35:14&quot;,&quot;margin&quot;:{&quot;bottom&quot;:1.6929999589920044,&quot;left&quot;:0.42300000786781311,&quot;right&quot;:2.5399999618530273,&quot;top&quot;:1.6929999589920044},&quot;type&quot;:0}],&quot;type&quot;:0}],&quot;type&quot;:0}"/>
  <p:tag name="KSO_WM_SLIDE_BACKGROUND" val="[&quot;navigation&quot;]"/>
  <p:tag name="KSO_WM_SLIDE_RATIO" val="1.777778"/>
  <p:tag name="KSO_WM_CHIP_INFOS" val="{&quot;layout_type&quot;:&quot;navigation&quot;,&quot;tags&quot;:{&quot;style&quot;:[&quot;商务&quot;,&quot;简约&quot;,&quot;文艺清新&quot;,&quot;中国风&quot;,&quot;卡通&quot;,&quot;欧美风&quot;,&quot;黑板风&quot;,&quot;渐变风&quot;,&quot;党政风&quot;]},&quot;slide_type&quot;:[&quot;text&quot;],&quot;aspect_ratio&quot;:&quot;16:9&quot;}"/>
  <p:tag name="KSO_WM_CHIP_FILLPROP" val="[[{&quot;fill_id&quot;:&quot;2ec53270ff4348e9bea6895fddc38084&quot;,&quot;fill_align&quot;:&quot;lm&quot;,&quot;text_align&quot;:&quot;lm&quot;,&quot;text_direction&quot;:&quot;horizontal&quot;,&quot;chip_types&quot;:[&quot;header&quot;]},{&quot;fill_id&quot;:&quot;08579e676ab44ff8b7aabc7b6f86eddf&quot;,&quot;fill_align&quot;:&quot;cm&quot;,&quot;text_align&quot;:&quot;lm&quot;,&quot;text_direction&quot;:&quot;horizontal&quot;,&quot;chip_types&quot;:[&quot;text&quot;,&quot;picture&quot;,&quot;chart&quot;,&quot;table&quot;],&quot;support_features&quot;:[&quot;collage&quot;]},{&quot;fill_id&quot;:&quot;5b9f825ae8574552a178f72aa5abfc5c&quot;,&quot;fill_align&quot;:&quot;cm&quot;,&quot;text_align&quot;:&quot;lm&quot;,&quot;text_direction&quot;:&quot;horizontal&quot;,&quot;chip_types&quot;:[&quot;text&quot;,&quot;picture&quot;,&quot;chart&quot;,&quot;table&quot;]}]]"/>
  <p:tag name="KSO_WM_SLIDE_ID" val="diagram20209015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468"/>
  <p:tag name="KSO_WM_SLIDE_POSITION" val="0*0"/>
  <p:tag name="KSO_WM_TAG_VERSION" val="1.0"/>
  <p:tag name="KSO_WM_BEAUTIFY_FLAG" val="#wm#"/>
  <p:tag name="KSO_WM_TEMPLATE_CATEGORY" val="diagram"/>
  <p:tag name="KSO_WM_TEMPLATE_INDEX" val="20209015"/>
  <p:tag name="KSO_WM_SLIDE_LAYOUT" val="a_d_f"/>
  <p:tag name="KSO_WM_SLIDE_LAYOUT_CNT" val="1_1_1"/>
  <p:tag name="KSO_WM_CHIP_XID" val="5efaf455c9a2f50afb510062"/>
  <p:tag name="KSO_WM_CHIP_GROUPID" val="5efaf455c9a2f50afb510061"/>
  <p:tag name="KSO_WM_SLIDE_BK_DARK_LIGHT" val="2"/>
  <p:tag name="KSO_WM_SLIDE_BACKGROUND_TYPE" val="navigation"/>
  <p:tag name="KSO_WM_SLIDE_SUPPORT_FEATURE_TYPE" val="0"/>
  <p:tag name="KSO_WM_TEMPLATE_ASSEMBLE_XID" val="5efd8e32c1e42ffd0d0a755e"/>
  <p:tag name="KSO_WM_TEMPLATE_ASSEMBLE_GROUPID" val="5efd8e32c1e42ffd0d0a755e"/>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9015_1*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09015"/>
  <p:tag name="KSO_WM_UNIT_VALUE" val="159"/>
  <p:tag name="KSO_WM_TEMPLATE_ASSEMBLE_XID" val="5efd8e32c1e42ffd0d0a755e"/>
  <p:tag name="KSO_WM_TEMPLATE_ASSEMBLE_GROUPID" val="5efd8e32c1e42ffd0d0a755e"/>
</p:tagLst>
</file>

<file path=ppt/tags/tag21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8"/>
  <p:tag name="KSO_WM_UNIT_HIGHLIGHT" val="0"/>
  <p:tag name="KSO_WM_UNIT_COMPATIBLE" val="0"/>
  <p:tag name="KSO_WM_UNIT_DIAGRAM_ISNUMVISUAL" val="0"/>
  <p:tag name="KSO_WM_UNIT_DIAGRAM_ISREFERUNIT" val="0"/>
  <p:tag name="KSO_WM_UNIT_TYPE" val="a"/>
  <p:tag name="KSO_WM_UNIT_INDEX" val="1"/>
  <p:tag name="KSO_WM_UNIT_ID" val="diagram20209015_1*a*1"/>
  <p:tag name="KSO_WM_TEMPLATE_CATEGORY" val="diagram"/>
  <p:tag name="KSO_WM_TEMPLATE_INDEX" val="20209015"/>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727643b0cf424efa8ffbff2c364c7631"/>
  <p:tag name="KSO_WM_ASSEMBLE_CHIP_INDEX" val="13314f20baea4eabad1a82d0138ac304"/>
  <p:tag name="KSO_WM_UNIT_TEXT_FILL_FORE_SCHEMECOLOR_INDEX_BRIGHTNESS" val="0"/>
  <p:tag name="KSO_WM_UNIT_TEXT_FILL_FORE_SCHEMECOLOR_INDEX" val="13"/>
  <p:tag name="KSO_WM_UNIT_TEXT_FILL_TYPE" val="1"/>
  <p:tag name="KSO_WM_TEMPLATE_ASSEMBLE_XID" val="5efd8e32c1e42ffd0d0a755e"/>
  <p:tag name="KSO_WM_TEMPLATE_ASSEMBLE_GROUPID" val="5efd8e32c1e42ffd0d0a755e"/>
</p:tagLst>
</file>

<file path=ppt/tags/tag217.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015_1*f*1"/>
  <p:tag name="KSO_WM_TEMPLATE_CATEGORY" val="diagram"/>
  <p:tag name="KSO_WM_TEMPLATE_INDEX" val="20209015"/>
  <p:tag name="KSO_WM_UNIT_LAYERLEVEL" val="1"/>
  <p:tag name="KSO_WM_TAG_VERSION" val="1.0"/>
  <p:tag name="KSO_WM_BEAUTIFY_FLAG" val="#wm#"/>
  <p:tag name="KSO_WM_UNIT_DEFAULT_FONT" val="14;20;2"/>
  <p:tag name="KSO_WM_UNIT_BLOCK" val="0"/>
  <p:tag name="KSO_WM_UNIT_VALUE" val="209"/>
  <p:tag name="KSO_WM_UNIT_SHOW_EDIT_AREA_INDICATION" val="1"/>
  <p:tag name="KSO_WM_CHIP_GROUPID" val="5e6b05596848fb12bee65ac8"/>
  <p:tag name="KSO_WM_CHIP_XID" val="5e6b05596848fb12bee65aca"/>
  <p:tag name="KSO_WM_UNIT_DEC_AREA_ID" val="314ffd667792459d82e864bf08c40ece"/>
  <p:tag name="KSO_WM_ASSEMBLE_CHIP_INDEX" val="a3d24fdd9af4474f83b7b18b60ae0204"/>
  <p:tag name="KSO_WM_UNIT_SUPPORT_UNIT_TYPE" val="[&quot;α&quot;,&quot;β&quot;]"/>
  <p:tag name="KSO_WM_UNIT_TEXT_FILL_FORE_SCHEMECOLOR_INDEX_BRIGHTNESS" val="0.25"/>
  <p:tag name="KSO_WM_UNIT_TEXT_FILL_FORE_SCHEMECOLOR_INDEX" val="13"/>
  <p:tag name="KSO_WM_UNIT_TEXT_FILL_TYPE" val="1"/>
  <p:tag name="KSO_WM_TEMPLATE_ASSEMBLE_XID" val="5efd8e32c1e42ffd0d0a755e"/>
  <p:tag name="KSO_WM_TEMPLATE_ASSEMBLE_GROUPID" val="5efd8e32c1e42ffd0d0a755e"/>
</p:tagLst>
</file>

<file path=ppt/tags/tag218.xml><?xml version="1.0" encoding="utf-8"?>
<p:tagLst xmlns:a="http://schemas.openxmlformats.org/drawingml/2006/main" xmlns:r="http://schemas.openxmlformats.org/officeDocument/2006/relationships" xmlns:p="http://schemas.openxmlformats.org/presentationml/2006/main">
  <p:tag name="KSO_WM_SLIDE_ID" val="diagram20208431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312"/>
  <p:tag name="KSO_WM_SLIDE_POSITION" val="0*120"/>
  <p:tag name="KSO_WM_DIAGRAM_GROUP_CODE" val="l1-1"/>
  <p:tag name="KSO_WM_SLIDE_DIAGTYPE" val="l"/>
  <p:tag name="KSO_WM_TAG_VERSION" val="1.0"/>
  <p:tag name="KSO_WM_BEAUTIFY_FLAG" val="#wm#"/>
  <p:tag name="KSO_WM_TEMPLATE_CATEGORY" val="diagram"/>
  <p:tag name="KSO_WM_TEMPLATE_INDEX" val="20208431"/>
  <p:tag name="KSO_WM_SLIDE_LAYOUT" val="a_d"/>
  <p:tag name="KSO_WM_SLIDE_LAYOUT_CNT" val="1_1"/>
  <p:tag name="KSO_WM_SLIDE_LAYOUT_INFO" val="{&quot;backgroundInfo&quot;:[{&quot;bottom&quot;:0.20000000000000001,&quot;bottomAbs&quot;:false,&quot;left&quot;:0,&quot;leftAbs&quot;:false,&quot;right&quot;:0,&quot;rightAbs&quot;:false,&quot;top&quot;:0.222222224,&quot;topAbs&quot;:false,&quot;type&quot;:&quot;belt&quot;},{&quot;bottom&quot;:0,&quot;bottomAbs&quot;:false,&quot;left&quot;:0,&quot;leftAbs&quot;:false,&quot;right&quot;:0,&quot;rightAbs&quot;:false,&quot;top&quot;:0,&quot;topAbs&quot;:false,&quot;type&quot;:&quot;general&quot;}],&quot;direction&quot;:1,&quot;id&quot;:&quot;2020-06-24T00:05:52&quot;,&quot;maxSize&quot;:{&quot;size1&quot;:72.549999999999997},&quot;minSize&quot;:{&quot;size1&quot;:67.549999999999997},&quot;normalSize&quot;:{&quot;size1&quot;:69.950000000000003},&quot;subLayout&quot;:[{&quot;id&quot;:&quot;2020-06-24T00:05:52&quot;,&quot;margin&quot;:{&quot;bottom&quot;:4.6570000648498535,&quot;left&quot;:6.3499999046325684,&quot;right&quot;:0.84700000286102295,&quot;top&quot;:5.0799999237060547},&quot;type&quot;:0},{&quot;id&quot;:&quot;2020-06-24T00:05:52&quot;,&quot;margin&quot;:{&quot;bottom&quot;:4.6570000648498535,&quot;left&quot;:0,&quot;right&quot;:6.3499999046325684,&quot;top&quot;:5.0799999237060547},&quot;type&quot;:0}],&quot;type&quot;:0}"/>
  <p:tag name="KSO_WM_SLIDE_BACKGROUND" val="[&quot;belt&quot;,&quot;general&quot;]"/>
  <p:tag name="KSO_WM_SLIDE_RATIO" val="1.777778"/>
  <p:tag name="KSO_WM_CHIP_INFOS" val="{&quot;layout_type&quot;:&quot;leftright&quot;,&quot;tags&quot;:{&quot;style&quot;:[&quot;商务&quot;,&quot;简约&quot;,&quot;文艺清新&quot;,&quot;中国风&quot;,&quot;卡通&quot;,&quot;欧美风&quot;,&quot;黑板风&quot;,&quot;渐变风&quot;,&quot;党政风&quot;]},&quot;slide_type&quot;:[&quot;text&quot;],&quot;aspect_ratio&quot;:&quot;16:9&quot;}"/>
  <p:tag name="KSO_WM_CHIP_XID" val="5e7f1c2b24b822ad86e01bfd"/>
  <p:tag name="KSO_WM_CHIP_FILLPROP" val="[[{&quot;fill_id&quot;:&quot;d0e92cf20ab54d50aed37a29642706b5&quot;,&quot;fill_align&quot;:&quot;lt&quot;,&quot;text_align&quot;:&quot;lt&quot;,&quot;text_direction&quot;:&quot;vertical&quot;,&quot;chip_types&quot;:[&quot;header&quot;]},{&quot;fill_id&quot;:&quot;bf88a86dfb764211b6d55a539763d063&quot;,&quot;fill_align&quot;:&quot;rt&quot;,&quot;text_align&quot;:&quot;rt&quot;,&quot;text_direction&quot;:&quot;vertical&quot;,&quot;chip_types&quot;:[&quot;text&quot;]}],[{&quot;fill_id&quot;:&quot;d0e92cf20ab54d50aed37a29642706b5&quot;,&quot;fill_align&quot;:&quot;lt&quot;,&quot;text_align&quot;:&quot;lt&quot;,&quot;text_direction&quot;:&quot;vertical&quot;,&quot;chip_types&quot;:[&quot;header&quot;]},{&quot;fill_id&quot;:&quot;bf88a86dfb764211b6d55a539763d063&quot;,&quot;fill_align&quot;:&quot;rm&quot;,&quot;text_align&quot;:&quot;lm&quot;,&quot;text_direction&quot;:&quot;horizontal&quot;,&quot;chip_types&quot;:[&quot;diagram&quot;,&quot;picture&quot;,&quot;chart&quot;,&quot;table&quot;,&quot;video&quot;],&quot;support_features&quot;:[&quot;collage&quot;,&quot;carousel&quot;,&quot;creativecrop&quot;]}]]"/>
  <p:tag name="KSO_WM_SLIDE_CAN_ADD_NAVIGATION" val="1"/>
  <p:tag name="KSO_WM_CHIP_GROUPID" val="5e7f1c2b24b822ad86e01bfc"/>
  <p:tag name="KSO_WM_SLIDE_BK_DARK_LIGHT" val="2"/>
  <p:tag name="KSO_WM_SLIDE_BACKGROUND_TYPE" val="belt"/>
  <p:tag name="KSO_WM_SLIDE_SUPPORT_FEATURE_TYPE" val="7"/>
  <p:tag name="KSO_WM_TEMPLATE_ASSEMBLE_XID" val="5ef2285c770fdf8a85bd4690"/>
  <p:tag name="KSO_WM_TEMPLATE_ASSEMBLE_GROUPID" val="5ef2285c770fdf8a85bd4690"/>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8431_1*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08431"/>
  <p:tag name="KSO_WM_UNIT_VALUE" val="742"/>
  <p:tag name="KSO_WM_TEMPLATE_ASSEMBLE_XID" val="5ef2285c770fdf8a85bd4690"/>
  <p:tag name="KSO_WM_TEMPLATE_ASSEMBLE_GROUPID" val="5ef2285c770fdf8a85bd4690"/>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添加标题"/>
  <p:tag name="KSO_WM_UNIT_NOCLEAR" val="0"/>
  <p:tag name="KSO_WM_UNIT_SHOW_EDIT_AREA_INDICATION" val="1"/>
  <p:tag name="KSO_WM_UNIT_VALUE" val="5"/>
  <p:tag name="KSO_WM_UNIT_HIGHLIGHT" val="0"/>
  <p:tag name="KSO_WM_UNIT_COMPATIBLE" val="0"/>
  <p:tag name="KSO_WM_UNIT_DIAGRAM_ISNUMVISUAL" val="0"/>
  <p:tag name="KSO_WM_UNIT_DIAGRAM_ISREFERUNIT" val="0"/>
  <p:tag name="KSO_WM_UNIT_TYPE" val="a"/>
  <p:tag name="KSO_WM_UNIT_INDEX" val="1"/>
  <p:tag name="KSO_WM_UNIT_ID" val="diagram20208431_1*a*1"/>
  <p:tag name="KSO_WM_TEMPLATE_CATEGORY" val="diagram"/>
  <p:tag name="KSO_WM_TEMPLATE_INDEX" val="20208431"/>
  <p:tag name="KSO_WM_UNIT_LAYERLEVEL" val="1"/>
  <p:tag name="KSO_WM_TAG_VERSION" val="1.0"/>
  <p:tag name="KSO_WM_BEAUTIFY_FLAG" val="#wm#"/>
  <p:tag name="KSO_WM_UNIT_DEFAULT_FONT" val="24;44;4"/>
  <p:tag name="KSO_WM_UNIT_BLOCK" val="0"/>
  <p:tag name="KSO_WM_UNIT_DEC_AREA_ID" val="d70134ced7dc44b5b1b3e23204e4e9a6"/>
  <p:tag name="KSO_WM_CHIP_GROUPID" val="5ed9b8b3eee88846f39f355c"/>
  <p:tag name="KSO_WM_CHIP_XID" val="5ed9b8b3eee88846f39f355d"/>
  <p:tag name="KSO_WM_ASSEMBLE_CHIP_INDEX" val="cf7c3324d2c04962b8f9cef50931d140"/>
  <p:tag name="KSO_WM_UNIT_TEXT_FILL_FORE_SCHEMECOLOR_INDEX_BRIGHTNESS" val="0"/>
  <p:tag name="KSO_WM_UNIT_TEXT_FILL_FORE_SCHEMECOLOR_INDEX" val="13"/>
  <p:tag name="KSO_WM_UNIT_TEXT_FILL_TYPE" val="1"/>
  <p:tag name="KSO_WM_TEMPLATE_ASSEMBLE_XID" val="5ef2285c770fdf8a85bd4690"/>
  <p:tag name="KSO_WM_TEMPLATE_ASSEMBLE_GROUPID" val="5ef2285c770fdf8a85bd4690"/>
  <p:tag name="KSO_WM_UNIT_LAST_MAX_FONTSIZE" val="720"/>
</p:tagLst>
</file>

<file path=ppt/tags/tag221.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57"/>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05779_2*m_h_f*1_1_1"/>
  <p:tag name="KSO_WM_TEMPLATE_CATEGORY" val="diagram"/>
  <p:tag name="KSO_WM_TEMPLATE_INDEX" val="20205779"/>
  <p:tag name="KSO_WM_UNIT_LAYERLEVEL" val="1_1_1"/>
  <p:tag name="KSO_WM_TAG_VERSION" val="1.0"/>
  <p:tag name="KSO_WM_BEAUTIFY_FLAG" val="#wm#"/>
  <p:tag name="KSO_WM_UNIT_PRESET_TEXT" val="单击此处输入您的正文，文字是您思想的提炼，为了最终演示的良好效果，请尽量言简意赅的阐述观点。"/>
  <p:tag name="KSO_WM_UNIT_TEXT_FILL_FORE_SCHEMECOLOR_INDEX" val="13"/>
  <p:tag name="KSO_WM_UNIT_TEXT_FILL_TYPE" val="1"/>
  <p:tag name="KSO_WM_UNIT_USESOURCEFORMAT_APPLY" val="1"/>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1"/>
  <p:tag name="KSO_WM_UNIT_ID" val="diagram20205779_2*m_h_i*1_1_1"/>
  <p:tag name="KSO_WM_TEMPLATE_CATEGORY" val="diagram"/>
  <p:tag name="KSO_WM_TEMPLATE_INDEX" val="20205779"/>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05779_2*m_h_i*1_1_2"/>
  <p:tag name="KSO_WM_TEMPLATE_CATEGORY" val="diagram"/>
  <p:tag name="KSO_WM_TEMPLATE_INDEX" val="20205779"/>
  <p:tag name="KSO_WM_UNIT_LAYERLEVEL" val="1_1_1"/>
  <p:tag name="KSO_WM_TAG_VERSION" val="1.0"/>
  <p:tag name="KSO_WM_BEAUTIFY_FLAG" val="#wm#"/>
  <p:tag name="KSO_WM_UNIT_LINE_FORE_SCHEMECOLOR_INDEX" val="5"/>
  <p:tag name="KSO_WM_UNIT_LINE_FILL_TYPE" val="2"/>
  <p:tag name="KSO_WM_UNIT_USESOURCEFORMAT_APPLY" val="1"/>
</p:tagLst>
</file>

<file path=ppt/tags/tag224.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57"/>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05779_2*m_h_f*1_2_1"/>
  <p:tag name="KSO_WM_TEMPLATE_CATEGORY" val="diagram"/>
  <p:tag name="KSO_WM_TEMPLATE_INDEX" val="20205779"/>
  <p:tag name="KSO_WM_UNIT_LAYERLEVEL" val="1_1_1"/>
  <p:tag name="KSO_WM_TAG_VERSION" val="1.0"/>
  <p:tag name="KSO_WM_BEAUTIFY_FLAG" val="#wm#"/>
  <p:tag name="KSO_WM_UNIT_PRESET_TEXT" val="单击此处输入您的正文，文字是您思想的提炼，为了最终演示的良好效果，请尽量言简意赅的阐述观点。"/>
  <p:tag name="KSO_WM_UNIT_TEXT_FILL_FORE_SCHEMECOLOR_INDEX" val="13"/>
  <p:tag name="KSO_WM_UNIT_TEXT_FILL_TYPE" val="1"/>
  <p:tag name="KSO_WM_UNIT_USESOURCEFORMAT_APPLY" val="1"/>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2_1"/>
  <p:tag name="KSO_WM_UNIT_ID" val="diagram20205779_2*m_h_i*1_2_1"/>
  <p:tag name="KSO_WM_TEMPLATE_CATEGORY" val="diagram"/>
  <p:tag name="KSO_WM_TEMPLATE_INDEX" val="20205779"/>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205779_2*m_h_i*1_2_2"/>
  <p:tag name="KSO_WM_TEMPLATE_CATEGORY" val="diagram"/>
  <p:tag name="KSO_WM_TEMPLATE_INDEX" val="20205779"/>
  <p:tag name="KSO_WM_UNIT_LAYERLEVEL" val="1_1_1"/>
  <p:tag name="KSO_WM_TAG_VERSION" val="1.0"/>
  <p:tag name="KSO_WM_BEAUTIFY_FLAG" val="#wm#"/>
  <p:tag name="KSO_WM_UNIT_LINE_FORE_SCHEMECOLOR_INDEX" val="6"/>
  <p:tag name="KSO_WM_UNIT_LINE_FILL_TYPE" val="2"/>
  <p:tag name="KSO_WM_UNIT_USESOURCEFORMAT_APPLY" val="1"/>
</p:tagLst>
</file>

<file path=ppt/tags/tag227.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57"/>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205779_2*m_h_f*1_3_1"/>
  <p:tag name="KSO_WM_TEMPLATE_CATEGORY" val="diagram"/>
  <p:tag name="KSO_WM_TEMPLATE_INDEX" val="20205779"/>
  <p:tag name="KSO_WM_UNIT_LAYERLEVEL" val="1_1_1"/>
  <p:tag name="KSO_WM_TAG_VERSION" val="1.0"/>
  <p:tag name="KSO_WM_BEAUTIFY_FLAG" val="#wm#"/>
  <p:tag name="KSO_WM_UNIT_PRESET_TEXT" val="单击此处输入您的正文，文字是您思想的提炼，为了最终演示的良好效果，请尽量言简意赅的阐述观点。"/>
  <p:tag name="KSO_WM_UNIT_TEXT_FILL_FORE_SCHEMECOLOR_INDEX" val="13"/>
  <p:tag name="KSO_WM_UNIT_TEXT_FILL_TYPE" val="1"/>
  <p:tag name="KSO_WM_UNIT_USESOURCEFORMAT_APPLY" val="1"/>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3_1"/>
  <p:tag name="KSO_WM_UNIT_ID" val="diagram20205779_2*m_h_i*1_3_1"/>
  <p:tag name="KSO_WM_TEMPLATE_CATEGORY" val="diagram"/>
  <p:tag name="KSO_WM_TEMPLATE_INDEX" val="20205779"/>
  <p:tag name="KSO_WM_UNIT_LAYERLEVEL" val="1_1_1"/>
  <p:tag name="KSO_WM_TAG_VERSION" val="1.0"/>
  <p:tag name="KSO_WM_BEAUTIFY_FLAG" val="#wm#"/>
  <p:tag name="KSO_WM_UNIT_FILL_FORE_SCHEMECOLOR_INDEX" val="7"/>
  <p:tag name="KSO_WM_UNIT_FILL_TYPE" val="1"/>
  <p:tag name="KSO_WM_UNIT_TEXT_FILL_FORE_SCHEMECOLOR_INDEX" val="14"/>
  <p:tag name="KSO_WM_UNIT_TEXT_FILL_TYPE" val="1"/>
  <p:tag name="KSO_WM_UNIT_USESOURCEFORMAT_APPLY" val="1"/>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205779_2*m_h_i*1_3_2"/>
  <p:tag name="KSO_WM_TEMPLATE_CATEGORY" val="diagram"/>
  <p:tag name="KSO_WM_TEMPLATE_INDEX" val="20205779"/>
  <p:tag name="KSO_WM_UNIT_LAYERLEVEL" val="1_1_1"/>
  <p:tag name="KSO_WM_TAG_VERSION" val="1.0"/>
  <p:tag name="KSO_WM_BEAUTIFY_FLAG" val="#wm#"/>
  <p:tag name="KSO_WM_UNIT_LINE_FORE_SCHEMECOLOR_INDEX" val="7"/>
  <p:tag name="KSO_WM_UNIT_LINE_FILL_TYPE" val="2"/>
  <p:tag name="KSO_WM_UNIT_USESOURCEFORMAT_APPLY"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8"/>
  <p:tag name="KSO_WM_UNIT_HIGHLIGHT" val="0"/>
  <p:tag name="KSO_WM_UNIT_COMPATIBLE" val="0"/>
  <p:tag name="KSO_WM_UNIT_DIAGRAM_ISNUMVISUAL" val="0"/>
  <p:tag name="KSO_WM_UNIT_DIAGRAM_ISREFERUNIT" val="0"/>
  <p:tag name="KSO_WM_UNIT_TYPE" val="a"/>
  <p:tag name="KSO_WM_UNIT_INDEX" val="1"/>
  <p:tag name="KSO_WM_UNIT_ID" val="diagram20209015_1*a*1"/>
  <p:tag name="KSO_WM_TEMPLATE_CATEGORY" val="diagram"/>
  <p:tag name="KSO_WM_TEMPLATE_INDEX" val="20209015"/>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727643b0cf424efa8ffbff2c364c7631"/>
  <p:tag name="KSO_WM_ASSEMBLE_CHIP_INDEX" val="13314f20baea4eabad1a82d0138ac304"/>
  <p:tag name="KSO_WM_UNIT_TEXT_FILL_FORE_SCHEMECOLOR_INDEX_BRIGHTNESS" val="0"/>
  <p:tag name="KSO_WM_UNIT_TEXT_FILL_FORE_SCHEMECOLOR_INDEX" val="13"/>
  <p:tag name="KSO_WM_UNIT_TEXT_FILL_TYPE" val="1"/>
  <p:tag name="KSO_WM_TEMPLATE_ASSEMBLE_XID" val="5efd8e32c1e42ffd0d0a755e"/>
  <p:tag name="KSO_WM_TEMPLATE_ASSEMBLE_GROUPID" val="5efd8e32c1e42ffd0d0a755e"/>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205416"/>
  <p:tag name="KSO_WM_TEMPLATE_SUBCATEGORY" val="0"/>
  <p:tag name="KSO_WM_TEMPLATE_MASTER_TYPE" val="1"/>
  <p:tag name="KSO_WM_TEMPLATE_COLOR_TYPE" val="1"/>
  <p:tag name="KSO_WM_TEMPLATE_MASTER_THUMB_INDEX" val="12"/>
  <p:tag name="KSO_WM_TEMPLATE_THUMBS_INDEX" val="1、4、7、9、12、15、16、17、18、19、20、21、24、26、27、2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general"/>
  <p:tag name="KSO_WM_SLIDE_BK_DARK_LIGHT" val="2"/>
  <p:tag name="KSO_WM_UNIT_HIGHLIGHT" val="0"/>
  <p:tag name="KSO_WM_UNIT_COMPATIBLE" val="0"/>
  <p:tag name="KSO_WM_UNIT_DIAGRAM_ISNUMVISUAL" val="0"/>
  <p:tag name="KSO_WM_UNIT_DIAGRAM_ISREFERUNIT" val="0"/>
  <p:tag name="KSO_WM_UNIT_INDEX" val="0"/>
  <p:tag name="KSO_WM_UNIT_ID" val="_12*i*0"/>
  <p:tag name="KSO_WM_UNIT_BK_DARK_LIGHT" val="2"/>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0"/>
  <p:tag name="KSO_WM_UNIT_ID" val="_13*i*0"/>
  <p:tag name="KSO_WM_UNIT_BK_DARK_LIGHT" val="2"/>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BK_DARK_LIGHT" val="2"/>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NDEX" val="0"/>
  <p:tag name="KSO_WM_UNIT_ID" val="_14*i*0"/>
  <p:tag name="KSO_WM_UNIT_BK_DARK_LIGHT" val="2"/>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
      <a:dk1>
        <a:sysClr val="windowText" lastClr="000000"/>
      </a:dk1>
      <a:lt1>
        <a:sysClr val="window" lastClr="FFFFFF"/>
      </a:lt1>
      <a:dk2>
        <a:srgbClr val="EEF1F6"/>
      </a:dk2>
      <a:lt2>
        <a:srgbClr val="FFFFFF"/>
      </a:lt2>
      <a:accent1>
        <a:srgbClr val="5E7A9C"/>
      </a:accent1>
      <a:accent2>
        <a:srgbClr val="648190"/>
      </a:accent2>
      <a:accent3>
        <a:srgbClr val="698883"/>
      </a:accent3>
      <a:accent4>
        <a:srgbClr val="6F8E77"/>
      </a:accent4>
      <a:accent5>
        <a:srgbClr val="74956A"/>
      </a:accent5>
      <a:accent6>
        <a:srgbClr val="7A9C5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2009</Words>
  <Application>Microsoft Office PowerPoint</Application>
  <PresentationFormat>宽屏</PresentationFormat>
  <Paragraphs>187</Paragraphs>
  <Slides>17</Slides>
  <Notes>16</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17</vt:i4>
      </vt:variant>
    </vt:vector>
  </HeadingPairs>
  <TitlesOfParts>
    <vt:vector size="26" baseType="lpstr">
      <vt:lpstr>WPS-Bullets</vt:lpstr>
      <vt:lpstr>等线</vt:lpstr>
      <vt:lpstr>等线 Light</vt:lpstr>
      <vt:lpstr>微软雅黑</vt:lpstr>
      <vt:lpstr>微软雅黑 Light</vt:lpstr>
      <vt:lpstr>Arial</vt:lpstr>
      <vt:lpstr>Wingdings</vt:lpstr>
      <vt:lpstr>Office 主题​​</vt:lpstr>
      <vt:lpstr>3_Office 主题​​</vt:lpstr>
      <vt:lpstr> 上海麦士&amp;予芯智能  联合开发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小草</dc:creator>
  <cp:lastModifiedBy>王 蔚</cp:lastModifiedBy>
  <cp:revision>249</cp:revision>
  <dcterms:created xsi:type="dcterms:W3CDTF">2020-06-18T03:30:00Z</dcterms:created>
  <dcterms:modified xsi:type="dcterms:W3CDTF">2020-08-27T06:25:56Z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