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notesSlides/notesSlide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8.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9.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22.xml" ContentType="application/vnd.openxmlformats-officedocument.presentationml.tags+xml"/>
  <Override PartName="/ppt/notesSlides/notesSlide17.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21.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25"/>
  </p:notesMasterIdLst>
  <p:handoutMasterIdLst>
    <p:handoutMasterId r:id="rId26"/>
  </p:handoutMasterIdLst>
  <p:sldIdLst>
    <p:sldId id="1005" r:id="rId3"/>
    <p:sldId id="1116" r:id="rId4"/>
    <p:sldId id="1154" r:id="rId5"/>
    <p:sldId id="1027" r:id="rId6"/>
    <p:sldId id="1117" r:id="rId7"/>
    <p:sldId id="1123" r:id="rId8"/>
    <p:sldId id="1113" r:id="rId9"/>
    <p:sldId id="1132" r:id="rId10"/>
    <p:sldId id="1133" r:id="rId11"/>
    <p:sldId id="1179" r:id="rId12"/>
    <p:sldId id="1126" r:id="rId13"/>
    <p:sldId id="1125" r:id="rId14"/>
    <p:sldId id="1139" r:id="rId15"/>
    <p:sldId id="1135" r:id="rId16"/>
    <p:sldId id="1136" r:id="rId17"/>
    <p:sldId id="1137" r:id="rId18"/>
    <p:sldId id="1138" r:id="rId19"/>
    <p:sldId id="1141" r:id="rId20"/>
    <p:sldId id="1127" r:id="rId21"/>
    <p:sldId id="1142" r:id="rId22"/>
    <p:sldId id="1150" r:id="rId23"/>
    <p:sldId id="11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AB03"/>
    <a:srgbClr val="EC660E"/>
    <a:srgbClr val="ED7110"/>
    <a:srgbClr val="2C2E2E"/>
    <a:srgbClr val="FC3903"/>
    <a:srgbClr val="FC7F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115" d="100"/>
          <a:sy n="115"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2020/9/15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10</a:t>
            </a:fld>
            <a:endParaRPr lang="zh-CN" altLang="en-US"/>
          </a:p>
        </p:txBody>
      </p:sp>
    </p:spTree>
    <p:extLst>
      <p:ext uri="{BB962C8B-B14F-4D97-AF65-F5344CB8AC3E}">
        <p14:creationId xmlns:p14="http://schemas.microsoft.com/office/powerpoint/2010/main" val="453262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10" Type="http://schemas.openxmlformats.org/officeDocument/2006/relationships/image" Target="file:///C:\Users\D69LXP2\Desktop\400px_tools/pic_temp/pic_sup.png" TargetMode="External"/><Relationship Id="rId4" Type="http://schemas.openxmlformats.org/officeDocument/2006/relationships/tags" Target="../tags/tag16.xml"/><Relationship Id="rId9"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2.xml"/><Relationship Id="rId7"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file:///C:\Users\D69LXP2\Desktop\400px_tools/pic_temp/pic_sup.png" TargetMode="Externa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file:///C:\Users\D69LXP2\Desktop\400px_tools/pic_temp/pic_sup.png" TargetMode="External"/><Relationship Id="rId5" Type="http://schemas.openxmlformats.org/officeDocument/2006/relationships/tags" Target="../tags/tag30.xml"/><Relationship Id="rId10" Type="http://schemas.openxmlformats.org/officeDocument/2006/relationships/image" Target="../media/image2.png"/><Relationship Id="rId4" Type="http://schemas.openxmlformats.org/officeDocument/2006/relationships/tags" Target="../tags/tag29.xml"/><Relationship Id="rId9"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file:///C:\Users\D69LXP2\Desktop\400px_tools/pic_temp/pic_sup.png" TargetMode="Externa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Master" Target="../slideMasters/slideMaster2.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file:///C:\Users\D69LXP2\Desktop\400px_tools/pic_temp/whole_pic.png" TargetMode="External"/><Relationship Id="rId4" Type="http://schemas.openxmlformats.org/officeDocument/2006/relationships/tags" Target="../tags/tag47.xml"/><Relationship Id="rId9"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file:///C:\Users\D69LXP2\Desktop\400px_tools/pic_temp/pic_sup.png" TargetMode="External"/><Relationship Id="rId5" Type="http://schemas.openxmlformats.org/officeDocument/2006/relationships/tags" Target="../tags/tag58.xml"/><Relationship Id="rId10" Type="http://schemas.openxmlformats.org/officeDocument/2006/relationships/image" Target="../media/image2.png"/><Relationship Id="rId4" Type="http://schemas.openxmlformats.org/officeDocument/2006/relationships/tags" Target="../tags/tag57.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10" Type="http://schemas.openxmlformats.org/officeDocument/2006/relationships/image" Target="file:///C:\Users\D69LXP2\Desktop\400px_tools/pic_temp/pic_sup.png" TargetMode="External"/><Relationship Id="rId4" Type="http://schemas.openxmlformats.org/officeDocument/2006/relationships/tags" Target="../tags/tag65.xml"/><Relationship Id="rId9"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1.xml"/><Relationship Id="rId7"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file:///C:\Users\D69LXP2\Desktop\400px_tools/pic_temp/pic_sup.png"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10" Type="http://schemas.openxmlformats.org/officeDocument/2006/relationships/image" Target="file:///C:\Users\D69LXP2\Desktop\400px_tools/pic_temp/pic_sup.png" TargetMode="External"/><Relationship Id="rId4" Type="http://schemas.openxmlformats.org/officeDocument/2006/relationships/tags" Target="../tags/tag78.xml"/><Relationship Id="rId9"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4.xml"/><Relationship Id="rId7"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image" Target="file:///C:\Users\D69LXP2\Desktop\400px_tools/pic_temp/pic_sup.png" TargetMode="External"/></Relationships>
</file>

<file path=ppt/slideLayouts/_rels/slideLayout2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10" Type="http://schemas.openxmlformats.org/officeDocument/2006/relationships/image" Target="file:///C:\Users\D69LXP2\Desktop\400px_tools/pic_temp/pic_sup.png" TargetMode="External"/><Relationship Id="rId4" Type="http://schemas.openxmlformats.org/officeDocument/2006/relationships/tags" Target="../tags/tag91.xml"/><Relationship Id="rId9"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image" Target="file:///C:\Users\D69LXP2\Desktop\400px_tools/pic_temp/pic_sup.png"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image" Target="../media/image2.png"/><Relationship Id="rId5" Type="http://schemas.openxmlformats.org/officeDocument/2006/relationships/tags" Target="../tags/tag99.xml"/><Relationship Id="rId10" Type="http://schemas.openxmlformats.org/officeDocument/2006/relationships/slideMaster" Target="../slideMasters/slideMaster2.xml"/><Relationship Id="rId4" Type="http://schemas.openxmlformats.org/officeDocument/2006/relationships/tags" Target="../tags/tag98.xml"/><Relationship Id="rId9" Type="http://schemas.openxmlformats.org/officeDocument/2006/relationships/tags" Target="../tags/tag10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file:///C:\Users\D69LXP2\Desktop\400px_tools/pic_temp/pic_sup.png" TargetMode="Externa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2.png"/><Relationship Id="rId5" Type="http://schemas.openxmlformats.org/officeDocument/2006/relationships/tags" Target="../tags/tag108.xml"/><Relationship Id="rId10" Type="http://schemas.openxmlformats.org/officeDocument/2006/relationships/slideMaster" Target="../slideMasters/slideMaster2.xml"/><Relationship Id="rId4" Type="http://schemas.openxmlformats.org/officeDocument/2006/relationships/tags" Target="../tags/tag107.xml"/><Relationship Id="rId9" Type="http://schemas.openxmlformats.org/officeDocument/2006/relationships/tags" Target="../tags/tag11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image" Target="file:///C:\Users\D69LXP2\Desktop\400px_tools/pic_temp/pic_sup.png" TargetMode="Externa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2.png"/><Relationship Id="rId5" Type="http://schemas.openxmlformats.org/officeDocument/2006/relationships/tags" Target="../tags/tag117.xml"/><Relationship Id="rId10" Type="http://schemas.openxmlformats.org/officeDocument/2006/relationships/slideMaster" Target="../slideMasters/slideMaster2.xml"/><Relationship Id="rId4" Type="http://schemas.openxmlformats.org/officeDocument/2006/relationships/tags" Target="../tags/tag116.xml"/><Relationship Id="rId9" Type="http://schemas.openxmlformats.org/officeDocument/2006/relationships/tags" Target="../tags/tag121.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image" Target="../media/image2.png"/><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slideMaster" Target="../slideMasters/slideMaster2.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image" Target="file:///C:\Users\D69LXP2\Desktop\400px_tools/pic_temp/pic_sup.png"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10" Type="http://schemas.openxmlformats.org/officeDocument/2006/relationships/image" Target="file:///C:\Users\D69LXP2\Desktop\400px_tools/pic_temp/pic_sup.png" TargetMode="External"/><Relationship Id="rId4" Type="http://schemas.openxmlformats.org/officeDocument/2006/relationships/tags" Target="../tags/tag136.xml"/><Relationship Id="rId9"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523240" y="450465"/>
            <a:ext cx="5951537" cy="1035223"/>
          </a:xfrm>
        </p:spPr>
        <p:txBody>
          <a:bodyPr anchor="ctr">
            <a:normAutofit/>
          </a:bodyPr>
          <a:lstStyle>
            <a:lvl1pPr marL="0" indent="0">
              <a:buNone/>
              <a:defRPr sz="4800">
                <a:latin typeface="微软雅黑 Light" panose="020B0502040204020203" charset="-122"/>
                <a:ea typeface="微软雅黑 Light" panose="020B0502040204020203"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99662" y="0"/>
            <a:ext cx="2192338" cy="775940"/>
          </a:xfrm>
          <a:prstGeom prst="rect">
            <a:avLst/>
          </a:prstGeom>
        </p:spPr>
      </p:pic>
    </p:spTree>
  </p:cSld>
  <p:clrMapOvr>
    <a:masterClrMapping/>
  </p:clrMapOvr>
  <p:transition spd="slow" advClick="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8205926" y="1816963"/>
            <a:ext cx="5616606" cy="3536272"/>
          </a:xfrm>
        </p:spPr>
        <p:txBody>
          <a:bodyPr>
            <a:normAutofit/>
          </a:bodyPr>
          <a:lstStyle>
            <a:lvl1pPr>
              <a:defRPr sz="800"/>
            </a:lvl1pPr>
          </a:lstStyle>
          <a:p>
            <a:endParaRPr lang="en-US"/>
          </a:p>
        </p:txBody>
      </p:sp>
      <p:sp>
        <p:nvSpPr>
          <p:cNvPr id="9" name="Text Placeholder 21"/>
          <p:cNvSpPr>
            <a:spLocks noGrp="1"/>
          </p:cNvSpPr>
          <p:nvPr>
            <p:ph type="body" sz="quarter" idx="13" hasCustomPrompt="1"/>
          </p:nvPr>
        </p:nvSpPr>
        <p:spPr>
          <a:xfrm>
            <a:off x="495300" y="282190"/>
            <a:ext cx="5951537" cy="1035223"/>
          </a:xfrm>
        </p:spPr>
        <p:txBody>
          <a:bodyPr anchor="ctr">
            <a:normAutofit/>
          </a:bodyPr>
          <a:lstStyle>
            <a:lvl1pPr marL="0" indent="0">
              <a:buNone/>
              <a:defRPr sz="4800">
                <a:latin typeface="微软雅黑 Light" panose="020B0502040204020203" charset="-122"/>
                <a:ea typeface="微软雅黑 Light" panose="020B0502040204020203" charset="-122"/>
              </a:defRPr>
            </a:lvl1pPr>
          </a:lstStyle>
          <a:p>
            <a:pPr lvl="0"/>
            <a:r>
              <a:rPr lang="en-US" dirty="0"/>
              <a:t>TITLE HERE</a:t>
            </a:r>
          </a:p>
        </p:txBody>
      </p:sp>
    </p:spTree>
  </p:cSld>
  <p:clrMapOvr>
    <a:masterClrMapping/>
  </p:clrMapOvr>
  <p:transition spd="slow" advClick="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16675" y="4258101"/>
            <a:ext cx="10358650" cy="1760562"/>
          </a:xfrm>
        </p:spPr>
        <p:txBody>
          <a:bodyPr>
            <a:normAutofit/>
          </a:bodyPr>
          <a:lstStyle>
            <a:lvl1pPr>
              <a:defRPr sz="800"/>
            </a:lvl1pPr>
          </a:lstStyle>
          <a:p>
            <a:endParaRPr lang="en-US"/>
          </a:p>
        </p:txBody>
      </p:sp>
      <p:sp>
        <p:nvSpPr>
          <p:cNvPr id="10" name="Text Placeholder 21"/>
          <p:cNvSpPr>
            <a:spLocks noGrp="1"/>
          </p:cNvSpPr>
          <p:nvPr>
            <p:ph type="body" sz="quarter" idx="13" hasCustomPrompt="1"/>
          </p:nvPr>
        </p:nvSpPr>
        <p:spPr>
          <a:xfrm>
            <a:off x="495300" y="282190"/>
            <a:ext cx="5951537" cy="1035223"/>
          </a:xfrm>
        </p:spPr>
        <p:txBody>
          <a:bodyPr anchor="ctr">
            <a:normAutofit/>
          </a:bodyPr>
          <a:lstStyle>
            <a:lvl1pPr marL="0" indent="0">
              <a:buNone/>
              <a:defRPr sz="4800">
                <a:latin typeface="+mj-lt"/>
              </a:defRPr>
            </a:lvl1pPr>
          </a:lstStyle>
          <a:p>
            <a:pPr lvl="0"/>
            <a:r>
              <a:rPr lang="en-US" dirty="0"/>
              <a:t>TITLE HERE</a:t>
            </a:r>
          </a:p>
        </p:txBody>
      </p:sp>
    </p:spTree>
  </p:cSld>
  <p:clrMapOvr>
    <a:masterClrMapping/>
  </p:clrMapOvr>
  <p:transition spd="slow" advClick="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normAutofit/>
          </a:bodyPr>
          <a:lstStyle>
            <a:lvl1pPr>
              <a:defRPr sz="800"/>
            </a:lvl1pPr>
          </a:lstStyle>
          <a:p>
            <a:endParaRPr lang="en-US"/>
          </a:p>
        </p:txBody>
      </p:sp>
    </p:spTree>
  </p:cSld>
  <p:clrMapOvr>
    <a:masterClrMapping/>
  </p:clrMapOvr>
  <p:transition spd="slow" advClick="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黑体" panose="02010609060101010101" charset="-122"/>
              </a:defRPr>
            </a:lvl1pPr>
          </a:lstStyle>
          <a:p>
            <a:r>
              <a:rPr lang="zh-CN" altLang="en-US" dirty="0"/>
              <a:t>编辑标题</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0" y="953691"/>
            <a:ext cx="12192000" cy="4950618"/>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4" name="日期占位符 3"/>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5" name="页脚占位符 4"/>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ctrTitle" idx="13" hasCustomPrompt="1"/>
            <p:custDataLst>
              <p:tags r:id="rId6"/>
            </p:custDataLst>
          </p:nvPr>
        </p:nvSpPr>
        <p:spPr>
          <a:xfrm>
            <a:off x="3254375" y="3589972"/>
            <a:ext cx="5683250" cy="971550"/>
          </a:xfrm>
        </p:spPr>
        <p:txBody>
          <a:bodyPr vert="horz" wrap="square" lIns="90170" tIns="46990" rIns="90170" bIns="46990" anchor="ctr"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黑体" panose="02010609060101010101" charset="-122"/>
              </a:defRPr>
            </a:lvl1pPr>
          </a:lstStyle>
          <a:p>
            <a:r>
              <a:rPr lang="zh-CN" altLang="en-US" dirty="0"/>
              <a:t>编辑标题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0" y="0"/>
            <a:ext cx="12192000" cy="6858000"/>
          </a:xfrm>
          <a:prstGeom prst="rect">
            <a:avLst/>
          </a:prstGeom>
          <a:solidFill>
            <a:schemeClr val="dk1">
              <a:alpha val="4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6" name="矩形 5"/>
          <p:cNvSpPr/>
          <p:nvPr userDrawn="1">
            <p:custDataLst>
              <p:tags r:id="rId3"/>
            </p:custDataLst>
          </p:nvPr>
        </p:nvSpPr>
        <p:spPr>
          <a:xfrm>
            <a:off x="0" y="0"/>
            <a:ext cx="786698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2020/9/15</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文本占位符 7"/>
          <p:cNvSpPr>
            <a:spLocks noGrp="1"/>
          </p:cNvSpPr>
          <p:nvPr>
            <p:ph type="body" idx="14" hasCustomPrompt="1"/>
            <p:custDataLst>
              <p:tags r:id="rId6"/>
            </p:custDataLst>
          </p:nvPr>
        </p:nvSpPr>
        <p:spPr>
          <a:xfrm>
            <a:off x="4323080" y="3533140"/>
            <a:ext cx="3545840" cy="470535"/>
          </a:xfrm>
        </p:spPr>
        <p:txBody>
          <a:bodyPr vert="horz" wrap="square" lIns="90170" tIns="46990" rIns="90170" bIns="4699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300">
                <a:solidFill>
                  <a:schemeClr val="tx1">
                    <a:lumMod val="85000"/>
                    <a:lumOff val="15000"/>
                  </a:schemeClr>
                </a:solidFill>
                <a:latin typeface="Arial" panose="020B0604020202020204" pitchFamily="34" charset="0"/>
                <a:ea typeface="微软雅黑" panose="020B0503020204020204" pitchFamily="3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7"/>
            </p:custDataLst>
          </p:nvPr>
        </p:nvSpPr>
        <p:spPr>
          <a:xfrm>
            <a:off x="3201035" y="1863725"/>
            <a:ext cx="5789930" cy="1398905"/>
          </a:xfrm>
        </p:spPr>
        <p:txBody>
          <a:bodyPr vert="horz" wrap="square" lIns="90170" tIns="46990" rIns="90170" bIns="4699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黑体" panose="02010609060101010101" charset="-122"/>
              </a:defRPr>
            </a:lvl1pPr>
          </a:lstStyle>
          <a:p>
            <a:r>
              <a:rPr lang="zh-CN" altLang="en-US" dirty="0"/>
              <a:t>编辑标题</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4"/>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0" y="302438"/>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4" name="图片 13"/>
          <p:cNvPicPr/>
          <p:nvPr userDrawn="1">
            <p:custDataLst>
              <p:tags r:id="rId1"/>
            </p:custDataLst>
          </p:nvPr>
        </p:nvPicPr>
        <p:blipFill>
          <a:blip r:embed="rId13" r:link="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2"/>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ags" Target="../tags/tag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tags" Target="../tags/tag6.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ags" Target="../tags/tag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tags" Target="../tags/tag5.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4.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tags" Target="../tags/tag208.xml"/><Relationship Id="rId18" Type="http://schemas.openxmlformats.org/officeDocument/2006/relationships/tags" Target="../tags/tag213.xml"/><Relationship Id="rId3" Type="http://schemas.openxmlformats.org/officeDocument/2006/relationships/tags" Target="../tags/tag198.xml"/><Relationship Id="rId21" Type="http://schemas.openxmlformats.org/officeDocument/2006/relationships/tags" Target="../tags/tag216.xml"/><Relationship Id="rId7" Type="http://schemas.openxmlformats.org/officeDocument/2006/relationships/tags" Target="../tags/tag202.xml"/><Relationship Id="rId12" Type="http://schemas.openxmlformats.org/officeDocument/2006/relationships/tags" Target="../tags/tag207.xml"/><Relationship Id="rId17" Type="http://schemas.openxmlformats.org/officeDocument/2006/relationships/tags" Target="../tags/tag212.xml"/><Relationship Id="rId2" Type="http://schemas.openxmlformats.org/officeDocument/2006/relationships/tags" Target="../tags/tag197.xml"/><Relationship Id="rId16" Type="http://schemas.openxmlformats.org/officeDocument/2006/relationships/tags" Target="../tags/tag211.xml"/><Relationship Id="rId20" Type="http://schemas.openxmlformats.org/officeDocument/2006/relationships/tags" Target="../tags/tag215.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24" Type="http://schemas.openxmlformats.org/officeDocument/2006/relationships/notesSlide" Target="../notesSlides/notesSlide10.xml"/><Relationship Id="rId5" Type="http://schemas.openxmlformats.org/officeDocument/2006/relationships/tags" Target="../tags/tag200.xml"/><Relationship Id="rId15" Type="http://schemas.openxmlformats.org/officeDocument/2006/relationships/tags" Target="../tags/tag210.xml"/><Relationship Id="rId23" Type="http://schemas.openxmlformats.org/officeDocument/2006/relationships/slideLayout" Target="../slideLayouts/slideLayout12.xml"/><Relationship Id="rId10" Type="http://schemas.openxmlformats.org/officeDocument/2006/relationships/tags" Target="../tags/tag205.xml"/><Relationship Id="rId19" Type="http://schemas.openxmlformats.org/officeDocument/2006/relationships/tags" Target="../tags/tag214.xml"/><Relationship Id="rId4" Type="http://schemas.openxmlformats.org/officeDocument/2006/relationships/tags" Target="../tags/tag199.xml"/><Relationship Id="rId9" Type="http://schemas.openxmlformats.org/officeDocument/2006/relationships/tags" Target="../tags/tag204.xml"/><Relationship Id="rId14" Type="http://schemas.openxmlformats.org/officeDocument/2006/relationships/tags" Target="../tags/tag209.xml"/><Relationship Id="rId22" Type="http://schemas.openxmlformats.org/officeDocument/2006/relationships/tags" Target="../tags/tag2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220.xml"/><Relationship Id="rId7" Type="http://schemas.openxmlformats.org/officeDocument/2006/relationships/image" Target="../media/image12.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notesSlide" Target="../notesSlides/notesSlide13.xml"/><Relationship Id="rId5" Type="http://schemas.openxmlformats.org/officeDocument/2006/relationships/slideLayout" Target="../slideLayouts/slideLayout12.xml"/><Relationship Id="rId4" Type="http://schemas.openxmlformats.org/officeDocument/2006/relationships/tags" Target="../tags/tag22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22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tags" Target="../tags/tag235.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2" Type="http://schemas.openxmlformats.org/officeDocument/2006/relationships/tags" Target="../tags/tag224.xml"/><Relationship Id="rId16" Type="http://schemas.openxmlformats.org/officeDocument/2006/relationships/notesSlide" Target="../notesSlides/notesSlide18.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5" Type="http://schemas.openxmlformats.org/officeDocument/2006/relationships/slideLayout" Target="../slideLayouts/slideLayout12.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tags" Target="../tags/tag23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media/image4.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notesSlide" Target="../notesSlides/notesSlide2.xml"/><Relationship Id="rId5" Type="http://schemas.openxmlformats.org/officeDocument/2006/relationships/tags" Target="../tags/tag146.xml"/><Relationship Id="rId10" Type="http://schemas.openxmlformats.org/officeDocument/2006/relationships/slideLayout" Target="../slideLayouts/slideLayout22.xml"/><Relationship Id="rId4" Type="http://schemas.openxmlformats.org/officeDocument/2006/relationships/tags" Target="../tags/tag145.xml"/><Relationship Id="rId9" Type="http://schemas.openxmlformats.org/officeDocument/2006/relationships/tags" Target="../tags/tag150.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tags" Target="../tags/tag239.xml"/><Relationship Id="rId7" Type="http://schemas.openxmlformats.org/officeDocument/2006/relationships/image" Target="../media/image23.png"/><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notesSlide" Target="../notesSlides/notesSlide21.xml"/><Relationship Id="rId5" Type="http://schemas.openxmlformats.org/officeDocument/2006/relationships/slideLayout" Target="../slideLayouts/slideLayout12.xml"/><Relationship Id="rId4" Type="http://schemas.openxmlformats.org/officeDocument/2006/relationships/tags" Target="../tags/tag240.xml"/></Relationships>
</file>

<file path=ppt/slides/_rels/slide22.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image" Target="../media/image24.png"/><Relationship Id="rId5" Type="http://schemas.openxmlformats.org/officeDocument/2006/relationships/notesSlide" Target="../notesSlides/notesSlide22.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tags" Target="../tags/tag168.xml"/><Relationship Id="rId3" Type="http://schemas.openxmlformats.org/officeDocument/2006/relationships/tags" Target="../tags/tag153.xml"/><Relationship Id="rId21" Type="http://schemas.openxmlformats.org/officeDocument/2006/relationships/notesSlide" Target="../notesSlides/notesSlide3.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 Type="http://schemas.openxmlformats.org/officeDocument/2006/relationships/tags" Target="../tags/tag152.xml"/><Relationship Id="rId16" Type="http://schemas.openxmlformats.org/officeDocument/2006/relationships/tags" Target="../tags/tag166.xml"/><Relationship Id="rId20" Type="http://schemas.openxmlformats.org/officeDocument/2006/relationships/slideLayout" Target="../slideLayouts/slideLayout1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tags" Target="../tags/tag165.xml"/><Relationship Id="rId10" Type="http://schemas.openxmlformats.org/officeDocument/2006/relationships/tags" Target="../tags/tag160.xml"/><Relationship Id="rId19" Type="http://schemas.openxmlformats.org/officeDocument/2006/relationships/tags" Target="../tags/tag169.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image" Target="../media/image7.jpe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tags" Target="../tags/tag17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9.png"/><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3" Type="http://schemas.openxmlformats.org/officeDocument/2006/relationships/tags" Target="../tags/tag179.xml"/><Relationship Id="rId21" Type="http://schemas.openxmlformats.org/officeDocument/2006/relationships/notesSlide" Target="../notesSlides/notesSlide9.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slideLayout" Target="../slideLayouts/slideLayout12.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5" Type="http://schemas.openxmlformats.org/officeDocument/2006/relationships/tags" Target="../tags/tag181.xml"/><Relationship Id="rId15" Type="http://schemas.openxmlformats.org/officeDocument/2006/relationships/tags" Target="../tags/tag191.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a:xfrm>
            <a:off x="1798955" y="1958975"/>
            <a:ext cx="8107045" cy="2109470"/>
          </a:xfrm>
        </p:spPr>
        <p:txBody>
          <a:bodyPr>
            <a:normAutofit fontScale="90000"/>
          </a:bodyPr>
          <a:lstStyle/>
          <a:p>
            <a:pPr marL="0" indent="0" algn="ctr">
              <a:lnSpc>
                <a:spcPct val="120000"/>
              </a:lnSpc>
              <a:spcBef>
                <a:spcPts val="0"/>
              </a:spcBef>
              <a:spcAft>
                <a:spcPts val="0"/>
              </a:spcAft>
              <a:buSzPct val="100000"/>
              <a:buNone/>
            </a:pPr>
            <a:br>
              <a:rPr lang="zh-CN" altLang="en-US" sz="4000" dirty="0">
                <a:solidFill>
                  <a:srgbClr val="202020"/>
                </a:solidFill>
                <a:latin typeface="微软雅黑" panose="020B0503020204020204" pitchFamily="34" charset="-122"/>
                <a:ea typeface="微软雅黑" panose="020B0503020204020204" pitchFamily="34" charset="-122"/>
                <a:sym typeface="+mn-ea"/>
              </a:rPr>
            </a:br>
            <a:r>
              <a:rPr lang="zh-CN" altLang="en-US" sz="4000" dirty="0">
                <a:solidFill>
                  <a:srgbClr val="202020"/>
                </a:solidFill>
                <a:latin typeface="微软雅黑" panose="020B0503020204020204" pitchFamily="34" charset="-122"/>
                <a:ea typeface="微软雅黑" panose="020B0503020204020204" pitchFamily="34" charset="-122"/>
                <a:sym typeface="+mn-ea"/>
              </a:rPr>
              <a:t>上海麦士 </a:t>
            </a:r>
            <a:r>
              <a:rPr lang="en-US" altLang="zh-CN" sz="4000" dirty="0">
                <a:solidFill>
                  <a:srgbClr val="202020"/>
                </a:solidFill>
                <a:latin typeface="微软雅黑" panose="020B0503020204020204" pitchFamily="34" charset="-122"/>
                <a:ea typeface="微软雅黑" panose="020B0503020204020204" pitchFamily="34" charset="-122"/>
                <a:sym typeface="+mn-ea"/>
              </a:rPr>
              <a:t>&amp; </a:t>
            </a:r>
            <a:r>
              <a:rPr lang="zh-CN" altLang="en-US" sz="4000" dirty="0">
                <a:solidFill>
                  <a:srgbClr val="202020"/>
                </a:solidFill>
                <a:latin typeface="微软雅黑" panose="020B0503020204020204" pitchFamily="34" charset="-122"/>
                <a:ea typeface="微软雅黑" panose="020B0503020204020204" pitchFamily="34" charset="-122"/>
                <a:sym typeface="+mn-ea"/>
              </a:rPr>
              <a:t>予芯智能 </a:t>
            </a:r>
            <a:r>
              <a:rPr lang="en-US" altLang="zh-CN" sz="4000" dirty="0">
                <a:solidFill>
                  <a:srgbClr val="202020"/>
                </a:solidFill>
                <a:latin typeface="微软雅黑" panose="020B0503020204020204" pitchFamily="34" charset="-122"/>
                <a:ea typeface="微软雅黑" panose="020B0503020204020204" pitchFamily="34" charset="-122"/>
                <a:sym typeface="+mn-ea"/>
              </a:rPr>
              <a:t> </a:t>
            </a:r>
            <a:br>
              <a:rPr lang="en-US" altLang="zh-CN" sz="4000" dirty="0">
                <a:solidFill>
                  <a:srgbClr val="202020"/>
                </a:solidFill>
                <a:latin typeface="微软雅黑" panose="020B0503020204020204" pitchFamily="34" charset="-122"/>
                <a:ea typeface="微软雅黑" panose="020B0503020204020204" pitchFamily="34" charset="-122"/>
                <a:sym typeface="+mn-ea"/>
              </a:rPr>
            </a:br>
            <a:r>
              <a:rPr lang="zh-CN" altLang="en-US" sz="4000" dirty="0">
                <a:solidFill>
                  <a:srgbClr val="202020"/>
                </a:solidFill>
                <a:latin typeface="微软雅黑" panose="020B0503020204020204" pitchFamily="34" charset="-122"/>
                <a:ea typeface="微软雅黑" panose="020B0503020204020204" pitchFamily="34" charset="-122"/>
                <a:sym typeface="+mn-ea"/>
              </a:rPr>
              <a:t>联合开发</a:t>
            </a:r>
            <a:br>
              <a:rPr lang="zh-CN" altLang="en-US" dirty="0">
                <a:solidFill>
                  <a:srgbClr val="202020"/>
                </a:solidFill>
                <a:latin typeface="微软雅黑" panose="020B0503020204020204" pitchFamily="34" charset="-122"/>
                <a:ea typeface="微软雅黑" panose="020B0503020204020204" pitchFamily="34" charset="-122"/>
              </a:rPr>
            </a:br>
            <a:endParaRPr lang="zh-CN" altLang="en-US" sz="6600" dirty="0">
              <a:solidFill>
                <a:srgbClr val="5E7A9C"/>
              </a:solidFill>
            </a:endParaRP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sym typeface="+mn-ea"/>
              </a:rPr>
              <a:t>2.10.1 </a:t>
            </a:r>
            <a:r>
              <a:rPr lang="en-US" sz="2800" dirty="0">
                <a:solidFill>
                  <a:srgbClr val="202020"/>
                </a:solidFill>
                <a:latin typeface="微软雅黑" panose="020B0503020204020204" pitchFamily="34" charset="-122"/>
                <a:ea typeface="微软雅黑" panose="020B0503020204020204" pitchFamily="34" charset="-122"/>
              </a:rPr>
              <a:t>  </a:t>
            </a:r>
            <a:r>
              <a:rPr lang="en-US" sz="2800" dirty="0" err="1">
                <a:solidFill>
                  <a:srgbClr val="202020"/>
                </a:solidFill>
                <a:latin typeface="微软雅黑" panose="020B0503020204020204" pitchFamily="34" charset="-122"/>
                <a:ea typeface="微软雅黑" panose="020B0503020204020204" pitchFamily="34" charset="-122"/>
              </a:rPr>
              <a:t>温湿度</a:t>
            </a:r>
            <a:r>
              <a:rPr lang="zh-CN" altLang="en-US" sz="2800" dirty="0">
                <a:solidFill>
                  <a:srgbClr val="202020"/>
                </a:solidFill>
                <a:latin typeface="微软雅黑" panose="020B0503020204020204" pitchFamily="34" charset="-122"/>
                <a:ea typeface="微软雅黑" panose="020B0503020204020204" pitchFamily="34" charset="-122"/>
              </a:rPr>
              <a:t>传感器读</a:t>
            </a:r>
            <a:r>
              <a:rPr lang="en-US" sz="2800" dirty="0" err="1">
                <a:solidFill>
                  <a:srgbClr val="202020"/>
                </a:solidFill>
                <a:latin typeface="微软雅黑" panose="020B0503020204020204" pitchFamily="34" charset="-122"/>
                <a:ea typeface="微软雅黑" panose="020B0503020204020204" pitchFamily="34" charset="-122"/>
              </a:rPr>
              <a:t>流程</a:t>
            </a:r>
            <a:endParaRPr lang="en-US" sz="2800" dirty="0">
              <a:solidFill>
                <a:srgbClr val="202020"/>
              </a:solidFill>
              <a:latin typeface="微软雅黑" panose="020B0503020204020204" pitchFamily="34" charset="-122"/>
              <a:ea typeface="微软雅黑" panose="020B0503020204020204" pitchFamily="34" charset="-122"/>
            </a:endParaRPr>
          </a:p>
        </p:txBody>
      </p:sp>
      <p:sp>
        <p:nvSpPr>
          <p:cNvPr id="3" name="矩形 2"/>
          <p:cNvSpPr/>
          <p:nvPr>
            <p:custDataLst>
              <p:tags r:id="rId2"/>
            </p:custDataLst>
          </p:nvPr>
        </p:nvSpPr>
        <p:spPr>
          <a:xfrm>
            <a:off x="2217434" y="1278692"/>
            <a:ext cx="7227781" cy="57522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custDataLst>
              <p:tags r:id="rId3"/>
            </p:custDataLst>
          </p:nvPr>
        </p:nvSpPr>
        <p:spPr>
          <a:xfrm>
            <a:off x="3532514" y="1256665"/>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indent="0" algn="l">
              <a:lnSpc>
                <a:spcPct val="120000"/>
              </a:lnSpc>
              <a:spcBef>
                <a:spcPts val="0"/>
              </a:spcBef>
              <a:spcAft>
                <a:spcPts val="0"/>
              </a:spcAft>
              <a:buSzPct val="100000"/>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发送开始位</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custDataLst>
              <p:tags r:id="rId4"/>
            </p:custDataLst>
          </p:nvPr>
        </p:nvSpPr>
        <p:spPr>
          <a:xfrm>
            <a:off x="2499360" y="1278692"/>
            <a:ext cx="732319" cy="575226"/>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7" name="矩形 6"/>
          <p:cNvSpPr/>
          <p:nvPr>
            <p:custDataLst>
              <p:tags r:id="rId5"/>
            </p:custDataLst>
          </p:nvPr>
        </p:nvSpPr>
        <p:spPr>
          <a:xfrm>
            <a:off x="2217434" y="2055310"/>
            <a:ext cx="7227781" cy="57522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custDataLst>
              <p:tags r:id="rId6"/>
            </p:custDataLst>
          </p:nvPr>
        </p:nvSpPr>
        <p:spPr>
          <a:xfrm>
            <a:off x="2499360" y="2055310"/>
            <a:ext cx="732319" cy="575226"/>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20" name="矩形 19"/>
          <p:cNvSpPr/>
          <p:nvPr>
            <p:custDataLst>
              <p:tags r:id="rId7"/>
            </p:custDataLst>
          </p:nvPr>
        </p:nvSpPr>
        <p:spPr>
          <a:xfrm>
            <a:off x="2217434" y="2832557"/>
            <a:ext cx="7227781" cy="57522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custDataLst>
              <p:tags r:id="rId8"/>
            </p:custDataLst>
          </p:nvPr>
        </p:nvSpPr>
        <p:spPr>
          <a:xfrm>
            <a:off x="2499360" y="2832557"/>
            <a:ext cx="732319" cy="575226"/>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4" name="矩形 23"/>
          <p:cNvSpPr/>
          <p:nvPr>
            <p:custDataLst>
              <p:tags r:id="rId9"/>
            </p:custDataLst>
          </p:nvPr>
        </p:nvSpPr>
        <p:spPr>
          <a:xfrm>
            <a:off x="2217434" y="3609174"/>
            <a:ext cx="7227781" cy="57522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custDataLst>
              <p:tags r:id="rId10"/>
            </p:custDataLst>
          </p:nvPr>
        </p:nvSpPr>
        <p:spPr>
          <a:xfrm>
            <a:off x="2499360" y="3609174"/>
            <a:ext cx="732319" cy="575226"/>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rgbClr val="000000"/>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28" name="矩形 27"/>
          <p:cNvSpPr/>
          <p:nvPr>
            <p:custDataLst>
              <p:tags r:id="rId11"/>
            </p:custDataLst>
          </p:nvPr>
        </p:nvSpPr>
        <p:spPr>
          <a:xfrm>
            <a:off x="2217434" y="4385792"/>
            <a:ext cx="7227781" cy="575226"/>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12"/>
            </p:custDataLst>
          </p:nvPr>
        </p:nvSpPr>
        <p:spPr>
          <a:xfrm>
            <a:off x="2499360" y="4385792"/>
            <a:ext cx="732319" cy="575226"/>
          </a:xfrm>
          <a:prstGeom prst="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05</a:t>
            </a:r>
          </a:p>
        </p:txBody>
      </p:sp>
      <p:sp>
        <p:nvSpPr>
          <p:cNvPr id="32" name="矩形 31"/>
          <p:cNvSpPr/>
          <p:nvPr>
            <p:custDataLst>
              <p:tags r:id="rId13"/>
            </p:custDataLst>
          </p:nvPr>
        </p:nvSpPr>
        <p:spPr>
          <a:xfrm>
            <a:off x="2217434" y="5163039"/>
            <a:ext cx="7227781" cy="57522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custDataLst>
              <p:tags r:id="rId14"/>
            </p:custDataLst>
          </p:nvPr>
        </p:nvSpPr>
        <p:spPr>
          <a:xfrm>
            <a:off x="2499360" y="5163039"/>
            <a:ext cx="732319" cy="575226"/>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06</a:t>
            </a:r>
          </a:p>
        </p:txBody>
      </p:sp>
      <p:sp>
        <p:nvSpPr>
          <p:cNvPr id="36" name="矩形 35"/>
          <p:cNvSpPr/>
          <p:nvPr>
            <p:custDataLst>
              <p:tags r:id="rId15"/>
            </p:custDataLst>
          </p:nvPr>
        </p:nvSpPr>
        <p:spPr>
          <a:xfrm>
            <a:off x="3532514" y="5141011"/>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algn="l">
              <a:lnSpc>
                <a:spcPct val="120000"/>
              </a:lnSpc>
              <a:spcBef>
                <a:spcPts val="0"/>
              </a:spcBef>
              <a:spcAft>
                <a:spcPts val="0"/>
              </a:spcAft>
              <a:buClrTx/>
              <a:buSzTx/>
              <a:buFontTx/>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读取数据</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custDataLst>
              <p:tags r:id="rId16"/>
            </p:custDataLst>
          </p:nvPr>
        </p:nvSpPr>
        <p:spPr>
          <a:xfrm>
            <a:off x="3532514" y="4363765"/>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indent="0" algn="l">
              <a:lnSpc>
                <a:spcPct val="120000"/>
              </a:lnSpc>
              <a:spcBef>
                <a:spcPts val="0"/>
              </a:spcBef>
              <a:spcAft>
                <a:spcPts val="0"/>
              </a:spcAft>
              <a:buSzPct val="100000"/>
            </a:pPr>
            <a:r>
              <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从设备地址，</a:t>
            </a: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读</a:t>
            </a:r>
            <a:r>
              <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模式</a:t>
            </a:r>
          </a:p>
        </p:txBody>
      </p:sp>
      <p:sp>
        <p:nvSpPr>
          <p:cNvPr id="38" name="矩形 37"/>
          <p:cNvSpPr/>
          <p:nvPr>
            <p:custDataLst>
              <p:tags r:id="rId17"/>
            </p:custDataLst>
          </p:nvPr>
        </p:nvSpPr>
        <p:spPr>
          <a:xfrm>
            <a:off x="3532514" y="3587147"/>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indent="0" algn="l">
              <a:lnSpc>
                <a:spcPct val="120000"/>
              </a:lnSpc>
              <a:spcBef>
                <a:spcPts val="0"/>
              </a:spcBef>
              <a:spcAft>
                <a:spcPts val="0"/>
              </a:spcAft>
              <a:buSzPct val="100000"/>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发送开始位</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custDataLst>
              <p:tags r:id="rId18"/>
            </p:custDataLst>
          </p:nvPr>
        </p:nvSpPr>
        <p:spPr>
          <a:xfrm>
            <a:off x="3532514" y="2810529"/>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algn="l">
              <a:lnSpc>
                <a:spcPct val="120000"/>
              </a:lnSpc>
              <a:spcBef>
                <a:spcPts val="0"/>
              </a:spcBef>
              <a:spcAft>
                <a:spcPts val="0"/>
              </a:spcAft>
              <a:buClrTx/>
              <a:buSzTx/>
              <a:buFontTx/>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发送温湿度寄存器起始地址</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39"/>
          <p:cNvSpPr/>
          <p:nvPr>
            <p:custDataLst>
              <p:tags r:id="rId19"/>
            </p:custDataLst>
          </p:nvPr>
        </p:nvSpPr>
        <p:spPr>
          <a:xfrm>
            <a:off x="3532514" y="2033912"/>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indent="0" algn="l">
              <a:lnSpc>
                <a:spcPct val="120000"/>
              </a:lnSpc>
              <a:spcBef>
                <a:spcPts val="0"/>
              </a:spcBef>
              <a:spcAft>
                <a:spcPts val="0"/>
              </a:spcAft>
              <a:buSzPct val="100000"/>
            </a:pPr>
            <a:r>
              <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从设备地址，写模式</a:t>
            </a:r>
          </a:p>
        </p:txBody>
      </p:sp>
      <p:sp>
        <p:nvSpPr>
          <p:cNvPr id="5" name="矩形 4">
            <a:extLst>
              <a:ext uri="{FF2B5EF4-FFF2-40B4-BE49-F238E27FC236}">
                <a16:creationId xmlns:a16="http://schemas.microsoft.com/office/drawing/2014/main" id="{A3AFE2FA-085D-40F5-A9B6-129A6F3514D4}"/>
              </a:ext>
            </a:extLst>
          </p:cNvPr>
          <p:cNvSpPr/>
          <p:nvPr>
            <p:custDataLst>
              <p:tags r:id="rId20"/>
            </p:custDataLst>
          </p:nvPr>
        </p:nvSpPr>
        <p:spPr>
          <a:xfrm>
            <a:off x="2217434" y="5916588"/>
            <a:ext cx="7227781" cy="57522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DDEE82BB-5851-46B8-ACE1-0665A7D52A04}"/>
              </a:ext>
            </a:extLst>
          </p:cNvPr>
          <p:cNvSpPr/>
          <p:nvPr>
            <p:custDataLst>
              <p:tags r:id="rId21"/>
            </p:custDataLst>
          </p:nvPr>
        </p:nvSpPr>
        <p:spPr>
          <a:xfrm>
            <a:off x="2499360" y="5916588"/>
            <a:ext cx="732319" cy="575226"/>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07</a:t>
            </a:r>
          </a:p>
        </p:txBody>
      </p:sp>
      <p:sp>
        <p:nvSpPr>
          <p:cNvPr id="9" name="矩形 8">
            <a:extLst>
              <a:ext uri="{FF2B5EF4-FFF2-40B4-BE49-F238E27FC236}">
                <a16:creationId xmlns:a16="http://schemas.microsoft.com/office/drawing/2014/main" id="{CBA155CA-AA4A-4756-A084-92BD6C702593}"/>
              </a:ext>
            </a:extLst>
          </p:cNvPr>
          <p:cNvSpPr/>
          <p:nvPr>
            <p:custDataLst>
              <p:tags r:id="rId22"/>
            </p:custDataLst>
          </p:nvPr>
        </p:nvSpPr>
        <p:spPr>
          <a:xfrm>
            <a:off x="3532514" y="5894560"/>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algn="l">
              <a:lnSpc>
                <a:spcPct val="120000"/>
              </a:lnSpc>
              <a:spcBef>
                <a:spcPts val="0"/>
              </a:spcBef>
              <a:spcAft>
                <a:spcPts val="0"/>
              </a:spcAft>
              <a:buClrTx/>
              <a:buSzTx/>
              <a:buFontTx/>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发送停止位</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400214931"/>
      </p:ext>
    </p:ext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sym typeface="+mn-ea"/>
              </a:rPr>
              <a:t>2.10.1</a:t>
            </a:r>
            <a:r>
              <a:rPr lang="en-US" sz="2800" dirty="0">
                <a:solidFill>
                  <a:srgbClr val="202020"/>
                </a:solidFill>
                <a:latin typeface="微软雅黑" panose="020B0503020204020204" pitchFamily="34" charset="-122"/>
                <a:ea typeface="微软雅黑" panose="020B0503020204020204" pitchFamily="34" charset="-122"/>
              </a:rPr>
              <a:t>  </a:t>
            </a:r>
            <a:r>
              <a:rPr lang="zh-CN" sz="2800" dirty="0">
                <a:ea typeface="微软雅黑" panose="020B0503020204020204" pitchFamily="34" charset="-122"/>
                <a:sym typeface="+mn-ea"/>
              </a:rPr>
              <a:t>配置寄存器</a:t>
            </a:r>
            <a:r>
              <a:rPr lang="zh-CN" altLang="en-US" sz="2800" dirty="0">
                <a:ea typeface="微软雅黑" panose="020B0503020204020204" pitchFamily="34" charset="-122"/>
                <a:sym typeface="+mn-ea"/>
              </a:rPr>
              <a:t>描述</a:t>
            </a:r>
            <a:endParaRPr lang="en-US" sz="2800" dirty="0">
              <a:solidFill>
                <a:srgbClr val="20202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771525" y="5451475"/>
            <a:ext cx="7956550" cy="922020"/>
          </a:xfrm>
          <a:prstGeom prst="rect">
            <a:avLst/>
          </a:prstGeom>
          <a:noFill/>
          <a:ln w="9525">
            <a:noFill/>
          </a:ln>
        </p:spPr>
        <p:txBody>
          <a:bodyPr wrap="square">
            <a:spAutoFit/>
          </a:bodyPr>
          <a:lstStyle/>
          <a:p>
            <a:pPr indent="0">
              <a:lnSpc>
                <a:spcPct val="150000"/>
              </a:lnSpc>
            </a:pPr>
            <a:r>
              <a:rPr lang="zh-CN" b="0">
                <a:ea typeface="微软雅黑" panose="020B0503020204020204" pitchFamily="34" charset="-122"/>
              </a:rPr>
              <a:t>貌似，我们基本搞清楚了怎么使用这个芯片。但是，我们没有看配置寄存器。</a:t>
            </a:r>
          </a:p>
          <a:p>
            <a:pPr indent="0">
              <a:lnSpc>
                <a:spcPct val="150000"/>
              </a:lnSpc>
            </a:pPr>
            <a:r>
              <a:rPr lang="zh-CN" b="0">
                <a:ea typeface="微软雅黑" panose="020B0503020204020204" pitchFamily="34" charset="-122"/>
              </a:rPr>
              <a:t>作为工程师，还是要关注一下。</a:t>
            </a:r>
            <a:endParaRPr lang="zh-CN" altLang="en-US"/>
          </a:p>
        </p:txBody>
      </p:sp>
      <p:pic>
        <p:nvPicPr>
          <p:cNvPr id="170" name="图片 170"/>
          <p:cNvPicPr>
            <a:picLocks noChangeAspect="1"/>
          </p:cNvPicPr>
          <p:nvPr/>
        </p:nvPicPr>
        <p:blipFill>
          <a:blip r:embed="rId3"/>
          <a:stretch>
            <a:fillRect/>
          </a:stretch>
        </p:blipFill>
        <p:spPr>
          <a:xfrm>
            <a:off x="869315" y="1321435"/>
            <a:ext cx="7451725" cy="4043680"/>
          </a:xfrm>
          <a:prstGeom prst="rect">
            <a:avLst/>
          </a:prstGeom>
          <a:ln>
            <a:solidFill>
              <a:schemeClr val="bg1">
                <a:lumMod val="50000"/>
              </a:schemeClr>
            </a:solidFill>
          </a:ln>
        </p:spPr>
      </p:pic>
      <p:sp>
        <p:nvSpPr>
          <p:cNvPr id="3" name="文本框 2"/>
          <p:cNvSpPr txBox="1"/>
          <p:nvPr/>
        </p:nvSpPr>
        <p:spPr>
          <a:xfrm>
            <a:off x="8591550" y="2794635"/>
            <a:ext cx="2276475" cy="368300"/>
          </a:xfrm>
          <a:prstGeom prst="rect">
            <a:avLst/>
          </a:prstGeom>
          <a:noFill/>
          <a:ln w="9525">
            <a:noFill/>
          </a:ln>
        </p:spPr>
        <p:txBody>
          <a:bodyPr wrap="square">
            <a:spAutoFit/>
          </a:bodyPr>
          <a:lstStyle/>
          <a:p>
            <a:pPr algn="ctr">
              <a:buClrTx/>
              <a:buSzTx/>
              <a:buFontTx/>
            </a:pPr>
            <a:r>
              <a:rPr lang="zh-CN" sz="1800" b="0">
                <a:ea typeface="微软雅黑" panose="020B0503020204020204" pitchFamily="34" charset="-122"/>
              </a:rPr>
              <a:t>图：配置寄存器描述</a:t>
            </a:r>
            <a:endParaRPr lang="zh-CN">
              <a:ea typeface="微软雅黑" panose="020B0503020204020204" pitchFamily="34" charset="-122"/>
            </a:endParaRPr>
          </a:p>
        </p:txBody>
      </p:sp>
    </p:spTree>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sym typeface="+mn-ea"/>
              </a:rPr>
              <a:t>2.10.1</a:t>
            </a:r>
            <a:r>
              <a:rPr lang="en-US" sz="2800" dirty="0">
                <a:solidFill>
                  <a:srgbClr val="202020"/>
                </a:solidFill>
                <a:latin typeface="微软雅黑" panose="020B0503020204020204" pitchFamily="34" charset="-122"/>
                <a:ea typeface="微软雅黑" panose="020B0503020204020204" pitchFamily="34" charset="-122"/>
              </a:rPr>
              <a:t>  </a:t>
            </a:r>
            <a:r>
              <a:rPr lang="zh-CN" altLang="en-US" sz="2800" dirty="0">
                <a:solidFill>
                  <a:srgbClr val="202020"/>
                </a:solidFill>
                <a:latin typeface="微软雅黑" panose="020B0503020204020204" pitchFamily="34" charset="-122"/>
                <a:ea typeface="微软雅黑" panose="020B0503020204020204" pitchFamily="34" charset="-122"/>
              </a:rPr>
              <a:t>数据转换公式</a:t>
            </a:r>
          </a:p>
        </p:txBody>
      </p:sp>
      <p:sp>
        <p:nvSpPr>
          <p:cNvPr id="100" name="文本框 99"/>
          <p:cNvSpPr txBox="1"/>
          <p:nvPr/>
        </p:nvSpPr>
        <p:spPr>
          <a:xfrm>
            <a:off x="771525" y="2275840"/>
            <a:ext cx="4490085" cy="2306955"/>
          </a:xfrm>
          <a:prstGeom prst="rect">
            <a:avLst/>
          </a:prstGeom>
          <a:noFill/>
          <a:ln w="9525">
            <a:noFill/>
          </a:ln>
        </p:spPr>
        <p:txBody>
          <a:bodyPr wrap="square">
            <a:spAutoFit/>
          </a:bodyPr>
          <a:lstStyle/>
          <a:p>
            <a:pPr indent="266700">
              <a:lnSpc>
                <a:spcPct val="150000"/>
              </a:lnSpc>
            </a:pPr>
            <a:r>
              <a:rPr lang="zh-CN" sz="2400" b="0">
                <a:ea typeface="微软雅黑" panose="020B0503020204020204" pitchFamily="34" charset="-122"/>
              </a:rPr>
              <a:t>最后，我们需要考虑读取出来的数据怎么转换成我们常见的温度值和湿度值。这部分从数据手册里也能找到：</a:t>
            </a:r>
            <a:endParaRPr lang="zh-CN" altLang="en-US" sz="2400" b="0">
              <a:ea typeface="微软雅黑" panose="020B0503020204020204" pitchFamily="34" charset="-122"/>
            </a:endParaRPr>
          </a:p>
        </p:txBody>
      </p:sp>
      <p:pic>
        <p:nvPicPr>
          <p:cNvPr id="163" name="图片 163"/>
          <p:cNvPicPr>
            <a:picLocks noChangeAspect="1"/>
          </p:cNvPicPr>
          <p:nvPr/>
        </p:nvPicPr>
        <p:blipFill>
          <a:blip r:embed="rId3">
            <a:clrChange>
              <a:clrFrom>
                <a:srgbClr val="FFFFFF"/>
              </a:clrFrom>
              <a:clrTo>
                <a:srgbClr val="FFFFFF">
                  <a:alpha val="0"/>
                </a:srgbClr>
              </a:clrTo>
            </a:clrChange>
          </a:blip>
          <a:stretch>
            <a:fillRect/>
          </a:stretch>
        </p:blipFill>
        <p:spPr>
          <a:xfrm>
            <a:off x="6603365" y="1770698"/>
            <a:ext cx="4281170" cy="3315335"/>
          </a:xfrm>
          <a:prstGeom prst="rect">
            <a:avLst/>
          </a:prstGeom>
          <a:ln>
            <a:solidFill>
              <a:schemeClr val="bg1">
                <a:lumMod val="50000"/>
              </a:schemeClr>
            </a:solidFill>
          </a:ln>
        </p:spPr>
      </p:pic>
      <p:sp>
        <p:nvSpPr>
          <p:cNvPr id="3" name="文本框 2"/>
          <p:cNvSpPr txBox="1"/>
          <p:nvPr/>
        </p:nvSpPr>
        <p:spPr>
          <a:xfrm>
            <a:off x="6203950" y="5739130"/>
            <a:ext cx="5080000" cy="368300"/>
          </a:xfrm>
          <a:prstGeom prst="rect">
            <a:avLst/>
          </a:prstGeom>
          <a:noFill/>
          <a:ln w="9525">
            <a:noFill/>
          </a:ln>
        </p:spPr>
        <p:txBody>
          <a:bodyPr>
            <a:spAutoFit/>
          </a:bodyPr>
          <a:lstStyle/>
          <a:p>
            <a:pPr indent="0" algn="ctr"/>
            <a:r>
              <a:rPr lang="zh-CN" sz="1800" b="0">
                <a:ea typeface="微软雅黑" panose="020B0503020204020204" pitchFamily="34" charset="-122"/>
              </a:rPr>
              <a:t>图: 温湿度数据转换公式</a:t>
            </a:r>
            <a:endParaRPr lang="zh-CN">
              <a:ea typeface="微软雅黑" panose="020B0503020204020204" pitchFamily="34" charset="-122"/>
            </a:endParaRPr>
          </a:p>
        </p:txBody>
      </p:sp>
    </p:spTree>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871855"/>
            <a:ext cx="11228705" cy="56819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Title 6"/>
          <p:cNvSpPr txBox="1"/>
          <p:nvPr>
            <p:custDataLst>
              <p:tags r:id="rId3"/>
            </p:custDataLst>
          </p:nvPr>
        </p:nvSpPr>
        <p:spPr>
          <a:xfrm>
            <a:off x="739140" y="1216660"/>
            <a:ext cx="4377055" cy="442468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30000"/>
              </a:lnSpc>
              <a:spcBef>
                <a:spcPts val="1000"/>
              </a:spcBef>
              <a:spcAft>
                <a:spcPts val="0"/>
              </a:spcAft>
              <a:buSzPct val="100000"/>
              <a:buFont typeface="Wingdings" panose="05000000000000000000" charset="0"/>
            </a:pPr>
            <a:r>
              <a:rPr lang="zh-CN" sz="24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现在让我们操作！</a:t>
            </a:r>
          </a:p>
          <a:p>
            <a:pPr lvl="0" indent="0" algn="l" fontAlgn="ctr">
              <a:lnSpc>
                <a:spcPct val="130000"/>
              </a:lnSpc>
              <a:spcBef>
                <a:spcPts val="1000"/>
              </a:spcBef>
              <a:spcAft>
                <a:spcPts val="0"/>
              </a:spcAft>
              <a:buSzPct val="100000"/>
              <a:buFont typeface="Wingdings" panose="05000000000000000000" charset="0"/>
            </a:pPr>
            <a:r>
              <a:rPr lang="zh-CN" sz="16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我们再多留意一下数据手册中关于硬件设计的部分，请自己阅读。比如，供电范围，layout建议等。</a:t>
            </a:r>
          </a:p>
          <a:p>
            <a:pPr lvl="0" indent="0" algn="l" fontAlgn="ctr">
              <a:lnSpc>
                <a:spcPct val="130000"/>
              </a:lnSpc>
              <a:spcBef>
                <a:spcPts val="1000"/>
              </a:spcBef>
              <a:spcAft>
                <a:spcPts val="0"/>
              </a:spcAft>
              <a:buSzPct val="100000"/>
              <a:buFont typeface="Wingdings" panose="05000000000000000000" charset="0"/>
            </a:pPr>
            <a:r>
              <a:rPr lang="zh-CN" sz="16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我想强调的是：</a:t>
            </a:r>
          </a:p>
          <a:p>
            <a:pPr lvl="0" indent="0" algn="l" fontAlgn="ctr">
              <a:lnSpc>
                <a:spcPct val="130000"/>
              </a:lnSpc>
              <a:spcBef>
                <a:spcPts val="1000"/>
              </a:spcBef>
              <a:spcAft>
                <a:spcPts val="0"/>
              </a:spcAft>
              <a:buSzPct val="100000"/>
              <a:buFont typeface="Wingdings" panose="05000000000000000000" charset="0"/>
            </a:pPr>
            <a:r>
              <a:rPr lang="zh-CN" sz="2800" b="1" spc="200">
                <a:ln w="3175">
                  <a:noFill/>
                  <a:prstDash val="dash"/>
                </a:ln>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细节、细节、细节</a:t>
            </a:r>
          </a:p>
          <a:p>
            <a:pPr lvl="0" indent="0" algn="l" fontAlgn="ctr">
              <a:lnSpc>
                <a:spcPct val="130000"/>
              </a:lnSpc>
              <a:spcBef>
                <a:spcPts val="1000"/>
              </a:spcBef>
              <a:spcAft>
                <a:spcPts val="0"/>
              </a:spcAft>
              <a:buSzPct val="100000"/>
              <a:buFont typeface="Wingdings" panose="05000000000000000000" charset="0"/>
            </a:pPr>
            <a:r>
              <a:rPr lang="zh-CN" sz="16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我们重新建立一个工程，命名为“sample3”，请自己动手，按照前面“sample2”的介绍再操作一遍，确认能够编译通过。</a:t>
            </a:r>
          </a:p>
        </p:txBody>
      </p:sp>
      <p:pic>
        <p:nvPicPr>
          <p:cNvPr id="4" name="图片 3"/>
          <p:cNvPicPr>
            <a:picLocks noChangeAspect="1"/>
          </p:cNvPicPr>
          <p:nvPr>
            <p:custDataLst>
              <p:tags r:id="rId4"/>
            </p:custDataLst>
          </p:nvPr>
        </p:nvPicPr>
        <p:blipFill rotWithShape="1">
          <a:blip r:embed="rId7"/>
          <a:srcRect t="72" b="72"/>
          <a:stretch>
            <a:fillRect/>
          </a:stretch>
        </p:blipFill>
        <p:spPr>
          <a:xfrm>
            <a:off x="5470944" y="1219200"/>
            <a:ext cx="5142830" cy="4419600"/>
          </a:xfrm>
          <a:custGeom>
            <a:avLst/>
            <a:gdLst/>
            <a:ahLst/>
            <a:cxnLst>
              <a:cxn ang="3">
                <a:pos x="hc" y="t"/>
              </a:cxn>
              <a:cxn ang="cd2">
                <a:pos x="l" y="vc"/>
              </a:cxn>
              <a:cxn ang="cd4">
                <a:pos x="hc" y="b"/>
              </a:cxn>
              <a:cxn ang="0">
                <a:pos x="r" y="vc"/>
              </a:cxn>
            </a:cxnLst>
            <a:rect l="l" t="t" r="r" b="b"/>
            <a:pathLst>
              <a:path w="8640" h="6960">
                <a:moveTo>
                  <a:pt x="0" y="0"/>
                </a:moveTo>
                <a:lnTo>
                  <a:pt x="8640" y="0"/>
                </a:lnTo>
                <a:lnTo>
                  <a:pt x="8640" y="6960"/>
                </a:lnTo>
                <a:lnTo>
                  <a:pt x="0" y="6960"/>
                </a:lnTo>
                <a:lnTo>
                  <a:pt x="0" y="0"/>
                </a:lnTo>
                <a:close/>
              </a:path>
            </a:pathLst>
          </a:custGeom>
        </p:spPr>
      </p:pic>
    </p:spTree>
    <p:custDataLst>
      <p:tags r:id="rId1"/>
    </p:custDataLst>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83005" y="5424805"/>
            <a:ext cx="3181350" cy="368300"/>
          </a:xfrm>
          <a:prstGeom prst="rect">
            <a:avLst/>
          </a:prstGeom>
          <a:noFill/>
          <a:ln w="9525">
            <a:noFill/>
          </a:ln>
        </p:spPr>
        <p:txBody>
          <a:bodyPr wrap="square">
            <a:spAutoFit/>
          </a:bodyPr>
          <a:lstStyle/>
          <a:p>
            <a:pPr algn="ctr">
              <a:buClrTx/>
              <a:buSzTx/>
              <a:buFontTx/>
            </a:pPr>
            <a:r>
              <a:rPr lang="zh-CN" sz="1800" b="0">
                <a:ea typeface="微软雅黑" panose="020B0503020204020204" pitchFamily="34" charset="-122"/>
              </a:rPr>
              <a:t>图:向工程中添加新的文件</a:t>
            </a:r>
          </a:p>
        </p:txBody>
      </p:sp>
      <p:pic>
        <p:nvPicPr>
          <p:cNvPr id="173" name="图片 1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9480" y="1213485"/>
            <a:ext cx="4075430" cy="3761740"/>
          </a:xfrm>
          <a:prstGeom prst="rect">
            <a:avLst/>
          </a:prstGeom>
          <a:noFill/>
          <a:ln>
            <a:solidFill>
              <a:schemeClr val="bg1">
                <a:lumMod val="50000"/>
              </a:schemeClr>
            </a:solidFill>
          </a:ln>
        </p:spPr>
      </p:pic>
      <p:sp>
        <p:nvSpPr>
          <p:cNvPr id="5" name="文本框 4"/>
          <p:cNvSpPr txBox="1"/>
          <p:nvPr/>
        </p:nvSpPr>
        <p:spPr>
          <a:xfrm>
            <a:off x="6699885" y="5424805"/>
            <a:ext cx="3936365" cy="368300"/>
          </a:xfrm>
          <a:prstGeom prst="rect">
            <a:avLst/>
          </a:prstGeom>
          <a:noFill/>
          <a:ln w="9525">
            <a:noFill/>
          </a:ln>
        </p:spPr>
        <p:txBody>
          <a:bodyPr wrap="square">
            <a:spAutoFit/>
          </a:bodyPr>
          <a:lstStyle/>
          <a:p>
            <a:pPr algn="ctr">
              <a:buClrTx/>
              <a:buSzTx/>
              <a:buFontTx/>
            </a:pPr>
            <a:r>
              <a:rPr lang="zh-CN" sz="1800" b="0">
                <a:ea typeface="微软雅黑" panose="020B0503020204020204" pitchFamily="34" charset="-122"/>
              </a:rPr>
              <a:t>图:选择文件类型并且命名新文件</a:t>
            </a:r>
          </a:p>
        </p:txBody>
      </p:sp>
      <p:pic>
        <p:nvPicPr>
          <p:cNvPr id="175" name="图片 175"/>
          <p:cNvPicPr>
            <a:picLocks noChangeAspect="1"/>
          </p:cNvPicPr>
          <p:nvPr/>
        </p:nvPicPr>
        <p:blipFill>
          <a:blip r:embed="rId4"/>
          <a:stretch>
            <a:fillRect/>
          </a:stretch>
        </p:blipFill>
        <p:spPr>
          <a:xfrm>
            <a:off x="6075680" y="1289050"/>
            <a:ext cx="5385435" cy="3442335"/>
          </a:xfrm>
          <a:prstGeom prst="rect">
            <a:avLst/>
          </a:prstGeom>
          <a:ln>
            <a:solidFill>
              <a:schemeClr val="bg1">
                <a:lumMod val="50000"/>
              </a:schemeClr>
            </a:solidFill>
          </a:ln>
        </p:spPr>
      </p:pic>
    </p:spTree>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29765" y="5953125"/>
            <a:ext cx="2276475" cy="368300"/>
          </a:xfrm>
          <a:prstGeom prst="rect">
            <a:avLst/>
          </a:prstGeom>
          <a:noFill/>
          <a:ln w="9525">
            <a:noFill/>
          </a:ln>
        </p:spPr>
        <p:txBody>
          <a:bodyPr wrap="square">
            <a:spAutoFit/>
          </a:bodyPr>
          <a:lstStyle/>
          <a:p>
            <a:pPr algn="ctr">
              <a:buClrTx/>
              <a:buSzTx/>
              <a:buFontTx/>
            </a:pPr>
            <a:r>
              <a:rPr lang="zh-CN" sz="1800" b="0">
                <a:ea typeface="微软雅黑" panose="020B0503020204020204" pitchFamily="34" charset="-122"/>
              </a:rPr>
              <a:t>图：添加新的组</a:t>
            </a:r>
          </a:p>
        </p:txBody>
      </p:sp>
      <p:pic>
        <p:nvPicPr>
          <p:cNvPr id="176" name="图片 1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24940" y="1293495"/>
            <a:ext cx="4159250" cy="4270375"/>
          </a:xfrm>
          <a:prstGeom prst="rect">
            <a:avLst/>
          </a:prstGeom>
          <a:noFill/>
          <a:ln>
            <a:solidFill>
              <a:schemeClr val="bg1">
                <a:lumMod val="50000"/>
              </a:schemeClr>
            </a:solidFill>
          </a:ln>
        </p:spPr>
      </p:pic>
      <p:pic>
        <p:nvPicPr>
          <p:cNvPr id="177" name="图片 177"/>
          <p:cNvPicPr>
            <a:picLocks noChangeAspect="1"/>
          </p:cNvPicPr>
          <p:nvPr/>
        </p:nvPicPr>
        <p:blipFill>
          <a:blip r:embed="rId4"/>
          <a:stretch>
            <a:fillRect/>
          </a:stretch>
        </p:blipFill>
        <p:spPr>
          <a:xfrm>
            <a:off x="7262813" y="1094740"/>
            <a:ext cx="3295015" cy="4667250"/>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5" name="文本框 4"/>
          <p:cNvSpPr txBox="1"/>
          <p:nvPr/>
        </p:nvSpPr>
        <p:spPr>
          <a:xfrm>
            <a:off x="7772400" y="5953125"/>
            <a:ext cx="3580130" cy="368300"/>
          </a:xfrm>
          <a:prstGeom prst="rect">
            <a:avLst/>
          </a:prstGeom>
          <a:noFill/>
          <a:ln w="9525">
            <a:noFill/>
          </a:ln>
        </p:spPr>
        <p:txBody>
          <a:bodyPr wrap="square">
            <a:spAutoFit/>
          </a:bodyPr>
          <a:lstStyle/>
          <a:p>
            <a:pPr algn="ctr">
              <a:buClrTx/>
              <a:buSzTx/>
              <a:buFontTx/>
            </a:pPr>
            <a:r>
              <a:rPr lang="zh-CN" sz="1800" b="0">
                <a:ea typeface="微软雅黑" panose="020B0503020204020204" pitchFamily="34" charset="-122"/>
              </a:rPr>
              <a:t>图：新的组被添加到工程中</a:t>
            </a:r>
          </a:p>
        </p:txBody>
      </p:sp>
    </p:spTree>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图片 180"/>
          <p:cNvPicPr>
            <a:picLocks noChangeAspect="1"/>
          </p:cNvPicPr>
          <p:nvPr/>
        </p:nvPicPr>
        <p:blipFill>
          <a:blip r:embed="rId3"/>
          <a:stretch>
            <a:fillRect/>
          </a:stretch>
        </p:blipFill>
        <p:spPr>
          <a:xfrm>
            <a:off x="1062990" y="292100"/>
            <a:ext cx="2471420" cy="5880100"/>
          </a:xfrm>
          <a:prstGeom prst="rect">
            <a:avLst/>
          </a:prstGeom>
          <a:ln>
            <a:solidFill>
              <a:schemeClr val="bg1">
                <a:lumMod val="50000"/>
              </a:schemeClr>
            </a:solidFill>
          </a:ln>
        </p:spPr>
      </p:pic>
      <p:sp>
        <p:nvSpPr>
          <p:cNvPr id="100" name="文本框 99"/>
          <p:cNvSpPr txBox="1"/>
          <p:nvPr/>
        </p:nvSpPr>
        <p:spPr>
          <a:xfrm>
            <a:off x="1062990" y="6330950"/>
            <a:ext cx="1673860" cy="368300"/>
          </a:xfrm>
          <a:prstGeom prst="rect">
            <a:avLst/>
          </a:prstGeom>
          <a:noFill/>
          <a:ln w="9525">
            <a:noFill/>
          </a:ln>
        </p:spPr>
        <p:txBody>
          <a:bodyPr wrap="square">
            <a:spAutoFit/>
          </a:bodyPr>
          <a:lstStyle/>
          <a:p>
            <a:pPr indent="0"/>
            <a:r>
              <a:rPr lang="zh-CN" b="0">
                <a:ea typeface="微软雅黑" panose="020B0503020204020204" pitchFamily="34" charset="-122"/>
              </a:rPr>
              <a:t>图:组中的文件</a:t>
            </a:r>
            <a:endParaRPr lang="zh-CN">
              <a:ea typeface="微软雅黑" panose="020B0503020204020204" pitchFamily="34" charset="-122"/>
            </a:endParaRPr>
          </a:p>
        </p:txBody>
      </p:sp>
      <p:sp>
        <p:nvSpPr>
          <p:cNvPr id="5" name="文本框 4"/>
          <p:cNvSpPr txBox="1"/>
          <p:nvPr/>
        </p:nvSpPr>
        <p:spPr>
          <a:xfrm>
            <a:off x="4165901" y="1830872"/>
            <a:ext cx="7160260" cy="1938020"/>
          </a:xfrm>
          <a:prstGeom prst="rect">
            <a:avLst/>
          </a:prstGeom>
          <a:noFill/>
          <a:ln w="9525">
            <a:noFill/>
          </a:ln>
        </p:spPr>
        <p:txBody>
          <a:bodyPr wrap="square">
            <a:spAutoFit/>
          </a:bodyPr>
          <a:lstStyle/>
          <a:p>
            <a:pPr indent="0">
              <a:lnSpc>
                <a:spcPct val="150000"/>
              </a:lnSpc>
            </a:pPr>
            <a:r>
              <a:rPr lang="zh-CN" sz="1600" b="0" dirty="0">
                <a:ea typeface="微软雅黑" panose="020B0503020204020204" pitchFamily="34" charset="-122"/>
              </a:rPr>
              <a:t>如法炮制，再建个“Startup”组，然后把“Source</a:t>
            </a:r>
            <a:r>
              <a:rPr lang="en-US" sz="1600" b="0" dirty="0">
                <a:latin typeface="微软雅黑" panose="020B0503020204020204" pitchFamily="34" charset="-122"/>
              </a:rPr>
              <a:t> </a:t>
            </a:r>
            <a:r>
              <a:rPr lang="zh-CN" sz="1600" b="0" dirty="0">
                <a:ea typeface="微软雅黑" panose="020B0503020204020204" pitchFamily="34" charset="-122"/>
              </a:rPr>
              <a:t>Group”组改名成“App”组，最终像下面的样子。为了，避免“</a:t>
            </a:r>
            <a:r>
              <a:rPr lang="en-US" sz="1600" b="0" dirty="0">
                <a:latin typeface="微软雅黑" panose="020B0503020204020204" pitchFamily="34" charset="-122"/>
              </a:rPr>
              <a:t>HDC1080_Driver.c</a:t>
            </a:r>
            <a:r>
              <a:rPr lang="zh-CN" sz="1600" b="0" dirty="0">
                <a:ea typeface="微软雅黑" panose="020B0503020204020204" pitchFamily="34" charset="-122"/>
              </a:rPr>
              <a:t>”中的</a:t>
            </a:r>
            <a:r>
              <a:rPr lang="en-US" sz="1600" b="0" dirty="0">
                <a:latin typeface="微软雅黑" panose="020B0503020204020204" pitchFamily="34" charset="-122"/>
              </a:rPr>
              <a:t>driver</a:t>
            </a:r>
            <a:r>
              <a:rPr lang="zh-CN" sz="1600" b="0" dirty="0">
                <a:ea typeface="微软雅黑" panose="020B0503020204020204" pitchFamily="34" charset="-122"/>
              </a:rPr>
              <a:t>和drivers组造成混淆，我把“</a:t>
            </a:r>
            <a:r>
              <a:rPr lang="en-US" sz="1600" b="0" dirty="0">
                <a:latin typeface="微软雅黑" panose="020B0503020204020204" pitchFamily="34" charset="-122"/>
              </a:rPr>
              <a:t>HDC21080_Driver.c</a:t>
            </a:r>
            <a:r>
              <a:rPr lang="zh-CN" sz="1600" b="0" dirty="0">
                <a:ea typeface="微软雅黑" panose="020B0503020204020204" pitchFamily="34" charset="-122"/>
              </a:rPr>
              <a:t>”改成了“</a:t>
            </a:r>
            <a:r>
              <a:rPr lang="en-US" sz="1600" b="0" dirty="0">
                <a:latin typeface="微软雅黑" panose="020B0503020204020204" pitchFamily="34" charset="-122"/>
              </a:rPr>
              <a:t>HDC2080.c</a:t>
            </a:r>
            <a:r>
              <a:rPr lang="zh-CN" sz="1600" b="0" dirty="0">
                <a:ea typeface="微软雅黑" panose="020B0503020204020204" pitchFamily="34" charset="-122"/>
              </a:rPr>
              <a:t>”。这个操作大家自己捣腾一下吧，后面我们就看不到“H</a:t>
            </a:r>
            <a:r>
              <a:rPr lang="en-US" sz="1600" b="0" dirty="0">
                <a:latin typeface="微软雅黑" panose="020B0503020204020204" pitchFamily="34" charset="-122"/>
              </a:rPr>
              <a:t>DC2080_Driver.c</a:t>
            </a:r>
            <a:r>
              <a:rPr lang="zh-CN" sz="1600" b="0" dirty="0">
                <a:ea typeface="微软雅黑" panose="020B0503020204020204" pitchFamily="34" charset="-122"/>
              </a:rPr>
              <a:t>”文件了啊。顺便，我们把“Target</a:t>
            </a:r>
            <a:r>
              <a:rPr lang="en-US" sz="1600" b="0" dirty="0">
                <a:latin typeface="微软雅黑" panose="020B0503020204020204" pitchFamily="34" charset="-122"/>
              </a:rPr>
              <a:t> </a:t>
            </a:r>
            <a:r>
              <a:rPr lang="zh-CN" sz="1600" b="0" dirty="0">
                <a:ea typeface="微软雅黑" panose="020B0503020204020204" pitchFamily="34" charset="-122"/>
              </a:rPr>
              <a:t>1”也改成“sample3”，自己搞啊。</a:t>
            </a:r>
            <a:endParaRPr lang="zh-CN" altLang="en-US" sz="1600" dirty="0"/>
          </a:p>
        </p:txBody>
      </p:sp>
    </p:spTree>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sym typeface="+mn-ea"/>
              </a:rPr>
              <a:t>2.10.1</a:t>
            </a:r>
            <a:r>
              <a:rPr lang="en-US" sz="2800" dirty="0">
                <a:solidFill>
                  <a:srgbClr val="202020"/>
                </a:solidFill>
                <a:latin typeface="微软雅黑" panose="020B0503020204020204" pitchFamily="34" charset="-122"/>
                <a:ea typeface="微软雅黑" panose="020B0503020204020204" pitchFamily="34" charset="-122"/>
              </a:rPr>
              <a:t>  </a:t>
            </a:r>
            <a:r>
              <a:rPr lang="zh-CN" sz="2800">
                <a:ea typeface="微软雅黑" panose="020B0503020204020204" pitchFamily="34" charset="-122"/>
                <a:sym typeface="+mn-ea"/>
              </a:rPr>
              <a:t>梳理一下软件架构</a:t>
            </a:r>
          </a:p>
        </p:txBody>
      </p:sp>
      <p:sp>
        <p:nvSpPr>
          <p:cNvPr id="3" name="文本框 2"/>
          <p:cNvSpPr txBox="1"/>
          <p:nvPr/>
        </p:nvSpPr>
        <p:spPr>
          <a:xfrm>
            <a:off x="3864376" y="5489257"/>
            <a:ext cx="3462020" cy="368300"/>
          </a:xfrm>
          <a:prstGeom prst="rect">
            <a:avLst/>
          </a:prstGeom>
          <a:noFill/>
          <a:ln w="9525">
            <a:noFill/>
          </a:ln>
        </p:spPr>
        <p:txBody>
          <a:bodyPr wrap="square">
            <a:spAutoFit/>
          </a:bodyPr>
          <a:lstStyle/>
          <a:p>
            <a:pPr algn="ctr">
              <a:buClrTx/>
              <a:buSzTx/>
              <a:buFontTx/>
            </a:pPr>
            <a:r>
              <a:rPr lang="zh-CN" sz="1800" b="0">
                <a:ea typeface="微软雅黑" panose="020B0503020204020204" pitchFamily="34" charset="-122"/>
              </a:rPr>
              <a:t>图:最简单的单片机软件架构</a:t>
            </a:r>
          </a:p>
        </p:txBody>
      </p:sp>
      <p:pic>
        <p:nvPicPr>
          <p:cNvPr id="174" name="图片 174"/>
          <p:cNvPicPr>
            <a:picLocks noChangeAspect="1"/>
          </p:cNvPicPr>
          <p:nvPr>
            <p:custDataLst>
              <p:tags r:id="rId1"/>
            </p:custDataLst>
          </p:nvPr>
        </p:nvPicPr>
        <p:blipFill>
          <a:blip r:embed="rId4"/>
          <a:stretch>
            <a:fillRect/>
          </a:stretch>
        </p:blipFill>
        <p:spPr>
          <a:xfrm>
            <a:off x="3310021" y="1723707"/>
            <a:ext cx="5095240" cy="3410585"/>
          </a:xfrm>
          <a:prstGeom prst="rect">
            <a:avLst/>
          </a:prstGeom>
        </p:spPr>
      </p:pic>
    </p:spTree>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70453" y="1020318"/>
            <a:ext cx="10996246" cy="5181600"/>
          </a:xfrm>
          <a:prstGeom prst="rect">
            <a:avLst/>
          </a:prstGeom>
          <a:solidFill>
            <a:schemeClr val="bg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597874" y="838200"/>
            <a:ext cx="10996246" cy="5181600"/>
          </a:xfrm>
          <a:prstGeom prst="rect">
            <a:avLst/>
          </a:prstGeom>
          <a:solidFill>
            <a:schemeClr val="bg1"/>
          </a:solidFill>
          <a:ln w="76200">
            <a:solidFill>
              <a:srgbClr val="D2DD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p:nvPr>
            <p:custDataLst>
              <p:tags r:id="rId4"/>
            </p:custDataLst>
          </p:nvPr>
        </p:nvGrpSpPr>
        <p:grpSpPr>
          <a:xfrm>
            <a:off x="10140156" y="383059"/>
            <a:ext cx="1871985" cy="1488604"/>
            <a:chOff x="10203656" y="383059"/>
            <a:chExt cx="1871985" cy="1488604"/>
          </a:xfrm>
        </p:grpSpPr>
        <p:sp>
          <p:nvSpPr>
            <p:cNvPr id="10" name="矩形 9"/>
            <p:cNvSpPr/>
            <p:nvPr>
              <p:custDataLst>
                <p:tags r:id="rId12"/>
              </p:custDataLst>
            </p:nvPr>
          </p:nvSpPr>
          <p:spPr>
            <a:xfrm>
              <a:off x="11880999" y="383059"/>
              <a:ext cx="194642" cy="1946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a:stCxn id="10" idx="1"/>
            </p:cNvCxnSpPr>
            <p:nvPr>
              <p:custDataLst>
                <p:tags r:id="rId13"/>
              </p:custDataLst>
            </p:nvPr>
          </p:nvCxnSpPr>
          <p:spPr>
            <a:xfrm flipH="1">
              <a:off x="10203656" y="480380"/>
              <a:ext cx="1677343" cy="633"/>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p:cNvCxnSpPr>
            <p:nvPr>
              <p:custDataLst>
                <p:tags r:id="rId14"/>
              </p:custDataLst>
            </p:nvPr>
          </p:nvCxnSpPr>
          <p:spPr>
            <a:xfrm>
              <a:off x="11978320" y="577701"/>
              <a:ext cx="8893" cy="1293962"/>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custDataLst>
              <p:tags r:id="rId5"/>
            </p:custDataLst>
          </p:nvPr>
        </p:nvGrpSpPr>
        <p:grpSpPr>
          <a:xfrm rot="10800000">
            <a:off x="175574" y="5093380"/>
            <a:ext cx="1871985" cy="1488604"/>
            <a:chOff x="10203656" y="383059"/>
            <a:chExt cx="1871985" cy="1488604"/>
          </a:xfrm>
        </p:grpSpPr>
        <p:sp>
          <p:nvSpPr>
            <p:cNvPr id="17" name="矩形 16"/>
            <p:cNvSpPr/>
            <p:nvPr>
              <p:custDataLst>
                <p:tags r:id="rId9"/>
              </p:custDataLst>
            </p:nvPr>
          </p:nvSpPr>
          <p:spPr>
            <a:xfrm>
              <a:off x="11880999" y="383059"/>
              <a:ext cx="194642" cy="1946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 name="直接连接符 17"/>
            <p:cNvCxnSpPr>
              <a:stCxn id="17" idx="1"/>
            </p:cNvCxnSpPr>
            <p:nvPr>
              <p:custDataLst>
                <p:tags r:id="rId10"/>
              </p:custDataLst>
            </p:nvPr>
          </p:nvCxnSpPr>
          <p:spPr>
            <a:xfrm flipH="1">
              <a:off x="10203656" y="480380"/>
              <a:ext cx="1677343" cy="633"/>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7" idx="2"/>
            </p:cNvCxnSpPr>
            <p:nvPr>
              <p:custDataLst>
                <p:tags r:id="rId11"/>
              </p:custDataLst>
            </p:nvPr>
          </p:nvCxnSpPr>
          <p:spPr>
            <a:xfrm>
              <a:off x="11978320" y="577701"/>
              <a:ext cx="8893" cy="1293962"/>
            </a:xfrm>
            <a:prstGeom prst="line">
              <a:avLst/>
            </a:prstGeom>
            <a:ln>
              <a:solidFill>
                <a:schemeClr val="accent1">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custDataLst>
              <p:tags r:id="rId6"/>
            </p:custDataLst>
          </p:nvPr>
        </p:nvSpPr>
        <p:spPr>
          <a:xfrm>
            <a:off x="1424183" y="2112429"/>
            <a:ext cx="9343629" cy="386861"/>
          </a:xfrm>
          <a:prstGeom prst="rect">
            <a:avLst/>
          </a:prstGeom>
          <a:noFill/>
        </p:spPr>
        <p:txBody>
          <a:bodyPr wrap="square" lIns="91440" tIns="45720" rIns="91440" bIns="45720" rtlCol="0" anchor="ctr">
            <a:normAutofit/>
          </a:bodyPr>
          <a:lstStyle>
            <a:defPPr>
              <a:defRPr lang="zh-CN"/>
            </a:defPPr>
            <a:lvl1pPr fontAlgn="auto">
              <a:lnSpc>
                <a:spcPct val="130000"/>
              </a:lnSpc>
              <a:spcAft>
                <a:spcPts val="1000"/>
              </a:spcAft>
              <a:defRPr sz="1600" spc="150"/>
            </a:lvl1pPr>
          </a:lstStyle>
          <a:p>
            <a:pPr marL="0" lvl="0" indent="0" algn="ctr">
              <a:lnSpc>
                <a:spcPct val="110000"/>
              </a:lnSpc>
              <a:spcBef>
                <a:spcPts val="0"/>
              </a:spcBef>
              <a:spcAft>
                <a:spcPts val="200"/>
              </a:spcAft>
              <a:buSzPct val="100000"/>
            </a:pPr>
            <a:r>
              <a:rPr lang="zh-CN" sz="1800">
                <a:solidFill>
                  <a:schemeClr val="tx1">
                    <a:lumMod val="75000"/>
                    <a:lumOff val="25000"/>
                  </a:schemeClr>
                </a:solidFill>
                <a:latin typeface="Arial" panose="020B0604020202020204" pitchFamily="34" charset="0"/>
                <a:ea typeface="微软雅黑" panose="020B0503020204020204" pitchFamily="34" charset="-122"/>
              </a:rPr>
              <a:t>当我们要从无到有实现一个新功能时，需要注意几个问题。</a:t>
            </a:r>
          </a:p>
        </p:txBody>
      </p:sp>
      <p:sp>
        <p:nvSpPr>
          <p:cNvPr id="6" name="矩形 5"/>
          <p:cNvSpPr/>
          <p:nvPr>
            <p:custDataLst>
              <p:tags r:id="rId7"/>
            </p:custDataLst>
          </p:nvPr>
        </p:nvSpPr>
        <p:spPr>
          <a:xfrm>
            <a:off x="1424182" y="2633075"/>
            <a:ext cx="9343629" cy="2845511"/>
          </a:xfrm>
          <a:prstGeom prst="rect">
            <a:avLst/>
          </a:prstGeom>
        </p:spPr>
        <p:txBody>
          <a:bodyPr lIns="91440" tIns="45720" rIns="91440" bIns="4572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a:lnSpc>
                <a:spcPct val="170000"/>
              </a:lnSpc>
              <a:spcBef>
                <a:spcPts val="0"/>
              </a:spcBef>
              <a:spcAft>
                <a:spcPts val="400"/>
              </a:spcAft>
              <a:buClr>
                <a:schemeClr val="accent1"/>
              </a:buClr>
              <a:buSzPct val="100000"/>
              <a:buFont typeface="Wingdings" panose="05000000000000000000" pitchFamily="2" charset="2"/>
              <a:buChar char="u"/>
            </a:pPr>
            <a:r>
              <a:rPr lang="en-US" spc="15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把功能定义到哪个管脚上？</a:t>
            </a:r>
          </a:p>
          <a:p>
            <a:pPr marL="285750" lvl="0" indent="-285750" algn="l">
              <a:lnSpc>
                <a:spcPct val="170000"/>
              </a:lnSpc>
              <a:spcBef>
                <a:spcPts val="0"/>
              </a:spcBef>
              <a:spcAft>
                <a:spcPts val="400"/>
              </a:spcAft>
              <a:buClr>
                <a:schemeClr val="accent1"/>
              </a:buClr>
              <a:buSzPct val="100000"/>
              <a:buFont typeface="Wingdings" panose="05000000000000000000" pitchFamily="2" charset="2"/>
              <a:buChar char="u"/>
            </a:pPr>
            <a:r>
              <a:rPr lang="en-US" spc="15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相关功能的时钟配置了吗？</a:t>
            </a:r>
          </a:p>
          <a:p>
            <a:pPr marL="285750" lvl="0" indent="-285750" algn="l">
              <a:lnSpc>
                <a:spcPct val="170000"/>
              </a:lnSpc>
              <a:spcBef>
                <a:spcPts val="0"/>
              </a:spcBef>
              <a:spcAft>
                <a:spcPts val="400"/>
              </a:spcAft>
              <a:buClr>
                <a:schemeClr val="accent1"/>
              </a:buClr>
              <a:buSzPct val="100000"/>
              <a:buFont typeface="Wingdings" panose="05000000000000000000" pitchFamily="2" charset="2"/>
              <a:buChar char="u"/>
            </a:pPr>
            <a:r>
              <a:rPr lang="en-US" spc="15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相关的功能需要用到哪些中断？</a:t>
            </a:r>
          </a:p>
          <a:p>
            <a:pPr marL="285750" lvl="0" indent="-285750" algn="l">
              <a:lnSpc>
                <a:spcPct val="170000"/>
              </a:lnSpc>
              <a:spcBef>
                <a:spcPts val="0"/>
              </a:spcBef>
              <a:spcAft>
                <a:spcPts val="400"/>
              </a:spcAft>
              <a:buClr>
                <a:schemeClr val="accent1"/>
              </a:buClr>
              <a:buSzPct val="100000"/>
              <a:buFont typeface="Wingdings" panose="05000000000000000000" pitchFamily="2" charset="2"/>
              <a:buChar char="u"/>
            </a:pPr>
            <a:r>
              <a:rPr lang="en-US" spc="15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相关的功能怎么初始化？</a:t>
            </a:r>
          </a:p>
          <a:p>
            <a:pPr marL="285750" lvl="0" indent="-285750" algn="l">
              <a:lnSpc>
                <a:spcPct val="170000"/>
              </a:lnSpc>
              <a:spcBef>
                <a:spcPts val="0"/>
              </a:spcBef>
              <a:spcAft>
                <a:spcPts val="400"/>
              </a:spcAft>
              <a:buClr>
                <a:schemeClr val="accent1"/>
              </a:buClr>
              <a:buSzPct val="100000"/>
              <a:buFont typeface="Wingdings" panose="05000000000000000000" pitchFamily="2" charset="2"/>
              <a:buChar char="u"/>
            </a:pPr>
            <a:r>
              <a:rPr lang="en-US" spc="15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相关的功能如何收发数据？</a:t>
            </a:r>
          </a:p>
          <a:p>
            <a:pPr marL="285750" lvl="0" indent="-285750" algn="l">
              <a:lnSpc>
                <a:spcPct val="170000"/>
              </a:lnSpc>
              <a:spcBef>
                <a:spcPts val="0"/>
              </a:spcBef>
              <a:spcAft>
                <a:spcPts val="400"/>
              </a:spcAft>
              <a:buClr>
                <a:schemeClr val="accent1"/>
              </a:buClr>
              <a:buSzPct val="100000"/>
              <a:buFont typeface="Wingdings" panose="05000000000000000000" pitchFamily="2" charset="2"/>
              <a:buChar char="u"/>
            </a:pPr>
            <a:r>
              <a:rPr lang="en-US" spc="15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是否有必要启用DMA？</a:t>
            </a:r>
          </a:p>
        </p:txBody>
      </p:sp>
      <p:sp>
        <p:nvSpPr>
          <p:cNvPr id="3" name="文本框 2"/>
          <p:cNvSpPr txBox="1"/>
          <p:nvPr>
            <p:custDataLst>
              <p:tags r:id="rId8"/>
            </p:custDataLst>
          </p:nvPr>
        </p:nvSpPr>
        <p:spPr>
          <a:xfrm>
            <a:off x="1424818" y="1223115"/>
            <a:ext cx="9343629" cy="648896"/>
          </a:xfrm>
          <a:prstGeom prst="rect">
            <a:avLst/>
          </a:prstGeom>
          <a:noFill/>
        </p:spPr>
        <p:txBody>
          <a:bodyPr wrap="square" lIns="91440" tIns="45720" rIns="91440" bIns="45720" rtlCol="0">
            <a:normAutofit fontScale="97500"/>
          </a:bodyPr>
          <a:lstStyle>
            <a:defPPr>
              <a:defRPr lang="zh-CN"/>
            </a:defPPr>
            <a:lvl1pPr algn="ctr">
              <a:defRPr sz="3600" b="1" spc="300">
                <a:solidFill>
                  <a:schemeClr val="tx1">
                    <a:lumMod val="85000"/>
                    <a:lumOff val="15000"/>
                  </a:schemeClr>
                </a:solidFill>
                <a:latin typeface="Arial" panose="020B0604020202020204" pitchFamily="34" charset="0"/>
                <a:ea typeface="微软雅黑" panose="020B0503020204020204" pitchFamily="34" charset="-122"/>
              </a:defRPr>
            </a:lvl1pPr>
          </a:lstStyle>
          <a:p>
            <a:pPr marL="0" indent="0" algn="ctr">
              <a:lnSpc>
                <a:spcPct val="100000"/>
              </a:lnSpc>
              <a:spcBef>
                <a:spcPts val="0"/>
              </a:spcBef>
              <a:spcAft>
                <a:spcPts val="0"/>
              </a:spcAft>
              <a:buSzPct val="100000"/>
              <a:buNone/>
            </a:pPr>
            <a:r>
              <a:rPr lang="en-US" sz="3600" dirty="0">
                <a:solidFill>
                  <a:schemeClr val="tx1"/>
                </a:solidFill>
                <a:latin typeface="微软雅黑" panose="020B0503020204020204" pitchFamily="34" charset="-122"/>
                <a:cs typeface="微软雅黑" panose="020B0503020204020204" pitchFamily="34" charset="-122"/>
                <a:sym typeface="+mn-ea"/>
              </a:rPr>
              <a:t>2.10.1 </a:t>
            </a:r>
            <a:r>
              <a:rPr lang="zh-CN" altLang="en-US" sz="3600" dirty="0">
                <a:solidFill>
                  <a:schemeClr val="tx1"/>
                </a:solidFill>
                <a:latin typeface="微软雅黑" panose="020B0503020204020204" pitchFamily="34" charset="-122"/>
                <a:cs typeface="微软雅黑" panose="020B0503020204020204" pitchFamily="34" charset="-122"/>
                <a:sym typeface="+mn-ea"/>
              </a:rPr>
              <a:t>改造代码的</a:t>
            </a:r>
            <a:r>
              <a:rPr lang="en-US" altLang="zh-CN" sz="3600" dirty="0">
                <a:solidFill>
                  <a:schemeClr val="tx1"/>
                </a:solidFill>
                <a:latin typeface="微软雅黑" panose="020B0503020204020204" pitchFamily="34" charset="-122"/>
                <a:cs typeface="微软雅黑" panose="020B0503020204020204" pitchFamily="34" charset="-122"/>
                <a:sym typeface="+mn-ea"/>
              </a:rPr>
              <a:t>Tips</a:t>
            </a:r>
          </a:p>
        </p:txBody>
      </p:sp>
    </p:spTree>
    <p:custDataLst>
      <p:tags r:id="rId1"/>
    </p:custData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72089" y="4938395"/>
            <a:ext cx="4321810" cy="337185"/>
          </a:xfrm>
          <a:prstGeom prst="rect">
            <a:avLst/>
          </a:prstGeom>
          <a:noFill/>
          <a:ln w="9525">
            <a:noFill/>
          </a:ln>
        </p:spPr>
        <p:txBody>
          <a:bodyPr wrap="square">
            <a:spAutoFit/>
          </a:bodyPr>
          <a:lstStyle/>
          <a:p>
            <a:pPr indent="0" algn="ct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图:HDC</a:t>
            </a:r>
            <a:r>
              <a:rPr lang="en-US" altLang="zh-CN" sz="1600" b="0" spc="150" dirty="0">
                <a:solidFill>
                  <a:schemeClr val="tx1">
                    <a:lumMod val="75000"/>
                    <a:lumOff val="25000"/>
                  </a:schemeClr>
                </a:solidFill>
                <a:latin typeface="Arial" panose="020B0604020202020204" pitchFamily="34" charset="0"/>
                <a:ea typeface="微软雅黑" panose="020B0503020204020204" pitchFamily="34" charset="-122"/>
              </a:rPr>
              <a:t>2</a:t>
            </a: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080.c文件的开头</a:t>
            </a:r>
            <a:endParaRPr lang="zh-CN" sz="16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4" name="文本框 3"/>
          <p:cNvSpPr txBox="1"/>
          <p:nvPr/>
        </p:nvSpPr>
        <p:spPr>
          <a:xfrm>
            <a:off x="6472555" y="4938394"/>
            <a:ext cx="4321810" cy="337185"/>
          </a:xfrm>
          <a:prstGeom prst="rect">
            <a:avLst/>
          </a:prstGeom>
          <a:noFill/>
          <a:ln w="9525">
            <a:noFill/>
          </a:ln>
        </p:spPr>
        <p:txBody>
          <a:bodyPr wrap="square">
            <a:spAutoFit/>
          </a:bodyPr>
          <a:lstStyle/>
          <a:p>
            <a:pPr indent="0" algn="ct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图:</a:t>
            </a:r>
            <a:r>
              <a:rPr lang="en-US" altLang="zh-CN" sz="1600" b="0" spc="150" dirty="0">
                <a:solidFill>
                  <a:schemeClr val="tx1">
                    <a:lumMod val="75000"/>
                    <a:lumOff val="25000"/>
                  </a:schemeClr>
                </a:solidFill>
                <a:latin typeface="Arial" panose="020B0604020202020204" pitchFamily="34" charset="0"/>
                <a:ea typeface="微软雅黑" panose="020B0503020204020204" pitchFamily="34" charset="-122"/>
              </a:rPr>
              <a:t>at32_board</a:t>
            </a: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a:t>
            </a:r>
            <a:r>
              <a:rPr lang="en-US" altLang="zh-CN" sz="1600" b="0" spc="150" dirty="0">
                <a:solidFill>
                  <a:schemeClr val="tx1">
                    <a:lumMod val="75000"/>
                    <a:lumOff val="25000"/>
                  </a:schemeClr>
                </a:solidFill>
                <a:latin typeface="Arial" panose="020B0604020202020204" pitchFamily="34" charset="0"/>
                <a:ea typeface="微软雅黑" panose="020B0503020204020204" pitchFamily="34" charset="-122"/>
              </a:rPr>
              <a:t>h</a:t>
            </a: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文件的宏定义</a:t>
            </a:r>
          </a:p>
        </p:txBody>
      </p:sp>
      <p:pic>
        <p:nvPicPr>
          <p:cNvPr id="6" name="图片 5">
            <a:extLst>
              <a:ext uri="{FF2B5EF4-FFF2-40B4-BE49-F238E27FC236}">
                <a16:creationId xmlns:a16="http://schemas.microsoft.com/office/drawing/2014/main" id="{10C7C22D-DA9E-4D52-BD93-70B152E6FDBB}"/>
              </a:ext>
            </a:extLst>
          </p:cNvPr>
          <p:cNvPicPr/>
          <p:nvPr/>
        </p:nvPicPr>
        <p:blipFill>
          <a:blip r:embed="rId3">
            <a:clrChange>
              <a:clrFrom>
                <a:srgbClr val="FFFFFF"/>
              </a:clrFrom>
              <a:clrTo>
                <a:srgbClr val="FFFFFF">
                  <a:alpha val="0"/>
                </a:srgbClr>
              </a:clrTo>
            </a:clrChange>
          </a:blip>
          <a:stretch>
            <a:fillRect/>
          </a:stretch>
        </p:blipFill>
        <p:spPr>
          <a:xfrm>
            <a:off x="254000" y="1551840"/>
            <a:ext cx="5408864" cy="3302100"/>
          </a:xfrm>
          <a:prstGeom prst="rect">
            <a:avLst/>
          </a:prstGeom>
        </p:spPr>
      </p:pic>
      <p:pic>
        <p:nvPicPr>
          <p:cNvPr id="7" name="图片 6">
            <a:extLst>
              <a:ext uri="{FF2B5EF4-FFF2-40B4-BE49-F238E27FC236}">
                <a16:creationId xmlns:a16="http://schemas.microsoft.com/office/drawing/2014/main" id="{3C5D12A1-E14C-4405-AD80-14900E5B0515}"/>
              </a:ext>
            </a:extLst>
          </p:cNvPr>
          <p:cNvPicPr/>
          <p:nvPr/>
        </p:nvPicPr>
        <p:blipFill>
          <a:blip r:embed="rId4">
            <a:clrChange>
              <a:clrFrom>
                <a:srgbClr val="FFFFFF"/>
              </a:clrFrom>
              <a:clrTo>
                <a:srgbClr val="FFFFFF">
                  <a:alpha val="0"/>
                </a:srgbClr>
              </a:clrTo>
            </a:clrChange>
          </a:blip>
          <a:stretch>
            <a:fillRect/>
          </a:stretch>
        </p:blipFill>
        <p:spPr>
          <a:xfrm>
            <a:off x="5997976" y="1379621"/>
            <a:ext cx="5881203" cy="3474319"/>
          </a:xfrm>
          <a:prstGeom prst="rect">
            <a:avLst/>
          </a:prstGeom>
        </p:spPr>
      </p:pic>
    </p:spTree>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2"/>
            </p:custDataLst>
          </p:nvPr>
        </p:nvCxnSpPr>
        <p:spPr>
          <a:xfrm>
            <a:off x="493059" y="622007"/>
            <a:ext cx="11181975" cy="0"/>
          </a:xfrm>
          <a:prstGeom prst="line">
            <a:avLst/>
          </a:prstGeom>
          <a:ln w="12700">
            <a:solidFill>
              <a:srgbClr val="BFBFBF"/>
            </a:solidFill>
            <a:prstDash val="solid"/>
          </a:ln>
        </p:spPr>
        <p:style>
          <a:lnRef idx="1">
            <a:srgbClr val="266CBA"/>
          </a:lnRef>
          <a:fillRef idx="0">
            <a:srgbClr val="266CBA"/>
          </a:fillRef>
          <a:effectRef idx="0">
            <a:srgbClr val="266CBA"/>
          </a:effectRef>
          <a:fontRef idx="minor">
            <a:srgbClr val="000000"/>
          </a:fontRef>
        </p:style>
      </p:cxnSp>
      <p:sp>
        <p:nvSpPr>
          <p:cNvPr id="6" name="任意多边形: 形状 21"/>
          <p:cNvSpPr/>
          <p:nvPr>
            <p:custDataLst>
              <p:tags r:id="rId3"/>
            </p:custDataLst>
          </p:nvPr>
        </p:nvSpPr>
        <p:spPr>
          <a:xfrm rot="7318264">
            <a:off x="5036211" y="2742464"/>
            <a:ext cx="225942" cy="5506892"/>
          </a:xfrm>
          <a:custGeom>
            <a:avLst/>
            <a:gdLst>
              <a:gd name="connsiteX0" fmla="*/ 0 w 225942"/>
              <a:gd name="connsiteY0" fmla="*/ 5506892 h 5506892"/>
              <a:gd name="connsiteX1" fmla="*/ 0 w 225942"/>
              <a:gd name="connsiteY1" fmla="*/ 0 h 5506892"/>
              <a:gd name="connsiteX2" fmla="*/ 225942 w 225942"/>
              <a:gd name="connsiteY2" fmla="*/ 361990 h 5506892"/>
              <a:gd name="connsiteX3" fmla="*/ 225942 w 225942"/>
              <a:gd name="connsiteY3" fmla="*/ 5506892 h 5506892"/>
            </a:gdLst>
            <a:ahLst/>
            <a:cxnLst>
              <a:cxn ang="0">
                <a:pos x="connsiteX0" y="connsiteY0"/>
              </a:cxn>
              <a:cxn ang="0">
                <a:pos x="connsiteX1" y="connsiteY1"/>
              </a:cxn>
              <a:cxn ang="0">
                <a:pos x="connsiteX2" y="connsiteY2"/>
              </a:cxn>
              <a:cxn ang="0">
                <a:pos x="connsiteX3" y="connsiteY3"/>
              </a:cxn>
            </a:cxnLst>
            <a:rect l="l" t="t" r="r" b="b"/>
            <a:pathLst>
              <a:path w="225942" h="5506892">
                <a:moveTo>
                  <a:pt x="0" y="5506892"/>
                </a:moveTo>
                <a:lnTo>
                  <a:pt x="0" y="0"/>
                </a:lnTo>
                <a:lnTo>
                  <a:pt x="225942" y="361990"/>
                </a:lnTo>
                <a:lnTo>
                  <a:pt x="225942" y="5506892"/>
                </a:lnTo>
                <a:close/>
              </a:path>
            </a:pathLst>
          </a:custGeom>
          <a:solidFill>
            <a:srgbClr val="54BDF8">
              <a:alpha val="10000"/>
            </a:srgbClr>
          </a:solidFill>
          <a:ln>
            <a:noFill/>
          </a:ln>
        </p:spPr>
        <p:style>
          <a:lnRef idx="2">
            <a:srgbClr val="266CBA">
              <a:shade val="50000"/>
            </a:srgbClr>
          </a:lnRef>
          <a:fillRef idx="1">
            <a:srgbClr val="266CBA"/>
          </a:fillRef>
          <a:effectRef idx="0">
            <a:srgbClr val="266CBA"/>
          </a:effectRef>
          <a:fontRef idx="minor">
            <a:srgbClr val="FFFFFF"/>
          </a:fontRef>
        </p:style>
        <p:txBody>
          <a:bodyPr rtlCol="0" anchor="ctr"/>
          <a:lstStyle/>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7" name="任意多边形: 形状 19"/>
          <p:cNvSpPr/>
          <p:nvPr>
            <p:custDataLst>
              <p:tags r:id="rId4"/>
            </p:custDataLst>
          </p:nvPr>
        </p:nvSpPr>
        <p:spPr>
          <a:xfrm rot="7318264">
            <a:off x="5764097" y="-779973"/>
            <a:ext cx="672094" cy="10381936"/>
          </a:xfrm>
          <a:custGeom>
            <a:avLst/>
            <a:gdLst>
              <a:gd name="connsiteX0" fmla="*/ 0 w 672094"/>
              <a:gd name="connsiteY0" fmla="*/ 10381936 h 10381936"/>
              <a:gd name="connsiteX1" fmla="*/ 0 w 672094"/>
              <a:gd name="connsiteY1" fmla="*/ 0 h 10381936"/>
              <a:gd name="connsiteX2" fmla="*/ 483 w 672094"/>
              <a:gd name="connsiteY2" fmla="*/ 0 h 10381936"/>
              <a:gd name="connsiteX3" fmla="*/ 672094 w 672094"/>
              <a:gd name="connsiteY3" fmla="*/ 1076012 h 10381936"/>
              <a:gd name="connsiteX4" fmla="*/ 672094 w 672094"/>
              <a:gd name="connsiteY4" fmla="*/ 10381936 h 10381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094" h="10381936">
                <a:moveTo>
                  <a:pt x="0" y="10381936"/>
                </a:moveTo>
                <a:lnTo>
                  <a:pt x="0" y="0"/>
                </a:lnTo>
                <a:lnTo>
                  <a:pt x="483" y="0"/>
                </a:lnTo>
                <a:lnTo>
                  <a:pt x="672094" y="1076012"/>
                </a:lnTo>
                <a:lnTo>
                  <a:pt x="672094" y="10381936"/>
                </a:lnTo>
                <a:close/>
              </a:path>
            </a:pathLst>
          </a:custGeom>
          <a:solidFill>
            <a:srgbClr val="71A6E2">
              <a:alpha val="10000"/>
            </a:srgbClr>
          </a:solidFill>
          <a:ln>
            <a:noFill/>
          </a:ln>
        </p:spPr>
        <p:style>
          <a:lnRef idx="2">
            <a:srgbClr val="266CBA">
              <a:shade val="50000"/>
            </a:srgbClr>
          </a:lnRef>
          <a:fillRef idx="1">
            <a:srgbClr val="266CBA"/>
          </a:fillRef>
          <a:effectRef idx="0">
            <a:srgbClr val="266CBA"/>
          </a:effectRef>
          <a:fontRef idx="minor">
            <a:srgbClr val="FFFFFF"/>
          </a:fontRef>
        </p:style>
        <p:txBody>
          <a:bodyPr rtlCol="0" anchor="ctr"/>
          <a:lstStyle/>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cxnSp>
        <p:nvCxnSpPr>
          <p:cNvPr id="8" name="直接连接符 7"/>
          <p:cNvCxnSpPr/>
          <p:nvPr>
            <p:custDataLst>
              <p:tags r:id="rId5"/>
            </p:custDataLst>
          </p:nvPr>
        </p:nvCxnSpPr>
        <p:spPr>
          <a:xfrm>
            <a:off x="610829" y="2979280"/>
            <a:ext cx="5181600" cy="0"/>
          </a:xfrm>
          <a:prstGeom prst="line">
            <a:avLst/>
          </a:prstGeom>
          <a:ln w="12700">
            <a:solidFill>
              <a:srgbClr val="BFBFBF"/>
            </a:solidFill>
            <a:prstDash val="solid"/>
          </a:ln>
        </p:spPr>
        <p:style>
          <a:lnRef idx="1">
            <a:srgbClr val="266CBA"/>
          </a:lnRef>
          <a:fillRef idx="0">
            <a:srgbClr val="266CBA"/>
          </a:fillRef>
          <a:effectRef idx="0">
            <a:srgbClr val="266CBA"/>
          </a:effectRef>
          <a:fontRef idx="minor">
            <a:srgbClr val="000000"/>
          </a:fontRef>
        </p:style>
      </p:cxnSp>
      <p:sp>
        <p:nvSpPr>
          <p:cNvPr id="9" name="装饰矩形"/>
          <p:cNvSpPr/>
          <p:nvPr>
            <p:custDataLst>
              <p:tags r:id="rId6"/>
            </p:custDataLst>
          </p:nvPr>
        </p:nvSpPr>
        <p:spPr>
          <a:xfrm>
            <a:off x="6819855" y="869998"/>
            <a:ext cx="4931410" cy="5413230"/>
          </a:xfrm>
          <a:prstGeom prst="rect">
            <a:avLst/>
          </a:prstGeom>
          <a:solidFill>
            <a:srgbClr val="808080"/>
          </a:solidFill>
          <a:ln>
            <a:noFill/>
          </a:ln>
        </p:spPr>
        <p:style>
          <a:lnRef idx="2">
            <a:srgbClr val="266CBA">
              <a:shade val="50000"/>
            </a:srgbClr>
          </a:lnRef>
          <a:fillRef idx="1">
            <a:srgbClr val="266CBA"/>
          </a:fillRef>
          <a:effectRef idx="0">
            <a:srgbClr val="266CBA"/>
          </a:effectRef>
          <a:fontRef idx="minor">
            <a:srgbClr val="FFFFFF"/>
          </a:fontRef>
        </p:style>
        <p:txBody>
          <a:bodyPr rtlCol="0" anchor="ctr"/>
          <a:lstStyle/>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7"/>
            </p:custDataLst>
          </p:nvPr>
        </p:nvSpPr>
        <p:spPr>
          <a:xfrm>
            <a:off x="609560" y="2133589"/>
            <a:ext cx="5181638" cy="762000"/>
          </a:xfrm>
          <a:prstGeom prst="rect">
            <a:avLst/>
          </a:prstGeom>
          <a:noFill/>
        </p:spPr>
        <p:txBody>
          <a:bodyPr wrap="square" rtlCol="0" anchor="b">
            <a:noAutofit/>
          </a:bodyPr>
          <a:lstStyle/>
          <a:p>
            <a:pPr marL="0" indent="0" algn="l">
              <a:lnSpc>
                <a:spcPct val="100000"/>
              </a:lnSpc>
              <a:spcBef>
                <a:spcPts val="0"/>
              </a:spcBef>
              <a:spcAft>
                <a:spcPts val="0"/>
              </a:spcAft>
              <a:buSzPct val="100000"/>
              <a:buNone/>
            </a:pPr>
            <a:r>
              <a:rPr lang="zh-CN" altLang="en-US" sz="4000" b="1" spc="300" dirty="0">
                <a:solidFill>
                  <a:srgbClr val="4472C4"/>
                </a:solidFill>
                <a:latin typeface="微软雅黑" panose="020B0503020204020204" pitchFamily="34" charset="-122"/>
                <a:ea typeface="微软雅黑" panose="020B0503020204020204" pitchFamily="34" charset="-122"/>
              </a:rPr>
              <a:t>上节总结</a:t>
            </a:r>
            <a:r>
              <a:rPr lang="en-US" altLang="zh-CN" sz="4000" b="1" spc="300" dirty="0">
                <a:solidFill>
                  <a:srgbClr val="4472C4"/>
                </a:solidFill>
                <a:latin typeface="微软雅黑" panose="020B0503020204020204" pitchFamily="34" charset="-122"/>
                <a:ea typeface="微软雅黑" panose="020B0503020204020204" pitchFamily="34" charset="-122"/>
              </a:rPr>
              <a:t>--</a:t>
            </a:r>
            <a:r>
              <a:rPr lang="zh-CN" altLang="en-US" sz="4000" b="1" spc="300" dirty="0">
                <a:solidFill>
                  <a:srgbClr val="4472C4"/>
                </a:solidFill>
                <a:latin typeface="微软雅黑" panose="020B0503020204020204" pitchFamily="34" charset="-122"/>
                <a:ea typeface="微软雅黑" panose="020B0503020204020204" pitchFamily="34" charset="-122"/>
              </a:rPr>
              <a:t>中断</a:t>
            </a:r>
          </a:p>
        </p:txBody>
      </p:sp>
      <p:sp>
        <p:nvSpPr>
          <p:cNvPr id="11" name="Title 6"/>
          <p:cNvSpPr txBox="1"/>
          <p:nvPr>
            <p:custDataLst>
              <p:tags r:id="rId8"/>
            </p:custDataLst>
          </p:nvPr>
        </p:nvSpPr>
        <p:spPr>
          <a:xfrm>
            <a:off x="609600" y="3200400"/>
            <a:ext cx="5181600" cy="220980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spc="2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在嵌入式系统里，中断是“驱动”所有事件的源泉，正如混沌世界的一缕缕微光。</a:t>
            </a:r>
          </a:p>
        </p:txBody>
      </p:sp>
      <p:pic>
        <p:nvPicPr>
          <p:cNvPr id="12" name="图片 11"/>
          <p:cNvPicPr>
            <a:picLocks noChangeAspect="1"/>
          </p:cNvPicPr>
          <p:nvPr>
            <p:custDataLst>
              <p:tags r:id="rId9"/>
            </p:custDataLst>
          </p:nvPr>
        </p:nvPicPr>
        <p:blipFill rotWithShape="1">
          <a:blip r:embed="rId12"/>
          <a:srcRect t="140" b="140"/>
          <a:stretch>
            <a:fillRect/>
          </a:stretch>
        </p:blipFill>
        <p:spPr>
          <a:xfrm>
            <a:off x="6400806" y="723960"/>
            <a:ext cx="5181638" cy="5410079"/>
          </a:xfrm>
          <a:custGeom>
            <a:avLst/>
            <a:gdLst/>
            <a:ahLst/>
            <a:cxnLst>
              <a:cxn ang="3">
                <a:pos x="hc" y="t"/>
              </a:cxn>
              <a:cxn ang="cd2">
                <a:pos x="l" y="vc"/>
              </a:cxn>
              <a:cxn ang="cd4">
                <a:pos x="hc" y="b"/>
              </a:cxn>
              <a:cxn ang="0">
                <a:pos x="r" y="vc"/>
              </a:cxn>
            </a:cxnLst>
            <a:rect l="l" t="t" r="r" b="b"/>
            <a:pathLst>
              <a:path w="8160" h="6000">
                <a:moveTo>
                  <a:pt x="0" y="0"/>
                </a:moveTo>
                <a:lnTo>
                  <a:pt x="8160" y="0"/>
                </a:lnTo>
                <a:lnTo>
                  <a:pt x="8160" y="6000"/>
                </a:lnTo>
                <a:lnTo>
                  <a:pt x="0" y="6000"/>
                </a:lnTo>
                <a:lnTo>
                  <a:pt x="0" y="0"/>
                </a:lnTo>
                <a:close/>
              </a:path>
            </a:pathLst>
          </a:custGeom>
        </p:spPr>
      </p:pic>
    </p:spTree>
    <p:custDataLst>
      <p:tags r:id="rId1"/>
    </p:custData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85308" y="5669064"/>
            <a:ext cx="4321810" cy="337185"/>
          </a:xfrm>
          <a:prstGeom prst="rect">
            <a:avLst/>
          </a:prstGeom>
          <a:noFill/>
          <a:ln w="9525">
            <a:noFill/>
          </a:ln>
        </p:spPr>
        <p:txBody>
          <a:bodyPr wrap="square">
            <a:spAutoFit/>
          </a:bodyPr>
          <a:lstStyle/>
          <a:p>
            <a:pPr indent="0" algn="ct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图:HDC</a:t>
            </a:r>
            <a:r>
              <a:rPr lang="en-US" altLang="zh-CN" sz="1600" b="0" spc="150" dirty="0">
                <a:solidFill>
                  <a:schemeClr val="tx1">
                    <a:lumMod val="75000"/>
                    <a:lumOff val="25000"/>
                  </a:schemeClr>
                </a:solidFill>
                <a:latin typeface="Arial" panose="020B0604020202020204" pitchFamily="34" charset="0"/>
                <a:ea typeface="微软雅黑" panose="020B0503020204020204" pitchFamily="34" charset="-122"/>
              </a:rPr>
              <a:t>2</a:t>
            </a: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080.c中的初始化程序</a:t>
            </a:r>
          </a:p>
        </p:txBody>
      </p:sp>
      <p:pic>
        <p:nvPicPr>
          <p:cNvPr id="6" name="图片 5" descr="手机屏幕截图&#10;&#10;描述已自动生成">
            <a:extLst>
              <a:ext uri="{FF2B5EF4-FFF2-40B4-BE49-F238E27FC236}">
                <a16:creationId xmlns:a16="http://schemas.microsoft.com/office/drawing/2014/main" id="{65EC84C5-2018-46BB-91FD-0DD3FEFC5F23}"/>
              </a:ext>
            </a:extLst>
          </p:cNvPr>
          <p:cNvPicPr/>
          <p:nvPr/>
        </p:nvPicPr>
        <p:blipFill>
          <a:blip r:embed="rId3">
            <a:clrChange>
              <a:clrFrom>
                <a:srgbClr val="FFFFFF"/>
              </a:clrFrom>
              <a:clrTo>
                <a:srgbClr val="FFFFFF">
                  <a:alpha val="0"/>
                </a:srgbClr>
              </a:clrTo>
            </a:clrChange>
          </a:blip>
          <a:stretch>
            <a:fillRect/>
          </a:stretch>
        </p:blipFill>
        <p:spPr>
          <a:xfrm>
            <a:off x="617622" y="851751"/>
            <a:ext cx="4844716" cy="4590582"/>
          </a:xfrm>
          <a:prstGeom prst="rect">
            <a:avLst/>
          </a:prstGeom>
        </p:spPr>
      </p:pic>
      <p:sp>
        <p:nvSpPr>
          <p:cNvPr id="2" name="文本框 1">
            <a:extLst>
              <a:ext uri="{FF2B5EF4-FFF2-40B4-BE49-F238E27FC236}">
                <a16:creationId xmlns:a16="http://schemas.microsoft.com/office/drawing/2014/main" id="{731CFBBE-67FA-466A-A82D-A2EC11462CEC}"/>
              </a:ext>
            </a:extLst>
          </p:cNvPr>
          <p:cNvSpPr txBox="1"/>
          <p:nvPr/>
        </p:nvSpPr>
        <p:spPr>
          <a:xfrm>
            <a:off x="5462338" y="5669063"/>
            <a:ext cx="4321810" cy="337185"/>
          </a:xfrm>
          <a:prstGeom prst="rect">
            <a:avLst/>
          </a:prstGeom>
          <a:noFill/>
          <a:ln w="9525">
            <a:noFill/>
          </a:ln>
        </p:spPr>
        <p:txBody>
          <a:bodyPr wrap="square">
            <a:spAutoFit/>
          </a:bodyPr>
          <a:lstStyle/>
          <a:p>
            <a:pPr indent="0" algn="ct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图:HDC</a:t>
            </a:r>
            <a:r>
              <a:rPr lang="en-US" altLang="zh-CN" sz="1600" b="0" spc="150" dirty="0">
                <a:solidFill>
                  <a:schemeClr val="tx1">
                    <a:lumMod val="75000"/>
                    <a:lumOff val="25000"/>
                  </a:schemeClr>
                </a:solidFill>
                <a:latin typeface="Arial" panose="020B0604020202020204" pitchFamily="34" charset="0"/>
                <a:ea typeface="微软雅黑" panose="020B0503020204020204" pitchFamily="34" charset="-122"/>
              </a:rPr>
              <a:t>2</a:t>
            </a: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080.c中的</a:t>
            </a:r>
            <a:r>
              <a:rPr lang="zh-CN" altLang="en-US" sz="1600" b="0" spc="150" dirty="0">
                <a:solidFill>
                  <a:schemeClr val="tx1">
                    <a:lumMod val="75000"/>
                    <a:lumOff val="25000"/>
                  </a:schemeClr>
                </a:solidFill>
                <a:latin typeface="Arial" panose="020B0604020202020204" pitchFamily="34" charset="0"/>
                <a:ea typeface="微软雅黑" panose="020B0503020204020204" pitchFamily="34" charset="-122"/>
              </a:rPr>
              <a:t>读取</a:t>
            </a:r>
            <a:r>
              <a:rPr lang="zh-CN" sz="1600" b="0" spc="150" dirty="0">
                <a:solidFill>
                  <a:schemeClr val="tx1">
                    <a:lumMod val="75000"/>
                    <a:lumOff val="25000"/>
                  </a:schemeClr>
                </a:solidFill>
                <a:latin typeface="Arial" panose="020B0604020202020204" pitchFamily="34" charset="0"/>
                <a:ea typeface="微软雅黑" panose="020B0503020204020204" pitchFamily="34" charset="-122"/>
              </a:rPr>
              <a:t>程序</a:t>
            </a:r>
          </a:p>
        </p:txBody>
      </p:sp>
      <p:pic>
        <p:nvPicPr>
          <p:cNvPr id="10" name="图片 9">
            <a:extLst>
              <a:ext uri="{FF2B5EF4-FFF2-40B4-BE49-F238E27FC236}">
                <a16:creationId xmlns:a16="http://schemas.microsoft.com/office/drawing/2014/main" id="{60499B69-4D99-447A-872F-CA0934F11620}"/>
              </a:ext>
            </a:extLst>
          </p:cNvPr>
          <p:cNvPicPr/>
          <p:nvPr/>
        </p:nvPicPr>
        <p:blipFill>
          <a:blip r:embed="rId4">
            <a:clrChange>
              <a:clrFrom>
                <a:srgbClr val="FFFFFF"/>
              </a:clrFrom>
              <a:clrTo>
                <a:srgbClr val="FFFFFF">
                  <a:alpha val="0"/>
                </a:srgbClr>
              </a:clrTo>
            </a:clrChange>
          </a:blip>
          <a:stretch>
            <a:fillRect/>
          </a:stretch>
        </p:blipFill>
        <p:spPr>
          <a:xfrm>
            <a:off x="6096000" y="851751"/>
            <a:ext cx="4844716" cy="4590582"/>
          </a:xfrm>
          <a:prstGeom prst="rect">
            <a:avLst/>
          </a:prstGeom>
        </p:spPr>
      </p:pic>
    </p:spTree>
  </p:cSld>
  <p:clrMapOvr>
    <a:masterClrMapping/>
  </p:clrMapOvr>
  <p:transition spd="slow" advClick="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24000"/>
            <a:ext cx="12192000" cy="3962400"/>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8402405" y="1828800"/>
            <a:ext cx="1207008" cy="3352800"/>
          </a:xfrm>
          <a:prstGeom prst="rect">
            <a:avLst/>
          </a:prstGeom>
          <a:noFill/>
        </p:spPr>
        <p:txBody>
          <a:bodyPr vert="eaVert" wrap="square" rtlCol="0" anchor="b">
            <a:noAutofit/>
          </a:bodyPr>
          <a:lstStyle/>
          <a:p>
            <a:pPr marL="0" indent="0" algn="l">
              <a:lnSpc>
                <a:spcPct val="100000"/>
              </a:lnSpc>
              <a:spcBef>
                <a:spcPts val="0"/>
              </a:spcBef>
              <a:spcAft>
                <a:spcPts val="0"/>
              </a:spcAft>
              <a:buSzPct val="100000"/>
              <a:buNone/>
            </a:pPr>
            <a:r>
              <a:rPr lang="zh-CN" altLang="en-US" sz="4400" b="1" spc="300" dirty="0">
                <a:solidFill>
                  <a:schemeClr val="tx1">
                    <a:lumMod val="50000"/>
                    <a:lumOff val="50000"/>
                  </a:schemeClr>
                </a:solidFill>
                <a:latin typeface="微软雅黑" panose="020B0503020204020204" pitchFamily="34" charset="-122"/>
                <a:ea typeface="微软雅黑" panose="020B0503020204020204" pitchFamily="34" charset="-122"/>
              </a:rPr>
              <a:t>下节预告</a:t>
            </a:r>
          </a:p>
        </p:txBody>
      </p:sp>
      <p:pic>
        <p:nvPicPr>
          <p:cNvPr id="4" name="图片 3"/>
          <p:cNvPicPr>
            <a:picLocks noChangeAspect="1"/>
          </p:cNvPicPr>
          <p:nvPr>
            <p:custDataLst>
              <p:tags r:id="rId4"/>
            </p:custDataLst>
          </p:nvPr>
        </p:nvPicPr>
        <p:blipFill rotWithShape="1">
          <a:blip r:embed="rId7"/>
          <a:srcRect t="1854" b="1854"/>
          <a:stretch>
            <a:fillRect/>
          </a:stretch>
        </p:blipFill>
        <p:spPr>
          <a:xfrm>
            <a:off x="2582587" y="1828800"/>
            <a:ext cx="5508073" cy="3352800"/>
          </a:xfrm>
          <a:custGeom>
            <a:avLst/>
            <a:gdLst/>
            <a:ahLst/>
            <a:cxnLst>
              <a:cxn ang="3">
                <a:pos x="hc" y="t"/>
              </a:cxn>
              <a:cxn ang="cd2">
                <a:pos x="l" y="vc"/>
              </a:cxn>
              <a:cxn ang="cd4">
                <a:pos x="hc" y="b"/>
              </a:cxn>
              <a:cxn ang="0">
                <a:pos x="r" y="vc"/>
              </a:cxn>
            </a:cxnLst>
            <a:rect l="l" t="t" r="r" b="b"/>
            <a:pathLst>
              <a:path w="9109" h="5280">
                <a:moveTo>
                  <a:pt x="0" y="0"/>
                </a:moveTo>
                <a:lnTo>
                  <a:pt x="9109" y="0"/>
                </a:lnTo>
                <a:lnTo>
                  <a:pt x="9109" y="5280"/>
                </a:lnTo>
                <a:lnTo>
                  <a:pt x="0" y="5280"/>
                </a:lnTo>
                <a:lnTo>
                  <a:pt x="0" y="0"/>
                </a:lnTo>
                <a:close/>
              </a:path>
            </a:pathLst>
          </a:custGeom>
        </p:spPr>
      </p:pic>
    </p:spTree>
    <p:custDataLst>
      <p:tags r:id="rId1"/>
    </p:custDataLst>
  </p:cSld>
  <p:clrMapOvr>
    <a:masterClrMapping/>
  </p:clrMapOvr>
  <p:transition spd="slow" advClick="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descr="图片包含 墙壁&#10;&#10;自动生成的说明"/>
          <p:cNvPicPr>
            <a:picLocks noChangeAspect="1"/>
          </p:cNvPicPr>
          <p:nvPr userDrawn="1">
            <p:custDataLst>
              <p:tags r:id="rId2"/>
            </p:custDataLst>
          </p:nvPr>
        </p:nvPicPr>
        <p:blipFill rotWithShape="1">
          <a:blip r:embed="rId6"/>
          <a:srcRect t="11675" b="11675"/>
          <a:stretch>
            <a:fillRect/>
          </a:stretch>
        </p:blipFill>
        <p:spPr>
          <a:xfrm>
            <a:off x="464456" y="329484"/>
            <a:ext cx="7271657" cy="6201945"/>
          </a:xfrm>
          <a:prstGeom prst="rect">
            <a:avLst/>
          </a:prstGeom>
        </p:spPr>
      </p:pic>
      <p:sp>
        <p:nvSpPr>
          <p:cNvPr id="2" name="标题 1"/>
          <p:cNvSpPr>
            <a:spLocks noGrp="1"/>
          </p:cNvSpPr>
          <p:nvPr>
            <p:custDataLst>
              <p:tags r:id="rId3"/>
            </p:custDataLst>
          </p:nvPr>
        </p:nvSpPr>
        <p:spPr>
          <a:xfrm>
            <a:off x="9532446" y="844558"/>
            <a:ext cx="968418" cy="4964626"/>
          </a:xfrm>
          <a:prstGeom prst="rect">
            <a:avLst/>
          </a:prstGeom>
        </p:spPr>
        <p:txBody>
          <a:bodyPr vert="eaVert" lIns="90000" tIns="46800" rIns="90000" bIns="46800" rtlCol="0" anchor="ctr" anchorCtr="0">
            <a:normAutofit/>
          </a:bodyPr>
          <a:lstStyle>
            <a:lvl1pPr algn="ctr" defTabSz="914400" rtl="0" eaLnBrk="1" fontAlgn="auto" latinLnBrk="0" hangingPunct="1">
              <a:lnSpc>
                <a:spcPct val="100000"/>
              </a:lnSpc>
              <a:spcBef>
                <a:spcPct val="0"/>
              </a:spcBef>
              <a:buNone/>
              <a:defRPr sz="4800" b="1" u="none" strike="noStrike" kern="1200" cap="none" spc="600" normalizeH="0" baseline="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marL="0" indent="0" algn="ctr">
              <a:lnSpc>
                <a:spcPct val="100000"/>
              </a:lnSpc>
              <a:spcBef>
                <a:spcPts val="0"/>
              </a:spcBef>
              <a:spcAft>
                <a:spcPts val="0"/>
              </a:spcAft>
              <a:buSzPct val="100000"/>
              <a:buNone/>
            </a:pPr>
            <a:r>
              <a:rPr lang="zh-CN" altLang="en-US" sz="4800" dirty="0">
                <a:sym typeface="+mn-ea"/>
              </a:rPr>
              <a:t>谢   谢</a:t>
            </a:r>
          </a:p>
        </p:txBody>
      </p:sp>
    </p:spTree>
    <p:custDataLst>
      <p:tags r:id="rId1"/>
    </p:custData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sz="3200" dirty="0">
                <a:solidFill>
                  <a:srgbClr val="202020"/>
                </a:solidFill>
                <a:latin typeface="微软雅黑" panose="020B0503020204020204" pitchFamily="34" charset="-122"/>
                <a:ea typeface="微软雅黑" panose="020B0503020204020204" pitchFamily="34" charset="-122"/>
              </a:rPr>
              <a:t>外围总线（上）</a:t>
            </a:r>
            <a:endParaRPr lang="en-US" altLang="en-US" sz="3200" dirty="0">
              <a:solidFill>
                <a:srgbClr val="202020"/>
              </a:solidFill>
              <a:latin typeface="微软雅黑" panose="020B0503020204020204" pitchFamily="34" charset="-122"/>
              <a:ea typeface="微软雅黑" panose="020B0503020204020204" pitchFamily="34" charset="-122"/>
            </a:endParaRPr>
          </a:p>
        </p:txBody>
      </p:sp>
      <p:sp>
        <p:nvSpPr>
          <p:cNvPr id="6" name="圆角矩形 5"/>
          <p:cNvSpPr/>
          <p:nvPr>
            <p:custDataLst>
              <p:tags r:id="rId1"/>
            </p:custDataLst>
          </p:nvPr>
        </p:nvSpPr>
        <p:spPr>
          <a:xfrm>
            <a:off x="2667088" y="3139112"/>
            <a:ext cx="731645" cy="1417564"/>
          </a:xfrm>
          <a:prstGeom prst="roundRect">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圆角矩形 6"/>
          <p:cNvSpPr/>
          <p:nvPr>
            <p:custDataLst>
              <p:tags r:id="rId2"/>
            </p:custDataLst>
          </p:nvPr>
        </p:nvSpPr>
        <p:spPr>
          <a:xfrm>
            <a:off x="2675306" y="4453423"/>
            <a:ext cx="320100" cy="1606775"/>
          </a:xfrm>
          <a:prstGeom prst="roundRect">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baseline="-25000" dirty="0">
              <a:latin typeface="Arial" panose="020B0604020202020204" pitchFamily="34" charset="0"/>
              <a:ea typeface="微软雅黑" panose="020B0503020204020204" pitchFamily="34" charset="-122"/>
              <a:sym typeface="Arial" panose="020B0604020202020204" pitchFamily="34" charset="0"/>
            </a:endParaRPr>
          </a:p>
        </p:txBody>
      </p:sp>
      <p:sp>
        <p:nvSpPr>
          <p:cNvPr id="8" name="圆角矩形 7"/>
          <p:cNvSpPr/>
          <p:nvPr>
            <p:custDataLst>
              <p:tags r:id="rId3"/>
            </p:custDataLst>
          </p:nvPr>
        </p:nvSpPr>
        <p:spPr>
          <a:xfrm rot="20318279">
            <a:off x="3148512" y="4427541"/>
            <a:ext cx="320100" cy="482531"/>
          </a:xfrm>
          <a:prstGeom prst="roundRect">
            <a:avLst>
              <a:gd name="adj" fmla="val 29625"/>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baseline="-25000" dirty="0">
              <a:latin typeface="Arial" panose="020B0604020202020204" pitchFamily="34" charset="0"/>
              <a:ea typeface="微软雅黑" panose="020B0503020204020204" pitchFamily="34" charset="-122"/>
              <a:sym typeface="Arial" panose="020B0604020202020204" pitchFamily="34" charset="0"/>
            </a:endParaRPr>
          </a:p>
        </p:txBody>
      </p:sp>
      <p:sp>
        <p:nvSpPr>
          <p:cNvPr id="9" name="圆角矩形 8"/>
          <p:cNvSpPr/>
          <p:nvPr>
            <p:custDataLst>
              <p:tags r:id="rId4"/>
            </p:custDataLst>
          </p:nvPr>
        </p:nvSpPr>
        <p:spPr>
          <a:xfrm>
            <a:off x="3201761" y="4726522"/>
            <a:ext cx="328271" cy="1321174"/>
          </a:xfrm>
          <a:prstGeom prst="roundRect">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baseline="-250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圆角矩形 9"/>
          <p:cNvSpPr/>
          <p:nvPr>
            <p:custDataLst>
              <p:tags r:id="rId5"/>
            </p:custDataLst>
          </p:nvPr>
        </p:nvSpPr>
        <p:spPr>
          <a:xfrm rot="3224468">
            <a:off x="3402760" y="2223549"/>
            <a:ext cx="291498" cy="1385613"/>
          </a:xfrm>
          <a:prstGeom prst="roundRect">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baseline="-250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custDataLst>
              <p:tags r:id="rId6"/>
            </p:custDataLst>
          </p:nvPr>
        </p:nvSpPr>
        <p:spPr>
          <a:xfrm>
            <a:off x="2669887" y="2283016"/>
            <a:ext cx="820301" cy="820301"/>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8" name="直接箭头连接符 17"/>
          <p:cNvCxnSpPr/>
          <p:nvPr>
            <p:custDataLst>
              <p:tags r:id="rId7"/>
            </p:custDataLst>
          </p:nvPr>
        </p:nvCxnSpPr>
        <p:spPr>
          <a:xfrm>
            <a:off x="5301891" y="4299850"/>
            <a:ext cx="945996" cy="0"/>
          </a:xfrm>
          <a:prstGeom prst="straightConnector1">
            <a:avLst/>
          </a:prstGeom>
          <a:ln>
            <a:solidFill>
              <a:sysClr val="window" lastClr="FFFFFF">
                <a:lumMod val="75000"/>
              </a:sysClr>
            </a:solidFill>
            <a:tailEnd type="triangle"/>
          </a:ln>
        </p:spPr>
        <p:style>
          <a:lnRef idx="1">
            <a:srgbClr val="1F74AD"/>
          </a:lnRef>
          <a:fillRef idx="0">
            <a:srgbClr val="1F74AD"/>
          </a:fillRef>
          <a:effectRef idx="0">
            <a:srgbClr val="1F74AD"/>
          </a:effectRef>
          <a:fontRef idx="minor">
            <a:srgbClr val="000000"/>
          </a:fontRef>
        </p:style>
      </p:cxnSp>
      <p:sp>
        <p:nvSpPr>
          <p:cNvPr id="19" name="标题 1"/>
          <p:cNvSpPr txBox="1"/>
          <p:nvPr>
            <p:custDataLst>
              <p:tags r:id="rId8"/>
            </p:custDataLst>
          </p:nvPr>
        </p:nvSpPr>
        <p:spPr>
          <a:xfrm>
            <a:off x="6315075" y="4117975"/>
            <a:ext cx="3233420" cy="472440"/>
          </a:xfrm>
          <a:prstGeom prst="rect">
            <a:avLst/>
          </a:prstGeom>
          <a:noFill/>
        </p:spPr>
        <p:txBody>
          <a:bodyPr wrap="square" lIns="90000" tIns="46800" rIns="90000" bIns="0" rtlCol="0" anchor="b" anchorCtr="0">
            <a:noAutofit/>
          </a:bodyPr>
          <a:lstStyle>
            <a:defPPr>
              <a:defRPr lang="zh-CN"/>
            </a:defPPr>
            <a:lvl1pPr>
              <a:lnSpc>
                <a:spcPct val="130000"/>
              </a:lnSpc>
              <a:defRPr sz="1200"/>
            </a:lvl1pPr>
          </a:lstStyle>
          <a:p>
            <a:pPr>
              <a:lnSpc>
                <a:spcPct val="120000"/>
              </a:lnSpc>
            </a:pPr>
            <a:r>
              <a:rPr lang="zh-CN" altLang="en-US" sz="2400" b="1" spc="300">
                <a:solidFill>
                  <a:srgbClr val="9BBB59"/>
                </a:solidFill>
                <a:latin typeface="Arial" panose="020B0604020202020204" pitchFamily="34" charset="0"/>
                <a:ea typeface="微软雅黑" panose="020B0503020204020204" pitchFamily="34" charset="-122"/>
                <a:cs typeface="+mn-ea"/>
                <a:sym typeface="Arial" panose="020B0604020202020204" pitchFamily="34" charset="0"/>
              </a:rPr>
              <a:t>准备一个新的工程</a:t>
            </a:r>
          </a:p>
        </p:txBody>
      </p:sp>
      <p:cxnSp>
        <p:nvCxnSpPr>
          <p:cNvPr id="21" name="直接箭头连接符 20"/>
          <p:cNvCxnSpPr/>
          <p:nvPr>
            <p:custDataLst>
              <p:tags r:id="rId9"/>
            </p:custDataLst>
          </p:nvPr>
        </p:nvCxnSpPr>
        <p:spPr>
          <a:xfrm>
            <a:off x="5558531" y="3146790"/>
            <a:ext cx="945996" cy="0"/>
          </a:xfrm>
          <a:prstGeom prst="straightConnector1">
            <a:avLst/>
          </a:prstGeom>
          <a:ln>
            <a:solidFill>
              <a:sysClr val="window" lastClr="FFFFFF">
                <a:lumMod val="75000"/>
              </a:sysClr>
            </a:solidFill>
            <a:tailEnd type="triangle"/>
          </a:ln>
        </p:spPr>
        <p:style>
          <a:lnRef idx="1">
            <a:srgbClr val="1F74AD"/>
          </a:lnRef>
          <a:fillRef idx="0">
            <a:srgbClr val="1F74AD"/>
          </a:fillRef>
          <a:effectRef idx="0">
            <a:srgbClr val="1F74AD"/>
          </a:effectRef>
          <a:fontRef idx="minor">
            <a:srgbClr val="000000"/>
          </a:fontRef>
        </p:style>
      </p:cxnSp>
      <p:sp>
        <p:nvSpPr>
          <p:cNvPr id="22" name="标题 1"/>
          <p:cNvSpPr txBox="1"/>
          <p:nvPr>
            <p:custDataLst>
              <p:tags r:id="rId10"/>
            </p:custDataLst>
          </p:nvPr>
        </p:nvSpPr>
        <p:spPr>
          <a:xfrm>
            <a:off x="6571951" y="2964945"/>
            <a:ext cx="3233244" cy="377259"/>
          </a:xfrm>
          <a:prstGeom prst="rect">
            <a:avLst/>
          </a:prstGeom>
          <a:noFill/>
        </p:spPr>
        <p:txBody>
          <a:bodyPr wrap="square" lIns="90000" tIns="46800" rIns="90000" bIns="0" rtlCol="0" anchor="b" anchorCtr="0">
            <a:noAutofit/>
          </a:bodyPr>
          <a:lstStyle>
            <a:defPPr>
              <a:defRPr lang="zh-CN"/>
            </a:defPPr>
            <a:lvl1pPr>
              <a:lnSpc>
                <a:spcPct val="130000"/>
              </a:lnSpc>
              <a:defRPr sz="1200"/>
            </a:lvl1pPr>
          </a:lstStyle>
          <a:p>
            <a:pPr>
              <a:lnSpc>
                <a:spcPct val="120000"/>
              </a:lnSpc>
            </a:pPr>
            <a:r>
              <a:rPr lang="zh-CN" altLang="en-US" sz="2400" b="1" spc="300">
                <a:solidFill>
                  <a:srgbClr val="69A35B"/>
                </a:solidFill>
                <a:latin typeface="Arial" panose="020B0604020202020204" pitchFamily="34" charset="0"/>
                <a:ea typeface="微软雅黑" panose="020B0503020204020204" pitchFamily="34" charset="-122"/>
                <a:cs typeface="+mn-ea"/>
                <a:sym typeface="Arial" panose="020B0604020202020204" pitchFamily="34" charset="0"/>
              </a:rPr>
              <a:t>看一下数据手册</a:t>
            </a:r>
          </a:p>
        </p:txBody>
      </p:sp>
      <p:cxnSp>
        <p:nvCxnSpPr>
          <p:cNvPr id="24" name="直接箭头连接符 23"/>
          <p:cNvCxnSpPr/>
          <p:nvPr>
            <p:custDataLst>
              <p:tags r:id="rId11"/>
            </p:custDataLst>
          </p:nvPr>
        </p:nvCxnSpPr>
        <p:spPr>
          <a:xfrm>
            <a:off x="5134822" y="2054077"/>
            <a:ext cx="945996" cy="0"/>
          </a:xfrm>
          <a:prstGeom prst="straightConnector1">
            <a:avLst/>
          </a:prstGeom>
          <a:ln>
            <a:solidFill>
              <a:sysClr val="window" lastClr="FFFFFF">
                <a:lumMod val="75000"/>
              </a:sysClr>
            </a:solidFill>
            <a:tailEnd type="triangle"/>
          </a:ln>
        </p:spPr>
        <p:style>
          <a:lnRef idx="1">
            <a:srgbClr val="1F74AD"/>
          </a:lnRef>
          <a:fillRef idx="0">
            <a:srgbClr val="1F74AD"/>
          </a:fillRef>
          <a:effectRef idx="0">
            <a:srgbClr val="1F74AD"/>
          </a:effectRef>
          <a:fontRef idx="minor">
            <a:srgbClr val="000000"/>
          </a:fontRef>
        </p:style>
      </p:cxnSp>
      <p:sp>
        <p:nvSpPr>
          <p:cNvPr id="25" name="标题 1"/>
          <p:cNvSpPr txBox="1"/>
          <p:nvPr>
            <p:custDataLst>
              <p:tags r:id="rId12"/>
            </p:custDataLst>
          </p:nvPr>
        </p:nvSpPr>
        <p:spPr>
          <a:xfrm>
            <a:off x="6148241" y="1872231"/>
            <a:ext cx="3238923" cy="377259"/>
          </a:xfrm>
          <a:prstGeom prst="rect">
            <a:avLst/>
          </a:prstGeom>
          <a:noFill/>
        </p:spPr>
        <p:txBody>
          <a:bodyPr wrap="square" lIns="90000" tIns="46800" rIns="90000" bIns="0" rtlCol="0" anchor="b" anchorCtr="0">
            <a:noAutofit/>
          </a:bodyPr>
          <a:lstStyle>
            <a:defPPr>
              <a:defRPr lang="zh-CN"/>
            </a:defPPr>
            <a:lvl1pPr>
              <a:lnSpc>
                <a:spcPct val="130000"/>
              </a:lnSpc>
              <a:defRPr sz="1200"/>
            </a:lvl1pPr>
          </a:lstStyle>
          <a:p>
            <a:pPr>
              <a:lnSpc>
                <a:spcPct val="120000"/>
              </a:lnSpc>
            </a:pPr>
            <a:r>
              <a:rPr lang="zh-CN" altLang="en-US" sz="2400" b="1" spc="300">
                <a:solidFill>
                  <a:srgbClr val="1AA3AA"/>
                </a:solidFill>
                <a:latin typeface="Arial" panose="020B0604020202020204" pitchFamily="34" charset="0"/>
                <a:ea typeface="微软雅黑" panose="020B0503020204020204" pitchFamily="34" charset="-122"/>
                <a:cs typeface="+mn-ea"/>
                <a:sym typeface="Arial" panose="020B0604020202020204" pitchFamily="34" charset="0"/>
              </a:rPr>
              <a:t>看一下原理图</a:t>
            </a:r>
          </a:p>
        </p:txBody>
      </p:sp>
      <p:sp>
        <p:nvSpPr>
          <p:cNvPr id="13" name="圆角矩形 12"/>
          <p:cNvSpPr/>
          <p:nvPr>
            <p:custDataLst>
              <p:tags r:id="rId13"/>
            </p:custDataLst>
          </p:nvPr>
        </p:nvSpPr>
        <p:spPr>
          <a:xfrm rot="21439215">
            <a:off x="4341193" y="3925253"/>
            <a:ext cx="1058472" cy="1071278"/>
          </a:xfrm>
          <a:prstGeom prst="roundRect">
            <a:avLst>
              <a:gd name="adj" fmla="val 18567"/>
            </a:avLst>
          </a:prstGeom>
          <a:solidFill>
            <a:srgbClr val="9BBB59"/>
          </a:solidFill>
          <a:ln>
            <a:solidFill>
              <a:srgbClr val="9BBB59">
                <a:lumMod val="75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en-US" sz="48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12" name="圆角矩形 11"/>
          <p:cNvSpPr/>
          <p:nvPr>
            <p:custDataLst>
              <p:tags r:id="rId14"/>
            </p:custDataLst>
          </p:nvPr>
        </p:nvSpPr>
        <p:spPr>
          <a:xfrm rot="21439215">
            <a:off x="4587699" y="2876355"/>
            <a:ext cx="1058474" cy="1071276"/>
          </a:xfrm>
          <a:prstGeom prst="roundRect">
            <a:avLst>
              <a:gd name="adj" fmla="val 18567"/>
            </a:avLst>
          </a:prstGeom>
          <a:solidFill>
            <a:srgbClr val="69A35B"/>
          </a:solidFill>
          <a:ln>
            <a:solidFill>
              <a:srgbClr val="69A35B">
                <a:lumMod val="75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en-US" altLang="zh-CN" sz="48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48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custDataLst>
              <p:tags r:id="rId15"/>
            </p:custDataLst>
          </p:nvPr>
        </p:nvSpPr>
        <p:spPr>
          <a:xfrm rot="21439215">
            <a:off x="4201084" y="1837456"/>
            <a:ext cx="1058472" cy="1071278"/>
          </a:xfrm>
          <a:prstGeom prst="roundRect">
            <a:avLst>
              <a:gd name="adj" fmla="val 18567"/>
            </a:avLst>
          </a:prstGeom>
          <a:solidFill>
            <a:srgbClr val="1AA3AA"/>
          </a:solidFill>
          <a:ln>
            <a:solidFill>
              <a:srgbClr val="1AA3AA">
                <a:lumMod val="75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en-US" sz="48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35" name="圆角矩形 34"/>
          <p:cNvSpPr/>
          <p:nvPr>
            <p:custDataLst>
              <p:tags r:id="rId16"/>
            </p:custDataLst>
          </p:nvPr>
        </p:nvSpPr>
        <p:spPr>
          <a:xfrm rot="21439215">
            <a:off x="4094690" y="4999443"/>
            <a:ext cx="1058474" cy="1071276"/>
          </a:xfrm>
          <a:prstGeom prst="roundRect">
            <a:avLst>
              <a:gd name="adj" fmla="val 18567"/>
            </a:avLst>
          </a:prstGeom>
          <a:solidFill>
            <a:srgbClr val="FFC000"/>
          </a:solidFill>
          <a:ln>
            <a:solidFill>
              <a:srgbClr val="FFC000">
                <a:lumMod val="75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en-US" altLang="zh-CN" sz="48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48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7" name="直接箭头连接符 36"/>
          <p:cNvCxnSpPr/>
          <p:nvPr>
            <p:custDataLst>
              <p:tags r:id="rId17"/>
            </p:custDataLst>
          </p:nvPr>
        </p:nvCxnSpPr>
        <p:spPr>
          <a:xfrm>
            <a:off x="5134821" y="5548943"/>
            <a:ext cx="945996" cy="0"/>
          </a:xfrm>
          <a:prstGeom prst="straightConnector1">
            <a:avLst/>
          </a:prstGeom>
          <a:ln>
            <a:solidFill>
              <a:sysClr val="window" lastClr="FFFFFF">
                <a:lumMod val="75000"/>
              </a:sysClr>
            </a:solidFill>
            <a:tailEnd type="triangle"/>
          </a:ln>
        </p:spPr>
        <p:style>
          <a:lnRef idx="1">
            <a:srgbClr val="1F74AD"/>
          </a:lnRef>
          <a:fillRef idx="0">
            <a:srgbClr val="1F74AD"/>
          </a:fillRef>
          <a:effectRef idx="0">
            <a:srgbClr val="1F74AD"/>
          </a:effectRef>
          <a:fontRef idx="minor">
            <a:srgbClr val="000000"/>
          </a:fontRef>
        </p:style>
      </p:cxnSp>
      <p:sp>
        <p:nvSpPr>
          <p:cNvPr id="38" name="标题 1"/>
          <p:cNvSpPr txBox="1"/>
          <p:nvPr>
            <p:custDataLst>
              <p:tags r:id="rId18"/>
            </p:custDataLst>
          </p:nvPr>
        </p:nvSpPr>
        <p:spPr>
          <a:xfrm>
            <a:off x="6315075" y="5281930"/>
            <a:ext cx="3233420" cy="506095"/>
          </a:xfrm>
          <a:prstGeom prst="rect">
            <a:avLst/>
          </a:prstGeom>
          <a:noFill/>
        </p:spPr>
        <p:txBody>
          <a:bodyPr wrap="square" lIns="90000" tIns="46800" rIns="90000" bIns="0" rtlCol="0" anchor="b" anchorCtr="0">
            <a:noAutofit/>
          </a:bodyPr>
          <a:lstStyle>
            <a:defPPr>
              <a:defRPr lang="zh-CN"/>
            </a:defPPr>
            <a:lvl1pPr>
              <a:lnSpc>
                <a:spcPct val="130000"/>
              </a:lnSpc>
              <a:defRPr sz="1200"/>
            </a:lvl1pPr>
          </a:lstStyle>
          <a:p>
            <a:pPr>
              <a:lnSpc>
                <a:spcPct val="120000"/>
              </a:lnSpc>
            </a:pPr>
            <a:r>
              <a:rPr lang="zh-CN" altLang="en-US" sz="2400" b="1" spc="300">
                <a:solidFill>
                  <a:srgbClr val="FFC000"/>
                </a:solidFill>
                <a:latin typeface="Arial" panose="020B0604020202020204" pitchFamily="34" charset="0"/>
                <a:ea typeface="微软雅黑" panose="020B0503020204020204" pitchFamily="34" charset="-122"/>
                <a:cs typeface="+mn-ea"/>
                <a:sym typeface="Arial" panose="020B0604020202020204" pitchFamily="34" charset="0"/>
              </a:rPr>
              <a:t>开始工作</a:t>
            </a:r>
          </a:p>
        </p:txBody>
      </p:sp>
      <p:sp>
        <p:nvSpPr>
          <p:cNvPr id="15" name="圆角矩形 14"/>
          <p:cNvSpPr/>
          <p:nvPr>
            <p:custDataLst>
              <p:tags r:id="rId19"/>
            </p:custDataLst>
          </p:nvPr>
        </p:nvSpPr>
        <p:spPr>
          <a:xfrm rot="3531662">
            <a:off x="3707239" y="2393132"/>
            <a:ext cx="291582" cy="1385613"/>
          </a:xfrm>
          <a:prstGeom prst="roundRect">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baseline="-25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rPr>
              <a:t>2.10.1  I2C总线实验</a:t>
            </a:r>
          </a:p>
        </p:txBody>
      </p:sp>
      <p:sp>
        <p:nvSpPr>
          <p:cNvPr id="100" name="文本框 99"/>
          <p:cNvSpPr txBox="1"/>
          <p:nvPr/>
        </p:nvSpPr>
        <p:spPr>
          <a:xfrm>
            <a:off x="918845" y="1350010"/>
            <a:ext cx="5080000" cy="368300"/>
          </a:xfrm>
          <a:prstGeom prst="rect">
            <a:avLst/>
          </a:prstGeom>
          <a:noFill/>
          <a:ln w="9525">
            <a:noFill/>
          </a:ln>
        </p:spPr>
        <p:txBody>
          <a:bodyPr>
            <a:spAutoFit/>
          </a:bodyPr>
          <a:lstStyle/>
          <a:p>
            <a:pPr indent="0"/>
            <a:r>
              <a:rPr lang="zh-CN" b="0">
                <a:ea typeface="微软雅黑" panose="020B0503020204020204" pitchFamily="34" charset="-122"/>
              </a:rPr>
              <a:t>让我们从学习板上的一个温湿度传感器来实验！</a:t>
            </a:r>
            <a:endParaRPr lang="zh-CN" altLang="en-US"/>
          </a:p>
        </p:txBody>
      </p:sp>
      <p:sp>
        <p:nvSpPr>
          <p:cNvPr id="3" name="文本框 2"/>
          <p:cNvSpPr txBox="1"/>
          <p:nvPr/>
        </p:nvSpPr>
        <p:spPr>
          <a:xfrm>
            <a:off x="3256915" y="6079490"/>
            <a:ext cx="5080000" cy="368300"/>
          </a:xfrm>
          <a:prstGeom prst="rect">
            <a:avLst/>
          </a:prstGeom>
          <a:noFill/>
          <a:ln w="9525">
            <a:noFill/>
          </a:ln>
        </p:spPr>
        <p:txBody>
          <a:bodyPr>
            <a:spAutoFit/>
          </a:bodyPr>
          <a:lstStyle/>
          <a:p>
            <a:pPr indent="0" algn="ctr"/>
            <a:r>
              <a:rPr lang="zh-CN" sz="1800" b="0">
                <a:ea typeface="微软雅黑" panose="020B0503020204020204" pitchFamily="34" charset="-122"/>
              </a:rPr>
              <a:t>图: 温湿度传感器原理图</a:t>
            </a:r>
            <a:endParaRPr lang="zh-CN">
              <a:ea typeface="微软雅黑" panose="020B0503020204020204" pitchFamily="34" charset="-122"/>
            </a:endParaRPr>
          </a:p>
        </p:txBody>
      </p:sp>
      <p:pic>
        <p:nvPicPr>
          <p:cNvPr id="6" name="图片 5">
            <a:extLst>
              <a:ext uri="{FF2B5EF4-FFF2-40B4-BE49-F238E27FC236}">
                <a16:creationId xmlns:a16="http://schemas.microsoft.com/office/drawing/2014/main" id="{3C72FA46-DA34-4558-B2AC-2362CC408103}"/>
              </a:ext>
            </a:extLst>
          </p:cNvPr>
          <p:cNvPicPr/>
          <p:nvPr/>
        </p:nvPicPr>
        <p:blipFill>
          <a:blip r:embed="rId3">
            <a:clrChange>
              <a:clrFrom>
                <a:srgbClr val="FFFCF8"/>
              </a:clrFrom>
              <a:clrTo>
                <a:srgbClr val="FFFCF8">
                  <a:alpha val="0"/>
                </a:srgbClr>
              </a:clrTo>
            </a:clrChange>
          </a:blip>
          <a:stretch>
            <a:fillRect/>
          </a:stretch>
        </p:blipFill>
        <p:spPr>
          <a:xfrm>
            <a:off x="2766926" y="1819506"/>
            <a:ext cx="6059978" cy="4158787"/>
          </a:xfrm>
          <a:prstGeom prst="rect">
            <a:avLst/>
          </a:prstGeom>
        </p:spPr>
      </p:pic>
    </p:spTree>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sym typeface="+mn-ea"/>
              </a:rPr>
              <a:t>2.10.1  I2C总线实验</a:t>
            </a:r>
            <a:endParaRPr lang="en-US" sz="2800" dirty="0">
              <a:solidFill>
                <a:srgbClr val="20202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7163781" y="4769633"/>
            <a:ext cx="3118485" cy="312420"/>
          </a:xfrm>
          <a:prstGeom prst="rect">
            <a:avLst/>
          </a:prstGeom>
          <a:noFill/>
          <a:ln w="9525">
            <a:noFill/>
          </a:ln>
        </p:spPr>
        <p:txBody>
          <a:bodyPr wrap="square">
            <a:spAutoFit/>
          </a:bodyPr>
          <a:lstStyle/>
          <a:p>
            <a:pPr>
              <a:lnSpc>
                <a:spcPct val="90000"/>
              </a:lnSpc>
              <a:spcBef>
                <a:spcPts val="1000"/>
              </a:spcBef>
              <a:buClrTx/>
              <a:buSzTx/>
              <a:buFont typeface="Arial" panose="020B0604020202020204" pitchFamily="34" charset="0"/>
            </a:pPr>
            <a:r>
              <a:rPr lang="en-US" sz="1600" b="0" dirty="0">
                <a:solidFill>
                  <a:srgbClr val="202020"/>
                </a:solidFill>
                <a:latin typeface="微软雅黑" panose="020B0503020204020204" pitchFamily="34" charset="-122"/>
                <a:ea typeface="微软雅黑" panose="020B0503020204020204" pitchFamily="34" charset="-122"/>
              </a:rPr>
              <a:t>图: 温湿度传感器典型连接图</a:t>
            </a:r>
            <a:endParaRPr lang="en-US" sz="1600" dirty="0">
              <a:solidFill>
                <a:srgbClr val="20202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0020" y="1457325"/>
            <a:ext cx="5053965" cy="4523105"/>
          </a:xfrm>
          <a:prstGeom prst="rect">
            <a:avLst/>
          </a:prstGeom>
          <a:noFill/>
          <a:ln w="9525">
            <a:noFill/>
          </a:ln>
        </p:spPr>
        <p:txBody>
          <a:bodyPr wrap="square">
            <a:spAutoFit/>
          </a:bodyPr>
          <a:lstStyle/>
          <a:p>
            <a:pPr indent="266700">
              <a:lnSpc>
                <a:spcPct val="150000"/>
              </a:lnSpc>
            </a:pPr>
            <a:r>
              <a:rPr lang="zh-CN" sz="1600" b="0" dirty="0">
                <a:ea typeface="微软雅黑" panose="020B0503020204020204" pitchFamily="34" charset="-122"/>
              </a:rPr>
              <a:t>从原理图中，我们可以看到如果要实验的话，需要将两个上拉电阻R2和R3连通。然后，I</a:t>
            </a:r>
            <a:r>
              <a:rPr lang="en-US" sz="1600" b="0" baseline="30000" dirty="0">
                <a:latin typeface="微软雅黑" panose="020B0503020204020204" pitchFamily="34" charset="-122"/>
              </a:rPr>
              <a:t>2</a:t>
            </a:r>
            <a:r>
              <a:rPr lang="zh-CN" sz="1600" b="0" dirty="0">
                <a:ea typeface="微软雅黑" panose="020B0503020204020204" pitchFamily="34" charset="-122"/>
              </a:rPr>
              <a:t>C总线的“S</a:t>
            </a:r>
            <a:r>
              <a:rPr lang="en-US" sz="1600" b="0" dirty="0">
                <a:latin typeface="微软雅黑" panose="020B0503020204020204" pitchFamily="34" charset="-122"/>
              </a:rPr>
              <a:t>CL</a:t>
            </a:r>
            <a:r>
              <a:rPr lang="zh-CN" sz="1600" b="0" dirty="0">
                <a:ea typeface="微软雅黑" panose="020B0503020204020204" pitchFamily="34" charset="-122"/>
              </a:rPr>
              <a:t>”和“SDA”分别接到PB8（</a:t>
            </a:r>
            <a:r>
              <a:rPr lang="en-US" sz="1600" b="0" dirty="0">
                <a:latin typeface="微软雅黑" panose="020B0503020204020204" pitchFamily="34" charset="-122"/>
              </a:rPr>
              <a:t>Port B </a:t>
            </a:r>
            <a:r>
              <a:rPr lang="zh-CN" sz="1600" b="0" dirty="0">
                <a:ea typeface="微软雅黑" panose="020B0503020204020204" pitchFamily="34" charset="-122"/>
              </a:rPr>
              <a:t>的8脚）和PB9（Port</a:t>
            </a:r>
            <a:r>
              <a:rPr lang="en-US" sz="1600" b="0" dirty="0">
                <a:latin typeface="微软雅黑" panose="020B0503020204020204" pitchFamily="34" charset="-122"/>
              </a:rPr>
              <a:t> B </a:t>
            </a:r>
            <a:r>
              <a:rPr lang="zh-CN" sz="1600" b="0" dirty="0">
                <a:ea typeface="微软雅黑" panose="020B0503020204020204" pitchFamily="34" charset="-122"/>
              </a:rPr>
              <a:t>的9脚）管脚上。这是非常重要的信息，在写单片机软件的时候要根据这两个管脚的硬件功能来配置。这就是嵌入式系统工程师为啥，软硬结合的体现之一。连哪个管脚接着啥都搞不清楚，谈什么编程呢？</a:t>
            </a:r>
          </a:p>
          <a:p>
            <a:pPr indent="266700">
              <a:lnSpc>
                <a:spcPct val="150000"/>
              </a:lnSpc>
            </a:pPr>
            <a:endParaRPr lang="zh-CN" sz="1600" b="0" dirty="0">
              <a:ea typeface="微软雅黑" panose="020B0503020204020204" pitchFamily="34" charset="-122"/>
            </a:endParaRPr>
          </a:p>
          <a:p>
            <a:pPr indent="266700">
              <a:lnSpc>
                <a:spcPct val="150000"/>
              </a:lnSpc>
            </a:pPr>
            <a:r>
              <a:rPr lang="zh-CN" sz="1600" b="0" dirty="0">
                <a:ea typeface="微软雅黑" panose="020B0503020204020204" pitchFamily="34" charset="-122"/>
              </a:rPr>
              <a:t>接下来，我们要看一下这个器件的功能。大家可以在资料中找到</a:t>
            </a:r>
            <a:r>
              <a:rPr lang="en-US" sz="1600" b="0" dirty="0">
                <a:latin typeface="微软雅黑" panose="020B0503020204020204" pitchFamily="34" charset="-122"/>
              </a:rPr>
              <a:t>“HDC2080.pdf</a:t>
            </a:r>
            <a:r>
              <a:rPr lang="zh-CN" sz="1600" b="0" dirty="0">
                <a:ea typeface="微软雅黑" panose="020B0503020204020204" pitchFamily="34" charset="-122"/>
              </a:rPr>
              <a:t>”文件，这个是温湿度传感器的数据手册。还算好，打开一看也就</a:t>
            </a:r>
            <a:r>
              <a:rPr lang="en-US" altLang="zh-CN" sz="1600" dirty="0">
                <a:ea typeface="微软雅黑" panose="020B0503020204020204" pitchFamily="34" charset="-122"/>
              </a:rPr>
              <a:t>41</a:t>
            </a:r>
            <a:r>
              <a:rPr lang="zh-CN" sz="1600" b="0" dirty="0">
                <a:ea typeface="微软雅黑" panose="020B0503020204020204" pitchFamily="34" charset="-122"/>
              </a:rPr>
              <a:t>页而已。在数据手册第一页就能看到芯片的官方推荐连接图。</a:t>
            </a:r>
            <a:endParaRPr lang="zh-CN" altLang="en-US" sz="1600" dirty="0"/>
          </a:p>
        </p:txBody>
      </p:sp>
      <p:pic>
        <p:nvPicPr>
          <p:cNvPr id="6" name="图片 5">
            <a:extLst>
              <a:ext uri="{FF2B5EF4-FFF2-40B4-BE49-F238E27FC236}">
                <a16:creationId xmlns:a16="http://schemas.microsoft.com/office/drawing/2014/main" id="{D872ED50-BD9F-4FC9-B263-23C63BB78B79}"/>
              </a:ext>
            </a:extLst>
          </p:cNvPr>
          <p:cNvPicPr/>
          <p:nvPr/>
        </p:nvPicPr>
        <p:blipFill>
          <a:blip r:embed="rId3">
            <a:clrChange>
              <a:clrFrom>
                <a:srgbClr val="FFFFFF"/>
              </a:clrFrom>
              <a:clrTo>
                <a:srgbClr val="FFFFFF">
                  <a:alpha val="0"/>
                </a:srgbClr>
              </a:clrTo>
            </a:clrChange>
          </a:blip>
          <a:stretch>
            <a:fillRect/>
          </a:stretch>
        </p:blipFill>
        <p:spPr>
          <a:xfrm>
            <a:off x="5744297" y="1457325"/>
            <a:ext cx="5461259" cy="3197802"/>
          </a:xfrm>
          <a:prstGeom prst="rect">
            <a:avLst/>
          </a:prstGeom>
        </p:spPr>
      </p:pic>
    </p:spTree>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457204" y="4724438"/>
            <a:ext cx="11277690" cy="1676413"/>
          </a:xfrm>
          <a:prstGeom prst="rect">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4" name="图片 3" descr="D:\meihua_service_cache\jpg/bbd9378998aaf7b665b0c9b6cf651a1b.jpgbbd9378998aaf7b665b0c9b6cf651a1b"/>
          <p:cNvPicPr>
            <a:picLocks noChangeAspect="1"/>
          </p:cNvPicPr>
          <p:nvPr>
            <p:custDataLst>
              <p:tags r:id="rId3"/>
            </p:custDataLst>
          </p:nvPr>
        </p:nvPicPr>
        <p:blipFill rotWithShape="1">
          <a:blip r:embed="rId7"/>
          <a:srcRect t="17568" b="17568"/>
          <a:stretch>
            <a:fillRect/>
          </a:stretch>
        </p:blipFill>
        <p:spPr>
          <a:xfrm>
            <a:off x="452759" y="464189"/>
            <a:ext cx="11277689" cy="4114833"/>
          </a:xfrm>
          <a:custGeom>
            <a:avLst/>
            <a:gdLst/>
            <a:ahLst/>
            <a:cxnLst>
              <a:cxn ang="3">
                <a:pos x="hc" y="t"/>
              </a:cxn>
              <a:cxn ang="cd2">
                <a:pos x="l" y="vc"/>
              </a:cxn>
              <a:cxn ang="cd4">
                <a:pos x="hc" y="b"/>
              </a:cxn>
              <a:cxn ang="0">
                <a:pos x="r" y="vc"/>
              </a:cxn>
            </a:cxnLst>
            <a:rect l="l" t="t" r="r" b="b"/>
            <a:pathLst>
              <a:path w="17760" h="6480">
                <a:moveTo>
                  <a:pt x="0" y="0"/>
                </a:moveTo>
                <a:lnTo>
                  <a:pt x="17760" y="0"/>
                </a:lnTo>
                <a:lnTo>
                  <a:pt x="17760" y="6480"/>
                </a:lnTo>
                <a:lnTo>
                  <a:pt x="0" y="6480"/>
                </a:lnTo>
                <a:lnTo>
                  <a:pt x="0" y="0"/>
                </a:lnTo>
                <a:close/>
              </a:path>
            </a:pathLst>
          </a:custGeom>
        </p:spPr>
      </p:pic>
      <p:sp>
        <p:nvSpPr>
          <p:cNvPr id="9" name="文本框 8"/>
          <p:cNvSpPr txBox="1"/>
          <p:nvPr>
            <p:custDataLst>
              <p:tags r:id="rId4"/>
            </p:custDataLst>
          </p:nvPr>
        </p:nvSpPr>
        <p:spPr>
          <a:xfrm>
            <a:off x="762006" y="5181641"/>
            <a:ext cx="10668089" cy="762000"/>
          </a:xfrm>
          <a:prstGeom prst="rect">
            <a:avLst/>
          </a:prstGeom>
          <a:noFill/>
        </p:spPr>
        <p:txBody>
          <a:bodyPr wrap="square" rtlCol="0" anchor="ctr">
            <a:noAutofit/>
          </a:bodyPr>
          <a:lstStyle/>
          <a:p>
            <a:pPr marL="0" indent="0" algn="ctr">
              <a:lnSpc>
                <a:spcPct val="100000"/>
              </a:lnSpc>
              <a:spcBef>
                <a:spcPts val="0"/>
              </a:spcBef>
              <a:spcAft>
                <a:spcPts val="0"/>
              </a:spcAft>
              <a:buSzPct val="100000"/>
              <a:buNone/>
            </a:pPr>
            <a:r>
              <a:rPr lang="zh-CN" sz="4000" b="1" spc="300">
                <a:solidFill>
                  <a:srgbClr val="2F5597"/>
                </a:solidFill>
                <a:latin typeface="微软雅黑" panose="020B0503020204020204" pitchFamily="34" charset="-122"/>
                <a:ea typeface="微软雅黑" panose="020B0503020204020204" pitchFamily="34" charset="-122"/>
              </a:rPr>
              <a:t>有个小问题想问一下：为啥要上拉电阻？</a:t>
            </a:r>
          </a:p>
        </p:txBody>
      </p:sp>
    </p:spTree>
    <p:custDataLst>
      <p:tags r:id="rId1"/>
    </p:custData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20409" y="537835"/>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sym typeface="+mn-ea"/>
              </a:rPr>
              <a:t>2.10.1  </a:t>
            </a:r>
            <a:r>
              <a:rPr lang="en-US" sz="2800" dirty="0">
                <a:solidFill>
                  <a:srgbClr val="202020"/>
                </a:solidFill>
                <a:latin typeface="微软雅黑" panose="020B0503020204020204" pitchFamily="34" charset="-122"/>
                <a:ea typeface="微软雅黑" panose="020B0503020204020204" pitchFamily="34" charset="-122"/>
              </a:rPr>
              <a:t>芯片寄存器</a:t>
            </a:r>
          </a:p>
        </p:txBody>
      </p:sp>
      <p:sp>
        <p:nvSpPr>
          <p:cNvPr id="100" name="文本框 99"/>
          <p:cNvSpPr txBox="1"/>
          <p:nvPr/>
        </p:nvSpPr>
        <p:spPr>
          <a:xfrm>
            <a:off x="5057775" y="5685155"/>
            <a:ext cx="5080000" cy="312420"/>
          </a:xfrm>
          <a:prstGeom prst="rect">
            <a:avLst/>
          </a:prstGeom>
          <a:noFill/>
          <a:ln w="9525">
            <a:noFill/>
          </a:ln>
        </p:spPr>
        <p:txBody>
          <a:bodyPr>
            <a:spAutoFit/>
          </a:bodyPr>
          <a:lstStyle/>
          <a:p>
            <a:pPr algn="ctr">
              <a:lnSpc>
                <a:spcPct val="90000"/>
              </a:lnSpc>
              <a:spcBef>
                <a:spcPts val="1000"/>
              </a:spcBef>
              <a:buClrTx/>
              <a:buSzTx/>
              <a:buFont typeface="Arial" panose="020B0604020202020204" pitchFamily="34" charset="0"/>
            </a:pPr>
            <a:r>
              <a:rPr lang="en-US" sz="1600" b="0" dirty="0">
                <a:solidFill>
                  <a:srgbClr val="202020"/>
                </a:solidFill>
                <a:latin typeface="微软雅黑" panose="020B0503020204020204" pitchFamily="34" charset="-122"/>
                <a:ea typeface="微软雅黑" panose="020B0503020204020204" pitchFamily="34" charset="-122"/>
              </a:rPr>
              <a:t>图:温湿度传感器寄存器表</a:t>
            </a:r>
            <a:endParaRPr lang="en-US" sz="1600" dirty="0">
              <a:solidFill>
                <a:srgbClr val="20202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65125" y="2151380"/>
            <a:ext cx="3430905" cy="3046095"/>
          </a:xfrm>
          <a:prstGeom prst="rect">
            <a:avLst/>
          </a:prstGeom>
          <a:noFill/>
          <a:ln w="9525">
            <a:noFill/>
          </a:ln>
        </p:spPr>
        <p:txBody>
          <a:bodyPr wrap="square">
            <a:spAutoFit/>
          </a:bodyPr>
          <a:lstStyle/>
          <a:p>
            <a:pPr indent="0">
              <a:lnSpc>
                <a:spcPct val="150000"/>
              </a:lnSpc>
            </a:pPr>
            <a:r>
              <a:rPr lang="zh-CN" sz="1600" b="0" dirty="0">
                <a:ea typeface="微软雅黑" panose="020B0503020204020204" pitchFamily="34" charset="-122"/>
              </a:rPr>
              <a:t>简单浏览一下，发现在这</a:t>
            </a:r>
            <a:r>
              <a:rPr lang="en-US" altLang="zh-CN" sz="1600" b="0" dirty="0">
                <a:ea typeface="微软雅黑" panose="020B0503020204020204" pitchFamily="34" charset="-122"/>
              </a:rPr>
              <a:t>20</a:t>
            </a:r>
            <a:r>
              <a:rPr lang="zh-CN" sz="1600" b="0" dirty="0">
                <a:ea typeface="微软雅黑" panose="020B0503020204020204" pitchFamily="34" charset="-122"/>
              </a:rPr>
              <a:t>个寄存器中，我们比较感兴趣的只有三个“温度”、“湿度”、“配置”寄存器。其他还有芯片序列号、生产厂商标识、设备标识，这些寄存器一般是只读的，由生产厂商出厂的时候就确定了，而且一般而言序列号寄存器是一个芯片一个号。</a:t>
            </a:r>
            <a:endParaRPr lang="zh-CN" altLang="en-US" sz="1600" dirty="0"/>
          </a:p>
        </p:txBody>
      </p:sp>
      <p:pic>
        <p:nvPicPr>
          <p:cNvPr id="6" name="图片 5">
            <a:extLst>
              <a:ext uri="{FF2B5EF4-FFF2-40B4-BE49-F238E27FC236}">
                <a16:creationId xmlns:a16="http://schemas.microsoft.com/office/drawing/2014/main" id="{8865D3E1-2B77-454A-AC04-8FE32E5B7460}"/>
              </a:ext>
            </a:extLst>
          </p:cNvPr>
          <p:cNvPicPr/>
          <p:nvPr/>
        </p:nvPicPr>
        <p:blipFill>
          <a:blip r:embed="rId3">
            <a:clrChange>
              <a:clrFrom>
                <a:srgbClr val="FFFFFF"/>
              </a:clrFrom>
              <a:clrTo>
                <a:srgbClr val="FFFFFF">
                  <a:alpha val="0"/>
                </a:srgbClr>
              </a:clrTo>
            </a:clrChange>
          </a:blip>
          <a:stretch>
            <a:fillRect/>
          </a:stretch>
        </p:blipFill>
        <p:spPr>
          <a:xfrm>
            <a:off x="4644189" y="1354945"/>
            <a:ext cx="6317514" cy="4199338"/>
          </a:xfrm>
          <a:prstGeom prst="rect">
            <a:avLst/>
          </a:prstGeom>
        </p:spPr>
      </p:pic>
    </p:spTree>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572000" cy="6858000"/>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rgbClr val="FFFFFF"/>
              </a:solidFill>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3"/>
            </p:custDataLst>
          </p:nvPr>
        </p:nvSpPr>
        <p:spPr>
          <a:xfrm>
            <a:off x="179705" y="1514475"/>
            <a:ext cx="4371340" cy="3141345"/>
          </a:xfrm>
          <a:prstGeom prst="rect">
            <a:avLst/>
          </a:prstGeom>
          <a:noFill/>
        </p:spPr>
        <p:txBody>
          <a:bodyPr wrap="square" rtlCol="0" anchor="ctr">
            <a:noAutofit/>
          </a:bodyPr>
          <a:lstStyle/>
          <a:p>
            <a:pPr marL="0" indent="0" algn="l">
              <a:lnSpc>
                <a:spcPct val="150000"/>
              </a:lnSpc>
              <a:spcBef>
                <a:spcPts val="0"/>
              </a:spcBef>
              <a:spcAft>
                <a:spcPts val="0"/>
              </a:spcAft>
              <a:buSzPct val="100000"/>
              <a:buNone/>
            </a:pPr>
            <a:r>
              <a:rPr lang="en-US" sz="4400" b="1" spc="300" dirty="0">
                <a:solidFill>
                  <a:schemeClr val="bg1">
                    <a:lumMod val="50000"/>
                  </a:schemeClr>
                </a:solidFill>
                <a:latin typeface="微软雅黑" panose="020B0503020204020204" pitchFamily="34" charset="-122"/>
                <a:ea typeface="微软雅黑" panose="020B0503020204020204" pitchFamily="34" charset="-122"/>
                <a:sym typeface="+mn-ea"/>
              </a:rPr>
              <a:t>2.10.1 </a:t>
            </a:r>
          </a:p>
          <a:p>
            <a:pPr marL="0" indent="0" algn="l">
              <a:lnSpc>
                <a:spcPct val="150000"/>
              </a:lnSpc>
              <a:spcBef>
                <a:spcPts val="0"/>
              </a:spcBef>
              <a:spcAft>
                <a:spcPts val="0"/>
              </a:spcAft>
              <a:buSzPct val="100000"/>
              <a:buNone/>
            </a:pPr>
            <a:r>
              <a:rPr lang="en-US" altLang="zh-CN" sz="4400" b="1" spc="300" dirty="0">
                <a:solidFill>
                  <a:schemeClr val="bg1">
                    <a:lumMod val="50000"/>
                  </a:schemeClr>
                </a:solidFill>
                <a:latin typeface="微软雅黑" panose="020B0503020204020204" pitchFamily="34" charset="-122"/>
                <a:ea typeface="微软雅黑" panose="020B0503020204020204" pitchFamily="34" charset="-122"/>
                <a:sym typeface="+mn-ea"/>
              </a:rPr>
              <a:t>I2C</a:t>
            </a:r>
            <a:r>
              <a:rPr lang="zh-CN" altLang="en-US" sz="4400" b="1" spc="300" dirty="0">
                <a:solidFill>
                  <a:schemeClr val="bg1">
                    <a:lumMod val="50000"/>
                  </a:schemeClr>
                </a:solidFill>
                <a:latin typeface="微软雅黑" panose="020B0503020204020204" pitchFamily="34" charset="-122"/>
                <a:ea typeface="微软雅黑" panose="020B0503020204020204" pitchFamily="34" charset="-122"/>
                <a:sym typeface="+mn-ea"/>
              </a:rPr>
              <a:t>操作流程</a:t>
            </a:r>
            <a:endParaRPr lang="en-US" sz="4400" b="1" spc="300" dirty="0">
              <a:solidFill>
                <a:schemeClr val="bg1">
                  <a:lumMod val="50000"/>
                </a:schemeClr>
              </a:solidFill>
              <a:latin typeface="微软雅黑" panose="020B0503020204020204" pitchFamily="34" charset="-122"/>
              <a:ea typeface="微软雅黑" panose="020B0503020204020204" pitchFamily="34" charset="-122"/>
              <a:sym typeface="+mn-ea"/>
            </a:endParaRPr>
          </a:p>
        </p:txBody>
      </p:sp>
      <p:pic>
        <p:nvPicPr>
          <p:cNvPr id="18" name="图片 17">
            <a:extLst>
              <a:ext uri="{FF2B5EF4-FFF2-40B4-BE49-F238E27FC236}">
                <a16:creationId xmlns:a16="http://schemas.microsoft.com/office/drawing/2014/main" id="{56538950-2FD5-4380-83BB-618F6861F554}"/>
              </a:ext>
            </a:extLst>
          </p:cNvPr>
          <p:cNvPicPr/>
          <p:nvPr/>
        </p:nvPicPr>
        <p:blipFill>
          <a:blip r:embed="rId6">
            <a:clrChange>
              <a:clrFrom>
                <a:srgbClr val="FFFFFF"/>
              </a:clrFrom>
              <a:clrTo>
                <a:srgbClr val="FFFFFF">
                  <a:alpha val="0"/>
                </a:srgbClr>
              </a:clrTo>
            </a:clrChange>
          </a:blip>
          <a:stretch>
            <a:fillRect/>
          </a:stretch>
        </p:blipFill>
        <p:spPr>
          <a:xfrm>
            <a:off x="4571999" y="1405355"/>
            <a:ext cx="7523747" cy="4281571"/>
          </a:xfrm>
          <a:prstGeom prst="rect">
            <a:avLst/>
          </a:prstGeom>
        </p:spPr>
      </p:pic>
    </p:spTree>
    <p:custDataLst>
      <p:tags r:id="rId1"/>
    </p:custData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71539" y="344160"/>
            <a:ext cx="5951537" cy="686239"/>
          </a:xfrm>
        </p:spPr>
        <p:txBody>
          <a:bodyPr>
            <a:normAutofit/>
          </a:bodyPr>
          <a:lstStyle/>
          <a:p>
            <a:pPr algn="l">
              <a:buClrTx/>
              <a:buSzTx/>
            </a:pPr>
            <a:r>
              <a:rPr lang="en-US" sz="2800" dirty="0">
                <a:solidFill>
                  <a:srgbClr val="202020"/>
                </a:solidFill>
                <a:latin typeface="微软雅黑" panose="020B0503020204020204" pitchFamily="34" charset="-122"/>
                <a:ea typeface="微软雅黑" panose="020B0503020204020204" pitchFamily="34" charset="-122"/>
                <a:sym typeface="+mn-ea"/>
              </a:rPr>
              <a:t>2.10.1 </a:t>
            </a:r>
            <a:r>
              <a:rPr lang="en-US" sz="2800" dirty="0">
                <a:solidFill>
                  <a:srgbClr val="202020"/>
                </a:solidFill>
                <a:latin typeface="微软雅黑" panose="020B0503020204020204" pitchFamily="34" charset="-122"/>
                <a:ea typeface="微软雅黑" panose="020B0503020204020204" pitchFamily="34" charset="-122"/>
              </a:rPr>
              <a:t>  </a:t>
            </a:r>
            <a:r>
              <a:rPr lang="en-US" sz="2800" dirty="0" err="1">
                <a:solidFill>
                  <a:srgbClr val="202020"/>
                </a:solidFill>
                <a:latin typeface="微软雅黑" panose="020B0503020204020204" pitchFamily="34" charset="-122"/>
                <a:ea typeface="微软雅黑" panose="020B0503020204020204" pitchFamily="34" charset="-122"/>
              </a:rPr>
              <a:t>温湿度</a:t>
            </a:r>
            <a:r>
              <a:rPr lang="zh-CN" altLang="en-US" sz="2800" dirty="0">
                <a:solidFill>
                  <a:srgbClr val="202020"/>
                </a:solidFill>
                <a:latin typeface="微软雅黑" panose="020B0503020204020204" pitchFamily="34" charset="-122"/>
                <a:ea typeface="微软雅黑" panose="020B0503020204020204" pitchFamily="34" charset="-122"/>
              </a:rPr>
              <a:t>传感器初始化</a:t>
            </a:r>
            <a:r>
              <a:rPr lang="en-US" sz="2800" dirty="0" err="1">
                <a:solidFill>
                  <a:srgbClr val="202020"/>
                </a:solidFill>
                <a:latin typeface="微软雅黑" panose="020B0503020204020204" pitchFamily="34" charset="-122"/>
                <a:ea typeface="微软雅黑" panose="020B0503020204020204" pitchFamily="34" charset="-122"/>
              </a:rPr>
              <a:t>流程</a:t>
            </a:r>
            <a:endParaRPr lang="en-US" sz="2800" dirty="0">
              <a:solidFill>
                <a:srgbClr val="202020"/>
              </a:solidFill>
              <a:latin typeface="微软雅黑" panose="020B0503020204020204" pitchFamily="34" charset="-122"/>
              <a:ea typeface="微软雅黑" panose="020B0503020204020204" pitchFamily="34" charset="-122"/>
            </a:endParaRPr>
          </a:p>
        </p:txBody>
      </p:sp>
      <p:sp>
        <p:nvSpPr>
          <p:cNvPr id="3" name="矩形 2"/>
          <p:cNvSpPr/>
          <p:nvPr>
            <p:custDataLst>
              <p:tags r:id="rId2"/>
            </p:custDataLst>
          </p:nvPr>
        </p:nvSpPr>
        <p:spPr>
          <a:xfrm>
            <a:off x="2217434" y="1278692"/>
            <a:ext cx="7227781" cy="57522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custDataLst>
              <p:tags r:id="rId3"/>
            </p:custDataLst>
          </p:nvPr>
        </p:nvSpPr>
        <p:spPr>
          <a:xfrm>
            <a:off x="3532514" y="1256665"/>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indent="0" algn="l">
              <a:lnSpc>
                <a:spcPct val="120000"/>
              </a:lnSpc>
              <a:spcBef>
                <a:spcPts val="0"/>
              </a:spcBef>
              <a:spcAft>
                <a:spcPts val="0"/>
              </a:spcAft>
              <a:buSzPct val="100000"/>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发送开始位</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custDataLst>
              <p:tags r:id="rId4"/>
            </p:custDataLst>
          </p:nvPr>
        </p:nvSpPr>
        <p:spPr>
          <a:xfrm>
            <a:off x="2499360" y="1278692"/>
            <a:ext cx="732319" cy="575226"/>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7" name="矩形 6"/>
          <p:cNvSpPr/>
          <p:nvPr>
            <p:custDataLst>
              <p:tags r:id="rId5"/>
            </p:custDataLst>
          </p:nvPr>
        </p:nvSpPr>
        <p:spPr>
          <a:xfrm>
            <a:off x="2217434" y="2055310"/>
            <a:ext cx="7227781" cy="57522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custDataLst>
              <p:tags r:id="rId6"/>
            </p:custDataLst>
          </p:nvPr>
        </p:nvSpPr>
        <p:spPr>
          <a:xfrm>
            <a:off x="2499360" y="2055310"/>
            <a:ext cx="732319" cy="575226"/>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20" name="矩形 19"/>
          <p:cNvSpPr/>
          <p:nvPr>
            <p:custDataLst>
              <p:tags r:id="rId7"/>
            </p:custDataLst>
          </p:nvPr>
        </p:nvSpPr>
        <p:spPr>
          <a:xfrm>
            <a:off x="2217434" y="2832557"/>
            <a:ext cx="7227781" cy="57522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custDataLst>
              <p:tags r:id="rId8"/>
            </p:custDataLst>
          </p:nvPr>
        </p:nvSpPr>
        <p:spPr>
          <a:xfrm>
            <a:off x="2499360" y="2832557"/>
            <a:ext cx="732319" cy="575226"/>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4" name="矩形 23"/>
          <p:cNvSpPr/>
          <p:nvPr>
            <p:custDataLst>
              <p:tags r:id="rId9"/>
            </p:custDataLst>
          </p:nvPr>
        </p:nvSpPr>
        <p:spPr>
          <a:xfrm>
            <a:off x="2217434" y="3609174"/>
            <a:ext cx="7227781" cy="57522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custDataLst>
              <p:tags r:id="rId10"/>
            </p:custDataLst>
          </p:nvPr>
        </p:nvSpPr>
        <p:spPr>
          <a:xfrm>
            <a:off x="2499360" y="3609174"/>
            <a:ext cx="732319" cy="575226"/>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rgbClr val="000000"/>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28" name="矩形 27"/>
          <p:cNvSpPr/>
          <p:nvPr>
            <p:custDataLst>
              <p:tags r:id="rId11"/>
            </p:custDataLst>
          </p:nvPr>
        </p:nvSpPr>
        <p:spPr>
          <a:xfrm>
            <a:off x="2217434" y="4385792"/>
            <a:ext cx="7227781" cy="575226"/>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12"/>
            </p:custDataLst>
          </p:nvPr>
        </p:nvSpPr>
        <p:spPr>
          <a:xfrm>
            <a:off x="2499360" y="4385792"/>
            <a:ext cx="732319" cy="575226"/>
          </a:xfrm>
          <a:prstGeom prst="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05</a:t>
            </a:r>
          </a:p>
        </p:txBody>
      </p:sp>
      <p:sp>
        <p:nvSpPr>
          <p:cNvPr id="32" name="矩形 31"/>
          <p:cNvSpPr/>
          <p:nvPr>
            <p:custDataLst>
              <p:tags r:id="rId13"/>
            </p:custDataLst>
          </p:nvPr>
        </p:nvSpPr>
        <p:spPr>
          <a:xfrm>
            <a:off x="2217434" y="5163039"/>
            <a:ext cx="7227781" cy="57522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custDataLst>
              <p:tags r:id="rId14"/>
            </p:custDataLst>
          </p:nvPr>
        </p:nvSpPr>
        <p:spPr>
          <a:xfrm>
            <a:off x="2499360" y="5163039"/>
            <a:ext cx="732319" cy="575226"/>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20000"/>
              </a:lnSpc>
            </a:pPr>
            <a:r>
              <a:rPr lang="en-US" altLang="zh-CN" spc="150" dirty="0">
                <a:solidFill>
                  <a:schemeClr val="bg1"/>
                </a:solidFill>
                <a:latin typeface="Arial" panose="020B0604020202020204" pitchFamily="34" charset="0"/>
                <a:ea typeface="微软雅黑" panose="020B0503020204020204" pitchFamily="34" charset="-122"/>
                <a:sym typeface="Arial" panose="020B0604020202020204" pitchFamily="34" charset="0"/>
              </a:rPr>
              <a:t>06</a:t>
            </a:r>
          </a:p>
        </p:txBody>
      </p:sp>
      <p:sp>
        <p:nvSpPr>
          <p:cNvPr id="36" name="矩形 35"/>
          <p:cNvSpPr/>
          <p:nvPr>
            <p:custDataLst>
              <p:tags r:id="rId15"/>
            </p:custDataLst>
          </p:nvPr>
        </p:nvSpPr>
        <p:spPr>
          <a:xfrm>
            <a:off x="3532514" y="5141011"/>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algn="l">
              <a:lnSpc>
                <a:spcPct val="120000"/>
              </a:lnSpc>
              <a:spcBef>
                <a:spcPts val="0"/>
              </a:spcBef>
              <a:spcAft>
                <a:spcPts val="0"/>
              </a:spcAft>
              <a:buClrTx/>
              <a:buSzTx/>
              <a:buFontTx/>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发送停止位</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custDataLst>
              <p:tags r:id="rId16"/>
            </p:custDataLst>
          </p:nvPr>
        </p:nvSpPr>
        <p:spPr>
          <a:xfrm>
            <a:off x="3532514" y="4363765"/>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algn="l">
              <a:lnSpc>
                <a:spcPct val="120000"/>
              </a:lnSpc>
              <a:spcBef>
                <a:spcPts val="0"/>
              </a:spcBef>
              <a:spcAft>
                <a:spcPts val="0"/>
              </a:spcAft>
              <a:buClrTx/>
              <a:buSzTx/>
              <a:buFontTx/>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发送配置寄存器值</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custDataLst>
              <p:tags r:id="rId17"/>
            </p:custDataLst>
          </p:nvPr>
        </p:nvSpPr>
        <p:spPr>
          <a:xfrm>
            <a:off x="3532514" y="3587147"/>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algn="l">
              <a:lnSpc>
                <a:spcPct val="120000"/>
              </a:lnSpc>
              <a:spcBef>
                <a:spcPts val="0"/>
              </a:spcBef>
              <a:spcAft>
                <a:spcPts val="0"/>
              </a:spcAft>
              <a:buClrTx/>
              <a:buSzTx/>
              <a:buFontTx/>
            </a:pPr>
            <a:r>
              <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从设备地址，</a:t>
            </a: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写</a:t>
            </a:r>
            <a:r>
              <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模式</a:t>
            </a:r>
          </a:p>
        </p:txBody>
      </p:sp>
      <p:sp>
        <p:nvSpPr>
          <p:cNvPr id="39" name="矩形 38"/>
          <p:cNvSpPr/>
          <p:nvPr>
            <p:custDataLst>
              <p:tags r:id="rId18"/>
            </p:custDataLst>
          </p:nvPr>
        </p:nvSpPr>
        <p:spPr>
          <a:xfrm>
            <a:off x="3532514" y="2810529"/>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algn="l">
              <a:lnSpc>
                <a:spcPct val="120000"/>
              </a:lnSpc>
              <a:spcBef>
                <a:spcPts val="0"/>
              </a:spcBef>
              <a:spcAft>
                <a:spcPts val="0"/>
              </a:spcAft>
              <a:buClrTx/>
              <a:buSzTx/>
              <a:buFontTx/>
            </a:pPr>
            <a:r>
              <a:rPr lang="zh-CN" altLang="en-US"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发送配置寄存器地址</a:t>
            </a:r>
            <a:endPar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39"/>
          <p:cNvSpPr/>
          <p:nvPr>
            <p:custDataLst>
              <p:tags r:id="rId19"/>
            </p:custDataLst>
          </p:nvPr>
        </p:nvSpPr>
        <p:spPr>
          <a:xfrm>
            <a:off x="3532514" y="2033912"/>
            <a:ext cx="5611006" cy="6192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indent="0" algn="l">
              <a:lnSpc>
                <a:spcPct val="120000"/>
              </a:lnSpc>
              <a:spcBef>
                <a:spcPts val="0"/>
              </a:spcBef>
              <a:spcAft>
                <a:spcPts val="0"/>
              </a:spcAft>
              <a:buSzPct val="100000"/>
            </a:pPr>
            <a:r>
              <a:rPr lang="zh-CN" altLang="pt-BR" sz="2000" spc="150" dirty="0">
                <a:solidFill>
                  <a:schemeClr val="tx1"/>
                </a:solidFill>
                <a:latin typeface="Arial" panose="020B0604020202020204" pitchFamily="34" charset="0"/>
                <a:ea typeface="微软雅黑" panose="020B0503020204020204" pitchFamily="34" charset="-122"/>
                <a:sym typeface="Arial" panose="020B0604020202020204" pitchFamily="34" charset="0"/>
              </a:rPr>
              <a:t>从设备地址，写模式</a:t>
            </a:r>
          </a:p>
        </p:txBody>
      </p:sp>
    </p:spTree>
    <p:custDataLst>
      <p:tags r:id="rId1"/>
    </p:custDataLst>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BK_DARK_LIGHT" val="2"/>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BK_DARK_LIGHT" val="2"/>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BK_DARK_LIGHT" val="2"/>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142.xml><?xml version="1.0" encoding="utf-8"?>
<p:tagLst xmlns:a="http://schemas.openxmlformats.org/drawingml/2006/main" xmlns:r="http://schemas.openxmlformats.org/officeDocument/2006/relationships" xmlns:p="http://schemas.openxmlformats.org/presentationml/2006/main">
  <p:tag name="KSO_WM_SLIDE_ID" val="diagram20208548_1"/>
  <p:tag name="KSO_WM_SLIDE_ITEM_CNT" val="0"/>
  <p:tag name="KSO_WM_SLIDE_INDEX" val="1"/>
  <p:tag name="KSO_WM_TAG_VERSION" val="1.0"/>
  <p:tag name="KSO_WM_BEAUTIFY_FLAG" val="#wm#"/>
  <p:tag name="KSO_WM_TEMPLATE_CATEGORY" val="diagram"/>
  <p:tag name="KSO_WM_TEMPLATE_INDEX" val="20208548"/>
  <p:tag name="KSO_WM_SLIDE_LAYOUT" val="a_d_f"/>
  <p:tag name="KSO_WM_SLIDE_LAYOUT_CNT" val="1_1_1"/>
  <p:tag name="KSO_WM_SLIDE_TYPE" val="text"/>
  <p:tag name="KSO_WM_SLIDE_SUBTYPE" val="picTxt"/>
  <p:tag name="KSO_WM_SLIDE_SIZE" val="887*817"/>
  <p:tag name="KSO_WM_SLIDE_POSITION" val="38*-61"/>
  <p:tag name="KSO_WM_SLIDE_CONSTRAINT" val="%7b%22slideConstraint%22%3a%7b%22seriesAreas%22%3a%5b%5d%2c%22singleAreas%22%3a%5b%7b%22shapes%22%3a%5b15%5d%2c%22serialConstraintIndex%22%3a-1%2c%22areatextmark%22%3a0%2c%22pictureprocessmark%22%3a0%7d%5d%7d%7d"/>
  <p:tag name="KSO_WM_SLIDE_COLORSCHEME_VERSION" val="3.2"/>
  <p:tag name="KSO_WM_SLIDE_LAYOUT_INFO" val="{&quot;backgroundInfo&quot;:[{&quot;bottom&quot;:0,&quot;bottomAbs&quot;:false,&quot;left&quot;:0,&quot;leftAbs&quot;:false,&quot;right&quot;:0,&quot;rightAbs&quot;:false,&quot;top&quot;:0,&quot;topAbs&quot;:false,&quot;type&quot;:&quot;general&quot;}],&quot;direction&quot;:1,&quot;id&quot;:&quot;2020-06-26T08:24:06&quot;,&quot;maxSize&quot;:{&quot;size1&quot;:52.399634822209677},&quot;minSize&quot;:{&quot;size1&quot;:52.399634822209677},&quot;normalSize&quot;:{&quot;size1&quot;:52.399634822209677},&quot;subLayout&quot;:[{&quot;id&quot;:&quot;2020-06-26T08:24:06&quot;,&quot;maxSize&quot;:{&quot;size1&quot;:51.099590979682077},&quot;minSize&quot;:{&quot;size1&quot;:42.199590979682078},&quot;normalSize&quot;:{&quot;size1&quot;:46.499590979682075},&quot;subLayout&quot;:[{&quot;id&quot;:&quot;2020-06-26T08:24:06&quot;,&quot;margin&quot;:{&quot;bottom&quot;:0.81999999284744263,&quot;left&quot;:1.6929999589920044,&quot;right&quot;:1.6670000553131104,&quot;top&quot;:5.0799999237060547},&quot;type&quot;:0},{&quot;id&quot;:&quot;2020-06-26T08:24:06&quot;,&quot;margin&quot;:{&quot;bottom&quot;:4.6570000648498535,&quot;left&quot;:1.6929999589920044,&quot;right&quot;:1.6670000553131104,&quot;top&quot;:0.026000002399086952},&quot;type&quot;:0}],&quot;type&quot;:0},{&quot;id&quot;:&quot;2020-06-26T08:24:06&quot;,&quot;margin&quot;:{&quot;bottom&quot;:1.4819999933242798,&quot;left&quot;:0.026000002399086952,&quot;right&quot;:1.6929999589920044,&quot;top&quot;:2.5399999618530273},&quot;type&quot;:0}],&quot;type&quot;:0}"/>
  <p:tag name="KSO_WM_SLIDE_BACKGROUND" val="[&quot;general&quot;]"/>
  <p:tag name="KSO_WM_SLIDE_RATIO" val="1.777778"/>
  <p:tag name="KSO_WM_TEMPLATE_SUBCATEGORY" val="21"/>
  <p:tag name="KSO_WM_TEMPLATE_MASTER_TYPE" val="0"/>
  <p:tag name="KSO_WM_TEMPLATE_COLOR_TYPE" val="1"/>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cf9b73648b7a412b8baf769e5847bf39&quot;,&quot;fill_align&quot;:&quot;lb&quot;,&quot;text_align&quot;:&quot;lb&quot;,&quot;text_direction&quot;:&quot;horizontal&quot;,&quot;chip_types&quot;:[&quot;header&quot;]},{&quot;fill_id&quot;:&quot;7b8baaa7df5c421e9b45f5d9d332ba83&quot;,&quot;fill_align&quot;:&quot;lt&quot;,&quot;text_align&quot;:&quot;lt&quot;,&quot;text_direction&quot;:&quot;horizontal&quot;,&quot;chip_types&quot;:[&quot;text&quot;]},{&quot;fill_id&quot;:&quot;ef8157b86c6f4523a5bfddf5d30ae854&quot;,&quot;fill_align&quot;:&quot;lm&quot;,&quot;text_align&quot;:&quot;lm&quot;,&quot;text_direction&quot;:&quot;horizontal&quot;,&quot;chip_types&quot;:[&quot;diagram&quot;,&quot;picture&quot;,&quot;chart&quot;,&quot;table&quot;,&quot;video&quot;]}]]"/>
  <p:tag name="KSO_WM_CHIP_XID" val="5ef31f54c6295c63c1a2e06f"/>
  <p:tag name="KSO_WM_CHIP_GROUPID" val="5ef31f54c6295c63c1a2e06e"/>
  <p:tag name="KSO_WM_SLIDE_BK_DARK_LIGHT" val="2"/>
  <p:tag name="KSO_WM_SLIDE_BACKGROUND_TYPE" val="general"/>
  <p:tag name="KSO_WM_SLIDE_SUPPORT_FEATURE_TYPE" val="0"/>
  <p:tag name="KSO_WM_TEMPLATE_ASSEMBLE_XID" val="5ef54025ea5a3ac527a18983"/>
  <p:tag name="KSO_WM_TEMPLATE_ASSEMBLE_GROUPID" val="5ef54025ea5a3ac527a18983"/>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48_1*i*1"/>
  <p:tag name="KSO_WM_TEMPLATE_CATEGORY" val="diagram"/>
  <p:tag name="KSO_WM_TEMPLATE_INDEX" val="20208548"/>
  <p:tag name="KSO_WM_UNIT_LAYERLEVEL" val="1"/>
  <p:tag name="KSO_WM_TAG_VERSION" val="1.0"/>
  <p:tag name="KSO_WM_BEAUTIFY_FLAG" val="#wm#"/>
  <p:tag name="KSO_WM_UNIT_ADJUSTLAYOUT_ID" val="12"/>
  <p:tag name="KSO_WM_UNIT_COLOR_SCHEME_SHAPE_ID" val="12"/>
  <p:tag name="KSO_WM_UNIT_COLOR_SCHEME_PARENT_PAGE" val="0_1"/>
  <p:tag name="KSO_WM_UNIT_DECOLORIZATION" val="1"/>
  <p:tag name="KSO_WM_UNIT_BLOCK" val="0"/>
  <p:tag name="KSO_WM_UNIT_SM_LIMIT_TYPE" val="1"/>
  <p:tag name="KSO_WM_UNIT_DEC_AREA_ID" val="cfd68c60e5ec4129b3760c8b4246e74f"/>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1f54c6295c63c1a2e06e"/>
  <p:tag name="KSO_WM_CHIP_XID" val="5ef31f54c6295c63c1a2e06f"/>
  <p:tag name="KSO_WM_UNIT_LINE_FORE_SCHEMECOLOR_INDEX_BRIGHTNESS" val="-0.25"/>
  <p:tag name="KSO_WM_UNIT_LINE_FORE_SCHEMECOLOR_INDEX" val="14"/>
  <p:tag name="KSO_WM_UNIT_LINE_FILL_TYPE" val="2"/>
  <p:tag name="KSO_WM_TEMPLATE_ASSEMBLE_XID" val="5ef54025ea5a3ac527a18983"/>
  <p:tag name="KSO_WM_TEMPLATE_ASSEMBLE_GROUPID" val="5ef54025ea5a3ac527a18983"/>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48_1*i*2"/>
  <p:tag name="KSO_WM_TEMPLATE_CATEGORY" val="diagram"/>
  <p:tag name="KSO_WM_TEMPLATE_INDEX" val="20208548"/>
  <p:tag name="KSO_WM_UNIT_LAYERLEVEL" val="1"/>
  <p:tag name="KSO_WM_TAG_VERSION" val="1.0"/>
  <p:tag name="KSO_WM_BEAUTIFY_FLAG" val="#wm#"/>
  <p:tag name="KSO_WM_UNIT_ADJUSTLAYOUT_ID" val="22"/>
  <p:tag name="KSO_WM_UNIT_COLOR_SCHEME_SHAPE_ID" val="22"/>
  <p:tag name="KSO_WM_UNIT_COLOR_SCHEME_PARENT_PAGE" val="0_1"/>
  <p:tag name="KSO_WM_UNIT_BLOCK" val="0"/>
  <p:tag name="KSO_WM_UNIT_SM_LIMIT_TYPE" val="1"/>
  <p:tag name="KSO_WM_UNIT_DEC_AREA_ID" val="45e211b7a6f54a728f24589147b3e65c"/>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1f54c6295c63c1a2e06e"/>
  <p:tag name="KSO_WM_CHIP_XID" val="5ef31f54c6295c63c1a2e06f"/>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VALUE" val="22"/>
  <p:tag name="KSO_WM_TEMPLATE_ASSEMBLE_XID" val="5ef54025ea5a3ac527a18983"/>
  <p:tag name="KSO_WM_TEMPLATE_ASSEMBLE_GROUPID" val="5ef54025ea5a3ac527a18983"/>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48_1*i*3"/>
  <p:tag name="KSO_WM_TEMPLATE_CATEGORY" val="diagram"/>
  <p:tag name="KSO_WM_TEMPLATE_INDEX" val="20208548"/>
  <p:tag name="KSO_WM_UNIT_LAYERLEVEL" val="1"/>
  <p:tag name="KSO_WM_TAG_VERSION" val="1.0"/>
  <p:tag name="KSO_WM_BEAUTIFY_FLAG" val="#wm#"/>
  <p:tag name="KSO_WM_UNIT_ADJUSTLAYOUT_ID" val="20"/>
  <p:tag name="KSO_WM_UNIT_COLOR_SCHEME_SHAPE_ID" val="20"/>
  <p:tag name="KSO_WM_UNIT_COLOR_SCHEME_PARENT_PAGE" val="0_1"/>
  <p:tag name="KSO_WM_UNIT_BLOCK" val="0"/>
  <p:tag name="KSO_WM_UNIT_SM_LIMIT_TYPE" val="1"/>
  <p:tag name="KSO_WM_UNIT_DEC_AREA_ID" val="bbb05bbc6af94ce3b41d1adfa456616c"/>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1f54c6295c63c1a2e06e"/>
  <p:tag name="KSO_WM_CHIP_XID" val="5ef31f54c6295c63c1a2e06f"/>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26"/>
  <p:tag name="KSO_WM_TEMPLATE_ASSEMBLE_XID" val="5ef54025ea5a3ac527a18983"/>
  <p:tag name="KSO_WM_TEMPLATE_ASSEMBLE_GROUPID" val="5ef54025ea5a3ac527a18983"/>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548_1*i*4"/>
  <p:tag name="KSO_WM_TEMPLATE_CATEGORY" val="diagram"/>
  <p:tag name="KSO_WM_TEMPLATE_INDEX" val="20208548"/>
  <p:tag name="KSO_WM_UNIT_LAYERLEVEL" val="1"/>
  <p:tag name="KSO_WM_TAG_VERSION" val="1.0"/>
  <p:tag name="KSO_WM_BEAUTIFY_FLAG" val="#wm#"/>
  <p:tag name="KSO_WM_UNIT_ADJUSTLAYOUT_ID" val="11"/>
  <p:tag name="KSO_WM_UNIT_COLOR_SCHEME_SHAPE_ID" val="11"/>
  <p:tag name="KSO_WM_UNIT_COLOR_SCHEME_PARENT_PAGE" val="0_1"/>
  <p:tag name="KSO_WM_UNIT_DECOLORIZATION" val="1"/>
  <p:tag name="KSO_WM_UNIT_BLOCK" val="0"/>
  <p:tag name="KSO_WM_UNIT_SM_LIMIT_TYPE" val="0"/>
  <p:tag name="KSO_WM_UNIT_DEC_AREA_ID" val="d94d180f7264476e8fe1ca7812a5b83d"/>
  <p:tag name="KSO_WM_UNIT_DECORATE_INFO" val="{&quot;DecorateInfoH&quot;:{&quot;IsAbs&quot;:true},&quot;DecorateInfoW&quot;:{&quot;IsAbs&quot;:true},&quot;DecorateInfoX&quot;:{&quot;IsAbs&quot;:true,&quot;Pos&quot;:1},&quot;DecorateInfoY&quot;:{&quot;IsAbs&quot;:true,&quot;Pos&quot;:2},&quot;ReferentInfo&quot;:{&quot;Id&quot;:&quot;b09e79c977ba43ecbc87202d29aceba5&quot;,&quot;X&quot;:{&quot;Pos&quot;:1},&quot;Y&quot;:{&quot;Pos&quot;:2}}}"/>
  <p:tag name="KSO_WM_CHIP_GROUPID" val="5ef31f54c6295c63c1a2e06e"/>
  <p:tag name="KSO_WM_CHIP_XID" val="5ef31f54c6295c63c1a2e06f"/>
  <p:tag name="KSO_WM_UNIT_LINE_FORE_SCHEMECOLOR_INDEX_BRIGHTNESS" val="-0.25"/>
  <p:tag name="KSO_WM_UNIT_LINE_FORE_SCHEMECOLOR_INDEX" val="14"/>
  <p:tag name="KSO_WM_UNIT_LINE_FILL_TYPE" val="2"/>
  <p:tag name="KSO_WM_TEMPLATE_ASSEMBLE_XID" val="5ef54025ea5a3ac527a18983"/>
  <p:tag name="KSO_WM_TEMPLATE_ASSEMBLE_GROUPID" val="5ef54025ea5a3ac527a18983"/>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548_1*i*5"/>
  <p:tag name="KSO_WM_TEMPLATE_CATEGORY" val="diagram"/>
  <p:tag name="KSO_WM_TEMPLATE_INDEX" val="20208548"/>
  <p:tag name="KSO_WM_UNIT_LAYERLEVEL" val="1"/>
  <p:tag name="KSO_WM_TAG_VERSION" val="1.0"/>
  <p:tag name="KSO_WM_BEAUTIFY_FLAG" val="#wm#"/>
  <p:tag name="KSO_WM_UNIT_ADJUSTLAYOUT_ID" val="8"/>
  <p:tag name="KSO_WM_UNIT_COLOR_SCHEME_SHAPE_ID" val="8"/>
  <p:tag name="KSO_WM_UNIT_COLOR_SCHEME_PARENT_PAGE" val="0_1"/>
  <p:tag name="KSO_WM_UNIT_FOIL_COLOR" val="1"/>
  <p:tag name="KSO_WM_UNIT_BLOCK" val="0"/>
  <p:tag name="KSO_WM_UNIT_SM_LIMIT_TYPE" val="2"/>
  <p:tag name="KSO_WM_UNIT_DEC_AREA_ID" val="9703288c961e479782df2afc725aaa5b"/>
  <p:tag name="KSO_WM_UNIT_DECORATE_INFO" val="{&quot;DecorateInfoH&quot;:{&quot;IsAbs&quot;:true},&quot;DecorateInfoW&quot;:{&quot;IsAbs&quot;:true},&quot;DecorateInfoX&quot;:{&quot;IsAbs&quot;:true,&quot;Pos&quot;:1},&quot;DecorateInfoY&quot;:{&quot;IsAbs&quot;:true,&quot;Pos&quot;:1},&quot;ReferentInfo&quot;:{&quot;Id&quot;:&quot;a1f8ad3219e040afad777bf09ac2ec3e&quot;,&quot;X&quot;:{&quot;Pos&quot;:1},&quot;Y&quot;:{&quot;Pos&quot;:1}}}"/>
  <p:tag name="KSO_WM_CHIP_GROUPID" val="5ef31f54c6295c63c1a2e06e"/>
  <p:tag name="KSO_WM_CHIP_XID" val="5ef31f54c6295c63c1a2e06f"/>
  <p:tag name="KSO_WM_UNIT_FILL_FORE_SCHEMECOLOR_INDEX_BRIGHTNESS" val="0.5"/>
  <p:tag name="KSO_WM_UNIT_FILL_FORE_SCHEMECOLOR_INDEX" val="13"/>
  <p:tag name="KSO_WM_UNIT_FILL_TYPE" val="1"/>
  <p:tag name="KSO_WM_UNIT_TEXT_FILL_FORE_SCHEMECOLOR_INDEX_BRIGHTNESS" val="0"/>
  <p:tag name="KSO_WM_UNIT_TEXT_FILL_FORE_SCHEMECOLOR_INDEX" val="14"/>
  <p:tag name="KSO_WM_UNIT_TEXT_FILL_TYPE" val="1"/>
  <p:tag name="KSO_WM_UNIT_VALUE" val="360"/>
  <p:tag name="KSO_WM_TEMPLATE_ASSEMBLE_XID" val="5ef54025ea5a3ac527a18983"/>
  <p:tag name="KSO_WM_TEMPLATE_ASSEMBLE_GROUPID" val="5ef54025ea5a3ac527a18983"/>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08548_1*a*1"/>
  <p:tag name="KSO_WM_TEMPLATE_CATEGORY" val="diagram"/>
  <p:tag name="KSO_WM_TEMPLATE_INDEX" val="2020854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b09e79c977ba43ecbc87202d29aceba5"/>
  <p:tag name="KSO_WM_ASSEMBLE_CHIP_INDEX" val="41776769cb1745ee88187855a75e5a80"/>
  <p:tag name="KSO_WM_UNIT_TEXT_FILL_FORE_SCHEMECOLOR_INDEX_BRIGHTNESS" val="0"/>
  <p:tag name="KSO_WM_UNIT_TEXT_FILL_FORE_SCHEMECOLOR_INDEX" val="13"/>
  <p:tag name="KSO_WM_UNIT_TEXT_FILL_TYPE" val="1"/>
  <p:tag name="KSO_WM_TEMPLATE_ASSEMBLE_XID" val="5ef54025ea5a3ac527a18983"/>
  <p:tag name="KSO_WM_TEMPLATE_ASSEMBLE_GROUPID" val="5ef54025ea5a3ac527a18983"/>
</p:tagLst>
</file>

<file path=ppt/tags/tag14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48_1*f*1"/>
  <p:tag name="KSO_WM_TEMPLATE_CATEGORY" val="diagram"/>
  <p:tag name="KSO_WM_TEMPLATE_INDEX" val="20208548"/>
  <p:tag name="KSO_WM_UNIT_LAYERLEVEL" val="1"/>
  <p:tag name="KSO_WM_TAG_VERSION" val="1.0"/>
  <p:tag name="KSO_WM_BEAUTIFY_FLAG" val="#wm#"/>
  <p:tag name="KSO_WM_UNIT_DEFAULT_FONT" val="14;20;2"/>
  <p:tag name="KSO_WM_UNIT_BLOCK" val="0"/>
  <p:tag name="KSO_WM_UNIT_VALUE" val="88"/>
  <p:tag name="KSO_WM_UNIT_SHOW_EDIT_AREA_INDICATION" val="1"/>
  <p:tag name="KSO_WM_CHIP_GROUPID" val="5e6b05596848fb12bee65ac8"/>
  <p:tag name="KSO_WM_CHIP_XID" val="5e6b05596848fb12bee65aca"/>
  <p:tag name="KSO_WM_UNIT_DEC_AREA_ID" val="7b519408087849ed95697b080c69dfdf"/>
  <p:tag name="KSO_WM_ASSEMBLE_CHIP_INDEX" val="cf1b02f92be246e993d4ee75a89234cf"/>
  <p:tag name="KSO_WM_UNIT_TEXT_FILL_FORE_SCHEMECOLOR_INDEX_BRIGHTNESS" val="0.25"/>
  <p:tag name="KSO_WM_UNIT_TEXT_FILL_FORE_SCHEMECOLOR_INDEX" val="13"/>
  <p:tag name="KSO_WM_UNIT_TEXT_FILL_TYPE" val="1"/>
  <p:tag name="KSO_WM_TEMPLATE_ASSEMBLE_XID" val="5ef54025ea5a3ac527a18983"/>
  <p:tag name="KSO_WM_TEMPLATE_ASSEMBLE_GROUPID" val="5ef54025ea5a3ac527a18983"/>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VALUE" val="1058*1438"/>
  <p:tag name="KSO_WM_UNIT_HIGHLIGHT" val="0"/>
  <p:tag name="KSO_WM_UNIT_COMPATIBLE" val="0"/>
  <p:tag name="KSO_WM_UNIT_DIAGRAM_ISNUMVISUAL" val="0"/>
  <p:tag name="KSO_WM_UNIT_DIAGRAM_ISREFERUNIT" val="0"/>
  <p:tag name="KSO_WM_UNIT_TYPE" val="d"/>
  <p:tag name="KSO_WM_UNIT_INDEX" val="1"/>
  <p:tag name="KSO_WM_UNIT_ID" val="diagram20208548_1*d*1"/>
  <p:tag name="KSO_WM_TEMPLATE_CATEGORY" val="diagram"/>
  <p:tag name="KSO_WM_TEMPLATE_INDEX" val="20208548"/>
  <p:tag name="KSO_WM_UNIT_LAYERLEVEL" val="1"/>
  <p:tag name="KSO_WM_TAG_VERSION" val="1.0"/>
  <p:tag name="KSO_WM_BEAUTIFY_FLAG" val="#wm#"/>
  <p:tag name="KSO_WM_CHIP_GROUPID" val="5e7310da9a230a26b9e88a19"/>
  <p:tag name="KSO_WM_CHIP_XID" val="5e7310da9a230a26b9e88a1a"/>
  <p:tag name="KSO_WM_UNIT_DEC_AREA_ID" val="a1f8ad3219e040afad777bf09ac2ec3e"/>
  <p:tag name="KSO_WM_ASSEMBLE_CHIP_INDEX" val="070ab36f250d4803a5c5ec9cd5e1ac9c"/>
  <p:tag name="KSO_WM_UNIT_PLACING_PICTURE" val="070ab36f250d4803a5c5ec9cd5e1ac9c"/>
  <p:tag name="KSO_WM_UNIT_SUPPORT_UNIT_TYPE" val="[&quot;l&quot;,&quot;m&quot;,&quot;n&quot;,&quot;o&quot;,&quot;p&quot;,&quot;q&quot;,&quot;r&quot;,&quot;δ&quot;,&quot;η&quot;,&quot;α&quot;,&quot;β&quot;,&quot;θ&quot;]"/>
  <p:tag name="KSO_WM_TEMPLATE_ASSEMBLE_XID" val="5ef54025ea5a3ac527a18983"/>
  <p:tag name="KSO_WM_TEMPLATE_ASSEMBLE_GROUPID" val="5ef54025ea5a3ac527a18983"/>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160193_3*m_i*1_1"/>
  <p:tag name="KSO_WM_TEMPLATE_CATEGORY" val="diagram"/>
  <p:tag name="KSO_WM_TEMPLATE_INDEX" val="160193"/>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160193_3*m_i*1_2"/>
  <p:tag name="KSO_WM_TEMPLATE_CATEGORY" val="diagram"/>
  <p:tag name="KSO_WM_TEMPLATE_INDEX" val="160193"/>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ID" val="diagram160193_3*m_i*1_3"/>
  <p:tag name="KSO_WM_TEMPLATE_CATEGORY" val="diagram"/>
  <p:tag name="KSO_WM_TEMPLATE_INDEX" val="160193"/>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4"/>
  <p:tag name="KSO_WM_UNIT_ID" val="diagram160193_3*m_i*1_4"/>
  <p:tag name="KSO_WM_TEMPLATE_CATEGORY" val="diagram"/>
  <p:tag name="KSO_WM_TEMPLATE_INDEX" val="160193"/>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5"/>
  <p:tag name="KSO_WM_UNIT_ID" val="diagram160193_3*m_i*1_5"/>
  <p:tag name="KSO_WM_TEMPLATE_CATEGORY" val="diagram"/>
  <p:tag name="KSO_WM_TEMPLATE_INDEX" val="160193"/>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7"/>
  <p:tag name="KSO_WM_UNIT_ID" val="diagram160193_3*m_i*1_7"/>
  <p:tag name="KSO_WM_TEMPLATE_CATEGORY" val="diagram"/>
  <p:tag name="KSO_WM_TEMPLATE_INDEX" val="160193"/>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160193_3*m_h_i*1_2_2"/>
  <p:tag name="KSO_WM_TEMPLATE_CATEGORY" val="diagram"/>
  <p:tag name="KSO_WM_TEMPLATE_INDEX" val="160193"/>
  <p:tag name="KSO_WM_UNIT_LAYERLEVEL" val="1_1_1"/>
  <p:tag name="KSO_WM_TAG_VERSION" val="1.0"/>
  <p:tag name="KSO_WM_BEAUTIFY_FLAG" val="#wm#"/>
  <p:tag name="KSO_WM_UNIT_LINE_FORE_SCHEMECOLOR_INDEX" val="14"/>
  <p:tag name="KSO_WM_UNIT_LINE_FILL_TYPE" val="2"/>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160193_3*m_h_a*1_2_1"/>
  <p:tag name="KSO_WM_TEMPLATE_CATEGORY" val="diagram"/>
  <p:tag name="KSO_WM_TEMPLATE_INDEX" val="160193"/>
  <p:tag name="KSO_WM_UNIT_LAYERLEVEL" val="1_1_1"/>
  <p:tag name="KSO_WM_TAG_VERSION" val="1.0"/>
  <p:tag name="KSO_WM_BEAUTIFY_FLAG" val="#wm#"/>
  <p:tag name="KSO_WM_UNIT_PRESET_TEXT" val="单击此处添加标题"/>
  <p:tag name="KSO_WM_UNIT_TEXT_FILL_FORE_SCHEMECOLOR_INDEX" val="9"/>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160193_3*m_h_i*1_3_2"/>
  <p:tag name="KSO_WM_TEMPLATE_CATEGORY" val="diagram"/>
  <p:tag name="KSO_WM_TEMPLATE_INDEX" val="160193"/>
  <p:tag name="KSO_WM_UNIT_LAYERLEVEL" val="1_1_1"/>
  <p:tag name="KSO_WM_TAG_VERSION" val="1.0"/>
  <p:tag name="KSO_WM_BEAUTIFY_FLAG" val="#wm#"/>
  <p:tag name="KSO_WM_UNIT_LINE_FORE_SCHEMECOLOR_INDEX" val="14"/>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160193_3*m_h_a*1_3_1"/>
  <p:tag name="KSO_WM_TEMPLATE_CATEGORY" val="diagram"/>
  <p:tag name="KSO_WM_TEMPLATE_INDEX" val="160193"/>
  <p:tag name="KSO_WM_UNIT_LAYERLEVEL" val="1_1_1"/>
  <p:tag name="KSO_WM_TAG_VERSION" val="1.0"/>
  <p:tag name="KSO_WM_BEAUTIFY_FLAG" val="#wm#"/>
  <p:tag name="KSO_WM_UNIT_PRESET_TEXT" val="单击此处添加标题"/>
  <p:tag name="KSO_WM_UNIT_TEXT_FILL_FORE_SCHEMECOLOR_INDEX" val="8"/>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160193_3*m_h_i*1_4_2"/>
  <p:tag name="KSO_WM_TEMPLATE_CATEGORY" val="diagram"/>
  <p:tag name="KSO_WM_TEMPLATE_INDEX" val="160193"/>
  <p:tag name="KSO_WM_UNIT_LAYERLEVEL" val="1_1_1"/>
  <p:tag name="KSO_WM_TAG_VERSION" val="1.0"/>
  <p:tag name="KSO_WM_BEAUTIFY_FLAG" val="#wm#"/>
  <p:tag name="KSO_WM_UNIT_LINE_FORE_SCHEMECOLOR_INDEX" val="14"/>
  <p:tag name="KSO_WM_UNIT_LINE_FILL_TYPE" val="2"/>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160193_3*m_h_a*1_4_1"/>
  <p:tag name="KSO_WM_TEMPLATE_CATEGORY" val="diagram"/>
  <p:tag name="KSO_WM_TEMPLATE_INDEX" val="160193"/>
  <p:tag name="KSO_WM_UNIT_LAYERLEVEL" val="1_1_1"/>
  <p:tag name="KSO_WM_TAG_VERSION" val="1.0"/>
  <p:tag name="KSO_WM_BEAUTIFY_FLAG" val="#wm#"/>
  <p:tag name="KSO_WM_UNIT_PRESET_TEXT" val="单击此处添加标题"/>
  <p:tag name="KSO_WM_UNIT_TEXT_FILL_FORE_SCHEMECOLOR_INDEX" val="7"/>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160193_3*m_h_i*1_2_1"/>
  <p:tag name="KSO_WM_TEMPLATE_CATEGORY" val="diagram"/>
  <p:tag name="KSO_WM_TEMPLATE_INDEX" val="160193"/>
  <p:tag name="KSO_WM_UNIT_LAYERLEVEL" val="1_1_1"/>
  <p:tag name="KSO_WM_TAG_VERSION" val="1.0"/>
  <p:tag name="KSO_WM_BEAUTIFY_FLAG" val="#wm#"/>
  <p:tag name="KSO_WM_UNIT_FILL_FORE_SCHEMECOLOR_INDEX" val="9"/>
  <p:tag name="KSO_WM_UNIT_FILL_TYPE" val="1"/>
  <p:tag name="KSO_WM_UNIT_LINE_FORE_SCHEMECOLOR_INDEX" val="9"/>
  <p:tag name="KSO_WM_UNIT_LINE_FILL_TYPE" val="2"/>
  <p:tag name="KSO_WM_UNIT_TEXT_FILL_FORE_SCHEMECOLOR_INDEX" val="14"/>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160193_3*m_h_i*1_3_1"/>
  <p:tag name="KSO_WM_TEMPLATE_CATEGORY" val="diagram"/>
  <p:tag name="KSO_WM_TEMPLATE_INDEX" val="160193"/>
  <p:tag name="KSO_WM_UNIT_LAYERLEVEL" val="1_1_1"/>
  <p:tag name="KSO_WM_TAG_VERSION" val="1.0"/>
  <p:tag name="KSO_WM_BEAUTIFY_FLAG" val="#wm#"/>
  <p:tag name="KSO_WM_UNIT_FILL_FORE_SCHEMECOLOR_INDEX" val="8"/>
  <p:tag name="KSO_WM_UNIT_FILL_TYPE" val="1"/>
  <p:tag name="KSO_WM_UNIT_LINE_FORE_SCHEMECOLOR_INDEX" val="8"/>
  <p:tag name="KSO_WM_UNIT_LINE_FILL_TYPE" val="2"/>
  <p:tag name="KSO_WM_UNIT_TEXT_FILL_FORE_SCHEMECOLOR_INDEX" val="14"/>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160193_3*m_h_i*1_4_1"/>
  <p:tag name="KSO_WM_TEMPLATE_CATEGORY" val="diagram"/>
  <p:tag name="KSO_WM_TEMPLATE_INDEX" val="160193"/>
  <p:tag name="KSO_WM_UNIT_LAYERLEVEL" val="1_1_1"/>
  <p:tag name="KSO_WM_TAG_VERSION" val="1.0"/>
  <p:tag name="KSO_WM_BEAUTIFY_FLAG" val="#wm#"/>
  <p:tag name="KSO_WM_UNIT_FILL_FORE_SCHEMECOLOR_INDEX" val="7"/>
  <p:tag name="KSO_WM_UNIT_FILL_TYPE" val="1"/>
  <p:tag name="KSO_WM_UNIT_LINE_FORE_SCHEMECOLOR_INDEX" val="7"/>
  <p:tag name="KSO_WM_UNIT_LINE_FILL_TYPE" val="2"/>
  <p:tag name="KSO_WM_UNIT_TEXT_FILL_FORE_SCHEMECOLOR_INDEX" val="14"/>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160193_3*m_h_i*1_1_1"/>
  <p:tag name="KSO_WM_TEMPLATE_CATEGORY" val="diagram"/>
  <p:tag name="KSO_WM_TEMPLATE_INDEX" val="160193"/>
  <p:tag name="KSO_WM_UNIT_LAYERLEVEL" val="1_1_1"/>
  <p:tag name="KSO_WM_TAG_VERSION" val="1.0"/>
  <p:tag name="KSO_WM_BEAUTIFY_FLAG" val="#wm#"/>
  <p:tag name="KSO_WM_UNIT_FILL_FORE_SCHEMECOLOR_INDEX" val="10"/>
  <p:tag name="KSO_WM_UNIT_FILL_TYPE" val="1"/>
  <p:tag name="KSO_WM_UNIT_LINE_FORE_SCHEMECOLOR_INDEX" val="10"/>
  <p:tag name="KSO_WM_UNIT_LINE_FILL_TYPE" val="2"/>
  <p:tag name="KSO_WM_UNIT_TEXT_FILL_FORE_SCHEMECOLOR_INDEX" val="14"/>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160193_3*m_h_i*1_1_2"/>
  <p:tag name="KSO_WM_TEMPLATE_CATEGORY" val="diagram"/>
  <p:tag name="KSO_WM_TEMPLATE_INDEX" val="160193"/>
  <p:tag name="KSO_WM_UNIT_LAYERLEVEL" val="1_1_1"/>
  <p:tag name="KSO_WM_TAG_VERSION" val="1.0"/>
  <p:tag name="KSO_WM_BEAUTIFY_FLAG" val="#wm#"/>
  <p:tag name="KSO_WM_UNIT_LINE_FORE_SCHEMECOLOR_INDEX" val="14"/>
  <p:tag name="KSO_WM_UNIT_LINE_FILL_TYPE" val="2"/>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160193_3*m_h_a*1_1_1"/>
  <p:tag name="KSO_WM_TEMPLATE_CATEGORY" val="diagram"/>
  <p:tag name="KSO_WM_TEMPLATE_INDEX" val="160193"/>
  <p:tag name="KSO_WM_UNIT_LAYERLEVEL" val="1_1_1"/>
  <p:tag name="KSO_WM_TAG_VERSION" val="1.0"/>
  <p:tag name="KSO_WM_BEAUTIFY_FLAG" val="#wm#"/>
  <p:tag name="KSO_WM_UNIT_PRESET_TEXT" val="单击此处添加标题"/>
  <p:tag name="KSO_WM_UNIT_TEXT_FILL_FORE_SCHEMECOLOR_INDEX" val="10"/>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6"/>
  <p:tag name="KSO_WM_UNIT_ID" val="diagram160193_3*m_i*1_6"/>
  <p:tag name="KSO_WM_TEMPLATE_CATEGORY" val="diagram"/>
  <p:tag name="KSO_WM_TEMPLATE_INDEX" val="160193"/>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758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9*468"/>
  <p:tag name="KSO_WM_SLIDE_POSITION" val="35*36"/>
  <p:tag name="KSO_WM_TAG_VERSION" val="1.0"/>
  <p:tag name="KSO_WM_BEAUTIFY_FLAG" val="#wm#"/>
  <p:tag name="KSO_WM_TEMPLATE_CATEGORY" val="diagram"/>
  <p:tag name="KSO_WM_TEMPLATE_INDEX" val="20207584"/>
  <p:tag name="KSO_WM_SLIDE_LAYOUT" val="a_d"/>
  <p:tag name="KSO_WM_SLIDE_LAYOUT_CNT" val="1_1"/>
  <p:tag name="KSO_WM_SLIDE_CAN_ADD_NAVIGATION" val="1"/>
  <p:tag name="KSO_WM_SLIDE_BACKGROUND" val="[&quot;general&quot;]"/>
  <p:tag name="KSO_WM_SLIDE_RATIO" val="1.777778"/>
  <p:tag name="KSO_WM_SLIDE_LAYOUT_INFO" val="{&quot;backgroundInfo&quot;:[{&quot;bottom&quot;:0,&quot;bottomAbs&quot;:false,&quot;left&quot;:0,&quot;leftAbs&quot;:false,&quot;right&quot;:0,&quot;rightAbs&quot;:false,&quot;top&quot;:0,&quot;topAbs&quot;:false,&quot;type&quot;:&quot;general&quot;}],&quot;direction&quot;:1,&quot;id&quot;:&quot;2020-06-18T23:20:39&quot;,&quot;maxSize&quot;:{&quot;size1&quot;:95},&quot;minSize&quot;:{&quot;size1&quot;:95},&quot;normalSize&quot;:{&quot;size1&quot;:95},&quot;subLayout&quot;:[{&quot;id&quot;:&quot;2020-06-18T23:20:39&quot;,&quot;margin&quot;:{&quot;bottom&quot;:2.1170001029968262,&quot;left&quot;:2.1170001029968262,&quot;right&quot;:0.42300000786781311,&quot;top&quot;:13.970000267028809},&quot;type&quot;:0},{&quot;id&quot;:&quot;2020-06-18T23:20:39&quot;,&quot;type&quot;:0}],&quot;type&quot;:0}"/>
  <p:tag name="KSO_WM_CHIP_INFOS" val="{&quot;layout_type&quot;:&quot;topbottom&quot;,&quot;tags&quot;:{&quot;style&quot;:[&quot;商务&quot;,&quot;简约&quot;,&quot;文艺清新&quot;,&quot;卡通&quot;,&quot;欧美风&quot;,&quot;黑板风&quot;,&quot;渐变风&quot;,&quot;党政风&quot;]},&quot;slide_type&quot;:[&quot;text&quot;],&quot;aspect_ratio&quot;:&quot;16:9&quot;}"/>
  <p:tag name="KSO_WM_CHIP_XID" val="5e99803bdade925159b52637"/>
  <p:tag name="KSO_WM_CHIP_FILLPROP" val="[[{&quot;fill_id&quot;:&quot;239989fc39764f8a8cafcdf894f2ad2f&quot;,&quot;fill_align&quot;:&quot;cm&quot;,&quot;text_align&quot;:&quot;cm&quot;,&quot;text_direction&quot;:&quot;horizontal&quot;,&quot;chip_types&quot;:[&quot;diagram&quot;,&quot;picture&quot;,&quot;chart&quot;,&quot;table&quot;,&quot;video&quot;]},{&quot;fill_id&quot;:&quot;302c7c5d532b4ca9914098137ecb4065&quot;,&quot;fill_align&quot;:&quot;lm&quot;,&quot;text_align&quot;:&quot;lm&quot;,&quot;text_direction&quot;:&quot;horizontal&quot;,&quot;chip_types&quot;:[&quot;text&quot;,&quot;header&quot;]}],[{&quot;fill_id&quot;:&quot;239989fc39764f8a8cafcdf894f2ad2f&quot;,&quot;fill_align&quot;:&quot;cm&quot;,&quot;text_align&quot;:&quot;cm&quot;,&quot;text_direction&quot;:&quot;horizontal&quot;,&quot;chip_types&quot;:[&quot;diagram&quot;,&quot;picture&quot;,&quot;chart&quot;,&quot;table&quot;,&quot;video&quot;]},{&quot;fill_id&quot;:&quot;302c7c5d532b4ca9914098137ecb4065&quot;,&quot;fill_align&quot;:&quot;cm&quot;,&quot;text_align&quot;:&quot;cm&quot;,&quot;text_direction&quot;:&quot;horizontal&quot;,&quot;chip_types&quot;:[&quot;text&quot;,&quot;header&quot;]}],[{&quot;fill_id&quot;:&quot;239989fc39764f8a8cafcdf894f2ad2f&quot;,&quot;fill_align&quot;:&quot;cm&quot;,&quot;text_align&quot;:&quot;lm&quot;,&quot;text_direction&quot;:&quot;horizontal&quot;,&quot;chip_types&quot;:[&quot;diagram&quot;,&quot;picture&quot;,&quot;chart&quot;,&quot;table&quot;,&quot;video&quot;]},{&quot;fill_id&quot;:&quot;302c7c5d532b4ca9914098137ecb4065&quot;,&quot;fill_align&quot;:&quot;lm&quot;,&quot;text_align&quot;:&quot;lm&quot;,&quot;text_direction&quot;:&quot;horizontal&quot;,&quot;chip_types&quot;:[&quot;text&quot;,&quot;header&quot;]}],[{&quot;fill_id&quot;:&quot;239989fc39764f8a8cafcdf894f2ad2f&quot;,&quot;fill_align&quot;:&quot;cm&quot;,&quot;text_align&quot;:&quot;lm&quot;,&quot;text_direction&quot;:&quot;horizontal&quot;,&quot;chip_types&quot;:[&quot;diagram&quot;,&quot;picture&quot;,&quot;chart&quot;,&quot;table&quot;,&quot;video&quot;]},{&quot;fill_id&quot;:&quot;302c7c5d532b4ca9914098137ecb4065&quot;,&quot;fill_align&quot;:&quot;cm&quot;,&quot;text_align&quot;:&quot;cm&quot;,&quot;text_direction&quot;:&quot;horizontal&quot;,&quot;chip_types&quot;:[&quot;text&quot;,&quot;header&quot;]}]]"/>
  <p:tag name="KSO_WM_TEMPLATE_THUMBS_INDEX" val="1、4"/>
  <p:tag name="KSO_WM_CHIP_GROUPID" val="5e9d7803dc741d3f2d9ea5bb"/>
  <p:tag name="KSO_WM_SLIDE_BK_DARK_LIGHT" val="2"/>
  <p:tag name="KSO_WM_SLIDE_BACKGROUND_TYPE" val="general"/>
  <p:tag name="KSO_WM_SLIDE_SUPPORT_FEATURE_TYPE" val="0"/>
  <p:tag name="KSO_WM_TEMPLATE_ASSEMBLE_XID" val="5eeb859ea758c1ec0b70898d"/>
  <p:tag name="KSO_WM_TEMPLATE_ASSEMBLE_GROUPID" val="5eeb859ea758c1ec0b70898d"/>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584_1*i*1"/>
  <p:tag name="KSO_WM_TEMPLATE_CATEGORY" val="diagram"/>
  <p:tag name="KSO_WM_TEMPLATE_INDEX" val="20207584"/>
  <p:tag name="KSO_WM_UNIT_LAYERLEVEL" val="1"/>
  <p:tag name="KSO_WM_TAG_VERSION" val="1.0"/>
  <p:tag name="KSO_WM_BEAUTIFY_FLAG" val="#wm#"/>
  <p:tag name="KSO_WM_UNIT_BLOCK" val="0"/>
  <p:tag name="KSO_WM_UNIT_SM_LIMIT_TYPE" val="1"/>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9d7803dc741d3f2d9ea5bb"/>
  <p:tag name="KSO_WM_CHIP_XID" val="5e99803bdade925159b5263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294"/>
  <p:tag name="KSO_WM_TEMPLATE_ASSEMBLE_XID" val="5eeb859ea758c1ec0b70898d"/>
  <p:tag name="KSO_WM_TEMPLATE_ASSEMBLE_GROUPID" val="5eeb859ea758c1ec0b70898d"/>
</p:tagLst>
</file>

<file path=ppt/tags/tag172.xml><?xml version="1.0" encoding="utf-8"?>
<p:tagLst xmlns:a="http://schemas.openxmlformats.org/drawingml/2006/main" xmlns:r="http://schemas.openxmlformats.org/officeDocument/2006/relationships" xmlns:p="http://schemas.openxmlformats.org/presentationml/2006/main">
  <p:tag name="KSO_WM_UNIT_VALUE" val="1142*3130"/>
  <p:tag name="KSO_WM_UNIT_HIGHLIGHT" val="0"/>
  <p:tag name="KSO_WM_UNIT_COMPATIBLE" val="1"/>
  <p:tag name="KSO_WM_UNIT_DIAGRAM_ISNUMVISUAL" val="0"/>
  <p:tag name="KSO_WM_UNIT_DIAGRAM_ISREFERUNIT" val="0"/>
  <p:tag name="KSO_WM_UNIT_TYPE" val="d"/>
  <p:tag name="KSO_WM_UNIT_INDEX" val="1"/>
  <p:tag name="KSO_WM_UNIT_ID" val="diagram20207584_1*d*1"/>
  <p:tag name="KSO_WM_TEMPLATE_CATEGORY" val="diagram"/>
  <p:tag name="KSO_WM_TEMPLATE_INDEX" val="20207584"/>
  <p:tag name="KSO_WM_UNIT_LAYERLEVEL" val="1"/>
  <p:tag name="KSO_WM_TAG_VERSION" val="1.0"/>
  <p:tag name="KSO_WM_BEAUTIFY_FLAG" val="#wm#"/>
  <p:tag name="KSO_WM_CHIP_GROUPID" val="5e7310da9a230a26b9e88a19"/>
  <p:tag name="KSO_WM_CHIP_XID" val="5e7310da9a230a26b9e88a1a"/>
  <p:tag name="KSO_WM_UNIT_DEC_AREA_ID" val="3d0b8730c93c4ac28c5680b99384e8a3"/>
  <p:tag name="KSO_WM_ASSEMBLE_CHIP_INDEX" val="93be9e594cec40a790cca7b210cd0ddf"/>
  <p:tag name="KSO_WM_UNIT_PLACING_PICTURE" val="93be9e594cec40a790cca7b210cd0ddf"/>
  <p:tag name="KSO_WM_UNIT_SUPPORT_UNIT_TYPE" val="[&quot;l&quot;,&quot;m&quot;,&quot;n&quot;,&quot;o&quot;,&quot;p&quot;,&quot;q&quot;,&quot;r&quot;,&quot;δ&quot;,&quot;η&quot;,&quot;α&quot;,&quot;β&quot;,&quot;θ&quot;]"/>
  <p:tag name="KSO_WM_TEMPLATE_ASSEMBLE_XID" val="5eeb859ea758c1ec0b70898d"/>
  <p:tag name="KSO_WM_TEMPLATE_ASSEMBLE_GROUPID" val="5eeb859ea758c1ec0b70898d"/>
</p:tagLst>
</file>

<file path=ppt/tags/tag1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diagram20207584_1*a*1"/>
  <p:tag name="KSO_WM_TEMPLATE_CATEGORY" val="diagram"/>
  <p:tag name="KSO_WM_TEMPLATE_INDEX" val="2020758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0d57ffd9c8c942089055fc05db16766e"/>
  <p:tag name="KSO_WM_ASSEMBLE_CHIP_INDEX" val="2fc8cc9710cd47b89465ee1978d51436"/>
  <p:tag name="KSO_WM_UNIT_TEXT_FILL_FORE_SCHEMECOLOR_INDEX_BRIGHTNESS" val="0"/>
  <p:tag name="KSO_WM_UNIT_TEXT_FILL_FORE_SCHEMECOLOR_INDEX" val="13"/>
  <p:tag name="KSO_WM_UNIT_TEXT_FILL_TYPE" val="1"/>
  <p:tag name="KSO_WM_TEMPLATE_ASSEMBLE_XID" val="5eeb859ea758c1ec0b70898d"/>
  <p:tag name="KSO_WM_TEMPLATE_ASSEMBLE_GROUPID" val="5eeb859ea758c1ec0b70898d"/>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6178"/>
  <p:tag name="KSO_WM_SLIDE_LAYOUT_INFO" val="{&quot;direction&quot;:1,&quot;id&quot;:&quot;2020-06-19T22:35:11&quot;,&quot;maxSize&quot;:{&quot;size1&quot;:35},&quot;minSize&quot;:{&quot;size1&quot;:35},&quot;normalSize&quot;:{&quot;size1&quot;:35},&quot;subLayout&quot;:[{&quot;backgroundInfo&quot;:[{&quot;bottom&quot;:0,&quot;bottomAbs&quot;:false,&quot;left&quot;:0,&quot;leftAbs&quot;:false,&quot;right&quot;:-0.071428574600000003,&quot;rightAbs&quot;:false,&quot;top&quot;:0,&quot;topAbs&quot;:false,&quot;type&quot;:&quot;leftRight&quot;}],&quot;id&quot;:&quot;2020-06-19T22:35:11&quot;,&quot;margin&quot;:{&quot;bottom&quot;:2.752000093460083,&quot;left&quot;:2.1170001029968262,&quot;right&quot;:1.2699999809265137,&quot;top&quot;:2.6809999942779541},&quot;type&quot;:0},{&quot;id&quot;:&quot;2020-06-19T22:35:11&quot;,&quot;margin&quot;:{&quot;bottom&quot;:0,&quot;left&quot;:0.84700000286102295,&quot;right&quot;:0,&quot;top&quot;:0},&quot;type&quot;:0}],&quot;type&quot;:0}"/>
  <p:tag name="KSO_WM_SLIDE_BACKGROUND" val="[&quot;leftRight&quot;]"/>
  <p:tag name="KSO_WM_SLIDE_RATIO" val="1.777778"/>
  <p:tag name="KSO_WM_CHIP_INFOS" val="{&quot;layout_type&quot;:&quot;leftright&quot;,&quot;tags&quot;:{&quot;style&quot;:[&quot;商务&quot;,&quot;简约&quot;,&quot;文艺清新&quot;,&quot;卡通&quot;,&quot;欧美风&quot;,&quot;黑板风&quot;,&quot;渐变风&quot;,&quot;党政风&quot;]},&quot;slide_type&quot;:[&quot;text&quot;],&quot;aspect_ratio&quot;:&quot;16:9&quot;}"/>
  <p:tag name="KSO_WM_CHIP_XID" val="5e9e5c7a73d2384101fd9cdf"/>
  <p:tag name="KSO_WM_CHIP_FILLPROP" val="[[{&quot;fill_id&quot;:&quot;64c88a2f93074d78ad317745c10fcd9a&quot;,&quot;fill_align&quot;:&quot;cm&quot;,&quot;text_align&quot;:&quot;cm&quot;,&quot;text_direction&quot;:&quot;horizontal&quot;,&quot;chip_types&quot;:[&quot;diagram&quot;,&quot;picture&quot;,&quot;chart&quot;,&quot;table&quot;,&quot;video&quot;]},{&quot;fill_id&quot;:&quot;de16023a2a2f4285a53407bd63298359&quot;,&quot;fill_align&quot;:&quot;lm&quot;,&quot;text_align&quot;:&quot;lm&quot;,&quot;text_direction&quot;:&quot;horizontal&quot;,&quot;chip_types&quot;:[&quot;text&quot;,&quot;header&quot;]}],[{&quot;fill_id&quot;:&quot;64c88a2f93074d78ad317745c10fcd9a&quot;,&quot;fill_align&quot;:&quot;cm&quot;,&quot;text_align&quot;:&quot;lm&quot;,&quot;text_direction&quot;:&quot;horizontal&quot;,&quot;chip_types&quot;:[&quot;diagram&quot;,&quot;picture&quot;,&quot;chart&quot;,&quot;table&quot;,&quot;video&quot;]},{&quot;fill_id&quot;:&quot;de16023a2a2f4285a53407bd63298359&quot;,&quot;fill_align&quot;:&quot;lm&quot;,&quot;text_align&quot;:&quot;lm&quot;,&quot;text_direction&quot;:&quot;horizontal&quot;,&quot;chip_types&quot;:[&quot;text&quot;,&quot;header&quot;]}]]"/>
  <p:tag name="KSO_WM_SLIDE_ID" val="diagram2020617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
  <p:tag name="KSO_WM_SLIDE_LAYOUT_CNT" val="1_1"/>
  <p:tag name="KSO_WM_CHIP_GROUPID" val="5e9e5c7a73d2384101fd9cde"/>
  <p:tag name="KSO_WM_SLIDE_BK_DARK_LIGHT" val="2"/>
  <p:tag name="KSO_WM_SLIDE_BACKGROUND_TYPE" val="leftRight"/>
  <p:tag name="KSO_WM_SLIDE_SUPPORT_FEATURE_TYPE" val="0"/>
  <p:tag name="KSO_WM_TEMPLATE_ASSEMBLE_XID" val="5eeccd1aa758c1ec0b708d84"/>
  <p:tag name="KSO_WM_TEMPLATE_ASSEMBLE_GROUPID" val="5eeccd1aa758c1ec0b708d84"/>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6178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6178"/>
  <p:tag name="KSO_WM_UNIT_VALUE" val="500"/>
  <p:tag name="KSO_WM_TEMPLATE_ASSEMBLE_XID" val="5eeccd1aa758c1ec0b708d84"/>
  <p:tag name="KSO_WM_TEMPLATE_ASSEMBLE_GROUPID" val="5eeccd1aa758c1ec0b708d84"/>
</p:tagLst>
</file>

<file path=ppt/tags/tag1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6178_1*a*1"/>
  <p:tag name="KSO_WM_TEMPLATE_CATEGORY" val="diagram"/>
  <p:tag name="KSO_WM_TEMPLATE_INDEX" val="2020617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4bb90d9624e4f4b945baff48be77f70"/>
  <p:tag name="KSO_WM_ASSEMBLE_CHIP_INDEX" val="a76b72e9e1aa4cb8aeef85125b27a066"/>
  <p:tag name="KSO_WM_UNIT_TEXT_FILL_FORE_SCHEMECOLOR_INDEX_BRIGHTNESS" val="0"/>
  <p:tag name="KSO_WM_UNIT_TEXT_FILL_FORE_SCHEMECOLOR_INDEX" val="13"/>
  <p:tag name="KSO_WM_UNIT_TEXT_FILL_TYPE" val="1"/>
  <p:tag name="KSO_WM_TEMPLATE_ASSEMBLE_XID" val="5eeccd1aa758c1ec0b708d84"/>
  <p:tag name="KSO_WM_TEMPLATE_ASSEMBLE_GROUPID" val="5eeccd1aa758c1ec0b708d84"/>
</p:tagLst>
</file>

<file path=ppt/tags/tag177.xml><?xml version="1.0" encoding="utf-8"?>
<p:tagLst xmlns:a="http://schemas.openxmlformats.org/drawingml/2006/main" xmlns:r="http://schemas.openxmlformats.org/officeDocument/2006/relationships" xmlns:p="http://schemas.openxmlformats.org/presentationml/2006/main">
  <p:tag name="KSO_WM_SLIDE_ITEM_CNT" val="6"/>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513_6*m_h_i*1_1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5"/>
  <p:tag name="KSO_WM_UNIT_LINE_FILL_TYPE" val="2"/>
  <p:tag name="KSO_WM_UNIT_TEXT_FILL_FORE_SCHEMECOLOR_INDEX" val="2"/>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513_6*m_h_f*1_1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513_6*m_h_i*1_1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5"/>
  <p:tag name="KSO_WM_UNIT_FILL_TYPE" val="1"/>
  <p:tag name="KSO_WM_UNIT_TEXT_FILL_FORE_SCHEMECOLOR_INDEX" val="14"/>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513_6*m_h_i*1_2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6"/>
  <p:tag name="KSO_WM_UNIT_LINE_FILL_TYPE" val="2"/>
  <p:tag name="KSO_WM_UNIT_TEXT_FILL_FORE_SCHEMECOLOR_INDEX" val="2"/>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513_6*m_h_i*1_2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6"/>
  <p:tag name="KSO_WM_UNIT_FILL_TYPE" val="1"/>
  <p:tag name="KSO_WM_UNIT_TEXT_FILL_FORE_SCHEMECOLOR_INDEX" val="14"/>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513_6*m_h_i*1_3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7"/>
  <p:tag name="KSO_WM_UNIT_LINE_FILL_TYPE" val="2"/>
  <p:tag name="KSO_WM_UNIT_TEXT_FILL_FORE_SCHEMECOLOR_INDEX" val="2"/>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513_6*m_h_i*1_3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7"/>
  <p:tag name="KSO_WM_UNIT_FILL_TYPE" val="1"/>
  <p:tag name="KSO_WM_UNIT_TEXT_FILL_FORE_SCHEMECOLOR_INDEX" val="14"/>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513_6*m_h_i*1_4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8"/>
  <p:tag name="KSO_WM_UNIT_LINE_FILL_TYPE" val="2"/>
  <p:tag name="KSO_WM_UNIT_TEXT_FILL_FORE_SCHEMECOLOR_INDEX" val="2"/>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513_6*m_h_i*1_4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8"/>
  <p:tag name="KSO_WM_UNI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513_6*m_h_i*1_5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9"/>
  <p:tag name="KSO_WM_UNIT_LINE_FILL_TYPE" val="2"/>
  <p:tag name="KSO_WM_UNIT_TEXT_FILL_FORE_SCHEMECOLOR_INDEX" val="2"/>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513_6*m_h_i*1_5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9"/>
  <p:tag name="KSO_WM_UNIT_FILL_TYPE" val="1"/>
  <p:tag name="KSO_WM_UNIT_TEXT_FILL_FORE_SCHEMECOLOR_INDEX" val="14"/>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diagram513_6*m_h_i*1_6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10"/>
  <p:tag name="KSO_WM_UNIT_LINE_FILL_TYPE" val="2"/>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513_6*m_h_i*1_6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10"/>
  <p:tag name="KSO_WM_UNIT_FILL_TYPE" val="1"/>
  <p:tag name="KSO_WM_UNIT_TEXT_FILL_FORE_SCHEMECOLOR_INDEX" val="14"/>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513_6*m_h_f*1_6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513_6*m_h_f*1_5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513_6*m_h_f*1_4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513_6*m_h_f*1_3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513_6*m_h_f*1_2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SLIDE_ITEM_CNT" val="6"/>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513_6*m_h_i*1_1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5"/>
  <p:tag name="KSO_WM_UNIT_LINE_FILL_TYPE" val="2"/>
  <p:tag name="KSO_WM_UNIT_TEXT_FILL_FORE_SCHEMECOLOR_INDEX" val="2"/>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513_6*m_h_f*1_1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513_6*m_h_i*1_1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5"/>
  <p:tag name="KSO_WM_UNIT_FILL_TYPE" val="1"/>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513_6*m_h_i*1_2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6"/>
  <p:tag name="KSO_WM_UNIT_LINE_FILL_TYPE" val="2"/>
  <p:tag name="KSO_WM_UNIT_TEXT_FILL_FORE_SCHEMECOLOR_INDEX" val="2"/>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513_6*m_h_i*1_2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6"/>
  <p:tag name="KSO_WM_UNIT_FILL_TYPE" val="1"/>
  <p:tag name="KSO_WM_UNIT_TEXT_FILL_FORE_SCHEMECOLOR_INDEX" val="14"/>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513_6*m_h_i*1_3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7"/>
  <p:tag name="KSO_WM_UNIT_LINE_FILL_TYPE" val="2"/>
  <p:tag name="KSO_WM_UNIT_TEXT_FILL_FORE_SCHEMECOLOR_INDEX" val="2"/>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513_6*m_h_i*1_3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7"/>
  <p:tag name="KSO_WM_UNIT_FILL_TYPE" val="1"/>
  <p:tag name="KSO_WM_UNIT_TEXT_FILL_FORE_SCHEMECOLOR_INDEX" val="14"/>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513_6*m_h_i*1_4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8"/>
  <p:tag name="KSO_WM_UNIT_LINE_FILL_TYPE" val="2"/>
  <p:tag name="KSO_WM_UNIT_TEXT_FILL_FORE_SCHEMECOLOR_INDEX" val="2"/>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513_6*m_h_i*1_4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8"/>
  <p:tag name="KSO_WM_UNI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513_6*m_h_i*1_5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9"/>
  <p:tag name="KSO_WM_UNIT_LINE_FILL_TYPE" val="2"/>
  <p:tag name="KSO_WM_UNIT_TEXT_FILL_FORE_SCHEMECOLOR_INDEX" val="2"/>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513_6*m_h_i*1_5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9"/>
  <p:tag name="KSO_WM_UNIT_FILL_TYPE" val="1"/>
  <p:tag name="KSO_WM_UNIT_TEXT_FILL_FORE_SCHEMECOLOR_INDEX" val="14"/>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diagram513_6*m_h_i*1_6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10"/>
  <p:tag name="KSO_WM_UNIT_LINE_FILL_TYPE" val="2"/>
  <p:tag name="KSO_WM_UNIT_TEXT_FILL_FORE_SCHEMECOLOR_INDEX" val="2"/>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513_6*m_h_i*1_6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10"/>
  <p:tag name="KSO_WM_UNIT_FILL_TYPE" val="1"/>
  <p:tag name="KSO_WM_UNIT_TEXT_FILL_FORE_SCHEMECOLOR_INDEX" val="14"/>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513_6*m_h_f*1_6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513_6*m_h_f*1_5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513_6*m_h_f*1_4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513_6*m_h_f*1_3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513_6*m_h_f*1_2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diagram513_6*m_h_i*1_6_2"/>
  <p:tag name="KSO_WM_TEMPLATE_CATEGORY" val="diagram"/>
  <p:tag name="KSO_WM_TEMPLATE_INDEX" val="513"/>
  <p:tag name="KSO_WM_UNIT_LAYERLEVEL" val="1_1_1"/>
  <p:tag name="KSO_WM_TAG_VERSION" val="1.0"/>
  <p:tag name="KSO_WM_BEAUTIFY_FLAG" val="#wm#"/>
  <p:tag name="KSO_WM_UNIT_USESOURCEFORMAT_APPLY" val="1"/>
  <p:tag name="KSO_WM_UNIT_LINE_FORE_SCHEMECOLOR_INDEX" val="10"/>
  <p:tag name="KSO_WM_UNIT_LINE_FILL_TYPE" val="2"/>
  <p:tag name="KSO_WM_UNIT_TEXT_FILL_FORE_SCHEMECOLOR_INDEX" val="2"/>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513_6*m_h_i*1_6_1"/>
  <p:tag name="KSO_WM_TEMPLATE_CATEGORY" val="diagram"/>
  <p:tag name="KSO_WM_TEMPLATE_INDEX" val="513"/>
  <p:tag name="KSO_WM_UNIT_LAYERLEVEL" val="1_1_1"/>
  <p:tag name="KSO_WM_TAG_VERSION" val="1.0"/>
  <p:tag name="KSO_WM_BEAUTIFY_FLAG" val="#wm#"/>
  <p:tag name="KSO_WM_UNIT_USESOURCEFORMAT_APPLY" val="1"/>
  <p:tag name="KSO_WM_UNIT_FILL_FORE_SCHEMECOLOR_INDEX" val="10"/>
  <p:tag name="KSO_WM_UNIT_FILL_TYPE" val="1"/>
  <p:tag name="KSO_WM_UNIT_TEXT_FILL_FORE_SCHEMECOLOR_INDEX" val="14"/>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513_6*m_h_f*1_6_1"/>
  <p:tag name="KSO_WM_TEMPLATE_CATEGORY" val="diagram"/>
  <p:tag name="KSO_WM_TEMPLATE_INDEX" val="513"/>
  <p:tag name="KSO_WM_UNIT_LAYERLEVEL" val="1_1_1"/>
  <p:tag name="KSO_WM_TAG_VERSION" val="1.0"/>
  <p:tag name="KSO_WM_BEAUTIFY_FLAG" val="#wm#"/>
  <p:tag name="KSO_WM_UNIT_USESOURCEFORMAT_APPLY" val="1"/>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8442"/>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0-06-24T00:05:34&quot;,&quot;maxSize&quot;:{&quot;size1&quot;:41.200000000000003},&quot;minSize&quot;:{&quot;size1&quot;:32.5},&quot;normalSize&quot;:{&quot;size1&quot;:41.200000000000003},&quot;subLayout&quot;:[{&quot;id&quot;:&quot;2020-06-24T00:05:34&quot;,&quot;margin&quot;:{&quot;bottom&quot;:3.380000114440918,&quot;left&quot;:3.380000114440918,&quot;right&quot;:0.026000002399086952,&quot;top&quot;:3.380000114440918},&quot;type&quot;:0},{&quot;id&quot;:&quot;2020-06-24T00:05:34&quot;,&quot;margin&quot;:{&quot;bottom&quot;:3.3619999885559082,&quot;left&quot;:1.2439998388290405,&quot;right&quot;:3.3870000839233398,&quot;top&quot;:3.4110000133514404},&quot;type&quot;:0}],&quot;type&quot;:0}"/>
  <p:tag name="KSO_WM_SLIDE_BACKGROUND" val="[&quot;general&quot;,&quot;frame&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6efaa6605d5daf04fe5f6d"/>
  <p:tag name="KSO_WM_SLIDE_CAN_ADD_NAVIGATION" val="1"/>
  <p:tag name="KSO_WM_SLIDE_ID" val="diagram2020844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684*348"/>
  <p:tag name="KSO_WM_SLIDE_POSITION" val="132*96"/>
  <p:tag name="KSO_WM_TAG_VERSION" val="1.0"/>
  <p:tag name="KSO_WM_SLIDE_LAYOUT" val="d_f"/>
  <p:tag name="KSO_WM_SLIDE_LAYOUT_CNT" val="1_1"/>
  <p:tag name="KSO_WM_CHIP_FILLPROP" val="[[{&quot;fill_id&quot;:&quot;7159262999874eceaa30c44b1f11ff56&quot;,&quot;fill_align&quot;:&quot;rm&quot;,&quot;text_align&quot;:&quot;lm&quot;,&quot;text_direction&quot;:&quot;horizontal&quot;,&quot;chip_types&quot;:[&quot;pictext&quot;,&quot;picture&quot;,&quot;header&quot;,&quot;table&quot;]},{&quot;fill_id&quot;:&quot;d5d8eeaeb1344471b625b5dec64152c0&quot;,&quot;fill_align&quot;:&quot;lm&quot;,&quot;text_align&quot;:&quot;lm&quot;,&quot;text_direction&quot;:&quot;horizontal&quot;,&quot;chip_types&quot;:[&quot;picture&quot;,&quot;diagram&quot;,&quot;pictext&quot;,&quot;table&quot;,&quot;chart&quot;,&quot;video&quot;,&quot;text&quot;],&quot;support_features&quot;:[&quot;collage&quot;,&quot;carousel&quot;]}],[{&quot;fill_id&quot;:&quot;7159262999874eceaa30c44b1f11ff56&quot;,&quot;fill_align&quot;:&quot;rm&quot;,&quot;text_align&quot;:&quot;lm&quot;,&quot;text_direction&quot;:&quot;horizontal&quot;,&quot;chip_types&quot;:[&quot;text&quot;]},{&quot;fill_id&quot;:&quot;d5d8eeaeb1344471b625b5dec64152c0&quot;,&quot;fill_align&quot;:&quot;lm&quot;,&quot;text_align&quot;:&quot;lm&quot;,&quot;text_direction&quot;:&quot;horizontal&quot;,&quot;chip_types&quot;:[&quot;diagram&quot;,&quot;pictext&quot;,&quot;picture&quot;,&quot;chart&quot;,&quot;table&quot;,&quot;video&quot;],&quot;support_features&quot;:[&quot;collage&quot;,&quot;carousel&quot;]}]]"/>
  <p:tag name="KSO_WM_CHIP_GROUPID" val="5e6efaa6605d5daf04fe5f6c"/>
  <p:tag name="KSO_WM_SLIDE_BK_DARK_LIGHT" val="2"/>
  <p:tag name="KSO_WM_SLIDE_BACKGROUND_TYPE" val="frame"/>
  <p:tag name="KSO_WM_SLIDE_SUPPORT_FEATURE_TYPE" val="3"/>
  <p:tag name="KSO_WM_TEMPLATE_ASSEMBLE_XID" val="5ef2284d770fdf8a85bd4631"/>
  <p:tag name="KSO_WM_TEMPLATE_ASSEMBLE_GROUPID" val="5ef2284d770fdf8a85bd463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442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442"/>
  <p:tag name="KSO_WM_UNIT_VALUE" val="1150"/>
  <p:tag name="KSO_WM_TEMPLATE_ASSEMBLE_XID" val="5ef2284d770fdf8a85bd4631"/>
  <p:tag name="KSO_WM_TEMPLATE_ASSEMBLE_GROUPID" val="5ef2284d770fdf8a85bd463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442_1*f*1"/>
  <p:tag name="KSO_WM_TEMPLATE_CATEGORY" val="diagram"/>
  <p:tag name="KSO_WM_TEMPLATE_INDEX" val="20208442"/>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35c40462d66f46709d93219b7c6db853"/>
  <p:tag name="KSO_WM_ASSEMBLE_CHIP_INDEX" val="bc1e616ab2af48edaa033df5d8554d1f"/>
  <p:tag name="KSO_WM_UNIT_TEXT_FILL_FORE_SCHEMECOLOR_INDEX_BRIGHTNESS" val="0.25"/>
  <p:tag name="KSO_WM_UNIT_TEXT_FILL_FORE_SCHEMECOLOR_INDEX" val="13"/>
  <p:tag name="KSO_WM_UNIT_TEXT_FILL_TYPE" val="1"/>
  <p:tag name="KSO_WM_TEMPLATE_ASSEMBLE_XID" val="5ef2284d770fdf8a85bd4631"/>
  <p:tag name="KSO_WM_TEMPLATE_ASSEMBLE_GROUPID" val="5ef2284d770fdf8a85bd4631"/>
  <p:tag name="KSO_WM_UNIT_SMARTLAYOUT_COMPRESS_INFO" val="{&#10;    &quot;id&quot;: &quot;2020-06-24T00:05:34&quot;,&#10;    &quot;max&quot;: 0.3779449462890625,&#10;    &quot;topChanged&quot;: 0.18897247314453125&#10;}&#10;"/>
  <p:tag name="KSO_WM_UNIT_LAST_MAX_FONTSIZE" val="320"/>
</p:tagLst>
</file>

<file path=ppt/tags/tag221.xml><?xml version="1.0" encoding="utf-8"?>
<p:tagLst xmlns:a="http://schemas.openxmlformats.org/drawingml/2006/main" xmlns:r="http://schemas.openxmlformats.org/officeDocument/2006/relationships" xmlns:p="http://schemas.openxmlformats.org/presentationml/2006/main">
  <p:tag name="KSO_WM_UNIT_VALUE" val="1227*1523"/>
  <p:tag name="KSO_WM_UNIT_HIGHLIGHT" val="0"/>
  <p:tag name="KSO_WM_UNIT_COMPATIBLE" val="0"/>
  <p:tag name="KSO_WM_UNIT_DIAGRAM_ISNUMVISUAL" val="0"/>
  <p:tag name="KSO_WM_UNIT_DIAGRAM_ISREFERUNIT" val="0"/>
  <p:tag name="KSO_WM_UNIT_TYPE" val="d"/>
  <p:tag name="KSO_WM_UNIT_INDEX" val="1"/>
  <p:tag name="KSO_WM_UNIT_ID" val="diagram20208442_1*d*1"/>
  <p:tag name="KSO_WM_TEMPLATE_CATEGORY" val="diagram"/>
  <p:tag name="KSO_WM_TEMPLATE_INDEX" val="20208442"/>
  <p:tag name="KSO_WM_UNIT_LAYERLEVEL" val="1"/>
  <p:tag name="KSO_WM_TAG_VERSION" val="1.0"/>
  <p:tag name="KSO_WM_BEAUTIFY_FLAG" val="#wm#"/>
  <p:tag name="KSO_WM_CHIP_GROUPID" val="5e7310da9a230a26b9e88a19"/>
  <p:tag name="KSO_WM_CHIP_XID" val="5e7310da9a230a26b9e88a1a"/>
  <p:tag name="KSO_WM_UNIT_DEC_AREA_ID" val="8b1870e49dbd4c8d9cd4c8e8313331ff"/>
  <p:tag name="KSO_WM_ASSEMBLE_CHIP_INDEX" val="a5a72609ebf543d4acf680d09fc18ed6"/>
  <p:tag name="KSO_WM_UNIT_PLACING_PICTURE" val="a5a72609ebf543d4acf680d09fc18ed6"/>
  <p:tag name="KSO_WM_UNIT_SUPPORT_UNIT_TYPE" val="[&quot;l&quot;,&quot;m&quot;,&quot;n&quot;,&quot;o&quot;,&quot;p&quot;,&quot;q&quot;,&quot;r&quot;,&quot;δ&quot;,&quot;η&quot;,&quot;α&quot;,&quot;β&quot;,&quot;θ&quot;]"/>
  <p:tag name="KSO_WM_TEMPLATE_ASSEMBLE_XID" val="5ef2284d770fdf8a85bd4631"/>
  <p:tag name="KSO_WM_TEMPLATE_ASSEMBLE_GROUPID" val="5ef2284d770fdf8a85bd4631"/>
</p:tagLst>
</file>

<file path=ppt/tags/tag2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611,&quot;width&quot;:6888}"/>
</p:tagLst>
</file>

<file path=ppt/tags/tag223.xml><?xml version="1.0" encoding="utf-8"?>
<p:tagLst xmlns:a="http://schemas.openxmlformats.org/drawingml/2006/main" xmlns:r="http://schemas.openxmlformats.org/officeDocument/2006/relationships" xmlns:p="http://schemas.openxmlformats.org/presentationml/2006/main">
  <p:tag name="KSO_WM_SLIDE_ID" val="diagram2020519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32*488"/>
  <p:tag name="KSO_WM_SLIDE_POSITION" val="13*30"/>
  <p:tag name="KSO_WM_TAG_VERSION" val="1.0"/>
  <p:tag name="KSO_WM_BEAUTIFY_FLAG" val="#wm#"/>
  <p:tag name="KSO_WM_TEMPLATE_CATEGORY" val="diagram"/>
  <p:tag name="KSO_WM_TEMPLATE_INDEX" val="20205190"/>
  <p:tag name="KSO_WM_SLIDE_LAYOUT" val="a_b_f"/>
  <p:tag name="KSO_WM_SLIDE_LAYOUT_CNT" val="1_1_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90_1*i*4"/>
  <p:tag name="KSO_WM_TEMPLATE_CATEGORY" val="diagram"/>
  <p:tag name="KSO_WM_TEMPLATE_INDEX" val="20205190"/>
  <p:tag name="KSO_WM_UNIT_LAYERLEVEL" val="1"/>
  <p:tag name="KSO_WM_TAG_VERSION" val="1.0"/>
  <p:tag name="KSO_WM_BEAUTIFY_FLAG" val="#wm#"/>
  <p:tag name="KSO_WM_UNIT_FILL_FORE_SCHEMECOLOR_INDEX_BRIGHTNESS" val="-0.25"/>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diagram20205190_1*i*1"/>
  <p:tag name="KSO_WM_TEMPLATE_CATEGORY" val="diagram"/>
  <p:tag name="KSO_WM_TEMPLATE_INDEX" val="20205190"/>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5190_1*i*7"/>
  <p:tag name="KSO_WM_TEMPLATE_CATEGORY" val="diagram"/>
  <p:tag name="KSO_WM_TEMPLATE_INDEX" val="20205190"/>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90_1*i*2"/>
  <p:tag name="KSO_WM_TEMPLATE_CATEGORY" val="diagram"/>
  <p:tag name="KSO_WM_TEMPLATE_INDEX" val="20205190"/>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TEXT_PART_ID_V2" val="d-4-2"/>
  <p:tag name="KSO_WM_UNIT_ISCONTENTSTITLE" val="0"/>
  <p:tag name="KSO_WM_UNIT_ISNUMDGMTITLE" val="0"/>
  <p:tag name="KSO_WM_UNIT_PRESET_TEXT" val="单击此处添加副标题"/>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diagram20205190_1*b*1"/>
  <p:tag name="KSO_WM_TEMPLATE_CATEGORY" val="diagram"/>
  <p:tag name="KSO_WM_TEMPLATE_INDEX" val="20205190"/>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f"/>
  <p:tag name="KSO_WM_UNIT_INDEX" val="1"/>
  <p:tag name="KSO_WM_UNIT_ID" val="diagram20205190_1*f*1"/>
  <p:tag name="KSO_WM_TEMPLATE_CATEGORY" val="diagram"/>
  <p:tag name="KSO_WM_TEMPLATE_INDEX" val="20205190"/>
  <p:tag name="KSO_WM_UNIT_LAYERLEVEL" val="1"/>
  <p:tag name="KSO_WM_TAG_VERSION" val="1.0"/>
  <p:tag name="KSO_WM_BEAUTIFY_FLAG" val="#wm#"/>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0;单击此处输入你的正文，文字是您思想的提炼，为了最终演示发布的良好效果，请尽量言简意赅的阐述观点；根据需要可酌情增减文字，以便观者可以准确理解您所传达的信息。&#10;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357"/>
  <p:tag name="KSO_WM_UNIT_TEXT_FILL_FORE_SCHEMECOLOR_INDEX_BRIGHTNESS" val="0.25"/>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5190_1*a*1"/>
  <p:tag name="KSO_WM_TEMPLATE_CATEGORY" val="diagram"/>
  <p:tag name="KSO_WM_TEMPLATE_INDEX" val="20205190"/>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5190_1*i*11"/>
  <p:tag name="KSO_WM_TEMPLATE_CATEGORY" val="diagram"/>
  <p:tag name="KSO_WM_TEMPLATE_INDEX" val="20205190"/>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90_1*i*3"/>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90_1*i*5"/>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5190_1*i*8"/>
  <p:tag name="KSO_WM_TEMPLATE_CATEGORY" val="diagram"/>
  <p:tag name="KSO_WM_TEMPLATE_INDEX" val="20205190"/>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5190_1*i*9"/>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5190_1*i*10"/>
  <p:tag name="KSO_WM_TEMPLATE_CATEGORY" val="diagram"/>
  <p:tag name="KSO_WM_TEMPLATE_INDEX" val="20205190"/>
  <p:tag name="KSO_WM_UNIT_LAYERLEVEL" val="1"/>
  <p:tag name="KSO_WM_TAG_VERSION" val="1.0"/>
  <p:tag name="KSO_WM_BEAUTIFY_FLAG" val="#wm#"/>
  <p:tag name="KSO_WM_UNIT_LINE_FORE_SCHEMECOLOR_INDEX_BRIGHTNESS" val="0.4"/>
  <p:tag name="KSO_WM_UNIT_LINE_FORE_SCHEMECOLOR_INDEX" val="5"/>
  <p:tag name="KSO_WM_UNIT_LINE_FILL_TYPE" val="2"/>
</p:tagLst>
</file>

<file path=ppt/tags/tag237.xml><?xml version="1.0" encoding="utf-8"?>
<p:tagLst xmlns:a="http://schemas.openxmlformats.org/drawingml/2006/main" xmlns:r="http://schemas.openxmlformats.org/officeDocument/2006/relationships" xmlns:p="http://schemas.openxmlformats.org/presentationml/2006/main">
  <p:tag name="KSO_WM_SLIDE_LAYOUT_INFO" val="{&quot;backgroundInfo&quot;:[{&quot;bottom&quot;:0.20000000000000001,&quot;bottomAbs&quot;:false,&quot;left&quot;:0,&quot;leftAbs&quot;:false,&quot;right&quot;:0,&quot;rightAbs&quot;:false,&quot;top&quot;:0.222222224,&quot;topAbs&quot;:false,&quot;type&quot;:&quot;belt&quot;},{&quot;bottom&quot;:0,&quot;bottomAbs&quot;:false,&quot;left&quot;:0,&quot;leftAbs&quot;:false,&quot;right&quot;:0,&quot;rightAbs&quot;:false,&quot;top&quot;:0,&quot;topAbs&quot;:false,&quot;type&quot;:&quot;general&quot;}],&quot;direction&quot;:1,&quot;id&quot;:&quot;2020-06-24T00:05:52&quot;,&quot;maxSize&quot;:{&quot;size1&quot;:73.867367553710935},&quot;minSize&quot;:{&quot;size1&quot;:68.867367553710935},&quot;normalSize&quot;:{&quot;size1&quot;:68.867367553710949},&quot;subLayout&quot;:[{&quot;id&quot;:&quot;2020-06-24T00:05:52&quot;,&quot;margin&quot;:{&quot;bottom&quot;:4.6570000648498535,&quot;left&quot;:6.3499999046325684,&quot;right&quot;:0.84700000286102295,&quot;top&quot;:5.0799999237060547},&quot;type&quot;:0},{&quot;id&quot;:&quot;2020-06-24T00:05:52&quot;,&quot;margin&quot;:{&quot;bottom&quot;:4.6570000648498535,&quot;left&quot;:0,&quot;right&quot;:6.3499999046325684,&quot;top&quot;:5.0799999237060547},&quot;type&quot;:0}],&quot;type&quot;:0}"/>
  <p:tag name="KSO_WM_SLIDE_BACKGROUND" val="[&quot;belt&quot;,&quot;general&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7f1c2b24b822ad86e01bfd"/>
  <p:tag name="KSO_WM_CHIP_FILLPROP" val="[[{&quot;fill_id&quot;:&quot;d0e92cf20ab54d50aed37a29642706b5&quot;,&quot;fill_align&quot;:&quot;lt&quot;,&quot;text_align&quot;:&quot;lt&quot;,&quot;text_direction&quot;:&quot;vertical&quot;,&quot;chip_types&quot;:[&quot;header&quot;]},{&quot;fill_id&quot;:&quot;bf88a86dfb764211b6d55a539763d063&quot;,&quot;fill_align&quot;:&quot;rt&quot;,&quot;text_align&quot;:&quot;rt&quot;,&quot;text_direction&quot;:&quot;vertical&quot;,&quot;chip_types&quot;:[&quot;text&quot;]}],[{&quot;fill_id&quot;:&quot;d0e92cf20ab54d50aed37a29642706b5&quot;,&quot;fill_align&quot;:&quot;lt&quot;,&quot;text_align&quot;:&quot;lt&quot;,&quot;text_direction&quot;:&quot;vertical&quot;,&quot;chip_types&quot;:[&quot;header&quot;]},{&quot;fill_id&quot;:&quot;bf88a86dfb764211b6d55a539763d063&quot;,&quot;fill_align&quot;:&quot;rm&quot;,&quot;text_align&quot;:&quot;lm&quot;,&quot;text_direction&quot;:&quot;horizontal&quot;,&quot;chip_types&quot;:[&quot;diagram&quot;,&quot;picture&quot;,&quot;chart&quot;,&quot;table&quot;,&quot;video&quot;],&quot;support_features&quot;:[&quot;collage&quot;,&quot;carousel&quot;,&quot;creativecrop&quot;]}]]"/>
  <p:tag name="KSO_WM_SLIDE_ID" val="diagram2020843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312"/>
  <p:tag name="KSO_WM_SLIDE_POSITION" val="0*120"/>
  <p:tag name="KSO_WM_TAG_VERSION" val="1.0"/>
  <p:tag name="KSO_WM_BEAUTIFY_FLAG" val="#wm#"/>
  <p:tag name="KSO_WM_TEMPLATE_CATEGORY" val="diagram"/>
  <p:tag name="KSO_WM_TEMPLATE_INDEX" val="20208431"/>
  <p:tag name="KSO_WM_SLIDE_LAYOUT" val="a_d"/>
  <p:tag name="KSO_WM_SLIDE_LAYOUT_CNT" val="1_1"/>
  <p:tag name="KSO_WM_SLIDE_CAN_ADD_NAVIGATION" val="1"/>
  <p:tag name="KSO_WM_CHIP_GROUPID" val="5e7f1c2b24b822ad86e01bfc"/>
  <p:tag name="KSO_WM_SLIDE_BK_DARK_LIGHT" val="2"/>
  <p:tag name="KSO_WM_SLIDE_BACKGROUND_TYPE" val="belt"/>
  <p:tag name="KSO_WM_SLIDE_SUPPORT_FEATURE_TYPE" val="7"/>
  <p:tag name="KSO_WM_TEMPLATE_ASSEMBLE_XID" val="5ef2285c770fdf8a85bd4690"/>
  <p:tag name="KSO_WM_TEMPLATE_ASSEMBLE_GROUPID" val="5ef2285c770fdf8a85bd4690"/>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8431_1*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431"/>
  <p:tag name="KSO_WM_UNIT_VALUE" val="742"/>
  <p:tag name="KSO_WM_TEMPLATE_ASSEMBLE_XID" val="5ef2285c770fdf8a85bd4690"/>
  <p:tag name="KSO_WM_TEMPLATE_ASSEMBLE_GROUPID" val="5ef2285c770fdf8a85bd4690"/>
</p:tagLst>
</file>

<file path=ppt/tags/tag2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SHOW_EDIT_AREA_INDICATION"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diagram20208431_1*a*1"/>
  <p:tag name="KSO_WM_TEMPLATE_CATEGORY" val="diagram"/>
  <p:tag name="KSO_WM_TEMPLATE_INDEX" val="20208431"/>
  <p:tag name="KSO_WM_UNIT_LAYERLEVEL" val="1"/>
  <p:tag name="KSO_WM_TAG_VERSION" val="1.0"/>
  <p:tag name="KSO_WM_BEAUTIFY_FLAG" val="#wm#"/>
  <p:tag name="KSO_WM_UNIT_DEFAULT_FONT" val="24;44;4"/>
  <p:tag name="KSO_WM_UNIT_BLOCK" val="0"/>
  <p:tag name="KSO_WM_UNIT_DEC_AREA_ID" val="d70134ced7dc44b5b1b3e23204e4e9a6"/>
  <p:tag name="KSO_WM_CHIP_GROUPID" val="5ed9b8b3eee88846f39f355c"/>
  <p:tag name="KSO_WM_CHIP_XID" val="5ed9b8b3eee88846f39f355d"/>
  <p:tag name="KSO_WM_ASSEMBLE_CHIP_INDEX" val="cf7c3324d2c04962b8f9cef50931d140"/>
  <p:tag name="KSO_WM_UNIT_TEXT_FILL_FORE_SCHEMECOLOR_INDEX_BRIGHTNESS" val="0"/>
  <p:tag name="KSO_WM_UNIT_TEXT_FILL_FORE_SCHEMECOLOR_INDEX" val="13"/>
  <p:tag name="KSO_WM_UNIT_TEXT_FILL_TYPE" val="1"/>
  <p:tag name="KSO_WM_TEMPLATE_ASSEMBLE_XID" val="5ef2285c770fdf8a85bd4690"/>
  <p:tag name="KSO_WM_TEMPLATE_ASSEMBLE_GROUPID" val="5ef2285c770fdf8a85bd469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VALUE" val="931*1605"/>
  <p:tag name="KSO_WM_UNIT_HIGHLIGHT" val="0"/>
  <p:tag name="KSO_WM_UNIT_COMPATIBLE" val="0"/>
  <p:tag name="KSO_WM_UNIT_DIAGRAM_ISNUMVISUAL" val="0"/>
  <p:tag name="KSO_WM_UNIT_DIAGRAM_ISREFERUNIT" val="0"/>
  <p:tag name="KSO_WM_UNIT_TYPE" val="d"/>
  <p:tag name="KSO_WM_UNIT_INDEX" val="1"/>
  <p:tag name="KSO_WM_UNIT_ID" val="diagram20208431_1*d*1"/>
  <p:tag name="KSO_WM_TEMPLATE_CATEGORY" val="diagram"/>
  <p:tag name="KSO_WM_TEMPLATE_INDEX" val="20208431"/>
  <p:tag name="KSO_WM_UNIT_LAYERLEVEL" val="1"/>
  <p:tag name="KSO_WM_TAG_VERSION" val="1.0"/>
  <p:tag name="KSO_WM_BEAUTIFY_FLAG" val="#wm#"/>
  <p:tag name="KSO_WM_CHIP_GROUPID" val="5e7310da9a230a26b9e88a19"/>
  <p:tag name="KSO_WM_CHIP_XID" val="5e7310da9a230a26b9e88a1a"/>
  <p:tag name="KSO_WM_UNIT_DEC_AREA_ID" val="d0b7229ee9754be191dd419c46d5f6fd"/>
  <p:tag name="KSO_WM_ASSEMBLE_CHIP_INDEX" val="02df57afeef443fcace964002c9c02b6"/>
  <p:tag name="KSO_WM_UNIT_PLACING_PICTURE" val="02df57afeef443fcace964002c9c02b6"/>
  <p:tag name="KSO_WM_UNIT_SUPPORT_UNIT_TYPE" val="[&quot;l&quot;,&quot;m&quot;,&quot;n&quot;,&quot;o&quot;,&quot;p&quot;,&quot;q&quot;,&quot;r&quot;,&quot;δ&quot;,&quot;η&quot;,&quot;α&quot;,&quot;β&quot;,&quot;θ&quot;]"/>
  <p:tag name="KSO_WM_TEMPLATE_ASSEMBLE_XID" val="5ef2285c770fdf8a85bd4690"/>
  <p:tag name="KSO_WM_TEMPLATE_ASSEMBLE_GROUPID" val="5ef2285c770fdf8a85bd4690"/>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80"/>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2293c8dda340fd2c9b5864"/>
  <p:tag name="KSO_WM_CHIP_FILLPROP" val="[[{&quot;fill_id&quot;:&quot;f5378d118a0e47a8a2fec2c04156848e&quot;,&quot;fill_align&quot;:&quot;cm&quot;,&quot;text_align&quot;:&quot;cm&quot;,&quot;text_direction&quot;:&quot;horizontal&quot;,&quot;chip_types&quot;:[&quot;picture&quot;]},{&quot;fill_id&quot;:&quot;391a8d3a475541dbbf4bf68b0f7e837c&quot;,&quot;fill_align&quot;:&quot;lb&quot;,&quot;text_align&quot;:&quot;lb&quot;,&quot;text_direction&quot;:&quot;horizontal&quot;,&quot;chip_types&quot;:[&quot;header&quot;]},{&quot;fill_id&quot;:&quot;dcd054a5fbf54e6fb810aa57786606fc&quot;,&quot;fill_align&quot;:&quot;lt&quot;,&quot;text_align&quot;:&quot;lt&quot;,&quot;text_direction&quot;:&quot;horizontal&quot;,&quot;chip_types&quot;:[&quot;text&quot;]}]]"/>
  <p:tag name="KSO_WM_SLIDE_ID" val="custom20202680_1"/>
  <p:tag name="KSO_WM_TEMPLATE_SUBCATEGORY" val="0"/>
  <p:tag name="KSO_WM_TEMPLATE_MASTER_TYPE" val="1"/>
  <p:tag name="KSO_WM_TEMPLATE_COLOR_TYPE" val="1"/>
  <p:tag name="KSO_WM_SLIDE_TYPE" val="title"/>
  <p:tag name="KSO_WM_SLIDE_SUBTYPE" val="picTxt"/>
  <p:tag name="KSO_WM_SLIDE_ITEM_CNT" val="0"/>
  <p:tag name="KSO_WM_SLIDE_INDEX" val="1"/>
  <p:tag name="KSO_WM_SLIDE_SIZE" val="275.949*74.7"/>
  <p:tag name="KSO_WM_SLIDE_POSITION" val="120*297.302"/>
  <p:tag name="KSO_WM_TAG_VERSION" val="1.0"/>
  <p:tag name="KSO_WM_SLIDE_LAYOUT" val="a_b_d"/>
  <p:tag name="KSO_WM_SLIDE_LAYOUT_CNT" val="1_1_1"/>
  <p:tag name="KSO_WM_CHIP_GROUPID" val="5f2293c8dda340fd2c9b5863"/>
  <p:tag name="KSO_WM_SLIDE_BK_DARK_LIGHT" val="2"/>
  <p:tag name="KSO_WM_SLIDE_BACKGROUND_TYPE" val="general"/>
  <p:tag name="KSO_WM_SLIDE_SUPPORT_FEATURE_TYPE" val="0"/>
  <p:tag name="KSO_WM_TEMPLATE_ASSEMBLE_XID" val="5f48a2c2f3f92eac73830e88"/>
  <p:tag name="KSO_WM_TEMPLATE_ASSEMBLE_GROUPID" val="5f48a2c2f3f92eac73830e88"/>
  <p:tag name="KSO_WM_TEMPLATE_THUMBS_INDEX" val="1、5、6、7、8、9、10、11、12、13、14"/>
  <p:tag name="KSO_WM_TEMPLATE_MASTER_THUMB_INDEX" val="1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d"/>
  <p:tag name="KSO_WM_UNIT_INDEX" val="1"/>
  <p:tag name="KSO_WM_UNIT_ID" val="custom20202680_1*d*1"/>
  <p:tag name="KSO_WM_UNIT_LAYERLEVEL" val="1"/>
  <p:tag name="KSO_WM_TAG_VERSION" val="1.0"/>
  <p:tag name="KSO_WM_BEAUTIFY_FLAG" val="#wm#"/>
  <p:tag name="KSO_WM_UNIT_VALUE" val="1721*2018"/>
  <p:tag name="KSO_WM_TEMPLATE_CATEGORY" val="custom"/>
  <p:tag name="KSO_WM_TEMPLATE_INDEX" val="20202680"/>
  <p:tag name="KSO_WM_UNIT_SUPPORT_UNIT_TYPE" val="[&quot;d&quot;]"/>
</p:tagLst>
</file>

<file path=ppt/tags/tag2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简约通用模板"/>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80_1*a*1"/>
  <p:tag name="KSO_WM_TEMPLATE_CATEGORY" val="custom"/>
  <p:tag name="KSO_WM_TEMPLATE_INDEX" val="20202680"/>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BK_DARK_LIGHT" val="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844</Words>
  <Application>Microsoft Office PowerPoint</Application>
  <PresentationFormat>宽屏</PresentationFormat>
  <Paragraphs>110</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等线</vt:lpstr>
      <vt:lpstr>等线 Light</vt:lpstr>
      <vt:lpstr>微软雅黑</vt:lpstr>
      <vt:lpstr>微软雅黑 Light</vt:lpstr>
      <vt:lpstr>Arial</vt:lpstr>
      <vt:lpstr>Calibri</vt:lpstr>
      <vt:lpstr>Wingdings</vt:lpstr>
      <vt:lpstr>Office 主题​​</vt:lpstr>
      <vt:lpstr>3_Office 主题​​</vt:lpstr>
      <vt:lpstr> 上海麦士 &amp; 予芯智能   联合开发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237</cp:revision>
  <dcterms:created xsi:type="dcterms:W3CDTF">2020-06-18T03:30:00Z</dcterms:created>
  <dcterms:modified xsi:type="dcterms:W3CDTF">2020-09-15T09:47:11Z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