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2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5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15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16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17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18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1005" r:id="rId3"/>
    <p:sldId id="1166" r:id="rId4"/>
    <p:sldId id="1148" r:id="rId5"/>
    <p:sldId id="1142" r:id="rId6"/>
    <p:sldId id="1143" r:id="rId7"/>
    <p:sldId id="1144" r:id="rId8"/>
    <p:sldId id="1145" r:id="rId9"/>
    <p:sldId id="1146" r:id="rId10"/>
    <p:sldId id="1147" r:id="rId11"/>
    <p:sldId id="1149" r:id="rId12"/>
    <p:sldId id="1151" r:id="rId13"/>
    <p:sldId id="1156" r:id="rId14"/>
    <p:sldId id="1153" r:id="rId15"/>
    <p:sldId id="1154" r:id="rId16"/>
    <p:sldId id="1159" r:id="rId17"/>
    <p:sldId id="1161" r:id="rId18"/>
    <p:sldId id="1163" r:id="rId19"/>
    <p:sldId id="1165" r:id="rId20"/>
    <p:sldId id="114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110"/>
    <a:srgbClr val="FFFFFF"/>
    <a:srgbClr val="FFAB03"/>
    <a:srgbClr val="EC660E"/>
    <a:srgbClr val="2C2E2E"/>
    <a:srgbClr val="FC3903"/>
    <a:srgbClr val="FC7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660"/>
  </p:normalViewPr>
  <p:slideViewPr>
    <p:cSldViewPr snapToGrid="0">
      <p:cViewPr>
        <p:scale>
          <a:sx n="100" d="100"/>
          <a:sy n="100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FFB24-30CC-430A-835B-FF44FF221C43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B410-44E2-4E54-8D52-419DA5C9F9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16.xml"/><Relationship Id="rId9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30.xml"/><Relationship Id="rId10" Type="http://schemas.openxmlformats.org/officeDocument/2006/relationships/image" Target="../media/image2.png"/><Relationship Id="rId4" Type="http://schemas.openxmlformats.org/officeDocument/2006/relationships/tags" Target="../tags/tag29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file:///C:\Users\D69LXP2\Desktop\400px_tools/pic_temp/pic_sup.png" TargetMode="Externa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file:///C:\Users\D69LXP2\Desktop\400px_tools/pic_temp/whole_pic.png" TargetMode="External"/><Relationship Id="rId4" Type="http://schemas.openxmlformats.org/officeDocument/2006/relationships/tags" Target="../tags/tag47.xml"/><Relationship Id="rId9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58.xml"/><Relationship Id="rId10" Type="http://schemas.openxmlformats.org/officeDocument/2006/relationships/image" Target="../media/image2.png"/><Relationship Id="rId4" Type="http://schemas.openxmlformats.org/officeDocument/2006/relationships/tags" Target="../tags/tag57.xml"/><Relationship Id="rId9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65.xml"/><Relationship Id="rId9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78.xml"/><Relationship Id="rId9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91.xml"/><Relationship Id="rId9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image" Target="../media/image2.png"/><Relationship Id="rId5" Type="http://schemas.openxmlformats.org/officeDocument/2006/relationships/tags" Target="../tags/tag9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2.png"/><Relationship Id="rId5" Type="http://schemas.openxmlformats.org/officeDocument/2006/relationships/tags" Target="../tags/tag10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image" Target="../media/image2.png"/><Relationship Id="rId5" Type="http://schemas.openxmlformats.org/officeDocument/2006/relationships/tags" Target="../tags/tag11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image" Target="../media/image2.png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image" Target="file:///C:\Users\D69LXP2\Desktop\400px_tools/pic_temp/pic_sup.png" TargetMode="Externa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136.xml"/><Relationship Id="rId9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23240" y="450465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999662" y="0"/>
            <a:ext cx="2192338" cy="77594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205926" y="1816963"/>
            <a:ext cx="5616606" cy="35362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82190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6675" y="4258101"/>
            <a:ext cx="10358650" cy="176056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82190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2286000" y="1799274"/>
            <a:ext cx="7620000" cy="226885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6000"/>
              <a:buFont typeface="Arial" panose="020B0604020202020204" pitchFamily="34" charset="0"/>
              <a:buNone/>
              <a:defRPr sz="66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3254375" y="3589972"/>
            <a:ext cx="5683250" cy="971550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786698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2020/9/22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323080" y="3533140"/>
            <a:ext cx="3545840" cy="470535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7"/>
            </p:custDataLst>
          </p:nvPr>
        </p:nvSpPr>
        <p:spPr>
          <a:xfrm>
            <a:off x="3201035" y="1863725"/>
            <a:ext cx="5789930" cy="1398905"/>
          </a:xfrm>
        </p:spPr>
        <p:txBody>
          <a:bodyPr vert="horz" wrap="square" lIns="90170" tIns="46990" rIns="90170" bIns="4699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1"/>
            </p:custDataLst>
          </p:nvPr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23240" y="450465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999662" y="0"/>
            <a:ext cx="2192338" cy="77594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18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61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image" Target="../media/image23.png"/><Relationship Id="rId5" Type="http://schemas.openxmlformats.org/officeDocument/2006/relationships/tags" Target="../tags/tag168.xml"/><Relationship Id="rId10" Type="http://schemas.openxmlformats.org/officeDocument/2006/relationships/image" Target="../media/image22.png"/><Relationship Id="rId4" Type="http://schemas.openxmlformats.org/officeDocument/2006/relationships/tags" Target="../tags/tag167.xml"/><Relationship Id="rId9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D69LXP2\Desktop\400px_tools/pic_temp/pic_sup.png" TargetMode="External"/><Relationship Id="rId3" Type="http://schemas.openxmlformats.org/officeDocument/2006/relationships/tags" Target="../tags/tag173.xml"/><Relationship Id="rId7" Type="http://schemas.openxmlformats.org/officeDocument/2006/relationships/image" Target="../media/image2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17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13" Type="http://schemas.openxmlformats.org/officeDocument/2006/relationships/image" Target="../media/image24.jpeg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image" Target="../media/image2.png"/><Relationship Id="rId5" Type="http://schemas.openxmlformats.org/officeDocument/2006/relationships/tags" Target="../tags/tag179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178.xml"/><Relationship Id="rId9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85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87.xml"/><Relationship Id="rId10" Type="http://schemas.openxmlformats.org/officeDocument/2006/relationships/image" Target="../media/image27.jpeg"/><Relationship Id="rId4" Type="http://schemas.openxmlformats.org/officeDocument/2006/relationships/tags" Target="../tags/tag186.xml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image" Target="../media/image28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image" Target="../media/image2.png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slideLayout" Target="../slideLayouts/slideLayout22.xml"/><Relationship Id="rId5" Type="http://schemas.openxmlformats.org/officeDocument/2006/relationships/tags" Target="../tags/tag146.xml"/><Relationship Id="rId10" Type="http://schemas.openxmlformats.org/officeDocument/2006/relationships/tags" Target="../tags/tag151.xml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image" Target="file:///C:\Users\D69LXP2\Desktop\400px_tools/pic_temp/pic_sup.pn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54.xml"/><Relationship Id="rId7" Type="http://schemas.openxmlformats.org/officeDocument/2006/relationships/slideLayout" Target="../slideLayouts/slideLayout22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image" Target="../media/image5.png"/><Relationship Id="rId4" Type="http://schemas.openxmlformats.org/officeDocument/2006/relationships/tags" Target="../tags/tag155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1798955" y="1958975"/>
            <a:ext cx="8107045" cy="2109470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上海麦士 </a:t>
            </a:r>
            <a:r>
              <a:rPr lang="en-US" altLang="zh-CN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 </a:t>
            </a: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予芯智能 </a:t>
            </a:r>
            <a:r>
              <a:rPr lang="en-US" altLang="zh-CN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br>
              <a:rPr lang="en-US" altLang="zh-CN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联合开发</a:t>
            </a:r>
            <a:br>
              <a:rPr lang="zh-CN" alt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6600" dirty="0">
              <a:solidFill>
                <a:srgbClr val="5E7A9C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sz="2800">
                <a:ea typeface="微软雅黑" panose="020B0503020204020204" pitchFamily="34" charset="-122"/>
                <a:sym typeface="+mn-ea"/>
              </a:rPr>
              <a:t>Timer 2 的初始化</a:t>
            </a:r>
            <a:endParaRPr 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68680" y="1387475"/>
            <a:ext cx="1107122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b="0">
                <a:ea typeface="微软雅黑" panose="020B0503020204020204" pitchFamily="34" charset="-122"/>
              </a:rPr>
              <a:t>从上面的图中我们可以看出我们使用了GPIO端口A的第4和第5脚。因为我们需要用Timer 2来定时并触发DAC操作，所以需要对Timer 2做个特别的初始化。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31235" y="5829300"/>
            <a:ext cx="46710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完成Timer 2初始化工作</a:t>
            </a:r>
            <a:endParaRPr lang="en-US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0" name="图片 29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1960" y="2597150"/>
            <a:ext cx="9172575" cy="30924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</p:cSld>
  <p:clrMapOvr>
    <a:masterClrMapping/>
  </p:clrMapOvr>
  <p:transition spd="slow" advClick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03849" y="234305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</a:t>
            </a: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Timer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30655" y="6005195"/>
            <a:ext cx="3178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通用Timer模块的框图</a:t>
            </a:r>
          </a:p>
        </p:txBody>
      </p:sp>
      <p:pic>
        <p:nvPicPr>
          <p:cNvPr id="269" name="图片 26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635" y="1417955"/>
            <a:ext cx="6682105" cy="4309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bg1">
                <a:lumMod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6809740" y="1311275"/>
            <a:ext cx="546798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sz="1600" b="0">
                <a:ea typeface="微软雅黑" panose="020B0503020204020204" pitchFamily="34" charset="-122"/>
              </a:rPr>
              <a:t>红圈圈画的，通用Timer可以自动触发DAC或者ADC工作，这样就能不需要内核干预，确保定时准确。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sz="1600" b="0">
                <a:ea typeface="微软雅黑" panose="020B0503020204020204" pitchFamily="34" charset="-122"/>
              </a:rPr>
              <a:t>Timer有一个预分频器，可以将来自主时钟的clock做分频后再给Timer用，这样Timer的计时范围就更灵活。Timer达到配置的计时数值后，会从自动加载寄存器中自动加载计数值。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sz="1600" b="0">
                <a:ea typeface="微软雅黑" panose="020B0503020204020204" pitchFamily="34" charset="-122"/>
              </a:rPr>
              <a:t>四个比较/捕获寄存器可以比较Timer的计数值，当有符合的数值时，根据配置输出高或者低，一般用来实现比较高阶的PWM波，或者用来计算外部输入的脉冲宽度。</a:t>
            </a:r>
            <a:endParaRPr lang="zh-CN" altLang="en-US" sz="1600" b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92100" y="382905"/>
            <a:ext cx="6252845" cy="7435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Step 4：完成DAC初始化工作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92100" y="1481455"/>
            <a:ext cx="5607685" cy="50717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sz="16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从初始化流程看，需要设定DAC触发源，这里自然设置成Timer 2。AT32F407中有两个DAC，可以同时工作，能自动在输出波形上叠加三角波（主要用于改善缓慢变化的波形），还能自动产生噪声，功能非常强大。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sz="16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我们的实验需要DAC根据我们的数据生成正弦波，而且频率比较高，所以三角波生成功能需要关闭。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sz="16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AT32F407的DAC还配备有输出缓冲，可以提高驱动能力，能直接驱动外部负载（注意，具体驱动能力请自己在数据手册中翻阅，别随便去驱动避免烧坏）。最后，使能了两个DAC。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sz="1600" b="1" spc="200">
                <a:ln w="3175">
                  <a:noFill/>
                  <a:prstDash val="dash"/>
                </a:ln>
                <a:solidFill>
                  <a:srgbClr val="ED71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这里只是初始化了DAC，并没有真正开始工作。</a:t>
            </a:r>
          </a:p>
        </p:txBody>
      </p:sp>
      <p:pic>
        <p:nvPicPr>
          <p:cNvPr id="6" name="图片 5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8"/>
          <a:srcRect t="-22265" b="-22265"/>
          <a:stretch>
            <a:fillRect/>
          </a:stretch>
        </p:blipFill>
        <p:spPr>
          <a:xfrm>
            <a:off x="5899785" y="1819275"/>
            <a:ext cx="6126480" cy="453136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4320">
                <a:moveTo>
                  <a:pt x="0" y="0"/>
                </a:moveTo>
                <a:lnTo>
                  <a:pt x="7680" y="0"/>
                </a:lnTo>
                <a:lnTo>
                  <a:pt x="7680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/>
            </a:stretch>
          </a:blipFill>
        </p:spPr>
      </p:pic>
    </p:spTree>
    <p:custDataLst>
      <p:tags r:id="rId1"/>
    </p:custData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Step 5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完成DMA初始化工作</a:t>
            </a:r>
          </a:p>
        </p:txBody>
      </p:sp>
      <p:pic>
        <p:nvPicPr>
          <p:cNvPr id="279" name="图片 27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1975" y="1744345"/>
            <a:ext cx="5501640" cy="415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6223635" y="1830070"/>
            <a:ext cx="5775960" cy="39077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</a:pPr>
            <a:r>
              <a:rPr lang="en-US" b="0">
                <a:latin typeface="微软雅黑" panose="020B0503020204020204" pitchFamily="34" charset="-122"/>
              </a:rPr>
              <a:t>DMA</a:t>
            </a:r>
            <a:r>
              <a:rPr lang="zh-CN" b="0">
                <a:ea typeface="微软雅黑" panose="020B0503020204020204" pitchFamily="34" charset="-122"/>
              </a:rPr>
              <a:t>是一个非常强大的功能，它可以不在内核的干预下自动完成数据的copy工作，至于copy的方向是非常灵活的。可以从RAM中copy到外围功能模块的寄存器中，也可以从外围功能模块的寄存器中copy到RAM中，也可以在RAM的地址空间来回copy。灵活用好D</a:t>
            </a:r>
            <a:r>
              <a:rPr lang="en-US" b="0">
                <a:latin typeface="微软雅黑" panose="020B0503020204020204" pitchFamily="34" charset="-122"/>
              </a:rPr>
              <a:t>MA</a:t>
            </a:r>
            <a:r>
              <a:rPr lang="zh-CN" b="0">
                <a:ea typeface="微软雅黑" panose="020B0503020204020204" pitchFamily="34" charset="-122"/>
              </a:rPr>
              <a:t>模块，可以极大的提高系统的处理能力。</a:t>
            </a:r>
          </a:p>
          <a:p>
            <a:pPr indent="0">
              <a:lnSpc>
                <a:spcPct val="200000"/>
              </a:lnSpc>
            </a:pPr>
            <a:r>
              <a:rPr lang="zh-CN" sz="1600" b="1" u="sng">
                <a:solidFill>
                  <a:srgbClr val="ED7110"/>
                </a:solidFill>
                <a:ea typeface="微软雅黑" panose="020B0503020204020204" pitchFamily="34" charset="-122"/>
              </a:rPr>
              <a:t>注意，上图我画红线部分，请问这个是干嘛？</a:t>
            </a:r>
            <a:endParaRPr lang="zh-CN" altLang="en-US" sz="1600" b="1" u="sng">
              <a:solidFill>
                <a:srgbClr val="ED711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Step 6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完成main函数</a:t>
            </a:r>
          </a:p>
        </p:txBody>
      </p:sp>
      <p:pic>
        <p:nvPicPr>
          <p:cNvPr id="289" name="图片 28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7365" y="1224915"/>
            <a:ext cx="7987030" cy="5285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p:transition spd="slow" advClick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rgbClr val="EEF1F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pc="300" dirty="0">
                <a:solidFill>
                  <a:srgbClr val="5E7A9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如何观察输出波形？</a:t>
            </a:r>
          </a:p>
        </p:txBody>
      </p:sp>
      <p:pic>
        <p:nvPicPr>
          <p:cNvPr id="5" name="图片 4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0"/>
          <a:srcRect t="-29391" b="-29391"/>
          <a:stretch>
            <a:fillRect/>
          </a:stretch>
        </p:blipFill>
        <p:spPr>
          <a:xfrm>
            <a:off x="761956" y="1524000"/>
            <a:ext cx="6108192" cy="289885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560" h="3360">
                <a:moveTo>
                  <a:pt x="0" y="0"/>
                </a:moveTo>
                <a:lnTo>
                  <a:pt x="10560" y="0"/>
                </a:lnTo>
                <a:lnTo>
                  <a:pt x="10560" y="3360"/>
                </a:lnTo>
                <a:lnTo>
                  <a:pt x="0" y="33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>
              <a:fillRect/>
            </a:stretch>
          </a:blipFill>
        </p:spPr>
      </p:pic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761956" y="4727658"/>
            <a:ext cx="6108192" cy="13683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图: PA4、PA5在板子上的位置</a:t>
            </a:r>
          </a:p>
        </p:txBody>
      </p:sp>
      <p:sp>
        <p:nvSpPr>
          <p:cNvPr id="8" name="Title 6"/>
          <p:cNvSpPr txBox="1"/>
          <p:nvPr>
            <p:custDataLst>
              <p:tags r:id="rId7"/>
            </p:custDataLst>
          </p:nvPr>
        </p:nvSpPr>
        <p:spPr>
          <a:xfrm>
            <a:off x="7175010" y="1524000"/>
            <a:ext cx="4255033" cy="45720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sz="20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循环里只需要做些“杂事”，剩下的交给硬件吧。我们愉快的编译，下载代码。发现了个严重的问题，我们怎么观察输出波形呢？貌似，只能用示波器了。好吧，我用示波器看看现象。那么你们怎么办呢？别急，下节课我们有些办法。我们先找到输出管脚，在J2的第29和30 pin，从板子上的字上也能找到。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1066800"/>
            <a:ext cx="12192000" cy="4724400"/>
          </a:xfrm>
          <a:prstGeom prst="rect">
            <a:avLst/>
          </a:prstGeom>
          <a:solidFill>
            <a:srgbClr val="EEF1F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683895" y="1676400"/>
            <a:ext cx="11507470" cy="3505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sz="2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连好示波器，开心的等待结果。</a:t>
            </a:r>
          </a:p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sz="2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但是，悲剧了，我们发现示波器上没有反应。</a:t>
            </a:r>
          </a:p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sz="2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给各位5分钟，想想我们</a:t>
            </a:r>
            <a:r>
              <a:rPr lang="zh-CN" sz="4000" spc="200">
                <a:ln w="3175">
                  <a:noFill/>
                  <a:prstDash val="dash"/>
                </a:ln>
                <a:solidFill>
                  <a:srgbClr val="ED71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错过了</a:t>
            </a:r>
            <a:r>
              <a:rPr lang="zh-CN" sz="2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什么？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4572688"/>
          </a:xfrm>
          <a:prstGeom prst="rect">
            <a:avLst/>
          </a:prstGeom>
          <a:solidFill>
            <a:srgbClr val="EEF1F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6096000" y="4953039"/>
            <a:ext cx="0" cy="121921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hellorf_22349729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rcRect t="11872" b="30215"/>
          <a:stretch>
            <a:fillRect/>
          </a:stretch>
        </p:blipFill>
        <p:spPr>
          <a:xfrm>
            <a:off x="1885921" y="457200"/>
            <a:ext cx="8420157" cy="365848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80" h="5280">
                <a:moveTo>
                  <a:pt x="0" y="0"/>
                </a:moveTo>
                <a:lnTo>
                  <a:pt x="11280" y="0"/>
                </a:lnTo>
                <a:lnTo>
                  <a:pt x="11280" y="5280"/>
                </a:lnTo>
                <a:lnTo>
                  <a:pt x="0" y="52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857482" y="5181641"/>
            <a:ext cx="3314713" cy="762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 dirty="0">
                <a:solidFill>
                  <a:srgbClr val="5E7A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正常的波形</a:t>
            </a: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391155" y="5181642"/>
            <a:ext cx="3943363" cy="762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sz="1800" spc="5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图: PA4、PA5的输出信号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066809" y="1159631"/>
            <a:ext cx="5791238" cy="1429487"/>
          </a:xfrm>
          <a:prstGeom prst="rect">
            <a:avLst/>
          </a:prstGeom>
          <a:noFill/>
        </p:spPr>
        <p:txBody>
          <a:bodyPr wrap="square" lIns="63500" tIns="25400" rIns="63500" bIns="25400" rtlCol="0" anchor="b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 dirty="0">
                <a:solidFill>
                  <a:srgbClr val="5E7A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下节预告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 dirty="0">
                <a:solidFill>
                  <a:srgbClr val="5E7A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ADC原理和实践</a:t>
            </a:r>
          </a:p>
        </p:txBody>
      </p:sp>
      <p:pic>
        <p:nvPicPr>
          <p:cNvPr id="6" name="图片 5"/>
          <p:cNvPicPr preferRelativeResize="0"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/>
          <a:srcRect t="-4965" b="-4965"/>
          <a:stretch>
            <a:fillRect/>
          </a:stretch>
        </p:blipFill>
        <p:spPr>
          <a:xfrm>
            <a:off x="1066809" y="2892535"/>
            <a:ext cx="5791238" cy="228907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20" h="4080">
                <a:moveTo>
                  <a:pt x="0" y="0"/>
                </a:moveTo>
                <a:lnTo>
                  <a:pt x="9120" y="0"/>
                </a:lnTo>
                <a:lnTo>
                  <a:pt x="9120" y="4080"/>
                </a:lnTo>
                <a:lnTo>
                  <a:pt x="0" y="40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/>
            </a:stretch>
          </a:blipFill>
        </p:spPr>
      </p:pic>
      <p:pic>
        <p:nvPicPr>
          <p:cNvPr id="7" name="图片 6" descr="D:\meihua_service_cache\jpg/5614981d2b1f3075a1ae0488ec85d0ca.jpg5614981d2b1f3075a1ae0488ec85d0ca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0"/>
          <a:srcRect l="65000"/>
          <a:stretch>
            <a:fillRect/>
          </a:stretch>
        </p:blipFill>
        <p:spPr>
          <a:xfrm>
            <a:off x="7924864" y="-25"/>
            <a:ext cx="4267225" cy="685805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20" h="10800">
                <a:moveTo>
                  <a:pt x="0" y="0"/>
                </a:moveTo>
                <a:lnTo>
                  <a:pt x="6720" y="0"/>
                </a:lnTo>
                <a:lnTo>
                  <a:pt x="672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图片包含 墙壁&#10;&#10;自动生成的说明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6"/>
          <a:srcRect t="11675" b="11675"/>
          <a:stretch>
            <a:fillRect/>
          </a:stretch>
        </p:blipFill>
        <p:spPr>
          <a:xfrm>
            <a:off x="464456" y="329484"/>
            <a:ext cx="7271657" cy="62019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532446" y="844558"/>
            <a:ext cx="968418" cy="4964626"/>
          </a:xfrm>
          <a:prstGeom prst="rect">
            <a:avLst/>
          </a:prstGeom>
        </p:spPr>
        <p:txBody>
          <a:bodyPr vert="eaVert" lIns="90000" tIns="46800" rIns="90000" bIns="46800" rtlCol="0" anchor="ctr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1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dirty="0">
                <a:sym typeface="+mn-ea"/>
              </a:rPr>
              <a:t>谢   谢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/>
          <p:nvPr userDrawn="1">
            <p:custDataLst>
              <p:tags r:id="rId2"/>
            </p:custDataLst>
          </p:nvPr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3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泪珠形 5"/>
          <p:cNvSpPr/>
          <p:nvPr>
            <p:custDataLst>
              <p:tags r:id="rId4"/>
            </p:custDataLst>
          </p:nvPr>
        </p:nvSpPr>
        <p:spPr>
          <a:xfrm>
            <a:off x="5465523" y="0"/>
            <a:ext cx="6726477" cy="6726477"/>
          </a:xfrm>
          <a:prstGeom prst="teardrop">
            <a:avLst/>
          </a:prstGeom>
          <a:solidFill>
            <a:srgbClr val="EEF1F6">
              <a:alpha val="54000"/>
            </a:srgbClr>
          </a:solidFill>
          <a:ln>
            <a:solidFill>
              <a:srgbClr val="5E7A9C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0" y="2386940"/>
            <a:ext cx="12191999" cy="4471059"/>
          </a:xfrm>
          <a:prstGeom prst="rect">
            <a:avLst/>
          </a:prstGeom>
          <a:solidFill>
            <a:srgbClr val="EEF1F6">
              <a:alpha val="54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1733515" y="6065929"/>
            <a:ext cx="8724970" cy="124572"/>
          </a:xfrm>
          <a:prstGeom prst="rect">
            <a:avLst/>
          </a:prstGeom>
          <a:solidFill>
            <a:srgbClr val="5E7A9C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3049980" y="783771"/>
            <a:ext cx="6092041" cy="807522"/>
          </a:xfrm>
          <a:prstGeom prst="rect">
            <a:avLst/>
          </a:prstGeom>
          <a:solidFill>
            <a:srgbClr val="FFFFFF"/>
          </a:solidFill>
          <a:ln w="25400">
            <a:noFill/>
          </a:ln>
          <a:effectLst>
            <a:outerShdw blurRad="50800" dist="76200" dir="5400000" sx="101000" sy="101000" algn="t" rotWithShape="0">
              <a:srgbClr val="0D0D0D">
                <a:alpha val="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3260496" y="872572"/>
            <a:ext cx="5671008" cy="62992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75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600" b="1" i="0" kern="1200" cap="none" spc="300" normalizeH="0" noProof="0" dirty="0">
                <a:ln>
                  <a:noFill/>
                </a:ln>
                <a:solidFill>
                  <a:srgbClr val="5E7A9C"/>
                </a:solidFill>
                <a:effectLst/>
              </a:rPr>
              <a:t>上节回顾</a:t>
            </a: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1733515" y="2110740"/>
            <a:ext cx="8724970" cy="3695700"/>
          </a:xfrm>
          <a:prstGeom prst="rect">
            <a:avLst/>
          </a:prstGeom>
          <a:solidFill>
            <a:srgbClr val="FFFFFF"/>
          </a:solidFill>
          <a:ln w="25400">
            <a:solidFill>
              <a:srgbClr val="9EAF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2260600" y="2878455"/>
            <a:ext cx="7670800" cy="216027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600" b="1" i="0" kern="1200" cap="none" spc="300" normalizeH="0" noProof="0" dirty="0">
                <a:ln>
                  <a:noFill/>
                </a:ln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外围总线（下）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1828815"/>
            <a:ext cx="12192098" cy="42672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291465" y="234315"/>
            <a:ext cx="10282555" cy="762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2.12 DAC原理和实践</a:t>
            </a:r>
          </a:p>
        </p:txBody>
      </p:sp>
      <p:pic>
        <p:nvPicPr>
          <p:cNvPr id="4" name="图片 3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9"/>
          <a:srcRect t="-3986" b="-3986"/>
          <a:stretch>
            <a:fillRect/>
          </a:stretch>
        </p:blipFill>
        <p:spPr>
          <a:xfrm>
            <a:off x="216949" y="2017413"/>
            <a:ext cx="8864201" cy="3482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0" h="5280">
                <a:moveTo>
                  <a:pt x="0" y="0"/>
                </a:moveTo>
                <a:lnTo>
                  <a:pt x="12480" y="0"/>
                </a:lnTo>
                <a:lnTo>
                  <a:pt x="12480" y="5280"/>
                </a:lnTo>
                <a:lnTo>
                  <a:pt x="0" y="52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/>
            </a:stretch>
          </a:blipFill>
        </p:spPr>
      </p:pic>
      <p:sp>
        <p:nvSpPr>
          <p:cNvPr id="5" name="Title 6"/>
          <p:cNvSpPr txBox="1"/>
          <p:nvPr>
            <p:custDataLst>
              <p:tags r:id="rId6"/>
            </p:custDataLst>
          </p:nvPr>
        </p:nvSpPr>
        <p:spPr>
          <a:xfrm>
            <a:off x="9239885" y="2017395"/>
            <a:ext cx="2843530" cy="36214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DAC是把我们的数字信号转换成真实世界模拟信号的手段之一，DAC有非常多的实现方法。这里介绍简单介绍一下电阻网络型DAC。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644265" y="5623560"/>
            <a:ext cx="2395855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indent="0" algn="dist">
              <a:lnSpc>
                <a:spcPct val="110000"/>
              </a:lnSpc>
            </a:pPr>
            <a:r>
              <a:rPr lang="en-US" sz="2000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图:DAC</a:t>
            </a:r>
            <a:r>
              <a:rPr lang="zh-CN" altLang="en-US" sz="2000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sz="2000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2.12.1 4Bit </a:t>
            </a:r>
            <a:r>
              <a:rPr lang="en-US" sz="2800" dirty="0" err="1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DAC原理</a:t>
            </a:r>
            <a:endParaRPr 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CF8"/>
              </a:clrFrom>
              <a:clrTo>
                <a:srgbClr val="FFFC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40895" y="1014883"/>
            <a:ext cx="7606252" cy="35009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735D41E6-D0AE-4F12-886E-404261E01F32}"/>
              </a:ext>
            </a:extLst>
          </p:cNvPr>
          <p:cNvGrpSpPr/>
          <p:nvPr/>
        </p:nvGrpSpPr>
        <p:grpSpPr>
          <a:xfrm>
            <a:off x="1625895" y="4635432"/>
            <a:ext cx="9601796" cy="2222568"/>
            <a:chOff x="1243123" y="4596556"/>
            <a:chExt cx="9601796" cy="22225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8B7E4AF-4046-4E32-A3ED-8DF88824CE68}"/>
                    </a:ext>
                  </a:extLst>
                </p:cNvPr>
                <p:cNvSpPr txBox="1"/>
                <p:nvPr/>
              </p:nvSpPr>
              <p:spPr>
                <a:xfrm>
                  <a:off x="1243123" y="4596556"/>
                  <a:ext cx="65319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∴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/>
                    <a:t>，流经</a:t>
                  </a:r>
                  <a:r>
                    <a:rPr lang="en-US" altLang="zh-CN" dirty="0"/>
                    <a:t>R8</a:t>
                  </a:r>
                  <a:r>
                    <a:rPr lang="zh-CN" altLang="en-US" dirty="0"/>
                    <a:t>的电流就是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。</a:t>
                  </a:r>
                </a:p>
              </p:txBody>
            </p:sp>
          </mc:Choice>
          <mc:Fallback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8B7E4AF-4046-4E32-A3ED-8DF88824C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123" y="4596556"/>
                  <a:ext cx="653191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07" t="-28261" r="-1494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DFDAE07-5698-4F01-8AC2-BED0710A920C}"/>
                    </a:ext>
                  </a:extLst>
                </p:cNvPr>
                <p:cNvSpPr txBox="1"/>
                <p:nvPr/>
              </p:nvSpPr>
              <p:spPr>
                <a:xfrm>
                  <a:off x="1243123" y="4981720"/>
                  <a:ext cx="9601796" cy="401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∴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，流经</a:t>
                  </a:r>
                  <a:r>
                    <a:rPr lang="en-US" altLang="zh-CN" dirty="0"/>
                    <a:t>R7</a:t>
                  </a:r>
                  <a:r>
                    <a:rPr lang="zh-CN" altLang="en-US" dirty="0"/>
                    <a:t>的电流就是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。</a:t>
                  </a:r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DFDAE07-5698-4F01-8AC2-BED0710A92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123" y="4981720"/>
                  <a:ext cx="9601796" cy="401457"/>
                </a:xfrm>
                <a:prstGeom prst="rect">
                  <a:avLst/>
                </a:prstGeom>
                <a:blipFill>
                  <a:blip r:embed="rId5"/>
                  <a:stretch>
                    <a:fillRect l="-889" t="-3077" r="-889" b="-2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2469FD7-FD78-4B00-879A-850365435390}"/>
                </a:ext>
              </a:extLst>
            </p:cNvPr>
            <p:cNvSpPr txBox="1"/>
            <p:nvPr/>
          </p:nvSpPr>
          <p:spPr>
            <a:xfrm>
              <a:off x="1243123" y="5492494"/>
              <a:ext cx="2514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CAA7A17-7CA9-4F1B-B4D0-4C659014E7F5}"/>
                    </a:ext>
                  </a:extLst>
                </p:cNvPr>
                <p:cNvSpPr txBox="1"/>
                <p:nvPr/>
              </p:nvSpPr>
              <p:spPr>
                <a:xfrm>
                  <a:off x="1243123" y="5971143"/>
                  <a:ext cx="71034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所以，总的电流为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， 且，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，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，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，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。</a:t>
                  </a:r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CAA7A17-7CA9-4F1B-B4D0-4C659014E7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123" y="5971143"/>
                  <a:ext cx="710343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73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A3FB730-ADF4-4946-84C2-97B3056B0C0B}"/>
                    </a:ext>
                  </a:extLst>
                </p:cNvPr>
                <p:cNvSpPr txBox="1"/>
                <p:nvPr/>
              </p:nvSpPr>
              <p:spPr>
                <a:xfrm>
                  <a:off x="1243123" y="6449792"/>
                  <a:ext cx="7688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所以，流经运放负端的总电流为</a:t>
                  </a:r>
                  <a:r>
                    <a:rPr lang="en-US" altLang="zh-CN" dirty="0"/>
                    <a:t>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。</a:t>
                  </a:r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A3FB730-ADF4-4946-84C2-97B3056B0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123" y="6449792"/>
                  <a:ext cx="768822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14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 advClick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2.12.2  DAC实验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04635" y="1337945"/>
            <a:ext cx="535686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</a:pPr>
            <a:r>
              <a:rPr 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AT32F407</a:t>
            </a:r>
            <a:r>
              <a:rPr 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集成了一个</a:t>
            </a:r>
            <a:r>
              <a:rPr 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</a:t>
            </a:r>
            <a:r>
              <a:rPr 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bit的DAC，所以我先看数据手册中关于D</a:t>
            </a:r>
            <a:r>
              <a:rPr 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</a:t>
            </a:r>
            <a:r>
              <a:rPr 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的描述，看左框图先。</a:t>
            </a:r>
          </a:p>
          <a:p>
            <a:pPr indent="0">
              <a:lnSpc>
                <a:spcPct val="20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从这个图中，我们能得到的信息是，这个DAC数据宽度是12bit，可以用timer来定时触发输出，也能支持外部管脚触发输出，还能支持DMA。更多的细节请自己研读数据手册。</a:t>
            </a:r>
          </a:p>
        </p:txBody>
      </p:sp>
      <p:pic>
        <p:nvPicPr>
          <p:cNvPr id="284" name="图片 28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2300" y="1030605"/>
            <a:ext cx="5884545" cy="51390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3" name="文本框 2"/>
          <p:cNvSpPr txBox="1"/>
          <p:nvPr/>
        </p:nvSpPr>
        <p:spPr>
          <a:xfrm>
            <a:off x="1824355" y="6198235"/>
            <a:ext cx="2632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sz="2000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DAC框图</a:t>
            </a:r>
            <a:endParaRPr lang="en-US" sz="20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Step1: 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最简单的main函数</a:t>
            </a:r>
            <a:endParaRPr lang="zh-CN" alt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61340" y="1030605"/>
            <a:ext cx="651065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</a:pP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我们新建个工程，名字是sample7。</a:t>
            </a:r>
          </a:p>
          <a:p>
            <a:pPr indent="0">
              <a:lnSpc>
                <a:spcPct val="200000"/>
              </a:lnSpc>
            </a:pP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我们的目标是用Timer 2来做定时，然后用Timer 2的定时来触发一个DAC的输出。Timer 2是一个通用16bit的定时器。</a:t>
            </a:r>
          </a:p>
          <a:p>
            <a:pPr indent="0">
              <a:lnSpc>
                <a:spcPct val="200000"/>
              </a:lnSpc>
            </a:pP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我们将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两个DAC通道，同时输出两路正弦波信号。同时打开了DMA功能。为了方便，sample7工程已经建立了，但是main函数是空白的。我们基于这个版本来一步步实现代码。</a:t>
            </a:r>
          </a:p>
          <a:p>
            <a:pPr indent="0">
              <a:lnSpc>
                <a:spcPct val="200000"/>
              </a:lnSpc>
            </a:pP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打开空的main文件，不管三七二十一，先把常用的初始化函数加进去。然后，编译一下，看看是不是正常。这样做的好处是，</a:t>
            </a:r>
            <a:r>
              <a:rPr b="1">
                <a:ln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永远先确定板子是正常的。</a:t>
            </a: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8090" y="1377315"/>
            <a:ext cx="4493895" cy="4103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4" name="文本框 3"/>
          <p:cNvSpPr txBox="1"/>
          <p:nvPr/>
        </p:nvSpPr>
        <p:spPr>
          <a:xfrm>
            <a:off x="8422640" y="5678170"/>
            <a:ext cx="31394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000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最简单的main函数</a:t>
            </a:r>
            <a:endParaRPr lang="en-US" sz="20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2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：完成数据初始化工作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71525" y="1163320"/>
            <a:ext cx="1115441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b="0">
                <a:ea typeface="微软雅黑" panose="020B0503020204020204" pitchFamily="34" charset="-122"/>
              </a:rPr>
              <a:t>我们要生成一个正弦波的信号，因此先要考虑数据准备。</a:t>
            </a:r>
          </a:p>
          <a:p>
            <a:pPr indent="0">
              <a:lnSpc>
                <a:spcPct val="150000"/>
              </a:lnSpc>
            </a:pPr>
            <a:r>
              <a:rPr lang="zh-CN" b="0">
                <a:ea typeface="微软雅黑" panose="020B0503020204020204" pitchFamily="34" charset="-122"/>
              </a:rPr>
              <a:t>为了使得效率比较高，我们先把一个周期的正弦波信号的数值保存下来，然后再用</a:t>
            </a:r>
            <a:r>
              <a:rPr lang="en-US" b="0">
                <a:latin typeface="微软雅黑" panose="020B0503020204020204" pitchFamily="34" charset="-122"/>
              </a:rPr>
              <a:t>DMA</a:t>
            </a:r>
            <a:r>
              <a:rPr lang="zh-CN" b="0">
                <a:ea typeface="微软雅黑" panose="020B0503020204020204" pitchFamily="34" charset="-122"/>
              </a:rPr>
              <a:t>方式自动更新输出数据。我们先定义一个全局数组，然后用C语言自带的数学运算函数来运算出我们需要的数据。根据这个思路，我们完成了如下代码。</a:t>
            </a:r>
            <a:endParaRPr lang="zh-CN" altLang="en-US"/>
          </a:p>
        </p:txBody>
      </p:sp>
      <p:pic>
        <p:nvPicPr>
          <p:cNvPr id="288" name="图片 28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525" y="3056255"/>
            <a:ext cx="8330565" cy="3493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3" name="文本框 2"/>
          <p:cNvSpPr txBox="1"/>
          <p:nvPr/>
        </p:nvSpPr>
        <p:spPr>
          <a:xfrm>
            <a:off x="9197340" y="3492500"/>
            <a:ext cx="284480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</a:pPr>
            <a:r>
              <a:rPr lang="zh-CN" sz="1800" b="1" u="sng">
                <a:solidFill>
                  <a:schemeClr val="accent2"/>
                </a:solidFill>
                <a:ea typeface="微软雅黑" panose="020B0503020204020204" pitchFamily="34" charset="-122"/>
              </a:rPr>
              <a:t>需要注意：</a:t>
            </a:r>
          </a:p>
          <a:p>
            <a:pPr indent="0">
              <a:lnSpc>
                <a:spcPct val="200000"/>
              </a:lnSpc>
            </a:pPr>
            <a:r>
              <a:rPr lang="zh-CN" sz="1800" b="0">
                <a:ea typeface="微软雅黑" panose="020B0503020204020204" pitchFamily="34" charset="-122"/>
              </a:rPr>
              <a:t>12bit的DAC的取值范围是0~4095，而且没有负数</a:t>
            </a:r>
            <a:r>
              <a:rPr lang="zh-CN" sz="1200" b="0">
                <a:ea typeface="微软雅黑" panose="020B0503020204020204" pitchFamily="34" charset="-122"/>
              </a:rPr>
              <a:t>。</a:t>
            </a:r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Step 3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：完成clock初始化工作</a:t>
            </a:r>
          </a:p>
        </p:txBody>
      </p:sp>
      <p:pic>
        <p:nvPicPr>
          <p:cNvPr id="287" name="图片 28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2870" y="1546860"/>
            <a:ext cx="8836025" cy="39852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100" name="文本框 99"/>
          <p:cNvSpPr txBox="1"/>
          <p:nvPr/>
        </p:nvSpPr>
        <p:spPr>
          <a:xfrm>
            <a:off x="3516630" y="5651500"/>
            <a:ext cx="40151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sz="2000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完成clock初始化工作</a:t>
            </a:r>
            <a:endParaRPr lang="en-US" sz="20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Step 3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：完成</a:t>
            </a: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GPIO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初始化工作</a:t>
            </a:r>
            <a:endParaRPr 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68680" y="1387475"/>
            <a:ext cx="1107122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b="0">
                <a:ea typeface="微软雅黑" panose="020B0503020204020204" pitchFamily="34" charset="-122"/>
              </a:rPr>
              <a:t>接下来要考虑配置一下DAC的输出口，因为单片机的GPIO是复用的，所以需要定义从哪个管脚输出模拟信号。</a:t>
            </a:r>
            <a:endParaRPr lang="zh-CN">
              <a:ea typeface="微软雅黑" panose="020B0503020204020204" pitchFamily="34" charset="-122"/>
            </a:endParaRPr>
          </a:p>
        </p:txBody>
      </p:sp>
      <p:pic>
        <p:nvPicPr>
          <p:cNvPr id="286" name="图片 28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9275" y="2243455"/>
            <a:ext cx="8552180" cy="3291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3" name="文本框 2"/>
          <p:cNvSpPr txBox="1"/>
          <p:nvPr/>
        </p:nvSpPr>
        <p:spPr>
          <a:xfrm>
            <a:off x="3444875" y="5645785"/>
            <a:ext cx="46710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完成GPIO初始化工作</a:t>
            </a:r>
            <a:endParaRPr lang="en-US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5、16、17、18、19、20、21、24、26、27、28"/>
  <p:tag name="KSO_WM_SLIDE_ID" val="custom2020541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416"/>
  <p:tag name="KSO_WM_SLIDE_LAYOUT" val="a"/>
  <p:tag name="KSO_WM_SLIDE_LAYOUT_CNT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商业项目策划书"/>
  <p:tag name="KSO_WM_TEMPLATE_CATEGORY" val="custom"/>
  <p:tag name="KSO_WM_TEMPLATE_INDEX" val="20205416"/>
  <p:tag name="KSO_WM_UNIT_ID" val="custom20205416_1*a*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198667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8667"/>
  <p:tag name="KSO_WM_SLIDE_LAYOUT" val="a_f"/>
  <p:tag name="KSO_WM_SLIDE_LAYOUT_CNT" val="1_1"/>
  <p:tag name="KSO_WM_SLIDE_TYPE" val="text"/>
  <p:tag name="KSO_WM_SLIDE_SUBTYPE" val="pureTxt"/>
  <p:tag name="KSO_WM_SLIDE_SIZE" val="959*539"/>
  <p:tag name="KSO_WM_SLIDE_POSITION" val="0*0"/>
  <p:tag name="KSO_WM_SLIDE_CONSTRAINT" val="%7b%22slideConstraint%22%3a%7b%22seriesAreas%22%3a%5b%5d%2c%22singleAreas%22%3a%5b%7b%22shapes%22%3a%5b15%5d%2c%22serialConstraintIndex%22%3a-1%2c%22areatextmark%22%3a0%2c%22pictureprocessmark%22%3a0%7d%5d%7d%7d"/>
  <p:tag name="KSO_WM_SLIDE_COLORSCHEME_VERSION" val="3.2"/>
  <p:tag name="KSO_WM_SLIDE_BACKGROUND" val="[&quot;general&quot;]"/>
  <p:tag name="KSO_WM_SLIDE_RATIO" val="1.777778"/>
  <p:tag name="KSO_WM_TEMPLATE_SUBCATEGORY" val="8"/>
  <p:tag name="KSO_WM_TEMPLATE_MASTER_TYPE" val="0"/>
  <p:tag name="KSO_WM_TEMPLATE_COLOR_TYPE" val="0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cf9b73648b7a412b8baf769e5847bf39&quot;,&quot;fill_align&quot;:&quot;lb&quot;,&quot;text_align&quot;:&quot;lb&quot;,&quot;text_direction&quot;:&quot;horizontal&quot;,&quot;chip_types&quot;:[&quot;header&quot;]},{&quot;fill_id&quot;:&quot;7b8baaa7df5c421e9b45f5d9d332ba83&quot;,&quot;fill_align&quot;:&quot;lt&quot;,&quot;text_align&quot;:&quot;lt&quot;,&quot;text_direction&quot;:&quot;horizontal&quot;,&quot;chip_types&quot;:[&quot;text&quot;]},{&quot;fill_id&quot;:&quot;ef8157b86c6f4523a5bfddf5d30ae854&quot;,&quot;fill_align&quot;:&quot;lm&quot;,&quot;text_align&quot;:&quot;lm&quot;,&quot;text_direction&quot;:&quot;horizontal&quot;,&quot;chip_types&quot;:[&quot;diagram&quot;,&quot;picture&quot;,&quot;chart&quot;,&quot;table&quot;,&quot;video&quot;]}]]"/>
  <p:tag name="KSO_WM_CHIP_XID" val="5ef31f54c6295c63c1a2e06f"/>
  <p:tag name="KSO_WM_CHIP_GROUPID" val="5ef31f54c6295c63c1a2e06e"/>
  <p:tag name="KSO_WM_SLIDE_BK_DARK_LIGHT" val="2"/>
  <p:tag name="KSO_WM_SLIDE_BACKGROUND_TYPE" val="general"/>
  <p:tag name="KSO_WM_SLIDE_SUPPORT_FEATURE_TYPE" val="0"/>
  <p:tag name="KSO_WM_TEMPLATE_ASSEMBLE_XID" val="5ef54025ea5a3ac527a18983"/>
  <p:tag name="KSO_WM_TEMPLATE_ASSEMBLE_GROUPID" val="5ef54025ea5a3ac527a1898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67_1*i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8667_1*i*5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667_1*i*2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667_1*i*3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05"/>
  <p:tag name="KSO_WM_UNIT_SHADOW_SCHEMECOLOR_INDEX" val="1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b-3-1"/>
  <p:tag name="KSO_WM_UNIT_ISCONTENTSTITLE" val="0"/>
  <p:tag name="KSO_WM_UNIT_PRESET_TEXT" val="单击此处添加您的大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67_1*a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ISNUMDGMTITLE" val="0"/>
  <p:tag name="KSO_WM_TAG_FRONT_SIZE" val=""/>
  <p:tag name="KSO_WM_TAG_BACKGROUP_ID" val=""/>
  <p:tag name="KSO_WM_TAG_BACKGROUP_SIZE" val=""/>
  <p:tag name="KSO_WM_TAG_ZODER_POSITION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8667_1*i*4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b-3-1"/>
  <p:tag name="KSO_WM_UNIT_PRESET_TEXT" val="点击此处添加正文，文字是您思想的提炼，请言简意赅的阐述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67_1*f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SUBTYPE" val="a"/>
  <p:tag name="KSO_WM_TAG_FRONT_SIZE" val=""/>
  <p:tag name="KSO_WM_TAG_BACKGROUP_ID" val=""/>
  <p:tag name="KSO_WM_TAG_BACKGROUP_SIZE" val=""/>
  <p:tag name="KSO_WM_TAG_ZODER_POSITION" val=""/>
  <p:tag name="KSO_WM_UNIT_TEXT_FILL_FORE_SCHEMECOLOR_INDEX_BRIGHTNESS" val="0.15"/>
  <p:tag name="KSO_WM_UNIT_TEXT_FILL_FORE_SCHEMECOLOR_INDEX" val="13"/>
  <p:tag name="KSO_WM_UNIT_TEXT_FILL_TYP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NSTRAINT" val="%7b%22slideConstraint%22%3a%7b%22seriesAreas%22%3a%5b%5d%2c%22singleAreas%22%3a%5b%7b%22shapes%22%3a%5b5%5d%2c%22serialConstraintIndex%22%3a-1%2c%22areatextmark%22%3a0%2c%22pictureprocessmark%22%3a0%7d%5d%7d%7d"/>
  <p:tag name="KSO_WM_SLIDE_COLORSCHEME_VERSION" val="3.2"/>
  <p:tag name="KSO_WM_SLIDE_ID" val="diagram2020916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20"/>
  <p:tag name="KSO_WM_SLIDE_POSITION" val="0*60"/>
  <p:tag name="KSO_WM_TAG_VERSION" val="1.0"/>
  <p:tag name="KSO_WM_BEAUTIFY_FLAG" val="#wm#"/>
  <p:tag name="KSO_WM_TEMPLATE_CATEGORY" val="diagram"/>
  <p:tag name="KSO_WM_TEMPLATE_INDEX" val="20209167"/>
  <p:tag name="KSO_WM_SLIDE_LAYOUT" val="a_d_f"/>
  <p:tag name="KSO_WM_SLIDE_LAYOUT_CNT" val="1_1_1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a20438be26f445178ea9f09425b591ee&quot;,&quot;fill_align&quot;:&quot;lm&quot;,&quot;text_align&quot;:&quot;lm&quot;,&quot;text_direction&quot;:&quot;horizontal&quot;,&quot;chip_types&quot;:[&quot;header&quot;]},{&quot;fill_id&quot;:&quot;86de63fca37947a78befc1167a6053ac&quot;,&quot;fill_align&quot;:&quot;cm&quot;,&quot;text_align&quot;:&quot;cm&quot;,&quot;text_direction&quot;:&quot;horizontal&quot;,&quot;chip_types&quot;:[&quot;diagram&quot;,&quot;picture&quot;,&quot;chart&quot;,&quot;video&quot;],&quot;support_features&quot;:[&quot;collage&quot;,&quot;carousel&quot;]},{&quot;fill_id&quot;:&quot;4f8bd4117bcb433f88e74e9106233bf7&quot;,&quot;fill_align&quot;:&quot;cm&quot;,&quot;text_align&quot;:&quot;lm&quot;,&quot;text_direction&quot;:&quot;horizontal&quot;,&quot;chip_types&quot;:[&quot;text&quot;]}],[{&quot;fill_id&quot;:&quot;a20438be26f445178ea9f09425b591ee&quot;,&quot;fill_align&quot;:&quot;lm&quot;,&quot;text_align&quot;:&quot;lm&quot;,&quot;text_direction&quot;:&quot;horizontal&quot;,&quot;chip_types&quot;:[&quot;header&quot;]},{&quot;fill_id&quot;:&quot;86de63fca37947a78befc1167a6053ac&quot;,&quot;fill_align&quot;:&quot;cm&quot;,&quot;text_align&quot;:&quot;lm&quot;,&quot;text_direction&quot;:&quot;horizontal&quot;,&quot;chip_types&quot;:[&quot;text&quot;]},{&quot;fill_id&quot;:&quot;4f8bd4117bcb433f88e74e9106233bf7&quot;,&quot;fill_align&quot;:&quot;cm&quot;,&quot;text_align&quot;:&quot;cm&quot;,&quot;text_direction&quot;:&quot;horizontal&quot;,&quot;chip_types&quot;:[&quot;picture&quot;]}]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7-14T22:09:00&quot;,&quot;maxSize&quot;:{&quot;size1&quot;:24.399999999999999},&quot;minSize&quot;:{&quot;size1&quot;:24.399999999999999},&quot;normalSize&quot;:{&quot;size1&quot;:24.399999999999999},&quot;subLayout&quot;:[{&quot;id&quot;:&quot;2020-07-14T22:09:00&quot;,&quot;margin&quot;:{&quot;bottom&quot;:0,&quot;left&quot;:1.2699999809265137,&quot;right&quot;:1.2699999809265137,&quot;top&quot;:1.6929999589920044},&quot;type&quot;:0},{&quot;direction&quot;:1,&quot;id&quot;:&quot;2020-07-14T22:09:00&quot;,&quot;maxSize&quot;:{&quot;size1&quot;:73.799606211980176},&quot;minSize&quot;:{&quot;size1&quot;:68.799606211980176},&quot;normalSize&quot;:{&quot;size1&quot;:73.799606211980162},&quot;subLayout&quot;:[{&quot;id&quot;:&quot;2020-07-14T22:09:00&quot;,&quot;margin&quot;:{&quot;bottom&quot;:3.3870000839233398,&quot;left&quot;:1.2699999809265137,&quot;right&quot;:0.026000002399086952,&quot;top&quot;:1.6929999589920044},&quot;type&quot;:0},{&quot;id&quot;:&quot;2020-07-14T22:09:00&quot;,&quot;margin&quot;:{&quot;bottom&quot;:3.3870000839233398,&quot;left&quot;:1.2439998388290405,&quot;right&quot;:1.2699999809265137,&quot;top&quot;:1.6929999589920044},&quot;type&quot;:0}],&quot;type&quot;:0}],&quot;type&quot;:0}"/>
  <p:tag name="KSO_WM_CHIP_XID" val="5f0d97f38050c250ba657cf6"/>
  <p:tag name="KSO_WM_CHIP_GROUPID" val="5f0d97f38050c250ba657cf5"/>
  <p:tag name="KSO_WM_SLIDE_BK_DARK_LIGHT" val="2"/>
  <p:tag name="KSO_WM_SLIDE_BACKGROUND_TYPE" val="general"/>
  <p:tag name="KSO_WM_SLIDE_SUPPORT_FEATURE_TYPE" val="3"/>
  <p:tag name="KSO_WM_TEMPLATE_ASSEMBLE_XID" val="5f0dbc7c8050c250ba657d2b"/>
  <p:tag name="KSO_WM_TEMPLATE_ASSEMBLE_GROUPID" val="5f0dbc7c8050c250ba657d2b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ADJUSTLAYOUT_ID" val="20"/>
  <p:tag name="KSO_WM_UNIT_COLOR_SCHEME_SHAPE_ID" val="20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167_1*i*1"/>
  <p:tag name="KSO_WM_TEMPLATE_CATEGORY" val="diagram"/>
  <p:tag name="KSO_WM_TEMPLATE_INDEX" val="202091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ea8e642760440e291b8c4e9d854d562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f0d97f38050c250ba657cf5"/>
  <p:tag name="KSO_WM_CHIP_XID" val="5f0d97f38050c250ba657cf6"/>
  <p:tag name="KSO_WM_UNIT_TEXT_FILL_FORE_SCHEMECOLOR_INDEX_BRIGHTNESS" val="0"/>
  <p:tag name="KSO_WM_UNIT_TEXT_FILL_FORE_SCHEMECOLOR_INDEX" val="14"/>
  <p:tag name="KSO_WM_UNIT_TEXT_FILL_TYPE" val="1"/>
  <p:tag name="KSO_WM_UNIT_VALUE" val="840"/>
  <p:tag name="KSO_WM_TEMPLATE_ASSEMBLE_XID" val="5f0dbc7c8050c250ba657d2b"/>
  <p:tag name="KSO_WM_TEMPLATE_ASSEMBLE_GROUPID" val="5f0dbc7c8050c250ba657d2b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167_1*a*1"/>
  <p:tag name="KSO_WM_TEMPLATE_CATEGORY" val="diagram"/>
  <p:tag name="KSO_WM_TEMPLATE_INDEX" val="2020916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f85e6c184824e21ba54050dd842b1e9"/>
  <p:tag name="KSO_WM_ASSEMBLE_CHIP_INDEX" val="dc87452ab6714dfcbe10d7962270636a"/>
  <p:tag name="KSO_WM_UNIT_TEXT_FILL_FORE_SCHEMECOLOR_INDEX_BRIGHTNESS" val="0"/>
  <p:tag name="KSO_WM_UNIT_TEXT_FILL_FORE_SCHEMECOLOR_INDEX" val="13"/>
  <p:tag name="KSO_WM_UNIT_TEXT_FILL_TYPE" val="1"/>
  <p:tag name="KSO_WM_TEMPLATE_ASSEMBLE_XID" val="5f0dbc7c8050c250ba657d2b"/>
  <p:tag name="KSO_WM_TEMPLATE_ASSEMBLE_GROUPID" val="5f0dbc7c8050c250ba657d2b"/>
  <p:tag name="KSO_WM_TAG_FRONT_SIZE" val=""/>
  <p:tag name="KSO_WM_TAG_BACKGROUP_ID" val=""/>
  <p:tag name="KSO_WM_TAG_BACKGROUP_SIZE" val=""/>
  <p:tag name="KSO_WM_TAG_ZODER_POSITION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31*220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9167_1*d*1"/>
  <p:tag name="KSO_WM_TEMPLATE_CATEGORY" val="diagram"/>
  <p:tag name="KSO_WM_TEMPLATE_INDEX" val="2020916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84b0839ab9a43f2958d4e99761974c3"/>
  <p:tag name="KSO_WM_ASSEMBLE_CHIP_INDEX" val="e3c0a8fc46c54510a581b881eba51ef5"/>
  <p:tag name="KSO_WM_UNIT_PLACING_PICTURE" val="e3c0a8fc46c54510a581b881eba51ef5"/>
  <p:tag name="KSO_WM_UNIT_SUPPORT_UNIT_TYPE" val="[&quot;l&quot;,&quot;m&quot;,&quot;n&quot;,&quot;o&quot;,&quot;p&quot;,&quot;q&quot;,&quot;r&quot;,&quot;δ&quot;,&quot;η&quot;,&quot;α&quot;,&quot;θ&quot;]"/>
  <p:tag name="KSO_WM_TEMPLATE_ASSEMBLE_XID" val="5f0dbc7c8050c250ba657d2b"/>
  <p:tag name="KSO_WM_TEMPLATE_ASSEMBLE_GROUPID" val="5f0dbc7c8050c250ba657d2b"/>
  <p:tag name="KSO_WM_UNIT_PICTURE_CLIP_FLAG" val="0"/>
  <p:tag name="KSO_WM_TAG_FRONT_SIZE" val=""/>
  <p:tag name="KSO_WM_TAG_BACKGROUP_ID" val=""/>
  <p:tag name="KSO_WM_TAG_BACKGROUP_SIZE" val=""/>
  <p:tag name="KSO_WM_TAG_ZODER_POSITION" val=""/>
  <p:tag name="KSO_WM_UNIT_PLACING_PICTURE_INFO" val="{&quot;code&quot;:&quot;&quot;,&quot;full_picture&quot;:false,&quot;scheme&quot;:&quot;&quot;,&quot;spacing&quot;:5}"/>
  <p:tag name="KSO_WM_UNIT_PLACING_PICTURE_COLLAGE_VIEWPORT" val="{&quot;height&quot;:5484.039370078739,&quot;width&quot;:13959.371901152104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167_1*f*1"/>
  <p:tag name="KSO_WM_TEMPLATE_CATEGORY" val="diagram"/>
  <p:tag name="KSO_WM_TEMPLATE_INDEX" val="2020916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08"/>
  <p:tag name="KSO_WM_UNIT_SHOW_EDIT_AREA_INDICATION" val="1"/>
  <p:tag name="KSO_WM_CHIP_GROUPID" val="5e6b05596848fb12bee65ac8"/>
  <p:tag name="KSO_WM_CHIP_XID" val="5e6b05596848fb12bee65aca"/>
  <p:tag name="KSO_WM_UNIT_DEC_AREA_ID" val="f6c0345eff9d488a894273e5482773e1"/>
  <p:tag name="KSO_WM_ASSEMBLE_CHIP_INDEX" val="942d0721a457410fb3afd329360661b7"/>
  <p:tag name="KSO_WM_UNIT_TEXT_FILL_FORE_SCHEMECOLOR_INDEX_BRIGHTNESS" val="0.25"/>
  <p:tag name="KSO_WM_UNIT_TEXT_FILL_FORE_SCHEMECOLOR_INDEX" val="13"/>
  <p:tag name="KSO_WM_UNIT_TEXT_FILL_TYPE" val="1"/>
  <p:tag name="KSO_WM_TEMPLATE_ASSEMBLE_XID" val="5f0dbc7c8050c250ba657d2b"/>
  <p:tag name="KSO_WM_TEMPLATE_ASSEMBLE_GROUPID" val="5f0dbc7c8050c250ba657d2b"/>
  <p:tag name="KSO_WM_TAG_FRONT_SIZE" val=""/>
  <p:tag name="KSO_WM_TAG_BACKGROUP_ID" val=""/>
  <p:tag name="KSO_WM_TAG_BACKGROUP_SIZE" val=""/>
  <p:tag name="KSO_WM_TAG_ZODER_POSITION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687,&quot;width&quot;:10394}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08-04T10:14:51&quot;,&quot;maxSize&quot;:{&quot;size1&quot;:35.600000000000001},&quot;minSize&quot;:{&quot;size1&quot;:24.399999999999999},&quot;normalSize&quot;:{&quot;size1&quot;:27.496296296296293},&quot;subLayout&quot;:[{&quot;id&quot;:&quot;2020-08-04T10:14:51&quot;,&quot;margin&quot;:{&quot;bottom&quot;:0,&quot;left&quot;:2.5399999618530273,&quot;right&quot;:2.5399999618530273,&quot;top&quot;:2.5399999618530273},&quot;type&quot;:0},{&quot;direction&quot;:1,&quot;id&quot;:&quot;2020-08-04T10:14:51&quot;,&quot;maxSize&quot;:{&quot;size1&quot;:52.499606415106733},&quot;minSize&quot;:{&quot;size1&quot;:52.499606415106733},&quot;normalSize&quot;:{&quot;size1&quot;:52.499606415106733},&quot;subLayout&quot;:[{&quot;id&quot;:&quot;2020-08-04T10:14:51&quot;,&quot;margin&quot;:{&quot;bottom&quot;:2.5399999618530273,&quot;left&quot;:2.5399999618530273,&quot;right&quot;:2.1170001029968262,&quot;top&quot;:1.2699999809265137},&quot;type&quot;:0},{&quot;id&quot;:&quot;2020-08-04T10:14:51&quot;,&quot;margin&quot;:{&quot;bottom&quot;:2.5399999618530273,&quot;left&quot;:0,&quot;right&quot;:2.5399999618530273,&quot;top&quot;:1.2699999809265137},&quot;type&quot;:0}],&quot;type&quot;:0}],&quot;type&quot;:0}"/>
  <p:tag name="KSO_WM_SLIDE_BACKGROUND" val="[&quot;general&quot;,&quot;frame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34b8e677ad5f40a1bec752419291d33f&quot;,&quot;fill_align&quot;:&quot;lm&quot;,&quot;text_align&quot;:&quot;lm&quot;,&quot;text_direction&quot;:&quot;horizontal&quot;,&quot;chip_types&quot;:[&quot;header&quot;]},{&quot;fill_id&quot;:&quot;189c3cc29f2b4f62ba52897c7838c1f3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,{&quot;fill_id&quot;:&quot;c786cd06d8aa4ebb92c23857ebcb871c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],[{&quot;fill_id&quot;:&quot;34b8e677ad5f40a1bec752419291d33f&quot;,&quot;fill_align&quot;:&quot;cm&quot;,&quot;text_align&quot;:&quot;cm&quot;,&quot;text_direction&quot;:&quot;horizontal&quot;,&quot;chip_types&quot;:[&quot;header&quot;]},{&quot;fill_id&quot;:&quot;189c3cc29f2b4f62ba52897c7838c1f3&quot;,&quot;fill_align&quot;:&quot;r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,{&quot;fill_id&quot;:&quot;c786cd06d8aa4ebb92c23857ebcb871c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]]"/>
  <p:tag name="KSO_WM_SLIDE_ID" val="diagram20209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12"/>
  <p:tag name="KSO_WM_SLIDE_POSITION" val="72*108"/>
  <p:tag name="KSO_WM_TAG_VERSION" val="1.0"/>
  <p:tag name="KSO_WM_BEAUTIFY_FLAG" val="#wm#"/>
  <p:tag name="KSO_WM_TEMPLATE_CATEGORY" val="diagram"/>
  <p:tag name="KSO_WM_TEMPLATE_INDEX" val="20209838"/>
  <p:tag name="KSO_WM_SLIDE_LAYOUT" val="a_d_f"/>
  <p:tag name="KSO_WM_SLIDE_LAYOUT_CNT" val="1_1_1"/>
  <p:tag name="KSO_WM_CHIP_XID" val="5eedabadaa51720c6c8f4f5d"/>
  <p:tag name="KSO_WM_CHIP_GROUPID" val="5eedabadaa51720c6c8f4f5c"/>
  <p:tag name="KSO_WM_SLIDE_BK_DARK_LIGHT" val="2"/>
  <p:tag name="KSO_WM_SLIDE_BACKGROUND_TYPE" val="frame"/>
  <p:tag name="KSO_WM_SLIDE_SUPPORT_FEATURE_TYPE" val="1"/>
  <p:tag name="KSO_WM_TEMPLATE_ASSEMBLE_XID" val="5f28c49a671cac3474371165"/>
  <p:tag name="KSO_WM_TEMPLATE_ASSEMBLE_GROUPID" val="5f28c49a671cac347437116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838_1*a*1"/>
  <p:tag name="KSO_WM_TEMPLATE_CATEGORY" val="diagram"/>
  <p:tag name="KSO_WM_TEMPLATE_INDEX" val="2020983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a65eaddbec41538033a23812526722"/>
  <p:tag name="KSO_WM_ASSEMBLE_CHIP_INDEX" val="b4b5cb46ffac458d977b1d9b1327b916"/>
  <p:tag name="KSO_WM_UNIT_TEXT_FILL_FORE_SCHEMECOLOR_INDEX_BRIGHTNESS" val="0"/>
  <p:tag name="KSO_WM_UNIT_TEXT_FILL_FORE_SCHEMECOLOR_INDEX" val="13"/>
  <p:tag name="KSO_WM_UNIT_TEXT_FILL_TYPE" val="1"/>
  <p:tag name="KSO_WM_TEMPLATE_ASSEMBLE_XID" val="5f28c49a671cac3474371165"/>
  <p:tag name="KSO_WM_TEMPLATE_ASSEMBLE_GROUPID" val="5f28c49a671cac3474371165"/>
  <p:tag name="KSO_WM_TAG_FRONT_SIZE" val=""/>
  <p:tag name="KSO_WM_TAG_BACKGROUP_ID" val=""/>
  <p:tag name="KSO_WM_TAG_BACKGROUP_SIZE" val=""/>
  <p:tag name="KSO_WM_TAG_ZODER_POSITION" val=""/>
  <p:tag name="KSO_WM_UNIT_SMARTLAYOUT_COMPRESS_INFO" val="{&#10;    &quot;id&quot;: &quot;2020-08-04T10:14:51&quot;,&#10;    &quot;max&quot;: 18.54992125984252,&#10;    &quot;topChanged&quot;: 18.305843348528821&#10;}&#10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838_1*f*1"/>
  <p:tag name="KSO_WM_TEMPLATE_CATEGORY" val="diagram"/>
  <p:tag name="KSO_WM_TEMPLATE_INDEX" val="2020983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7"/>
  <p:tag name="KSO_WM_UNIT_SHOW_EDIT_AREA_INDICATION" val="1"/>
  <p:tag name="KSO_WM_CHIP_GROUPID" val="5e6b05596848fb12bee65ac8"/>
  <p:tag name="KSO_WM_CHIP_XID" val="5e6b05596848fb12bee65aca"/>
  <p:tag name="KSO_WM_UNIT_DEC_AREA_ID" val="65e9ff8eaf364da7b467d8874173519c"/>
  <p:tag name="KSO_WM_ASSEMBLE_CHIP_INDEX" val="5d8a0e1d0ea04034ac90a02727c99979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28c49a671cac3474371165"/>
  <p:tag name="KSO_WM_TEMPLATE_ASSEMBLE_GROUPID" val="5f28c49a671cac3474371165"/>
  <p:tag name="KSO_WM_TAG_FRONT_SIZE" val=""/>
  <p:tag name="KSO_WM_TAG_BACKGROUP_ID" val=""/>
  <p:tag name="KSO_WM_TAG_BACKGROUP_SIZE" val=""/>
  <p:tag name="KSO_WM_TAG_ZODER_POSITION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61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9838_1*d*1"/>
  <p:tag name="KSO_WM_TEMPLATE_CATEGORY" val="diagram"/>
  <p:tag name="KSO_WM_TEMPLATE_INDEX" val="2020983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0b83f613e1a40d59464783d6a3673bc"/>
  <p:tag name="KSO_WM_ASSEMBLE_CHIP_INDEX" val="6c2f54036eb740da929d72291c88004b"/>
  <p:tag name="KSO_WM_UNIT_PLACING_PICTURE" val="6c2f54036eb740da929d72291c88004b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TEMPLATE_ASSEMBLE_XID" val="5f28c49a671cac3474371165"/>
  <p:tag name="KSO_WM_TEMPLATE_ASSEMBLE_GROUPID" val="5f28c49a671cac3474371165"/>
  <p:tag name="KSO_WM_UNIT_PICTURE_CLIP_FLAG" val="0"/>
  <p:tag name="KSO_WM_TAG_FRONT_SIZE" val=""/>
  <p:tag name="KSO_WM_TAG_BACKGROUP_ID" val=""/>
  <p:tag name="KSO_WM_TAG_BACKGROUP_SIZE" val=""/>
  <p:tag name="KSO_WM_TAG_ZODER_POSITION" val=""/>
  <p:tag name="KSO_WM_UNIT_PLACING_PICTURE_INFO" val="{&quot;code&quot;:&quot;&quot;,&quot;full_picture&quot;:false,&quot;scheme&quot;:&quot;&quot;,&quot;spacing&quot;:5}"/>
  <p:tag name="KSO_WM_UNIT_PLACING_PICTURE_COLLAGE_VIEWPORT" val="{&quot;height&quot;:6807.9669291338578,&quot;width&quot;:9205.2637055786618}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5b6ca841ca154d8ca46cc21c96cde4b7&quot;,&quot;fill_align&quot;:&quot;lm&quot;,&quot;text_align&quot;:&quot;lm&quot;,&quot;text_direction&quot;:&quot;horizontal&quot;,&quot;chip_types&quot;:[&quot;header&quot;]},{&quot;fill_id&quot;:&quot;1523ca4917d84c9c92c16b3617be6a6a&quot;,&quot;fill_align&quot;:&quot;lt&quot;,&quot;text_align&quot;:&quot;lt&quot;,&quot;text_direction&quot;:&quot;horizontal&quot;,&quot;chip_types&quot;:[&quot;text&quot;]},{&quot;fill_id&quot;:&quot;1735a8089e1b4d568c2b5996cb179002&quot;,&quot;fill_align&quot;:&quot;lt&quot;,&quot;text_align&quot;:&quot;lt&quot;,&quot;text_direction&quot;:&quot;horizontal&quot;,&quot;chip_types&quot;:[&quot;text&quot;]},{&quot;fill_id&quot;:&quot;68fc51f610144767a7e8eda394c81034&quot;,&quot;fill_align&quot;:&quot;lt&quot;,&quot;text_align&quot;:&quot;lt&quot;,&quot;text_direction&quot;:&quot;horizontal&quot;,&quot;chip_types&quot;:[&quot;pictext&quot;,&quot;picture&quot;,&quot;chart&quot;,&quot;table&quot;],&quot;support_features&quot;:[&quot;collage&quot;,&quot;carousel&quot;]}],[{&quot;fill_id&quot;:&quot;5b6ca841ca154d8ca46cc21c96cde4b7&quot;,&quot;fill_align&quot;:&quot;lm&quot;,&quot;text_align&quot;:&quot;lm&quot;,&quot;text_direction&quot;:&quot;horizontal&quot;,&quot;chip_types&quot;:[&quot;header&quot;]},{&quot;fill_id&quot;:&quot;1523ca4917d84c9c92c16b3617be6a6a&quot;,&quot;fill_align&quot;:&quot;lt&quot;,&quot;text_align&quot;:&quot;lt&quot;,&quot;text_direction&quot;:&quot;horizontal&quot;,&quot;chip_types&quot;:[&quot;picture&quot;,&quot;chart&quot;,&quot;table&quot;]},{&quot;fill_id&quot;:&quot;1735a8089e1b4d568c2b5996cb179002&quot;,&quot;fill_align&quot;:&quot;lt&quot;,&quot;text_align&quot;:&quot;lt&quot;,&quot;text_direction&quot;:&quot;horizontal&quot;,&quot;chip_types&quot;:[&quot;text&quot;]},{&quot;fill_id&quot;:&quot;68fc51f610144767a7e8eda394c81034&quot;,&quot;fill_align&quot;:&quot;lt&quot;,&quot;text_align&quot;:&quot;lt&quot;,&quot;text_direction&quot;:&quot;horizontal&quot;,&quot;chip_types&quot;:[&quot;text&quot;]}]]"/>
  <p:tag name="KSO_WM_SLIDE_ID" val="diagram2020890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80"/>
  <p:tag name="KSO_WM_SLIDE_POSITION" val="0*0"/>
  <p:tag name="KSO_WM_TAG_VERSION" val="1.0"/>
  <p:tag name="KSO_WM_BEAUTIFY_FLAG" val="#wm#"/>
  <p:tag name="KSO_WM_TEMPLATE_CATEGORY" val="diagram"/>
  <p:tag name="KSO_WM_TEMPLATE_INDEX" val="20208908"/>
  <p:tag name="KSO_WM_SLIDE_LAYOUT" val="a_d_f"/>
  <p:tag name="KSO_WM_SLIDE_LAYOUT_CNT" val="1_1_2"/>
  <p:tag name="KSO_WM_SLIDE_LAYOUT_INFO" val="{&quot;id&quot;:&quot;2020-08-28T14:23:17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8-28T14:23:17&quot;,&quot;margin&quot;:{&quot;bottom&quot;:0.44999998807907104,&quot;left&quot;:1.2699999809265137,&quot;right&quot;:1.2699999809265137,&quot;top&quot;:0.42300000786781311},&quot;type&quot;:0},{&quot;direction&quot;:1,&quot;id&quot;:&quot;2020-08-28T14:23:17&quot;,&quot;maxSize&quot;:{&quot;size1&quot;:63.699643166859943},&quot;minSize&quot;:{&quot;size1&quot;:58.799643166859937},&quot;normalSize&quot;:{&quot;size1&quot;:58.799643166859937},&quot;subLayout&quot;:[{&quot;id&quot;:&quot;2020-08-28T14:23:17&quot;,&quot;maxSize&quot;:{&quot;size1&quot;:59.100000000000001},&quot;minSize&quot;:{&quot;size1&quot;:46.200000000000003},&quot;normalSize&quot;:{&quot;size1&quot;:59.099807321772637},&quot;subLayout&quot;:[{&quot;id&quot;:&quot;2020-08-28T14:23:17&quot;,&quot;margin&quot;:{&quot;bottom&quot;:0.026000002399086952,&quot;left&quot;:2.1170001029968262,&quot;right&quot;:0.81999999284744263,&quot;top&quot;:1.6670000553131104},&quot;type&quot;:0},{&quot;id&quot;:&quot;2020-08-28T14:23:17&quot;,&quot;margin&quot;:{&quot;bottom&quot;:2.1170001029968262,&quot;left&quot;:2.1170001029968262,&quot;right&quot;:0.81999999284744263,&quot;top&quot;:0.81999999284744263},&quot;type&quot;:0}],&quot;type&quot;:0},{&quot;id&quot;:&quot;2020-08-28T14:23:17&quot;,&quot;margin&quot;:{&quot;bottom&quot;:2.1170001029968262,&quot;left&quot;:0.026000002399086952,&quot;right&quot;:2.1159999370574951,&quot;top&quot;:1.6670000553131104},&quot;type&quot;:0}],&quot;type&quot;:0}],&quot;type&quot;:0}"/>
  <p:tag name="KSO_WM_CHIP_XID" val="5efc3c5531502a61758d8e5a"/>
  <p:tag name="KSO_WM_CHIP_GROUPID" val="5efc3c5531502a61758d8e59"/>
  <p:tag name="KSO_WM_SLIDE_BK_DARK_LIGHT" val="2"/>
  <p:tag name="KSO_WM_SLIDE_BACKGROUND_TYPE" val="navigation"/>
  <p:tag name="KSO_WM_SLIDE_SUPPORT_FEATURE_TYPE" val="0"/>
  <p:tag name="KSO_WM_TEMPLATE_ASSEMBLE_XID" val="5f48a2c2f3f92eac73830e48"/>
  <p:tag name="KSO_WM_TEMPLATE_ASSEMBLE_GROUPID" val="5f48a2c2f3f92eac73830e48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908_1*a*1"/>
  <p:tag name="KSO_WM_TEMPLATE_CATEGORY" val="diagram"/>
  <p:tag name="KSO_WM_TEMPLATE_INDEX" val="2020890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33e3021fa34e453784c8d03a340298f1"/>
  <p:tag name="KSO_WM_ASSEMBLE_CHIP_INDEX" val="8e558fb0601948df8984d1cf93e25289"/>
  <p:tag name="KSO_WM_UNIT_TEXT_FILL_FORE_SCHEMECOLOR_INDEX_BRIGHTNESS" val="0"/>
  <p:tag name="KSO_WM_UNIT_TEXT_FILL_FORE_SCHEMECOLOR_INDEX" val="13"/>
  <p:tag name="KSO_WM_UNIT_TEXT_FILL_TYPE" val="1"/>
  <p:tag name="KSO_WM_TEMPLATE_ASSEMBLE_XID" val="5f48a2c2f3f92eac73830e48"/>
  <p:tag name="KSO_WM_TEMPLATE_ASSEMBLE_GROUPID" val="5f48a2c2f3f92eac73830e48"/>
  <p:tag name="KSO_WM_TAG_FRONT_SIZE" val=""/>
  <p:tag name="KSO_WM_TAG_BACKGROUP_ID" val=""/>
  <p:tag name="KSO_WM_TAG_BACKGROUP_SIZE" val=""/>
  <p:tag name="KSO_WM_TAG_ZODER_POSITION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92*186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908_1*d*1"/>
  <p:tag name="KSO_WM_TEMPLATE_CATEGORY" val="diagram"/>
  <p:tag name="KSO_WM_TEMPLATE_INDEX" val="2020890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CHIP_FILLAREA_FILL_RULE" val="{&quot;fill_align&quot;:&quot;lt&quot;,&quot;fill_mode&quot;:&quot;full&quot;}"/>
  <p:tag name="KSO_WM_UNIT_DEC_AREA_ID" val="19586fdd34e54a738ae65a68991c71c2"/>
  <p:tag name="KSO_WM_ASSEMBLE_CHIP_INDEX" val="d214011226e7407caf2378f9ffca0e16"/>
  <p:tag name="KSO_WM_UNIT_PLACING_PICTURE" val="d214011226e7407caf2378f9ffca0e16"/>
  <p:tag name="KSO_WM_UNIT_SUPPORT_UNIT_TYPE" val="[&quot;d&quot;,&quot;α&quot;,&quot;β&quot;]"/>
  <p:tag name="KSO_WM_TEMPLATE_ASSEMBLE_XID" val="5f48a2c2f3f92eac73830e48"/>
  <p:tag name="KSO_WM_TEMPLATE_ASSEMBLE_GROUPID" val="5f48a2c2f3f92eac73830e48"/>
  <p:tag name="KSO_WM_UNIT_PICTURE_CLIP_FLAG" val="0"/>
  <p:tag name="KSO_WM_TAG_FRONT_SIZE" val=""/>
  <p:tag name="KSO_WM_TAG_BACKGROUP_ID" val=""/>
  <p:tag name="KSO_WM_TAG_BACKGROUP_SIZE" val=""/>
  <p:tag name="KSO_WM_TAG_ZODER_POSITION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908_1*f*1"/>
  <p:tag name="KSO_WM_TEMPLATE_CATEGORY" val="diagram"/>
  <p:tag name="KSO_WM_TEMPLATE_INDEX" val="2020890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lt&quot;,&quot;fill_mode&quot;:&quot;full&quot;}"/>
  <p:tag name="KSO_WM_UNIT_DEC_AREA_ID" val="271f6de4423b4f2897121b58ac64a350"/>
  <p:tag name="KSO_WM_ASSEMBLE_CHIP_INDEX" val="79e7c8a9f1504ca0b7d49570ea302ab6"/>
  <p:tag name="KSO_WM_UNIT_TEXT_FILL_FORE_SCHEMECOLOR_INDEX_BRIGHTNESS" val="0.25"/>
  <p:tag name="KSO_WM_UNIT_TEXT_FILL_FORE_SCHEMECOLOR_INDEX" val="13"/>
  <p:tag name="KSO_WM_UNIT_TEXT_FILL_TYPE" val="1"/>
  <p:tag name="KSO_WM_TEMPLATE_ASSEMBLE_XID" val="5f48a2c2f3f92eac73830e48"/>
  <p:tag name="KSO_WM_TEMPLATE_ASSEMBLE_GROUPID" val="5f48a2c2f3f92eac73830e48"/>
  <p:tag name="KSO_WM_TAG_FRONT_SIZE" val=""/>
  <p:tag name="KSO_WM_TAG_BACKGROUP_ID" val=""/>
  <p:tag name="KSO_WM_TAG_BACKGROUP_SIZE" val=""/>
  <p:tag name="KSO_WM_TAG_ZODER_POSITION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8908_1*f*2"/>
  <p:tag name="KSO_WM_TEMPLATE_CATEGORY" val="diagram"/>
  <p:tag name="KSO_WM_TEMPLATE_INDEX" val="2020890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54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lt&quot;,&quot;fill_mode&quot;:&quot;full&quot;}"/>
  <p:tag name="KSO_WM_UNIT_DEC_AREA_ID" val="62b7340176e74109a95e3b231c5d2431"/>
  <p:tag name="KSO_WM_ASSEMBLE_CHIP_INDEX" val="bf46294819154445adf57110099ce5ae"/>
  <p:tag name="KSO_WM_UNIT_TEXT_FILL_FORE_SCHEMECOLOR_INDEX_BRIGHTNESS" val="0.25"/>
  <p:tag name="KSO_WM_UNIT_TEXT_FILL_FORE_SCHEMECOLOR_INDEX" val="13"/>
  <p:tag name="KSO_WM_UNIT_TEXT_FILL_TYPE" val="1"/>
  <p:tag name="KSO_WM_TEMPLATE_ASSEMBLE_XID" val="5f48a2c2f3f92eac73830e48"/>
  <p:tag name="KSO_WM_TEMPLATE_ASSEMBLE_GROUPID" val="5f48a2c2f3f92eac73830e48"/>
  <p:tag name="KSO_WM_TAG_FRONT_SIZE" val=""/>
  <p:tag name="KSO_WM_TAG_BACKGROUP_ID" val=""/>
  <p:tag name="KSO_WM_TAG_BACKGROUP_SIZE" val=""/>
  <p:tag name="KSO_WM_TAG_ZODER_POSITION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31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9T21:18:04&quot;,&quot;maxSize&quot;:{&quot;size1&quot;:100},&quot;minSize&quot;:{&quot;size1&quot;:100},&quot;normalSize&quot;:{&quot;size1&quot;:100},&quot;subLayout&quot;:[{&quot;backgroundInfo&quot;:[{&quot;bottom&quot;:0.15555556100000001,&quot;bottomAbs&quot;:false,&quot;left&quot;:0,&quot;leftAbs&quot;:false,&quot;right&quot;:0,&quot;rightAbs&quot;:false,&quot;top&quot;:0.15555556100000001,&quot;topAbs&quot;:false,&quot;type&quot;:&quot;belt&quot;}],&quot;id&quot;:&quot;2020-06-19T21:18:04&quot;,&quot;margin&quot;:{&quot;bottom&quot;:3.3870000839233398,&quot;left&quot;:3.3870000839233398,&quot;right&quot;:3.3870000839233398,&quot;top&quot;:3.3870000839233398},&quot;type&quot;:0},{&quot;id&quot;:&quot;2020-06-19T21:18:04&quot;,&quot;type&quot;:0}],&quot;type&quot;:0}"/>
  <p:tag name="KSO_WM_SLIDE_CAN_ADD_NAVIGATION" val="1"/>
  <p:tag name="KSO_WM_SLIDE_BACKGROUND" val="[&quot;general&quot;,&quot;belt&quot;]"/>
  <p:tag name="KSO_WM_SLIDE_RATIO" val="1.777778"/>
  <p:tag name="KSO_WM_CHIP_INFOS" val="{&quot;layout_type&quot;:&quot;full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6f19c8605d5daf04fe6008"/>
  <p:tag name="KSO_WM_SLIDE_ID" val="diagram20207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71"/>
  <p:tag name="KSO_WM_SLIDE_POSITION" val="0*84"/>
  <p:tag name="KSO_WM_TAG_VERSION" val="1.0"/>
  <p:tag name="KSO_WM_SLIDE_LAYOUT" val="f"/>
  <p:tag name="KSO_WM_SLIDE_LAYOUT_CNT" val="1"/>
  <p:tag name="KSO_WM_CHIP_FILLPROP" val="[[{&quot;fill_id&quot;:&quot;5b370d9c62884a6b9c7db59bf9b89d92&quot;,&quot;fill_align&quot;:&quot;cm&quot;,&quot;text_align&quot;:&quot;lm&quot;,&quot;text_direction&quot;:&quot;horizontal&quot;,&quot;chip_types&quot;:[&quot;diagram&quot;,&quot;pictext&quot;,&quot;picture&quot;,&quot;chart&quot;,&quot;table&quot;,&quot;video&quot;],&quot;support_features&quot;:[&quot;collage&quot;,&quot;carousel&quot;]}],[{&quot;fill_id&quot;:&quot;5b370d9c62884a6b9c7db59bf9b89d92&quot;,&quot;fill_align&quot;:&quot;lm&quot;,&quot;text_align&quot;:&quot;lm&quot;,&quot;text_direction&quot;:&quot;horizontal&quot;,&quot;chip_types&quot;:[&quot;text&quot;]}]]"/>
  <p:tag name="KSO_WM_CHIP_GROUPID" val="5e6f19c8605d5daf04fe6007"/>
  <p:tag name="KSO_WM_SLIDE_BK_DARK_LIGHT" val="2"/>
  <p:tag name="KSO_WM_SLIDE_BACKGROUND_TYPE" val="belt"/>
  <p:tag name="KSO_WM_SLIDE_SUPPORT_FEATURE_TYPE" val="0"/>
  <p:tag name="KSO_WM_TEMPLATE_ASSEMBLE_XID" val="5eecbaf6a758c1ec0b708ae2"/>
  <p:tag name="KSO_WM_TEMPLATE_ASSEMBLE_GROUPID" val="5eecbaf6a758c1ec0b708ae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UNIT_TYPE" val="i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4aac43700bf04115aadca600d4ba7c7a"/>
  <p:tag name="KSO_WM_ASSEMBLE_CHIP_INDEX" val="e4d2258d8fdb4fc9a9eccbd2c5d7d1b4"/>
  <p:tag name="KSO_WM_UNIT_TEXT_FILL_FORE_SCHEMECOLOR_INDEX_BRIGHTNESS" val="0.25"/>
  <p:tag name="KSO_WM_UNIT_TEXT_FILL_FORE_SCHEMECOLOR_INDEX" val="13"/>
  <p:tag name="KSO_WM_UNIT_TEXT_FILL_TYPE" val="1"/>
  <p:tag name="KSO_WM_TEMPLATE_ASSEMBLE_XID" val="5eecbaf6a758c1ec0b708ae2"/>
  <p:tag name="KSO_WM_TEMPLATE_ASSEMBLE_GROUPID" val="5eecbaf6a758c1ec0b708ae2"/>
  <p:tag name="KSO_WM_TAG_FRONT_SIZE" val=""/>
  <p:tag name="KSO_WM_TAG_BACKGROUP_ID" val=""/>
  <p:tag name="KSO_WM_TAG_BACKGROUP_SIZE" val=""/>
  <p:tag name="KSO_WM_TAG_ZODER_POSITION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222"/>
  <p:tag name="KSO_WM_SLIDE_LAYOUT_INFO" val="{&quot;id&quot;:&quot;2020-06-11T11:34:40&quot;,&quot;maxSize&quot;:{&quot;size1&quot;:68.900000000000006},&quot;minSize&quot;:{&quot;size1&quot;:68.900000000000006},&quot;normalSize&quot;:{&quot;size1&quot;:68.900000000000006},&quot;subLayout&quot;:[{&quot;backgroundInfo&quot;:[{&quot;bottom&quot;:0.032268471999999999,&quot;bottomAbs&quot;:false,&quot;left&quot;:0,&quot;leftAbs&quot;:false,&quot;right&quot;:0,&quot;rightAbs&quot;:false,&quot;top&quot;:0,&quot;topAbs&quot;:false,&quot;type&quot;:&quot;topBottom&quot;}],&quot;id&quot;:&quot;2020-06-11T11:34:40&quot;,&quot;margin&quot;:{&quot;bottom&quot;:1.6929999589920044,&quot;left&quot;:5.0799999237060547,&quot;right&quot;:5.0799999237060547,&quot;top&quot;:1.2699999809265137},&quot;type&quot;:0},{&quot;direction&quot;:1,&quot;id&quot;:&quot;2020-06-11T11:34:40&quot;,&quot;maxSize&quot;:{&quot;size1&quot;:47.421874701976776},&quot;minSize&quot;:{&quot;size1&quot;:47.421874701976776},&quot;normalSize&quot;:{&quot;size1&quot;:47.421874701976776},&quot;subLayout&quot;:[{&quot;id&quot;:&quot;2020-06-11T11:34:40&quot;,&quot;margin&quot;:{&quot;bottom&quot;:2.1170001029968262,&quot;left&quot;:2.1170001029968262,&quot;right&quot;:1.6929999589920044,&quot;top&quot;:0.84700000286102295},&quot;type&quot;:0},{&quot;id&quot;:&quot;2020-06-11T11:34:40&quot;,&quot;margin&quot;:{&quot;bottom&quot;:2.1170001029968262,&quot;left&quot;:1.6929999589920044,&quot;right&quot;:2.1170001029968262,&quot;top&quot;:0.84700000286102295},&quot;type&quot;:0}],&quot;type&quot;:0}],&quot;type&quot;:0}"/>
  <p:tag name="KSO_WM_SLIDE_BACKGROUND" val="[&quot;topBottom&quot;]"/>
  <p:tag name="KSO_WM_SLIDE_RATIO" val="1.777778"/>
  <p:tag name="KSO_WM_CHIP_INFOS" val="{&quot;layout_type&quot;:&quot;topbottom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986226b953a2f5c83d002"/>
  <p:tag name="KSO_WM_CHIP_FILLPROP" val="[[{&quot;fill_id&quot;:&quot;89345b9e0f9c4a99812d41aa7fa12fb5&quot;,&quot;fill_align&quot;:&quot;cm&quot;,&quot;text_align&quot;:&quot;cm&quot;,&quot;text_direction&quot;:&quot;horizontal&quot;,&quot;chip_types&quot;:[&quot;picture&quot;,&quot;chart&quot;,&quot;table&quot;,&quot;video&quot;]},{&quot;fill_id&quot;:&quot;7a901f12d36049539d45f24547d38d6c&quot;,&quot;fill_align&quot;:&quot;cm&quot;,&quot;text_align&quot;:&quot;cm&quot;,&quot;text_direction&quot;:&quot;horizontal&quot;,&quot;chip_types&quot;:[&quot;text&quot;]},{&quot;fill_id&quot;:&quot;8553724847de40c5b0298dd4603b8e34&quot;,&quot;fill_align&quot;:&quot;cm&quot;,&quot;text_align&quot;:&quot;cm&quot;,&quot;text_direction&quot;:&quot;horizontal&quot;,&quot;chip_types&quot;:[&quot;text&quot;]}],[{&quot;fill_id&quot;:&quot;89345b9e0f9c4a99812d41aa7fa12fb5&quot;,&quot;fill_align&quot;:&quot;cm&quot;,&quot;text_align&quot;:&quot;cm&quot;,&quot;text_direction&quot;:&quot;horizontal&quot;,&quot;chip_types&quot;:[&quot;picture&quot;,&quot;chart&quot;,&quot;table&quot;,&quot;video&quot;]},{&quot;fill_id&quot;:&quot;7a901f12d36049539d45f24547d38d6c&quot;,&quot;fill_align&quot;:&quot;cm&quot;,&quot;text_align&quot;:&quot;cm&quot;,&quot;text_direction&quot;:&quot;horizontal&quot;,&quot;chip_types&quot;:[&quot;header&quot;]},{&quot;fill_id&quot;:&quot;8553724847de40c5b0298dd4603b8e34&quot;,&quot;fill_align&quot;:&quot;cm&quot;,&quot;text_align&quot;:&quot;cm&quot;,&quot;text_direction&quot;:&quot;horizontal&quot;,&quot;chip_types&quot;:[&quot;text&quot;]}]]"/>
  <p:tag name="KSO_WM_SLIDE_ID" val="diagram2020722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86"/>
  <p:tag name="KSO_WM_SLIDE_POSITION" val="0*0"/>
  <p:tag name="KSO_WM_TAG_VERSION" val="1.0"/>
  <p:tag name="KSO_WM_SLIDE_LAYOUT" val="a_d_f"/>
  <p:tag name="KSO_WM_SLIDE_LAYOUT_CNT" val="1_1_1"/>
  <p:tag name="KSO_WM_CHIP_GROUPID" val="5e9d7792dc741d3f2d9ea5a5"/>
  <p:tag name="KSO_WM_SLIDE_BK_DARK_LIGHT" val="2"/>
  <p:tag name="KSO_WM_SLIDE_BACKGROUND_TYPE" val="topBottom"/>
  <p:tag name="KSO_WM_SLIDE_SUPPORT_FEATURE_TYPE" val="0"/>
  <p:tag name="KSO_WM_TEMPLATE_ASSEMBLE_XID" val="5ee1a61aafe44fab1839c523"/>
  <p:tag name="KSO_WM_TEMPLATE_ASSEMBLE_GROUPID" val="5ee1a61aafe44fab1839c52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222_1*i*2"/>
  <p:tag name="KSO_WM_TEMPLATE_CATEGORY" val="diagram"/>
  <p:tag name="KSO_WM_TEMPLATE_INDEX" val="20207222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d7792dc741d3f2d9ea5a5"/>
  <p:tag name="KSO_WM_CHIP_XID" val="5e9986226b953a2f5c83d002"/>
  <p:tag name="KSO_WM_UNIT_LINE_FORE_SCHEMECOLOR_INDEX_BRIGHTNESS" val="0.25"/>
  <p:tag name="KSO_WM_UNIT_LINE_FORE_SCHEMECOLOR_INDEX" val="13"/>
  <p:tag name="KSO_WM_UNIT_LINE_FILL_TYPE" val="2"/>
  <p:tag name="KSO_WM_TEMPLATE_ASSEMBLE_XID" val="5ee1a61aafe44fab1839c523"/>
  <p:tag name="KSO_WM_TEMPLATE_ASSEMBLE_GROUPID" val="5ee1a61aafe44fab1839c52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31*198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7222_1*d*1"/>
  <p:tag name="KSO_WM_TEMPLATE_CATEGORY" val="diagram"/>
  <p:tag name="KSO_WM_TEMPLATE_INDEX" val="20207222"/>
  <p:tag name="KSO_WM_UNIT_LAYERLEVEL" val="1"/>
  <p:tag name="KSO_WM_TAG_VERSION" val="1.0"/>
  <p:tag name="KSO_WM_BEAUTIFY_FLAG" val="#wm#"/>
  <p:tag name="KSO_WM_CHIP_GROUPID" val="5ebcef080ac41c4a0a525399"/>
  <p:tag name="KSO_WM_CHIP_XID" val="5ebcef080ac41c4a0a52539a"/>
  <p:tag name="KSO_WM_UNIT_DEC_AREA_ID" val="688a56b7638948f5a16caddb21837bd7"/>
  <p:tag name="KSO_WM_ASSEMBLE_CHIP_INDEX" val="25d3978dfecc4fd898ad367bb31c8fd1"/>
  <p:tag name="KSO_WM_UNIT_PLACING_PICTURE" val="25d3978dfecc4fd898ad367bb31c8fd1"/>
  <p:tag name="KSO_WM_UNIT_SUPPORT_UNIT_TYPE" val="[&quot;α&quot;,&quot;β&quot;,&quot;θ&quot;]"/>
  <p:tag name="KSO_WM_TEMPLATE_ASSEMBLE_XID" val="5ee1a61aafe44fab1839c523"/>
  <p:tag name="KSO_WM_TEMPLATE_ASSEMBLE_GROUPID" val="5ee1a61aafe44fab1839c523"/>
  <p:tag name="KSO_WM_TAG_FRONT_SIZE" val=""/>
  <p:tag name="KSO_WM_TAG_BACKGROUP_ID" val=""/>
  <p:tag name="KSO_WM_TAG_BACKGROUP_SIZE" val=""/>
  <p:tag name="KSO_WM_TAG_ZODER_POSITION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222_1*a*1"/>
  <p:tag name="KSO_WM_TEMPLATE_CATEGORY" val="diagram"/>
  <p:tag name="KSO_WM_TEMPLATE_INDEX" val="20207222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2b4c81daa3694aefb8adbdf9979005cb"/>
  <p:tag name="KSO_WM_ASSEMBLE_CHIP_INDEX" val="ea7c313d175d445e807209e9da0a4beb"/>
  <p:tag name="KSO_WM_UNIT_TEXT_FILL_FORE_SCHEMECOLOR_INDEX_BRIGHTNESS" val="0"/>
  <p:tag name="KSO_WM_UNIT_TEXT_FILL_FORE_SCHEMECOLOR_INDEX" val="13"/>
  <p:tag name="KSO_WM_UNIT_TEXT_FILL_TYPE" val="1"/>
  <p:tag name="KSO_WM_TEMPLATE_ASSEMBLE_XID" val="5ee1a61aafe44fab1839c523"/>
  <p:tag name="KSO_WM_TEMPLATE_ASSEMBLE_GROUPID" val="5ee1a61aafe44fab1839c523"/>
  <p:tag name="KSO_WM_TAG_FRONT_SIZE" val=""/>
  <p:tag name="KSO_WM_TAG_BACKGROUP_ID" val=""/>
  <p:tag name="KSO_WM_TAG_BACKGROUP_SIZE" val=""/>
  <p:tag name="KSO_WM_TAG_ZODER_POSITION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222_1*f*1"/>
  <p:tag name="KSO_WM_TEMPLATE_CATEGORY" val="diagram"/>
  <p:tag name="KSO_WM_TEMPLATE_INDEX" val="20207222"/>
  <p:tag name="KSO_WM_UNIT_LAYERLEVEL" val="1"/>
  <p:tag name="KSO_WM_TAG_VERSION" val="1.0"/>
  <p:tag name="KSO_WM_BEAUTIFY_FLAG" val="#wm#"/>
  <p:tag name="KSO_WM_UNIT_DEFAULT_FONT" val="14;20;2"/>
  <p:tag name="KSO_WM_UNIT_BLOCK" val="0"/>
  <p:tag name="KSO_WM_CHIP_GROUPID" val="5e6b05596848fb12bee65ac8"/>
  <p:tag name="KSO_WM_CHIP_XID" val="5e6b05596848fb12bee65aca"/>
  <p:tag name="KSO_WM_UNIT_DEC_AREA_ID" val="58464cb1f75a42528187776de57200bf"/>
  <p:tag name="KSO_WM_ASSEMBLE_CHIP_INDEX" val="da1c7ed0e468400d90ce73ab0349603a"/>
  <p:tag name="KSO_WM_UNIT_TEXT_FILL_FORE_SCHEMECOLOR_INDEX_BRIGHTNESS" val="0.25"/>
  <p:tag name="KSO_WM_UNIT_TEXT_FILL_FORE_SCHEMECOLOR_INDEX" val="13"/>
  <p:tag name="KSO_WM_UNIT_TEXT_FILL_TYPE" val="1"/>
  <p:tag name="KSO_WM_UNIT_VALUE" val="20"/>
  <p:tag name="KSO_WM_TEMPLATE_ASSEMBLE_XID" val="5ee1a61aafe44fab1839c523"/>
  <p:tag name="KSO_WM_TEMPLATE_ASSEMBLE_GROUPID" val="5ee1a61aafe44fab1839c523"/>
  <p:tag name="KSO_WM_TAG_FRONT_SIZE" val=""/>
  <p:tag name="KSO_WM_TAG_BACKGROUP_ID" val=""/>
  <p:tag name="KSO_WM_TAG_BACKGROUP_SIZE" val=""/>
  <p:tag name="KSO_WM_TAG_ZODER_POSITION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edb644aa51720c6c8f5050"/>
  <p:tag name="KSO_WM_CHIP_FILLPROP" val="[[{&quot;fill_id&quot;:&quot;09c7798f940e4c3493ba7e847b183272&quot;,&quot;fill_align&quot;:&quot;lb&quot;,&quot;text_align&quot;:&quot;lb&quot;,&quot;text_direction&quot;:&quot;horizontal&quot;,&quot;chip_types&quot;:[&quot;header&quot;]},{&quot;fill_id&quot;:&quot;489113937ba3434cb0c2734c5d183d9a&quot;,&quot;fill_align&quot;:&quot;lt&quot;,&quot;text_align&quot;:&quot;lt&quot;,&quot;text_direction&quot;:&quot;horizontal&quot;,&quot;chip_types&quot;:[&quot;text&quot;,&quot;picture&quot;,&quot;chart&quot;,&quot;table&quot;],&quot;support_features&quot;:[&quot;collage&quot;]},{&quot;fill_id&quot;:&quot;27702fab35744d7fa112e4a21af3b49f&quot;,&quot;fill_align&quot;:&quot;lm&quot;,&quot;text_align&quot;:&quot;lm&quot;,&quot;text_direction&quot;:&quot;horizontal&quot;,&quot;chip_types&quot;:[&quot;picture&quot;]}]]"/>
  <p:tag name="KSO_WM_SLIDE_ID" val="diagram2021083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76*540"/>
  <p:tag name="KSO_WM_SLIDE_POSITION" val="84*0"/>
  <p:tag name="KSO_WM_TAG_VERSION" val="1.0"/>
  <p:tag name="KSO_WM_BEAUTIFY_FLAG" val="#wm#"/>
  <p:tag name="KSO_WM_TEMPLATE_CATEGORY" val="diagram"/>
  <p:tag name="KSO_WM_TEMPLATE_INDEX" val="20210832"/>
  <p:tag name="KSO_WM_SLIDE_LAYOUT" val="a_d"/>
  <p:tag name="KSO_WM_SLIDE_LAYOUT_CNT" val="1_2"/>
  <p:tag name="KSO_WM_SLIDE_CAN_ADD_NAVIGATION" val="1"/>
  <p:tag name="KSO_WM_CHIP_GROUPID" val="5eedb644aa51720c6c8f504f"/>
  <p:tag name="KSO_WM_SLIDE_BK_DARK_LIGHT" val="2"/>
  <p:tag name="KSO_WM_SLIDE_BACKGROUND_TYPE" val="general"/>
  <p:tag name="KSO_WM_SLIDE_SUPPORT_FEATURE_TYPE" val="0"/>
  <p:tag name="KSO_WM_TEMPLATE_ASSEMBLE_XID" val="5f6231813b8f58ab2f1d71b5"/>
  <p:tag name="KSO_WM_TEMPLATE_ASSEMBLE_GROUPID" val="5f6231813b8f58ab2f1d71b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9-16T23:38:41&quot;,&quot;maxSize&quot;:{&quot;size1&quot;:65},&quot;minSize&quot;:{&quot;size1&quot;:53.799999999999997},&quot;normalSize&quot;:{&quot;size1&quot;:65},&quot;subLayout&quot;:[{&quot;id&quot;:&quot;2020-09-16T23:38:41&quot;,&quot;maxSize&quot;:{&quot;size1&quot;:42.199628171488577},&quot;minSize&quot;:{&quot;size1&quot;:31.099628171488575},&quot;normalSize&quot;:{&quot;size1&quot;:42.199442986303382},&quot;subLayout&quot;:[{&quot;id&quot;:&quot;2020-09-16T23:38:41&quot;,&quot;margin&quot;:{&quot;bottom&quot;:0.84700000286102295,&quot;left&quot;:2.9630000591278076,&quot;right&quot;:2.9630000591278076,&quot;top&quot;:2.9630000591278076},&quot;type&quot;:0},{&quot;id&quot;:&quot;2020-09-16T23:38:41&quot;,&quot;margin&quot;:{&quot;bottom&quot;:3.809999942779541,&quot;left&quot;:2.9630000591278076,&quot;right&quot;:2.9630000591278076,&quot;top&quot;:0},&quot;type&quot;:0}],&quot;type&quot;:0},{&quot;id&quot;:&quot;2020-09-16T23:38:41&quot;,&quot;type&quot;:0}],&quot;type&quot;:0}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832_1*a*1"/>
  <p:tag name="KSO_WM_TEMPLATE_CATEGORY" val="diagram"/>
  <p:tag name="KSO_WM_TEMPLATE_INDEX" val="20210832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b&quot;,&quot;fill_mode&quot;:&quot;full&quot;}"/>
  <p:tag name="KSO_WM_UNIT_DEC_AREA_ID" val="93f41e5c8171422a9ca439ab5fd4562b"/>
  <p:tag name="KSO_WM_ASSEMBLE_CHIP_INDEX" val="cf22fa025dcc4fb59943ecb4dc0f414a"/>
  <p:tag name="KSO_WM_UNIT_TEXT_FILL_FORE_SCHEMECOLOR_INDEX_BRIGHTNESS" val="0"/>
  <p:tag name="KSO_WM_UNIT_TEXT_FILL_FORE_SCHEMECOLOR_INDEX" val="13"/>
  <p:tag name="KSO_WM_UNIT_TEXT_FILL_TYPE" val="1"/>
  <p:tag name="KSO_WM_TEMPLATE_ASSEMBLE_XID" val="5f6231813b8f58ab2f1d71b5"/>
  <p:tag name="KSO_WM_TEMPLATE_ASSEMBLE_GROUPID" val="5f6231813b8f58ab2f1d71b5"/>
  <p:tag name="KSO_WM_TAG_FRONT_SIZE" val=""/>
  <p:tag name="KSO_WM_TAG_BACKGROUP_ID" val=""/>
  <p:tag name="KSO_WM_TAG_BACKGROUP_SIZE" val=""/>
  <p:tag name="KSO_WM_TAG_ZODER_POSITION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19*160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0832_1*d*2"/>
  <p:tag name="KSO_WM_TEMPLATE_CATEGORY" val="diagram"/>
  <p:tag name="KSO_WM_TEMPLATE_INDEX" val="2021083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CHIP_FILLAREA_FILL_RULE" val="{&quot;fill_align&quot;:&quot;lt&quot;,&quot;fill_mode&quot;:&quot;full&quot;}"/>
  <p:tag name="KSO_WM_UNIT_DEC_AREA_ID" val="e0b887449f5d425a8a16a9103e3a39b5"/>
  <p:tag name="KSO_WM_ASSEMBLE_CHIP_INDEX" val="33a4bcce40284d2497a569ad8acb1682"/>
  <p:tag name="KSO_WM_UNIT_PLACING_PICTURE" val="33a4bcce40284d2497a569ad8acb1682"/>
  <p:tag name="KSO_WM_UNIT_SUPPORT_UNIT_TYPE" val="[&quot;d&quot;,&quot;α&quot;,&quot;β&quot;]"/>
  <p:tag name="KSO_WM_TEMPLATE_ASSEMBLE_XID" val="5f6231813b8f58ab2f1d71b5"/>
  <p:tag name="KSO_WM_TEMPLATE_ASSEMBLE_GROUPID" val="5f6231813b8f58ab2f1d71b5"/>
  <p:tag name="KSO_WM_UNIT_PICTURE_CLIP_FLAG" val="0"/>
  <p:tag name="KSO_WM_TAG_FRONT_SIZE" val=""/>
  <p:tag name="KSO_WM_TAG_BACKGROUP_ID" val=""/>
  <p:tag name="KSO_WM_TAG_BACKGROUP_SIZE" val=""/>
  <p:tag name="KSO_WM_TAG_ZODER_POSITION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11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832_1*d*1"/>
  <p:tag name="KSO_WM_TEMPLATE_CATEGORY" val="diagram"/>
  <p:tag name="KSO_WM_TEMPLATE_INDEX" val="2021083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CHIP_FILLAREA_FILL_RULE" val="{&quot;fill_align&quot;:&quot;lm&quot;,&quot;fill_mode&quot;:&quot;full&quot;}"/>
  <p:tag name="KSO_WM_UNIT_DEC_AREA_ID" val="380755394e844f898981f37c1bdfdc4f"/>
  <p:tag name="KSO_WM_ASSEMBLE_CHIP_INDEX" val="0432d8a917284ca58111756f3324edeb"/>
  <p:tag name="KSO_WM_UNIT_PLACING_PICTURE" val="0432d8a917284ca58111756f3324edeb"/>
  <p:tag name="KSO_WM_TEMPLATE_ASSEMBLE_XID" val="5f6231813b8f58ab2f1d71b5"/>
  <p:tag name="KSO_WM_TEMPLATE_ASSEMBLE_GROUPID" val="5f6231813b8f58ab2f1d71b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80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f2293c8dda340fd2c9b5864"/>
  <p:tag name="KSO_WM_CHIP_FILLPROP" val="[[{&quot;fill_id&quot;:&quot;f5378d118a0e47a8a2fec2c04156848e&quot;,&quot;fill_align&quot;:&quot;cm&quot;,&quot;text_align&quot;:&quot;cm&quot;,&quot;text_direction&quot;:&quot;horizontal&quot;,&quot;chip_types&quot;:[&quot;picture&quot;]},{&quot;fill_id&quot;:&quot;391a8d3a475541dbbf4bf68b0f7e837c&quot;,&quot;fill_align&quot;:&quot;lb&quot;,&quot;text_align&quot;:&quot;lb&quot;,&quot;text_direction&quot;:&quot;horizontal&quot;,&quot;chip_types&quot;:[&quot;header&quot;]},{&quot;fill_id&quot;:&quot;dcd054a5fbf54e6fb810aa57786606fc&quot;,&quot;fill_align&quot;:&quot;lt&quot;,&quot;text_align&quot;:&quot;lt&quot;,&quot;text_direction&quot;:&quot;horizontal&quot;,&quot;chip_types&quot;:[&quot;text&quot;]}]]"/>
  <p:tag name="KSO_WM_SLIDE_ID" val="custom20202680_1"/>
  <p:tag name="KSO_WM_TEMPLATE_SUBCATEGORY" val="0"/>
  <p:tag name="KSO_WM_TEMPLATE_MASTER_TYPE" val="1"/>
  <p:tag name="KSO_WM_TEMPLATE_COLOR_TYPE" val="1"/>
  <p:tag name="KSO_WM_SLIDE_TYPE" val="title"/>
  <p:tag name="KSO_WM_SLIDE_SUBTYPE" val="picTxt"/>
  <p:tag name="KSO_WM_SLIDE_ITEM_CNT" val="0"/>
  <p:tag name="KSO_WM_SLIDE_INDEX" val="1"/>
  <p:tag name="KSO_WM_SLIDE_SIZE" val="275.949*74.7"/>
  <p:tag name="KSO_WM_SLIDE_POSITION" val="120*297.302"/>
  <p:tag name="KSO_WM_TAG_VERSION" val="1.0"/>
  <p:tag name="KSO_WM_SLIDE_LAYOUT" val="a_b_d"/>
  <p:tag name="KSO_WM_SLIDE_LAYOUT_CNT" val="1_1_1"/>
  <p:tag name="KSO_WM_CHIP_GROUPID" val="5f2293c8dda340fd2c9b5863"/>
  <p:tag name="KSO_WM_SLIDE_BK_DARK_LIGHT" val="2"/>
  <p:tag name="KSO_WM_SLIDE_BACKGROUND_TYPE" val="general"/>
  <p:tag name="KSO_WM_SLIDE_SUPPORT_FEATURE_TYPE" val="0"/>
  <p:tag name="KSO_WM_TEMPLATE_ASSEMBLE_XID" val="5f48a2c2f3f92eac73830e88"/>
  <p:tag name="KSO_WM_TEMPLATE_ASSEMBLE_GROUPID" val="5f48a2c2f3f92eac73830e88"/>
  <p:tag name="KSO_WM_TEMPLATE_THUMBS_INDEX" val="1、5、6、7、8、9、10、11、12、13、14"/>
  <p:tag name="KSO_WM_TEMPLATE_MASTER_THUMB_INDEX" val="1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680_1*d*1"/>
  <p:tag name="KSO_WM_UNIT_LAYERLEVEL" val="1"/>
  <p:tag name="KSO_WM_TAG_VERSION" val="1.0"/>
  <p:tag name="KSO_WM_BEAUTIFY_FLAG" val="#wm#"/>
  <p:tag name="KSO_WM_UNIT_VALUE" val="1721*2018"/>
  <p:tag name="KSO_WM_TEMPLATE_CATEGORY" val="custom"/>
  <p:tag name="KSO_WM_TEMPLATE_INDEX" val="20202680"/>
  <p:tag name="KSO_WM_UNIT_SUPPORT_UNIT_TYPE" val="[&quot;d&quot;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简约通用模板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0_1*a*1"/>
  <p:tag name="KSO_WM_TEMPLATE_CATEGORY" val="custom"/>
  <p:tag name="KSO_WM_TEMPLATE_INDEX" val="20202680"/>
  <p:tag name="KSO_WM_UNIT_LAYERLEVEL" val="1"/>
  <p:tag name="KSO_WM_TAG_VERSION" val="1.0"/>
  <p:tag name="KSO_WM_BEAUTIFY_FLAG" val="#wm#"/>
  <p:tag name="KSO_WM_UNIT_ISNUMDGMTITL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541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17、18、19、20、21、24、26、27、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EEF1F6"/>
      </a:dk2>
      <a:lt2>
        <a:srgbClr val="FFFFFF"/>
      </a:lt2>
      <a:accent1>
        <a:srgbClr val="5E7A9C"/>
      </a:accent1>
      <a:accent2>
        <a:srgbClr val="648190"/>
      </a:accent2>
      <a:accent3>
        <a:srgbClr val="698883"/>
      </a:accent3>
      <a:accent4>
        <a:srgbClr val="6F8E77"/>
      </a:accent4>
      <a:accent5>
        <a:srgbClr val="74956A"/>
      </a:accent5>
      <a:accent6>
        <a:srgbClr val="7A9C5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1105</Words>
  <Application>Microsoft Office PowerPoint</Application>
  <PresentationFormat>宽屏</PresentationFormat>
  <Paragraphs>80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微软雅黑</vt:lpstr>
      <vt:lpstr>微软雅黑 Light</vt:lpstr>
      <vt:lpstr>Arial</vt:lpstr>
      <vt:lpstr>Calibri</vt:lpstr>
      <vt:lpstr>Cambria Math</vt:lpstr>
      <vt:lpstr>Wingdings</vt:lpstr>
      <vt:lpstr>Office 主题​​</vt:lpstr>
      <vt:lpstr>3_Office 主题​​</vt:lpstr>
      <vt:lpstr> 上海麦士 &amp; 予芯智能   联合开发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小草</dc:creator>
  <cp:lastModifiedBy>王 蔚</cp:lastModifiedBy>
  <cp:revision>256</cp:revision>
  <dcterms:created xsi:type="dcterms:W3CDTF">2020-06-18T03:30:00Z</dcterms:created>
  <dcterms:modified xsi:type="dcterms:W3CDTF">2020-09-22T11:07:59Z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