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1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4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5.xml" ContentType="application/vnd.openxmlformats-officedocument.presentationml.notesSlide+xml"/>
  <Override PartName="/ppt/tags/tag158.xml" ContentType="application/vnd.openxmlformats-officedocument.presentationml.tags+xml"/>
  <Override PartName="/ppt/notesSlides/notesSlide6.xml" ContentType="application/vnd.openxmlformats-officedocument.presentationml.notesSlide+xml"/>
  <Override PartName="/ppt/tags/tag159.xml" ContentType="application/vnd.openxmlformats-officedocument.presentationml.tags+xml"/>
  <Override PartName="/ppt/notesSlides/notesSlide7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19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23"/>
  </p:notesMasterIdLst>
  <p:handoutMasterIdLst>
    <p:handoutMasterId r:id="rId24"/>
  </p:handoutMasterIdLst>
  <p:sldIdLst>
    <p:sldId id="1005" r:id="rId3"/>
    <p:sldId id="1166" r:id="rId4"/>
    <p:sldId id="1142" r:id="rId5"/>
    <p:sldId id="1186" r:id="rId6"/>
    <p:sldId id="1187" r:id="rId7"/>
    <p:sldId id="1143" r:id="rId8"/>
    <p:sldId id="1193" r:id="rId9"/>
    <p:sldId id="1194" r:id="rId10"/>
    <p:sldId id="1189" r:id="rId11"/>
    <p:sldId id="1190" r:id="rId12"/>
    <p:sldId id="1191" r:id="rId13"/>
    <p:sldId id="1192" r:id="rId14"/>
    <p:sldId id="1195" r:id="rId15"/>
    <p:sldId id="1196" r:id="rId16"/>
    <p:sldId id="1197" r:id="rId17"/>
    <p:sldId id="1201" r:id="rId18"/>
    <p:sldId id="1202" r:id="rId19"/>
    <p:sldId id="1203" r:id="rId20"/>
    <p:sldId id="1205" r:id="rId21"/>
    <p:sldId id="114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110"/>
    <a:srgbClr val="FFFFFF"/>
    <a:srgbClr val="FFAB03"/>
    <a:srgbClr val="EC660E"/>
    <a:srgbClr val="2C2E2E"/>
    <a:srgbClr val="FC3903"/>
    <a:srgbClr val="FC7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an\Desktop\adc_raw_data.tx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ADC</a:t>
            </a:r>
            <a:r>
              <a:rPr lang="en-US" altLang="zh-CN" baseline="0"/>
              <a:t> Raw Data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53423566878981E-2"/>
          <c:y val="9.1130012150668297E-3"/>
          <c:w val="0.91385350318471303"/>
          <c:h val="0.57727825030376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adc_raw_data!$A$1:$SR$1</c:f>
              <c:numCache>
                <c:formatCode>General</c:formatCode>
                <c:ptCount val="512"/>
                <c:pt idx="0">
                  <c:v>2826</c:v>
                </c:pt>
                <c:pt idx="1">
                  <c:v>3489</c:v>
                </c:pt>
                <c:pt idx="2">
                  <c:v>3745</c:v>
                </c:pt>
                <c:pt idx="3">
                  <c:v>4047</c:v>
                </c:pt>
                <c:pt idx="4">
                  <c:v>4075</c:v>
                </c:pt>
                <c:pt idx="5">
                  <c:v>4048</c:v>
                </c:pt>
                <c:pt idx="6">
                  <c:v>3744</c:v>
                </c:pt>
                <c:pt idx="7">
                  <c:v>3489</c:v>
                </c:pt>
                <c:pt idx="8">
                  <c:v>2826</c:v>
                </c:pt>
                <c:pt idx="9">
                  <c:v>2443</c:v>
                </c:pt>
                <c:pt idx="10">
                  <c:v>2043</c:v>
                </c:pt>
                <c:pt idx="11">
                  <c:v>1260</c:v>
                </c:pt>
                <c:pt idx="12">
                  <c:v>906</c:v>
                </c:pt>
                <c:pt idx="13">
                  <c:v>340</c:v>
                </c:pt>
                <c:pt idx="14">
                  <c:v>153</c:v>
                </c:pt>
                <c:pt idx="15">
                  <c:v>39</c:v>
                </c:pt>
                <c:pt idx="16">
                  <c:v>20</c:v>
                </c:pt>
                <c:pt idx="17">
                  <c:v>152</c:v>
                </c:pt>
                <c:pt idx="18">
                  <c:v>594</c:v>
                </c:pt>
                <c:pt idx="19">
                  <c:v>905</c:v>
                </c:pt>
                <c:pt idx="20">
                  <c:v>1258</c:v>
                </c:pt>
                <c:pt idx="21">
                  <c:v>2043</c:v>
                </c:pt>
                <c:pt idx="22">
                  <c:v>2443</c:v>
                </c:pt>
                <c:pt idx="23">
                  <c:v>3179</c:v>
                </c:pt>
                <c:pt idx="24">
                  <c:v>3490</c:v>
                </c:pt>
                <c:pt idx="25">
                  <c:v>3744</c:v>
                </c:pt>
                <c:pt idx="26">
                  <c:v>4049</c:v>
                </c:pt>
                <c:pt idx="27">
                  <c:v>4076</c:v>
                </c:pt>
                <c:pt idx="28">
                  <c:v>3933</c:v>
                </c:pt>
                <c:pt idx="29">
                  <c:v>3746</c:v>
                </c:pt>
                <c:pt idx="30">
                  <c:v>3491</c:v>
                </c:pt>
                <c:pt idx="31">
                  <c:v>2826</c:v>
                </c:pt>
                <c:pt idx="32">
                  <c:v>2443</c:v>
                </c:pt>
                <c:pt idx="33">
                  <c:v>1643</c:v>
                </c:pt>
                <c:pt idx="34">
                  <c:v>1259</c:v>
                </c:pt>
                <c:pt idx="35">
                  <c:v>905</c:v>
                </c:pt>
                <c:pt idx="36">
                  <c:v>341</c:v>
                </c:pt>
                <c:pt idx="37">
                  <c:v>151</c:v>
                </c:pt>
                <c:pt idx="38">
                  <c:v>21</c:v>
                </c:pt>
                <c:pt idx="39">
                  <c:v>34</c:v>
                </c:pt>
                <c:pt idx="40">
                  <c:v>151</c:v>
                </c:pt>
                <c:pt idx="41">
                  <c:v>595</c:v>
                </c:pt>
                <c:pt idx="42">
                  <c:v>904</c:v>
                </c:pt>
                <c:pt idx="43">
                  <c:v>1643</c:v>
                </c:pt>
                <c:pt idx="44">
                  <c:v>2044</c:v>
                </c:pt>
                <c:pt idx="45">
                  <c:v>2442</c:v>
                </c:pt>
                <c:pt idx="46">
                  <c:v>3180</c:v>
                </c:pt>
                <c:pt idx="47">
                  <c:v>3489</c:v>
                </c:pt>
                <c:pt idx="48">
                  <c:v>3934</c:v>
                </c:pt>
                <c:pt idx="49">
                  <c:v>4049</c:v>
                </c:pt>
                <c:pt idx="50">
                  <c:v>4074</c:v>
                </c:pt>
                <c:pt idx="51">
                  <c:v>3934</c:v>
                </c:pt>
                <c:pt idx="52">
                  <c:v>3743</c:v>
                </c:pt>
                <c:pt idx="53">
                  <c:v>3179</c:v>
                </c:pt>
                <c:pt idx="54">
                  <c:v>2826</c:v>
                </c:pt>
                <c:pt idx="55">
                  <c:v>2444</c:v>
                </c:pt>
                <c:pt idx="56">
                  <c:v>1643</c:v>
                </c:pt>
                <c:pt idx="57">
                  <c:v>1259</c:v>
                </c:pt>
                <c:pt idx="58">
                  <c:v>594</c:v>
                </c:pt>
                <c:pt idx="59">
                  <c:v>340</c:v>
                </c:pt>
                <c:pt idx="60">
                  <c:v>151</c:v>
                </c:pt>
                <c:pt idx="61">
                  <c:v>16</c:v>
                </c:pt>
                <c:pt idx="62">
                  <c:v>38</c:v>
                </c:pt>
                <c:pt idx="63">
                  <c:v>343</c:v>
                </c:pt>
                <c:pt idx="64">
                  <c:v>596</c:v>
                </c:pt>
                <c:pt idx="65">
                  <c:v>905</c:v>
                </c:pt>
                <c:pt idx="66">
                  <c:v>1643</c:v>
                </c:pt>
                <c:pt idx="67">
                  <c:v>2045</c:v>
                </c:pt>
                <c:pt idx="68">
                  <c:v>2824</c:v>
                </c:pt>
                <c:pt idx="69">
                  <c:v>3179</c:v>
                </c:pt>
                <c:pt idx="70">
                  <c:v>3490</c:v>
                </c:pt>
                <c:pt idx="71">
                  <c:v>3934</c:v>
                </c:pt>
                <c:pt idx="72">
                  <c:v>4050</c:v>
                </c:pt>
                <c:pt idx="73">
                  <c:v>4074</c:v>
                </c:pt>
                <c:pt idx="74">
                  <c:v>3934</c:v>
                </c:pt>
                <c:pt idx="75">
                  <c:v>3745</c:v>
                </c:pt>
                <c:pt idx="76">
                  <c:v>3180</c:v>
                </c:pt>
                <c:pt idx="77">
                  <c:v>2827</c:v>
                </c:pt>
                <c:pt idx="78">
                  <c:v>2080</c:v>
                </c:pt>
                <c:pt idx="79">
                  <c:v>1643</c:v>
                </c:pt>
                <c:pt idx="80">
                  <c:v>1259</c:v>
                </c:pt>
                <c:pt idx="81">
                  <c:v>595</c:v>
                </c:pt>
                <c:pt idx="82">
                  <c:v>340</c:v>
                </c:pt>
                <c:pt idx="83">
                  <c:v>74</c:v>
                </c:pt>
                <c:pt idx="84">
                  <c:v>13</c:v>
                </c:pt>
                <c:pt idx="85">
                  <c:v>39</c:v>
                </c:pt>
                <c:pt idx="86">
                  <c:v>341</c:v>
                </c:pt>
                <c:pt idx="87">
                  <c:v>593</c:v>
                </c:pt>
                <c:pt idx="88">
                  <c:v>1152</c:v>
                </c:pt>
                <c:pt idx="89">
                  <c:v>1642</c:v>
                </c:pt>
                <c:pt idx="90">
                  <c:v>2043</c:v>
                </c:pt>
                <c:pt idx="91">
                  <c:v>2827</c:v>
                </c:pt>
                <c:pt idx="92">
                  <c:v>3180</c:v>
                </c:pt>
                <c:pt idx="93">
                  <c:v>3643</c:v>
                </c:pt>
                <c:pt idx="94">
                  <c:v>3934</c:v>
                </c:pt>
                <c:pt idx="95">
                  <c:v>4050</c:v>
                </c:pt>
                <c:pt idx="96">
                  <c:v>4072</c:v>
                </c:pt>
                <c:pt idx="97">
                  <c:v>3935</c:v>
                </c:pt>
                <c:pt idx="98">
                  <c:v>3659</c:v>
                </c:pt>
                <c:pt idx="99">
                  <c:v>3179</c:v>
                </c:pt>
                <c:pt idx="100">
                  <c:v>2827</c:v>
                </c:pt>
                <c:pt idx="101">
                  <c:v>2043</c:v>
                </c:pt>
                <c:pt idx="102">
                  <c:v>1643</c:v>
                </c:pt>
                <c:pt idx="103">
                  <c:v>1238</c:v>
                </c:pt>
                <c:pt idx="104">
                  <c:v>593</c:v>
                </c:pt>
                <c:pt idx="105">
                  <c:v>341</c:v>
                </c:pt>
                <c:pt idx="106">
                  <c:v>40</c:v>
                </c:pt>
                <c:pt idx="107">
                  <c:v>11</c:v>
                </c:pt>
                <c:pt idx="108">
                  <c:v>38</c:v>
                </c:pt>
                <c:pt idx="109">
                  <c:v>340</c:v>
                </c:pt>
                <c:pt idx="110">
                  <c:v>595</c:v>
                </c:pt>
                <c:pt idx="111">
                  <c:v>1259</c:v>
                </c:pt>
                <c:pt idx="112">
                  <c:v>1643</c:v>
                </c:pt>
                <c:pt idx="113">
                  <c:v>2044</c:v>
                </c:pt>
                <c:pt idx="114">
                  <c:v>2826</c:v>
                </c:pt>
                <c:pt idx="115">
                  <c:v>3180</c:v>
                </c:pt>
                <c:pt idx="116">
                  <c:v>3745</c:v>
                </c:pt>
                <c:pt idx="117">
                  <c:v>3933</c:v>
                </c:pt>
                <c:pt idx="118">
                  <c:v>4050</c:v>
                </c:pt>
                <c:pt idx="119">
                  <c:v>4063</c:v>
                </c:pt>
                <c:pt idx="120">
                  <c:v>3934</c:v>
                </c:pt>
                <c:pt idx="121">
                  <c:v>3489</c:v>
                </c:pt>
                <c:pt idx="122">
                  <c:v>3179</c:v>
                </c:pt>
                <c:pt idx="123">
                  <c:v>2826</c:v>
                </c:pt>
                <c:pt idx="124">
                  <c:v>2043</c:v>
                </c:pt>
                <c:pt idx="125">
                  <c:v>1642</c:v>
                </c:pt>
                <c:pt idx="126">
                  <c:v>905</c:v>
                </c:pt>
                <c:pt idx="127">
                  <c:v>595</c:v>
                </c:pt>
                <c:pt idx="128">
                  <c:v>341</c:v>
                </c:pt>
                <c:pt idx="129">
                  <c:v>38</c:v>
                </c:pt>
                <c:pt idx="130">
                  <c:v>11</c:v>
                </c:pt>
                <c:pt idx="131">
                  <c:v>152</c:v>
                </c:pt>
                <c:pt idx="132">
                  <c:v>341</c:v>
                </c:pt>
                <c:pt idx="133">
                  <c:v>594</c:v>
                </c:pt>
                <c:pt idx="134">
                  <c:v>1260</c:v>
                </c:pt>
                <c:pt idx="135">
                  <c:v>1644</c:v>
                </c:pt>
                <c:pt idx="136">
                  <c:v>2442</c:v>
                </c:pt>
                <c:pt idx="137">
                  <c:v>2826</c:v>
                </c:pt>
                <c:pt idx="138">
                  <c:v>3179</c:v>
                </c:pt>
                <c:pt idx="139">
                  <c:v>3746</c:v>
                </c:pt>
                <c:pt idx="140">
                  <c:v>3934</c:v>
                </c:pt>
                <c:pt idx="141">
                  <c:v>4072</c:v>
                </c:pt>
                <c:pt idx="142">
                  <c:v>4050</c:v>
                </c:pt>
                <c:pt idx="143">
                  <c:v>3933</c:v>
                </c:pt>
                <c:pt idx="144">
                  <c:v>3490</c:v>
                </c:pt>
                <c:pt idx="145">
                  <c:v>3180</c:v>
                </c:pt>
                <c:pt idx="146">
                  <c:v>2442</c:v>
                </c:pt>
                <c:pt idx="147">
                  <c:v>2043</c:v>
                </c:pt>
                <c:pt idx="148">
                  <c:v>1642</c:v>
                </c:pt>
                <c:pt idx="149">
                  <c:v>906</c:v>
                </c:pt>
                <c:pt idx="150">
                  <c:v>595</c:v>
                </c:pt>
                <c:pt idx="151">
                  <c:v>151</c:v>
                </c:pt>
                <c:pt idx="152">
                  <c:v>40</c:v>
                </c:pt>
                <c:pt idx="153">
                  <c:v>10</c:v>
                </c:pt>
                <c:pt idx="154">
                  <c:v>151</c:v>
                </c:pt>
                <c:pt idx="155">
                  <c:v>340</c:v>
                </c:pt>
                <c:pt idx="156">
                  <c:v>905</c:v>
                </c:pt>
                <c:pt idx="157">
                  <c:v>1259</c:v>
                </c:pt>
                <c:pt idx="158">
                  <c:v>1642</c:v>
                </c:pt>
                <c:pt idx="159">
                  <c:v>2443</c:v>
                </c:pt>
                <c:pt idx="160">
                  <c:v>2826</c:v>
                </c:pt>
                <c:pt idx="161">
                  <c:v>3489</c:v>
                </c:pt>
                <c:pt idx="162">
                  <c:v>3745</c:v>
                </c:pt>
                <c:pt idx="163">
                  <c:v>3934</c:v>
                </c:pt>
                <c:pt idx="164">
                  <c:v>4074</c:v>
                </c:pt>
                <c:pt idx="165">
                  <c:v>4048</c:v>
                </c:pt>
                <c:pt idx="166">
                  <c:v>3745</c:v>
                </c:pt>
                <c:pt idx="167">
                  <c:v>3489</c:v>
                </c:pt>
                <c:pt idx="168">
                  <c:v>3181</c:v>
                </c:pt>
                <c:pt idx="169">
                  <c:v>2443</c:v>
                </c:pt>
                <c:pt idx="170">
                  <c:v>2043</c:v>
                </c:pt>
                <c:pt idx="171">
                  <c:v>1260</c:v>
                </c:pt>
                <c:pt idx="172">
                  <c:v>906</c:v>
                </c:pt>
                <c:pt idx="173">
                  <c:v>596</c:v>
                </c:pt>
                <c:pt idx="174">
                  <c:v>152</c:v>
                </c:pt>
                <c:pt idx="175">
                  <c:v>39</c:v>
                </c:pt>
                <c:pt idx="176">
                  <c:v>12</c:v>
                </c:pt>
                <c:pt idx="177">
                  <c:v>152</c:v>
                </c:pt>
                <c:pt idx="178">
                  <c:v>347</c:v>
                </c:pt>
                <c:pt idx="179">
                  <c:v>905</c:v>
                </c:pt>
                <c:pt idx="180">
                  <c:v>1260</c:v>
                </c:pt>
                <c:pt idx="181">
                  <c:v>2044</c:v>
                </c:pt>
                <c:pt idx="182">
                  <c:v>2442</c:v>
                </c:pt>
                <c:pt idx="183">
                  <c:v>2825</c:v>
                </c:pt>
                <c:pt idx="184">
                  <c:v>3489</c:v>
                </c:pt>
                <c:pt idx="185">
                  <c:v>3743</c:v>
                </c:pt>
                <c:pt idx="186">
                  <c:v>4044</c:v>
                </c:pt>
                <c:pt idx="187">
                  <c:v>4075</c:v>
                </c:pt>
                <c:pt idx="188">
                  <c:v>4048</c:v>
                </c:pt>
                <c:pt idx="189">
                  <c:v>3744</c:v>
                </c:pt>
                <c:pt idx="190">
                  <c:v>3489</c:v>
                </c:pt>
                <c:pt idx="191">
                  <c:v>2826</c:v>
                </c:pt>
                <c:pt idx="192">
                  <c:v>2442</c:v>
                </c:pt>
                <c:pt idx="193">
                  <c:v>2043</c:v>
                </c:pt>
                <c:pt idx="194">
                  <c:v>1261</c:v>
                </c:pt>
                <c:pt idx="195">
                  <c:v>904</c:v>
                </c:pt>
                <c:pt idx="196">
                  <c:v>341</c:v>
                </c:pt>
                <c:pt idx="197">
                  <c:v>152</c:v>
                </c:pt>
                <c:pt idx="198">
                  <c:v>39</c:v>
                </c:pt>
                <c:pt idx="199">
                  <c:v>18</c:v>
                </c:pt>
                <c:pt idx="200">
                  <c:v>152</c:v>
                </c:pt>
                <c:pt idx="201">
                  <c:v>596</c:v>
                </c:pt>
                <c:pt idx="202">
                  <c:v>905</c:v>
                </c:pt>
                <c:pt idx="203">
                  <c:v>1260</c:v>
                </c:pt>
                <c:pt idx="204">
                  <c:v>2042</c:v>
                </c:pt>
                <c:pt idx="205">
                  <c:v>2442</c:v>
                </c:pt>
                <c:pt idx="206">
                  <c:v>3179</c:v>
                </c:pt>
                <c:pt idx="207">
                  <c:v>3489</c:v>
                </c:pt>
                <c:pt idx="208">
                  <c:v>3745</c:v>
                </c:pt>
                <c:pt idx="209">
                  <c:v>4048</c:v>
                </c:pt>
                <c:pt idx="210">
                  <c:v>4075</c:v>
                </c:pt>
                <c:pt idx="211">
                  <c:v>3934</c:v>
                </c:pt>
                <c:pt idx="212">
                  <c:v>3745</c:v>
                </c:pt>
                <c:pt idx="213">
                  <c:v>3489</c:v>
                </c:pt>
                <c:pt idx="214">
                  <c:v>2826</c:v>
                </c:pt>
                <c:pt idx="215">
                  <c:v>2443</c:v>
                </c:pt>
                <c:pt idx="216">
                  <c:v>1641</c:v>
                </c:pt>
                <c:pt idx="217">
                  <c:v>1259</c:v>
                </c:pt>
                <c:pt idx="218">
                  <c:v>906</c:v>
                </c:pt>
                <c:pt idx="219">
                  <c:v>341</c:v>
                </c:pt>
                <c:pt idx="220">
                  <c:v>152</c:v>
                </c:pt>
                <c:pt idx="221">
                  <c:v>26</c:v>
                </c:pt>
                <c:pt idx="222">
                  <c:v>29</c:v>
                </c:pt>
                <c:pt idx="223">
                  <c:v>152</c:v>
                </c:pt>
                <c:pt idx="224">
                  <c:v>595</c:v>
                </c:pt>
                <c:pt idx="225">
                  <c:v>905</c:v>
                </c:pt>
                <c:pt idx="226">
                  <c:v>1641</c:v>
                </c:pt>
                <c:pt idx="227">
                  <c:v>2043</c:v>
                </c:pt>
                <c:pt idx="228">
                  <c:v>2442</c:v>
                </c:pt>
                <c:pt idx="229">
                  <c:v>3179</c:v>
                </c:pt>
                <c:pt idx="230">
                  <c:v>3490</c:v>
                </c:pt>
                <c:pt idx="231">
                  <c:v>3927</c:v>
                </c:pt>
                <c:pt idx="232">
                  <c:v>4048</c:v>
                </c:pt>
                <c:pt idx="233">
                  <c:v>4075</c:v>
                </c:pt>
                <c:pt idx="234">
                  <c:v>3935</c:v>
                </c:pt>
                <c:pt idx="235">
                  <c:v>3745</c:v>
                </c:pt>
                <c:pt idx="236">
                  <c:v>3206</c:v>
                </c:pt>
                <c:pt idx="237">
                  <c:v>2826</c:v>
                </c:pt>
                <c:pt idx="238">
                  <c:v>2442</c:v>
                </c:pt>
                <c:pt idx="239">
                  <c:v>1643</c:v>
                </c:pt>
                <c:pt idx="240">
                  <c:v>1259</c:v>
                </c:pt>
                <c:pt idx="241">
                  <c:v>650</c:v>
                </c:pt>
                <c:pt idx="242">
                  <c:v>340</c:v>
                </c:pt>
                <c:pt idx="243">
                  <c:v>153</c:v>
                </c:pt>
                <c:pt idx="244">
                  <c:v>15</c:v>
                </c:pt>
                <c:pt idx="245">
                  <c:v>38</c:v>
                </c:pt>
                <c:pt idx="246">
                  <c:v>279</c:v>
                </c:pt>
                <c:pt idx="247">
                  <c:v>595</c:v>
                </c:pt>
                <c:pt idx="248">
                  <c:v>904</c:v>
                </c:pt>
                <c:pt idx="249">
                  <c:v>1643</c:v>
                </c:pt>
                <c:pt idx="250">
                  <c:v>2044</c:v>
                </c:pt>
                <c:pt idx="251">
                  <c:v>2595</c:v>
                </c:pt>
                <c:pt idx="252">
                  <c:v>3181</c:v>
                </c:pt>
                <c:pt idx="253">
                  <c:v>3490</c:v>
                </c:pt>
                <c:pt idx="254">
                  <c:v>3934</c:v>
                </c:pt>
                <c:pt idx="255">
                  <c:v>4050</c:v>
                </c:pt>
                <c:pt idx="256">
                  <c:v>4076</c:v>
                </c:pt>
                <c:pt idx="257">
                  <c:v>3935</c:v>
                </c:pt>
                <c:pt idx="258">
                  <c:v>3745</c:v>
                </c:pt>
                <c:pt idx="259">
                  <c:v>3178</c:v>
                </c:pt>
                <c:pt idx="260">
                  <c:v>2826</c:v>
                </c:pt>
                <c:pt idx="261">
                  <c:v>2441</c:v>
                </c:pt>
                <c:pt idx="262">
                  <c:v>1643</c:v>
                </c:pt>
                <c:pt idx="263">
                  <c:v>1260</c:v>
                </c:pt>
                <c:pt idx="264">
                  <c:v>595</c:v>
                </c:pt>
                <c:pt idx="265">
                  <c:v>340</c:v>
                </c:pt>
                <c:pt idx="266">
                  <c:v>152</c:v>
                </c:pt>
                <c:pt idx="267">
                  <c:v>13</c:v>
                </c:pt>
                <c:pt idx="268">
                  <c:v>39</c:v>
                </c:pt>
                <c:pt idx="269">
                  <c:v>339</c:v>
                </c:pt>
                <c:pt idx="270">
                  <c:v>596</c:v>
                </c:pt>
                <c:pt idx="271">
                  <c:v>905</c:v>
                </c:pt>
                <c:pt idx="272">
                  <c:v>1644</c:v>
                </c:pt>
                <c:pt idx="273">
                  <c:v>2044</c:v>
                </c:pt>
                <c:pt idx="274">
                  <c:v>2826</c:v>
                </c:pt>
                <c:pt idx="275">
                  <c:v>3179</c:v>
                </c:pt>
                <c:pt idx="276">
                  <c:v>3490</c:v>
                </c:pt>
                <c:pt idx="277">
                  <c:v>3934</c:v>
                </c:pt>
                <c:pt idx="278">
                  <c:v>4049</c:v>
                </c:pt>
                <c:pt idx="279">
                  <c:v>4074</c:v>
                </c:pt>
                <c:pt idx="280">
                  <c:v>3934</c:v>
                </c:pt>
                <c:pt idx="281">
                  <c:v>3744</c:v>
                </c:pt>
                <c:pt idx="282">
                  <c:v>3179</c:v>
                </c:pt>
                <c:pt idx="283">
                  <c:v>2826</c:v>
                </c:pt>
                <c:pt idx="284">
                  <c:v>2043</c:v>
                </c:pt>
                <c:pt idx="285">
                  <c:v>1642</c:v>
                </c:pt>
                <c:pt idx="286">
                  <c:v>1259</c:v>
                </c:pt>
                <c:pt idx="287">
                  <c:v>596</c:v>
                </c:pt>
                <c:pt idx="288">
                  <c:v>340</c:v>
                </c:pt>
                <c:pt idx="289">
                  <c:v>41</c:v>
                </c:pt>
                <c:pt idx="290">
                  <c:v>12</c:v>
                </c:pt>
                <c:pt idx="291">
                  <c:v>39</c:v>
                </c:pt>
                <c:pt idx="292">
                  <c:v>340</c:v>
                </c:pt>
                <c:pt idx="293">
                  <c:v>595</c:v>
                </c:pt>
                <c:pt idx="294">
                  <c:v>1259</c:v>
                </c:pt>
                <c:pt idx="295">
                  <c:v>1642</c:v>
                </c:pt>
                <c:pt idx="296">
                  <c:v>2042</c:v>
                </c:pt>
                <c:pt idx="297">
                  <c:v>2826</c:v>
                </c:pt>
                <c:pt idx="298">
                  <c:v>3179</c:v>
                </c:pt>
                <c:pt idx="299">
                  <c:v>3744</c:v>
                </c:pt>
                <c:pt idx="300">
                  <c:v>3934</c:v>
                </c:pt>
                <c:pt idx="301">
                  <c:v>4050</c:v>
                </c:pt>
                <c:pt idx="302">
                  <c:v>4066</c:v>
                </c:pt>
                <c:pt idx="303">
                  <c:v>3934</c:v>
                </c:pt>
                <c:pt idx="304">
                  <c:v>3489</c:v>
                </c:pt>
                <c:pt idx="305">
                  <c:v>3180</c:v>
                </c:pt>
                <c:pt idx="306">
                  <c:v>2826</c:v>
                </c:pt>
                <c:pt idx="307">
                  <c:v>2041</c:v>
                </c:pt>
                <c:pt idx="308">
                  <c:v>1642</c:v>
                </c:pt>
                <c:pt idx="309">
                  <c:v>905</c:v>
                </c:pt>
                <c:pt idx="310">
                  <c:v>594</c:v>
                </c:pt>
                <c:pt idx="311">
                  <c:v>340</c:v>
                </c:pt>
                <c:pt idx="312">
                  <c:v>39</c:v>
                </c:pt>
                <c:pt idx="313">
                  <c:v>10</c:v>
                </c:pt>
                <c:pt idx="314">
                  <c:v>152</c:v>
                </c:pt>
                <c:pt idx="315">
                  <c:v>340</c:v>
                </c:pt>
                <c:pt idx="316">
                  <c:v>595</c:v>
                </c:pt>
                <c:pt idx="317">
                  <c:v>1259</c:v>
                </c:pt>
                <c:pt idx="318">
                  <c:v>1642</c:v>
                </c:pt>
                <c:pt idx="319">
                  <c:v>2442</c:v>
                </c:pt>
                <c:pt idx="320">
                  <c:v>2826</c:v>
                </c:pt>
                <c:pt idx="321">
                  <c:v>3180</c:v>
                </c:pt>
                <c:pt idx="322">
                  <c:v>3744</c:v>
                </c:pt>
                <c:pt idx="323">
                  <c:v>3934</c:v>
                </c:pt>
                <c:pt idx="324">
                  <c:v>4070</c:v>
                </c:pt>
                <c:pt idx="325">
                  <c:v>4051</c:v>
                </c:pt>
                <c:pt idx="326">
                  <c:v>3936</c:v>
                </c:pt>
                <c:pt idx="327">
                  <c:v>3489</c:v>
                </c:pt>
                <c:pt idx="328">
                  <c:v>3180</c:v>
                </c:pt>
                <c:pt idx="329">
                  <c:v>2443</c:v>
                </c:pt>
                <c:pt idx="330">
                  <c:v>2042</c:v>
                </c:pt>
                <c:pt idx="331">
                  <c:v>1645</c:v>
                </c:pt>
                <c:pt idx="332">
                  <c:v>905</c:v>
                </c:pt>
                <c:pt idx="333">
                  <c:v>594</c:v>
                </c:pt>
                <c:pt idx="334">
                  <c:v>152</c:v>
                </c:pt>
                <c:pt idx="335">
                  <c:v>39</c:v>
                </c:pt>
                <c:pt idx="336">
                  <c:v>20</c:v>
                </c:pt>
                <c:pt idx="337">
                  <c:v>152</c:v>
                </c:pt>
                <c:pt idx="338">
                  <c:v>341</c:v>
                </c:pt>
                <c:pt idx="339">
                  <c:v>904</c:v>
                </c:pt>
                <c:pt idx="340">
                  <c:v>1259</c:v>
                </c:pt>
                <c:pt idx="341">
                  <c:v>1643</c:v>
                </c:pt>
                <c:pt idx="342">
                  <c:v>2442</c:v>
                </c:pt>
                <c:pt idx="343">
                  <c:v>2826</c:v>
                </c:pt>
                <c:pt idx="344">
                  <c:v>3490</c:v>
                </c:pt>
                <c:pt idx="345">
                  <c:v>3744</c:v>
                </c:pt>
                <c:pt idx="346">
                  <c:v>3934</c:v>
                </c:pt>
                <c:pt idx="347">
                  <c:v>4073</c:v>
                </c:pt>
                <c:pt idx="348">
                  <c:v>4049</c:v>
                </c:pt>
                <c:pt idx="349">
                  <c:v>3745</c:v>
                </c:pt>
                <c:pt idx="350">
                  <c:v>3490</c:v>
                </c:pt>
                <c:pt idx="351">
                  <c:v>3181</c:v>
                </c:pt>
                <c:pt idx="352">
                  <c:v>2443</c:v>
                </c:pt>
                <c:pt idx="353">
                  <c:v>2042</c:v>
                </c:pt>
                <c:pt idx="354">
                  <c:v>1258</c:v>
                </c:pt>
                <c:pt idx="355">
                  <c:v>906</c:v>
                </c:pt>
                <c:pt idx="356">
                  <c:v>594</c:v>
                </c:pt>
                <c:pt idx="357">
                  <c:v>152</c:v>
                </c:pt>
                <c:pt idx="358">
                  <c:v>40</c:v>
                </c:pt>
                <c:pt idx="359">
                  <c:v>10</c:v>
                </c:pt>
                <c:pt idx="360">
                  <c:v>152</c:v>
                </c:pt>
                <c:pt idx="361">
                  <c:v>341</c:v>
                </c:pt>
                <c:pt idx="362">
                  <c:v>905</c:v>
                </c:pt>
                <c:pt idx="363">
                  <c:v>1259</c:v>
                </c:pt>
                <c:pt idx="364">
                  <c:v>2044</c:v>
                </c:pt>
                <c:pt idx="365">
                  <c:v>2442</c:v>
                </c:pt>
                <c:pt idx="366">
                  <c:v>2826</c:v>
                </c:pt>
                <c:pt idx="367">
                  <c:v>3489</c:v>
                </c:pt>
                <c:pt idx="368">
                  <c:v>3745</c:v>
                </c:pt>
                <c:pt idx="369">
                  <c:v>4039</c:v>
                </c:pt>
                <c:pt idx="370">
                  <c:v>4072</c:v>
                </c:pt>
                <c:pt idx="371">
                  <c:v>4048</c:v>
                </c:pt>
                <c:pt idx="372">
                  <c:v>3745</c:v>
                </c:pt>
                <c:pt idx="373">
                  <c:v>3490</c:v>
                </c:pt>
                <c:pt idx="374">
                  <c:v>2826</c:v>
                </c:pt>
                <c:pt idx="375">
                  <c:v>2442</c:v>
                </c:pt>
                <c:pt idx="376">
                  <c:v>2042</c:v>
                </c:pt>
                <c:pt idx="377">
                  <c:v>1260</c:v>
                </c:pt>
                <c:pt idx="378">
                  <c:v>904</c:v>
                </c:pt>
                <c:pt idx="379">
                  <c:v>338</c:v>
                </c:pt>
                <c:pt idx="380">
                  <c:v>152</c:v>
                </c:pt>
                <c:pt idx="381">
                  <c:v>39</c:v>
                </c:pt>
                <c:pt idx="382">
                  <c:v>17</c:v>
                </c:pt>
                <c:pt idx="383">
                  <c:v>152</c:v>
                </c:pt>
                <c:pt idx="384">
                  <c:v>594</c:v>
                </c:pt>
                <c:pt idx="385">
                  <c:v>906</c:v>
                </c:pt>
                <c:pt idx="386">
                  <c:v>1259</c:v>
                </c:pt>
                <c:pt idx="387">
                  <c:v>2044</c:v>
                </c:pt>
                <c:pt idx="388">
                  <c:v>2443</c:v>
                </c:pt>
                <c:pt idx="389">
                  <c:v>3164</c:v>
                </c:pt>
                <c:pt idx="390">
                  <c:v>3489</c:v>
                </c:pt>
                <c:pt idx="391">
                  <c:v>3745</c:v>
                </c:pt>
                <c:pt idx="392">
                  <c:v>4048</c:v>
                </c:pt>
                <c:pt idx="393">
                  <c:v>4076</c:v>
                </c:pt>
                <c:pt idx="394">
                  <c:v>3970</c:v>
                </c:pt>
                <c:pt idx="395">
                  <c:v>3745</c:v>
                </c:pt>
                <c:pt idx="396">
                  <c:v>3490</c:v>
                </c:pt>
                <c:pt idx="397">
                  <c:v>2827</c:v>
                </c:pt>
                <c:pt idx="398">
                  <c:v>2441</c:v>
                </c:pt>
                <c:pt idx="399">
                  <c:v>1756</c:v>
                </c:pt>
                <c:pt idx="400">
                  <c:v>1260</c:v>
                </c:pt>
                <c:pt idx="401">
                  <c:v>905</c:v>
                </c:pt>
                <c:pt idx="402">
                  <c:v>341</c:v>
                </c:pt>
                <c:pt idx="403">
                  <c:v>151</c:v>
                </c:pt>
                <c:pt idx="404">
                  <c:v>33</c:v>
                </c:pt>
                <c:pt idx="405">
                  <c:v>29</c:v>
                </c:pt>
                <c:pt idx="406">
                  <c:v>152</c:v>
                </c:pt>
                <c:pt idx="407">
                  <c:v>598</c:v>
                </c:pt>
                <c:pt idx="408">
                  <c:v>905</c:v>
                </c:pt>
                <c:pt idx="409">
                  <c:v>1379</c:v>
                </c:pt>
                <c:pt idx="410">
                  <c:v>2043</c:v>
                </c:pt>
                <c:pt idx="411">
                  <c:v>2443</c:v>
                </c:pt>
                <c:pt idx="412">
                  <c:v>3181</c:v>
                </c:pt>
                <c:pt idx="413">
                  <c:v>3489</c:v>
                </c:pt>
                <c:pt idx="414">
                  <c:v>3779</c:v>
                </c:pt>
                <c:pt idx="415">
                  <c:v>4049</c:v>
                </c:pt>
                <c:pt idx="416">
                  <c:v>4075</c:v>
                </c:pt>
                <c:pt idx="417">
                  <c:v>3933</c:v>
                </c:pt>
                <c:pt idx="418">
                  <c:v>3744</c:v>
                </c:pt>
                <c:pt idx="419">
                  <c:v>3498</c:v>
                </c:pt>
                <c:pt idx="420">
                  <c:v>2826</c:v>
                </c:pt>
                <c:pt idx="421">
                  <c:v>2442</c:v>
                </c:pt>
                <c:pt idx="422">
                  <c:v>1644</c:v>
                </c:pt>
                <c:pt idx="423">
                  <c:v>1259</c:v>
                </c:pt>
                <c:pt idx="424">
                  <c:v>906</c:v>
                </c:pt>
                <c:pt idx="425">
                  <c:v>340</c:v>
                </c:pt>
                <c:pt idx="426">
                  <c:v>152</c:v>
                </c:pt>
                <c:pt idx="427">
                  <c:v>17</c:v>
                </c:pt>
                <c:pt idx="428">
                  <c:v>38</c:v>
                </c:pt>
                <c:pt idx="429">
                  <c:v>152</c:v>
                </c:pt>
                <c:pt idx="430">
                  <c:v>594</c:v>
                </c:pt>
                <c:pt idx="431">
                  <c:v>905</c:v>
                </c:pt>
                <c:pt idx="432">
                  <c:v>1643</c:v>
                </c:pt>
                <c:pt idx="433">
                  <c:v>2043</c:v>
                </c:pt>
                <c:pt idx="434">
                  <c:v>2443</c:v>
                </c:pt>
                <c:pt idx="435">
                  <c:v>3180</c:v>
                </c:pt>
                <c:pt idx="436">
                  <c:v>3490</c:v>
                </c:pt>
                <c:pt idx="437">
                  <c:v>3934</c:v>
                </c:pt>
                <c:pt idx="438">
                  <c:v>4049</c:v>
                </c:pt>
                <c:pt idx="439">
                  <c:v>4075</c:v>
                </c:pt>
                <c:pt idx="440">
                  <c:v>3933</c:v>
                </c:pt>
                <c:pt idx="441">
                  <c:v>3745</c:v>
                </c:pt>
                <c:pt idx="442">
                  <c:v>3180</c:v>
                </c:pt>
                <c:pt idx="443">
                  <c:v>2828</c:v>
                </c:pt>
                <c:pt idx="444">
                  <c:v>2446</c:v>
                </c:pt>
                <c:pt idx="445">
                  <c:v>1643</c:v>
                </c:pt>
                <c:pt idx="446">
                  <c:v>1259</c:v>
                </c:pt>
                <c:pt idx="447">
                  <c:v>594</c:v>
                </c:pt>
                <c:pt idx="448">
                  <c:v>340</c:v>
                </c:pt>
                <c:pt idx="449">
                  <c:v>151</c:v>
                </c:pt>
                <c:pt idx="450">
                  <c:v>13</c:v>
                </c:pt>
                <c:pt idx="451">
                  <c:v>40</c:v>
                </c:pt>
                <c:pt idx="452">
                  <c:v>341</c:v>
                </c:pt>
                <c:pt idx="453">
                  <c:v>595</c:v>
                </c:pt>
                <c:pt idx="454">
                  <c:v>905</c:v>
                </c:pt>
                <c:pt idx="455">
                  <c:v>1642</c:v>
                </c:pt>
                <c:pt idx="456">
                  <c:v>2043</c:v>
                </c:pt>
                <c:pt idx="457">
                  <c:v>2825</c:v>
                </c:pt>
                <c:pt idx="458">
                  <c:v>3180</c:v>
                </c:pt>
                <c:pt idx="459">
                  <c:v>3490</c:v>
                </c:pt>
                <c:pt idx="460">
                  <c:v>3933</c:v>
                </c:pt>
                <c:pt idx="461">
                  <c:v>4050</c:v>
                </c:pt>
                <c:pt idx="462">
                  <c:v>4074</c:v>
                </c:pt>
                <c:pt idx="463">
                  <c:v>3935</c:v>
                </c:pt>
                <c:pt idx="464">
                  <c:v>3745</c:v>
                </c:pt>
                <c:pt idx="465">
                  <c:v>3180</c:v>
                </c:pt>
                <c:pt idx="466">
                  <c:v>2827</c:v>
                </c:pt>
                <c:pt idx="467">
                  <c:v>2042</c:v>
                </c:pt>
                <c:pt idx="468">
                  <c:v>1643</c:v>
                </c:pt>
                <c:pt idx="469">
                  <c:v>1259</c:v>
                </c:pt>
                <c:pt idx="470">
                  <c:v>596</c:v>
                </c:pt>
                <c:pt idx="471">
                  <c:v>341</c:v>
                </c:pt>
                <c:pt idx="472">
                  <c:v>42</c:v>
                </c:pt>
                <c:pt idx="473">
                  <c:v>13</c:v>
                </c:pt>
                <c:pt idx="474">
                  <c:v>39</c:v>
                </c:pt>
                <c:pt idx="475">
                  <c:v>341</c:v>
                </c:pt>
                <c:pt idx="476">
                  <c:v>595</c:v>
                </c:pt>
                <c:pt idx="477">
                  <c:v>1259</c:v>
                </c:pt>
                <c:pt idx="478">
                  <c:v>1643</c:v>
                </c:pt>
                <c:pt idx="479">
                  <c:v>2043</c:v>
                </c:pt>
                <c:pt idx="480">
                  <c:v>2826</c:v>
                </c:pt>
                <c:pt idx="481">
                  <c:v>3180</c:v>
                </c:pt>
                <c:pt idx="482">
                  <c:v>3744</c:v>
                </c:pt>
                <c:pt idx="483">
                  <c:v>3935</c:v>
                </c:pt>
                <c:pt idx="484">
                  <c:v>4049</c:v>
                </c:pt>
                <c:pt idx="485">
                  <c:v>4069</c:v>
                </c:pt>
                <c:pt idx="486">
                  <c:v>3934</c:v>
                </c:pt>
                <c:pt idx="487">
                  <c:v>3490</c:v>
                </c:pt>
                <c:pt idx="488">
                  <c:v>3180</c:v>
                </c:pt>
                <c:pt idx="489">
                  <c:v>2825</c:v>
                </c:pt>
                <c:pt idx="490">
                  <c:v>2042</c:v>
                </c:pt>
                <c:pt idx="491">
                  <c:v>1643</c:v>
                </c:pt>
                <c:pt idx="492">
                  <c:v>905</c:v>
                </c:pt>
                <c:pt idx="493">
                  <c:v>595</c:v>
                </c:pt>
                <c:pt idx="494">
                  <c:v>339</c:v>
                </c:pt>
                <c:pt idx="495">
                  <c:v>40</c:v>
                </c:pt>
                <c:pt idx="496">
                  <c:v>10</c:v>
                </c:pt>
                <c:pt idx="497">
                  <c:v>153</c:v>
                </c:pt>
                <c:pt idx="498">
                  <c:v>340</c:v>
                </c:pt>
                <c:pt idx="499">
                  <c:v>595</c:v>
                </c:pt>
                <c:pt idx="500">
                  <c:v>1260</c:v>
                </c:pt>
                <c:pt idx="501">
                  <c:v>1643</c:v>
                </c:pt>
                <c:pt idx="502">
                  <c:v>2442</c:v>
                </c:pt>
                <c:pt idx="503">
                  <c:v>2826</c:v>
                </c:pt>
                <c:pt idx="504">
                  <c:v>3180</c:v>
                </c:pt>
                <c:pt idx="505">
                  <c:v>3744</c:v>
                </c:pt>
                <c:pt idx="506">
                  <c:v>3934</c:v>
                </c:pt>
                <c:pt idx="507">
                  <c:v>4067</c:v>
                </c:pt>
                <c:pt idx="508">
                  <c:v>4054</c:v>
                </c:pt>
                <c:pt idx="509">
                  <c:v>3935</c:v>
                </c:pt>
                <c:pt idx="510">
                  <c:v>3490</c:v>
                </c:pt>
                <c:pt idx="511">
                  <c:v>3179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FC-4663-98C5-F199591DC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1307984"/>
        <c:axId val="751308304"/>
      </c:lineChart>
      <c:catAx>
        <c:axId val="75130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dbl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1308304"/>
        <c:crosses val="autoZero"/>
        <c:auto val="1"/>
        <c:lblAlgn val="ctr"/>
        <c:lblOffset val="100"/>
        <c:noMultiLvlLbl val="0"/>
      </c:catAx>
      <c:valAx>
        <c:axId val="75130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130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FFB24-30CC-430A-835B-FF44FF221C43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DB410-44E2-4E54-8D52-419DA5C9F9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16.xml"/><Relationship Id="rId9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file:///C:\Users\D69LXP2\Desktop\400px_tools/pic_temp/pic_sup.png" TargetMode="External"/><Relationship Id="rId5" Type="http://schemas.openxmlformats.org/officeDocument/2006/relationships/tags" Target="../tags/tag30.xml"/><Relationship Id="rId10" Type="http://schemas.openxmlformats.org/officeDocument/2006/relationships/image" Target="../media/image2.png"/><Relationship Id="rId4" Type="http://schemas.openxmlformats.org/officeDocument/2006/relationships/tags" Target="../tags/tag29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file:///C:\Users\D69LXP2\Desktop\400px_tools/pic_temp/pic_sup.png" TargetMode="Externa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image" Target="file:///C:\Users\D69LXP2\Desktop\400px_tools/pic_temp/whole_pic.png" TargetMode="External"/><Relationship Id="rId4" Type="http://schemas.openxmlformats.org/officeDocument/2006/relationships/tags" Target="../tags/tag47.xml"/><Relationship Id="rId9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file:///C:\Users\D69LXP2\Desktop\400px_tools/pic_temp/pic_sup.png" TargetMode="External"/><Relationship Id="rId5" Type="http://schemas.openxmlformats.org/officeDocument/2006/relationships/tags" Target="../tags/tag58.xml"/><Relationship Id="rId10" Type="http://schemas.openxmlformats.org/officeDocument/2006/relationships/image" Target="../media/image2.png"/><Relationship Id="rId4" Type="http://schemas.openxmlformats.org/officeDocument/2006/relationships/tags" Target="../tags/tag57.xml"/><Relationship Id="rId9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65.xml"/><Relationship Id="rId9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78.xml"/><Relationship Id="rId9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91.xml"/><Relationship Id="rId9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image" Target="../media/image2.png"/><Relationship Id="rId5" Type="http://schemas.openxmlformats.org/officeDocument/2006/relationships/tags" Target="../tags/tag9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image" Target="../media/image2.png"/><Relationship Id="rId5" Type="http://schemas.openxmlformats.org/officeDocument/2006/relationships/tags" Target="../tags/tag10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7.xml"/><Relationship Id="rId9" Type="http://schemas.openxmlformats.org/officeDocument/2006/relationships/tags" Target="../tags/tag11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image" Target="../media/image2.png"/><Relationship Id="rId5" Type="http://schemas.openxmlformats.org/officeDocument/2006/relationships/tags" Target="../tags/tag11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6.xml"/><Relationship Id="rId9" Type="http://schemas.openxmlformats.org/officeDocument/2006/relationships/tags" Target="../tags/tag12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image" Target="../media/image2.png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0" Type="http://schemas.openxmlformats.org/officeDocument/2006/relationships/tags" Target="../tags/tag131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image" Target="file:///C:\Users\D69LXP2\Desktop\400px_tools/pic_temp/pic_sup.png" TargetMode="Externa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136.xml"/><Relationship Id="rId9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23240" y="450465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999662" y="0"/>
            <a:ext cx="2192338" cy="775940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205926" y="1816963"/>
            <a:ext cx="5616606" cy="353627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82190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16675" y="4258101"/>
            <a:ext cx="10358650" cy="176056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82190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2286000" y="1799274"/>
            <a:ext cx="7620000" cy="2268855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6000"/>
              <a:buFont typeface="Arial" panose="020B0604020202020204" pitchFamily="34" charset="0"/>
              <a:buNone/>
              <a:defRPr sz="6600" b="0" spc="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3254375" y="3589972"/>
            <a:ext cx="5683250" cy="971550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786698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9999662" y="0"/>
            <a:ext cx="2192338" cy="7759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2020/9/22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323080" y="3533140"/>
            <a:ext cx="3545840" cy="470535"/>
          </a:xfrm>
        </p:spPr>
        <p:txBody>
          <a:bodyPr vert="horz" wrap="square" lIns="90170" tIns="46990" rIns="90170" bIns="4699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7"/>
            </p:custDataLst>
          </p:nvPr>
        </p:nvSpPr>
        <p:spPr>
          <a:xfrm>
            <a:off x="3201035" y="1863725"/>
            <a:ext cx="5789930" cy="1398905"/>
          </a:xfrm>
        </p:spPr>
        <p:txBody>
          <a:bodyPr vert="horz" wrap="square" lIns="90170" tIns="46990" rIns="90170" bIns="4699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 userDrawn="1">
            <p:custDataLst>
              <p:tags r:id="rId1"/>
            </p:custDataLst>
          </p:nvPr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23240" y="450465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999662" y="0"/>
            <a:ext cx="2192338" cy="775940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tags" Target="../tags/tag6.xml"/><Relationship Id="rId3" Type="http://schemas.openxmlformats.org/officeDocument/2006/relationships/slideLayout" Target="../slideLayouts/slideLayout18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C7E11-5CA3-42E2-BB12-10E6957F840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3" Type="http://schemas.openxmlformats.org/officeDocument/2006/relationships/tags" Target="../tags/tag169.xml"/><Relationship Id="rId7" Type="http://schemas.openxmlformats.org/officeDocument/2006/relationships/slideLayout" Target="../slideLayouts/slideLayout22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10" Type="http://schemas.openxmlformats.org/officeDocument/2006/relationships/image" Target="../media/image18.png"/><Relationship Id="rId4" Type="http://schemas.openxmlformats.org/officeDocument/2006/relationships/tags" Target="../tags/tag170.xm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13" Type="http://schemas.openxmlformats.org/officeDocument/2006/relationships/image" Target="../media/image2.png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slideLayout" Target="../slideLayouts/slideLayout22.xml"/><Relationship Id="rId5" Type="http://schemas.openxmlformats.org/officeDocument/2006/relationships/tags" Target="../tags/tag146.xml"/><Relationship Id="rId10" Type="http://schemas.openxmlformats.org/officeDocument/2006/relationships/tags" Target="../tags/tag151.xml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image" Target="file:///C:\Users\D69LXP2\Desktop\400px_tools/pic_temp/pic_sup.pn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7" Type="http://schemas.openxmlformats.org/officeDocument/2006/relationships/image" Target="../media/image1.png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10" Type="http://schemas.openxmlformats.org/officeDocument/2006/relationships/image" Target="../media/image6.jpeg"/><Relationship Id="rId4" Type="http://schemas.openxmlformats.org/officeDocument/2006/relationships/tags" Target="../tags/tag163.xml"/><Relationship Id="rId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1798955" y="1958975"/>
            <a:ext cx="8107045" cy="2109470"/>
          </a:xfrm>
        </p:spPr>
        <p:txBody>
          <a:bodyPr>
            <a:normAutofit fontScale="9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b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上海麦士 </a:t>
            </a:r>
            <a:r>
              <a:rPr lang="en-US" altLang="zh-CN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 </a:t>
            </a:r>
            <a: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予芯智能 </a:t>
            </a:r>
            <a:r>
              <a:rPr lang="en-US" altLang="zh-CN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br>
              <a:rPr lang="en-US" altLang="zh-CN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联合开发</a:t>
            </a:r>
            <a:br>
              <a:rPr lang="zh-CN" altLang="en-US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6600" dirty="0">
              <a:solidFill>
                <a:srgbClr val="5E7A9C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ADC GPIO配置</a:t>
            </a:r>
            <a:endParaRPr lang="en-US"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20545" y="5708015"/>
            <a:ext cx="26320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图: ADC GPIO配置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203315" y="2069465"/>
            <a:ext cx="6009005" cy="3830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我们重新命名了一个工程叫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sample8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indent="0">
              <a:lnSpc>
                <a:spcPct val="150000"/>
              </a:lnSpc>
            </a:pP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DAC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部分相当于信号源，已近搞定了，我们加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ADC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和相关的部分。</a:t>
            </a:r>
          </a:p>
          <a:p>
            <a:pPr indent="0">
              <a:lnSpc>
                <a:spcPct val="150000"/>
              </a:lnSpc>
            </a:pP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用前面的思维模式：首先考虑硬件管脚的定义，然后是配置时钟，再配置一个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DMA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给ADC用，最后配置一下ADC，把采样数据自动copy到一个buffer中。然后，看看这个buffer中的数据是不是OK。</a:t>
            </a:r>
          </a:p>
          <a:p>
            <a:pPr indent="0">
              <a:lnSpc>
                <a:spcPct val="150000"/>
              </a:lnSpc>
            </a:pPr>
            <a:r>
              <a:rPr lang="zh-CN" b="1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  意：</a:t>
            </a:r>
          </a:p>
          <a:p>
            <a:pPr indent="0">
              <a:lnSpc>
                <a:spcPct val="150000"/>
              </a:lnSpc>
            </a:pP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我们的工程中，多添加了一个</a:t>
            </a:r>
            <a:r>
              <a:rPr lang="zh-CN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en-US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at32f4xx_adc.c</a:t>
            </a:r>
            <a:r>
              <a:rPr lang="zh-CN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的文件。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78" name="图片 27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195" y="2177415"/>
            <a:ext cx="5913120" cy="2867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</p:cSld>
  <p:clrMapOvr>
    <a:masterClrMapping/>
  </p:clrMapOvr>
  <p:transition spd="slow" advClick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时钟配置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12190" y="6042660"/>
            <a:ext cx="26320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图: 时钟配置</a:t>
            </a:r>
          </a:p>
        </p:txBody>
      </p:sp>
      <p:pic>
        <p:nvPicPr>
          <p:cNvPr id="291" name="图片 29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870" y="1351280"/>
            <a:ext cx="6365875" cy="4417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296" name="图片 29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10070" y="1167765"/>
            <a:ext cx="4721860" cy="4962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4" name="文本框 3"/>
          <p:cNvSpPr txBox="1"/>
          <p:nvPr/>
        </p:nvSpPr>
        <p:spPr>
          <a:xfrm>
            <a:off x="7822565" y="6277610"/>
            <a:ext cx="26320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图: DMA配置</a:t>
            </a:r>
          </a:p>
        </p:txBody>
      </p:sp>
    </p:spTree>
  </p:cSld>
  <p:clrMapOvr>
    <a:masterClrMapping/>
  </p:clrMapOvr>
  <p:transition spd="slow" advClick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安排一个buffer</a:t>
            </a:r>
            <a:endParaRPr lang="en-US"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2985" y="5880735"/>
            <a:ext cx="50139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图: 文件开头的ADC buffer相关定义</a:t>
            </a:r>
          </a:p>
        </p:txBody>
      </p:sp>
      <p:pic>
        <p:nvPicPr>
          <p:cNvPr id="297" name="图片 29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0245" y="1801495"/>
            <a:ext cx="6113780" cy="37725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0" name="文本框 99"/>
          <p:cNvSpPr txBox="1"/>
          <p:nvPr/>
        </p:nvSpPr>
        <p:spPr>
          <a:xfrm>
            <a:off x="6984365" y="2455545"/>
            <a:ext cx="511111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200000"/>
              </a:lnSpc>
            </a:pPr>
            <a:r>
              <a:rPr lang="zh-CN" b="1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   意：</a:t>
            </a:r>
          </a:p>
          <a:p>
            <a:pPr indent="0">
              <a:lnSpc>
                <a:spcPct val="200000"/>
              </a:lnSpc>
            </a:pP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DMA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的使用方法我们要提前安排一个buffer给D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，还要说明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buffer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的大小。</a:t>
            </a:r>
          </a:p>
          <a:p>
            <a:pPr indent="0">
              <a:lnSpc>
                <a:spcPct val="200000"/>
              </a:lnSpc>
            </a:pP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所以，我们需要在文件开头定义一下。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ADC 初始化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22985" y="5880735"/>
            <a:ext cx="50139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图: ADC 初始化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229350" y="1226820"/>
            <a:ext cx="575754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200000"/>
              </a:lnSpc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C有许多工作模式，我们这里使用ADC的连续自动采样模式，不需要外部触发。这里多提一句，ADC的精度受很多因素影响，比如芯片内部的电容等，为了尽可能提高ADC采样的准确度，AT32F407自带一个软件校准功能，可以在启动的时候做个校准，用来消除内部电容产生的误差。通过自动校准，产生一个校准值，把这个校准值写入一个特殊的寄存器后，后续出来的数据就是根据这个校准值校准过的。所以，建议每次启动或初始化的时候做一下自动校准。</a:t>
            </a:r>
          </a:p>
        </p:txBody>
      </p:sp>
      <p:pic>
        <p:nvPicPr>
          <p:cNvPr id="298" name="图片 29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4445" y="1483360"/>
            <a:ext cx="4762500" cy="4251325"/>
          </a:xfrm>
          <a:prstGeom prst="rect">
            <a:avLst/>
          </a:prstGeom>
          <a:ln w="12700" cmpd="sng">
            <a:solidFill>
              <a:schemeClr val="bg1">
                <a:lumMod val="50000"/>
              </a:schemeClr>
            </a:solidFill>
            <a:prstDash val="solid"/>
          </a:ln>
        </p:spPr>
      </p:pic>
    </p:spTree>
  </p:cSld>
  <p:clrMapOvr>
    <a:masterClrMapping/>
  </p:clrMapOvr>
  <p:transition spd="slow" advClick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启动所有功能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22985" y="5880735"/>
            <a:ext cx="50139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图: 启动所有功能</a:t>
            </a:r>
          </a:p>
        </p:txBody>
      </p:sp>
      <p:pic>
        <p:nvPicPr>
          <p:cNvPr id="299" name="图片 29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525" y="1865630"/>
            <a:ext cx="5146675" cy="36442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ransition spd="slow" advClick="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主函数的实现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51305" y="6106795"/>
            <a:ext cx="28479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ClrTx/>
              <a:buSzTx/>
            </a:pPr>
            <a:r>
              <a:rPr lang="en-US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图: 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主函数的实现</a:t>
            </a:r>
            <a:endParaRPr lang="en-US" b="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668010" y="1444625"/>
            <a:ext cx="582168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200000"/>
              </a:lnSpc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在主函数里，我添加了一个“MCO_Config”函数，这个函数在我们的sample0里看到过，专门用来输出需要测量的内部时钟信号的，我拿来就是为了确认一下ADC的时钟是不是被正确的配置了，当然我需要用到示波器。</a:t>
            </a:r>
          </a:p>
          <a:p>
            <a:pPr indent="0">
              <a:lnSpc>
                <a:spcPct val="200000"/>
              </a:lnSpc>
            </a:pPr>
            <a:r>
              <a:rPr lang="zh-CN" b="1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   意：</a:t>
            </a:r>
          </a:p>
          <a:p>
            <a:pPr indent="0">
              <a:lnSpc>
                <a:spcPct val="200000"/>
              </a:lnSpc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当你无法确定时钟配置是否正确的情况下，请采用这样办法。</a:t>
            </a:r>
          </a:p>
        </p:txBody>
      </p:sp>
      <p:pic>
        <p:nvPicPr>
          <p:cNvPr id="300" name="图片 30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525" y="1358265"/>
            <a:ext cx="4556125" cy="45015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p:transition spd="slow" advClick="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主函数的实现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2280" y="5414010"/>
            <a:ext cx="453009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ClrTx/>
              <a:buSzTx/>
            </a:pPr>
            <a:r>
              <a:rPr lang="en-US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图: 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将ADC buffer中的数据打印出来的函数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151245" y="2167255"/>
            <a:ext cx="506857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200000"/>
              </a:lnSpc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几个初始化函数基本都OK，在主循环体内，我们检测一个</a:t>
            </a:r>
            <a:r>
              <a:rPr lang="zh-CN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“DMA1_FLAG_TC1”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标志位，这个标志位为1时，表明DMA传输完成了，所以如果传输完成，我们就可以来观察一下数据了。</a:t>
            </a:r>
          </a:p>
        </p:txBody>
      </p:sp>
      <p:pic>
        <p:nvPicPr>
          <p:cNvPr id="301" name="图片 30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940" y="1988185"/>
            <a:ext cx="5798185" cy="2880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</p:pic>
    </p:spTree>
  </p:cSld>
  <p:clrMapOvr>
    <a:masterClrMapping/>
  </p:clrMapOvr>
  <p:transition spd="slow" advClick="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编译运行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81070" y="4982845"/>
            <a:ext cx="502539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ClrTx/>
              <a:buSzTx/>
            </a:pPr>
            <a:r>
              <a:rPr lang="en-US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图:  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将ADC buffer中的数据打印出来的结果</a:t>
            </a:r>
          </a:p>
        </p:txBody>
      </p:sp>
      <p:pic>
        <p:nvPicPr>
          <p:cNvPr id="302" name="图片 30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0190" y="2209165"/>
            <a:ext cx="8663940" cy="23387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ransition spd="slow" advClick="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验证数据的正确性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65500" y="5934075"/>
            <a:ext cx="453009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ClrTx/>
              <a:buSzTx/>
            </a:pPr>
            <a:r>
              <a:rPr lang="en-US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图: 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将ADC buffer中的数据用excel绘图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59790" y="1304290"/>
            <a:ext cx="954151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200000"/>
              </a:lnSpc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各位用自己的方法来验证这个数据的正确性。</a:t>
            </a:r>
          </a:p>
          <a:p>
            <a:pPr indent="0">
              <a:lnSpc>
                <a:spcPct val="200000"/>
              </a:lnSpc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我的方法时把数据copy到excel里，然后绘制一张图，像下面的样子。</a:t>
            </a:r>
          </a:p>
        </p:txBody>
      </p:sp>
      <p:graphicFrame>
        <p:nvGraphicFramePr>
          <p:cNvPr id="303" name="图表 303"/>
          <p:cNvGraphicFramePr/>
          <p:nvPr/>
        </p:nvGraphicFramePr>
        <p:xfrm>
          <a:off x="859790" y="2718435"/>
          <a:ext cx="8652510" cy="3065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 advClick="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3414266"/>
          </a:xfrm>
          <a:prstGeom prst="rect">
            <a:avLst/>
          </a:prstGeom>
          <a:solidFill>
            <a:srgbClr val="EEF1F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956418" y="2095099"/>
            <a:ext cx="8279164" cy="4762901"/>
          </a:xfrm>
          <a:prstGeom prst="rect">
            <a:avLst/>
          </a:prstGeom>
        </p:spPr>
      </p:pic>
      <p:sp>
        <p:nvSpPr>
          <p:cNvPr id="25" name="Title 6"/>
          <p:cNvSpPr txBox="1"/>
          <p:nvPr>
            <p:custDataLst>
              <p:tags r:id="rId5"/>
            </p:custDataLst>
          </p:nvPr>
        </p:nvSpPr>
        <p:spPr>
          <a:xfrm>
            <a:off x="1555750" y="608400"/>
            <a:ext cx="9080500" cy="117979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rgbClr val="5E7A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下节预告</a:t>
            </a:r>
          </a:p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rgbClr val="5E7A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傅立叶变换</a:t>
            </a:r>
          </a:p>
        </p:txBody>
      </p:sp>
      <p:pic>
        <p:nvPicPr>
          <p:cNvPr id="5" name="图片 4" descr="C:\Users\kingsoft\Pictures\风景\dawn-daylight-desktop-wallpaper-1367170.jpgdawn-daylight-desktop-wallpaper-136717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/>
          <a:srcRect t="10233" b="10233"/>
          <a:stretch>
            <a:fillRect/>
          </a:stretch>
        </p:blipFill>
        <p:spPr>
          <a:xfrm>
            <a:off x="2985690" y="2540001"/>
            <a:ext cx="6220618" cy="3873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/>
          <p:nvPr userDrawn="1">
            <p:custDataLst>
              <p:tags r:id="rId2"/>
            </p:custDataLst>
          </p:nvPr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 userDrawn="1">
            <p:custDataLst>
              <p:tags r:id="rId3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泪珠形 5"/>
          <p:cNvSpPr/>
          <p:nvPr>
            <p:custDataLst>
              <p:tags r:id="rId4"/>
            </p:custDataLst>
          </p:nvPr>
        </p:nvSpPr>
        <p:spPr>
          <a:xfrm>
            <a:off x="5465523" y="0"/>
            <a:ext cx="6726477" cy="6726477"/>
          </a:xfrm>
          <a:prstGeom prst="teardrop">
            <a:avLst/>
          </a:prstGeom>
          <a:solidFill>
            <a:srgbClr val="EEF1F6">
              <a:alpha val="54000"/>
            </a:srgbClr>
          </a:solidFill>
          <a:ln>
            <a:solidFill>
              <a:srgbClr val="5E7A9C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0" y="2386940"/>
            <a:ext cx="12191999" cy="4471059"/>
          </a:xfrm>
          <a:prstGeom prst="rect">
            <a:avLst/>
          </a:prstGeom>
          <a:solidFill>
            <a:srgbClr val="EEF1F6">
              <a:alpha val="54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1733515" y="6065929"/>
            <a:ext cx="8724970" cy="124572"/>
          </a:xfrm>
          <a:prstGeom prst="rect">
            <a:avLst/>
          </a:prstGeom>
          <a:solidFill>
            <a:srgbClr val="5E7A9C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3049980" y="783771"/>
            <a:ext cx="6092041" cy="807522"/>
          </a:xfrm>
          <a:prstGeom prst="rect">
            <a:avLst/>
          </a:prstGeom>
          <a:solidFill>
            <a:srgbClr val="FFFFFF"/>
          </a:solidFill>
          <a:ln w="25400">
            <a:noFill/>
          </a:ln>
          <a:effectLst>
            <a:outerShdw blurRad="50800" dist="76200" dir="5400000" sx="101000" sy="101000" algn="t" rotWithShape="0">
              <a:srgbClr val="0D0D0D">
                <a:alpha val="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3260496" y="872572"/>
            <a:ext cx="5671008" cy="62992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9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600" b="1" i="0" kern="1200" cap="none" spc="300" normalizeH="0" noProof="0" dirty="0">
                <a:ln>
                  <a:noFill/>
                </a:ln>
                <a:solidFill>
                  <a:srgbClr val="5E7A9C"/>
                </a:solidFill>
                <a:effectLst/>
              </a:rPr>
              <a:t>上节回顾</a:t>
            </a: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1733515" y="2110740"/>
            <a:ext cx="8724970" cy="3695700"/>
          </a:xfrm>
          <a:prstGeom prst="rect">
            <a:avLst/>
          </a:prstGeom>
          <a:solidFill>
            <a:srgbClr val="FFFFFF"/>
          </a:solidFill>
          <a:ln w="25400">
            <a:solidFill>
              <a:srgbClr val="9EAF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2260600" y="2878455"/>
            <a:ext cx="7670800" cy="216027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en-US" altLang="zh-CN" sz="3600" b="1" i="0" kern="1200" cap="none" spc="300" normalizeH="0" noProof="0" dirty="0">
                <a:ln>
                  <a:noFill/>
                </a:ln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kumimoji="0" lang="zh-CN" altLang="en-US" sz="3600" b="1" i="0" kern="1200" cap="none" spc="300" normalizeH="0" noProof="0" dirty="0">
                <a:ln>
                  <a:noFill/>
                </a:ln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原理和实践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 descr="图片包含 墙壁&#10;&#10;自动生成的说明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6"/>
          <a:srcRect t="11675" b="11675"/>
          <a:stretch>
            <a:fillRect/>
          </a:stretch>
        </p:blipFill>
        <p:spPr>
          <a:xfrm>
            <a:off x="464456" y="329484"/>
            <a:ext cx="7271657" cy="62019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532446" y="844558"/>
            <a:ext cx="968418" cy="4964626"/>
          </a:xfrm>
          <a:prstGeom prst="rect">
            <a:avLst/>
          </a:prstGeom>
        </p:spPr>
        <p:txBody>
          <a:bodyPr vert="eaVert" lIns="90000" tIns="46800" rIns="90000" bIns="46800" rtlCol="0" anchor="ctr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800" b="1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dirty="0">
                <a:sym typeface="+mn-ea"/>
              </a:rPr>
              <a:t>谢   谢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 cstate="email"/>
          <a:stretch>
            <a:fillRect/>
          </a:stretch>
        </p:blipFill>
        <p:spPr>
          <a:xfrm>
            <a:off x="9854882" y="68580"/>
            <a:ext cx="2192338" cy="7759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 原理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893060" y="593915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indent="0" algn="ctr"/>
            <a:r>
              <a:rPr lang="en-US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图: ADC的原理</a:t>
            </a:r>
          </a:p>
        </p:txBody>
      </p:sp>
      <p:pic>
        <p:nvPicPr>
          <p:cNvPr id="275" name="图片 27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3125" y="2468880"/>
            <a:ext cx="8775700" cy="3154680"/>
          </a:xfrm>
          <a:prstGeom prst="rect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</a:ln>
        </p:spPr>
      </p:pic>
      <p:sp>
        <p:nvSpPr>
          <p:cNvPr id="3" name="文本框 2"/>
          <p:cNvSpPr txBox="1"/>
          <p:nvPr/>
        </p:nvSpPr>
        <p:spPr>
          <a:xfrm>
            <a:off x="771525" y="1488440"/>
            <a:ext cx="93230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latin typeface="微软雅黑" panose="020B0503020204020204" pitchFamily="34" charset="-122"/>
              </a:rPr>
              <a:t>ADC</a:t>
            </a:r>
            <a:r>
              <a:rPr lang="zh-CN" b="0">
                <a:ea typeface="微软雅黑" panose="020B0503020204020204" pitchFamily="34" charset="-122"/>
              </a:rPr>
              <a:t>是将真实世界中的模拟信号转换成单片机能处理的数字信号的手段。</a:t>
            </a:r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91465" y="234315"/>
            <a:ext cx="10282555" cy="762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的分类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17475" y="1243965"/>
          <a:ext cx="11970385" cy="5414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85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ADC类型</a:t>
                      </a:r>
                    </a:p>
                  </a:txBody>
                  <a:tcPr marL="254000" marR="254000" marT="177800" marB="17780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特  点</a:t>
                      </a:r>
                    </a:p>
                  </a:txBody>
                  <a:tcPr marL="254000" marR="254000" marT="177800" marB="1778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8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288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Flash型ADC</a:t>
                      </a:r>
                    </a:p>
                  </a:txBody>
                  <a:tcPr marL="254000" marR="254000" marT="177800" marB="17780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最快的一种转换速度的结构。在该结构中，输入的模拟信号是直接和类似温度计码的阈值对比，从而立刻得到对应的温度计数字码。这种结构虽然很快，但是对于N位的ADC，需要个比较器，每个比较器的精度都需要达到N位。其功耗和成本都会随着精度提高指数级提高。</a:t>
                      </a:r>
                    </a:p>
                  </a:txBody>
                  <a:tcPr marL="254000" marR="254000" marT="177800" marB="1778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93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插值型ADC</a:t>
                      </a:r>
                    </a:p>
                  </a:txBody>
                  <a:tcPr marL="254000" marR="254000" marT="177800" marB="17780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可以在一定程度上对功耗和面积做折中。在这种结构中，采用了相对较少的预放大器，在比较阵列前端，这些放大器的输出可以被电阻或电容分压的方式来进行差值，并输入给比较器阵列。相比FlashADC，这种结构大大减少预放大器的数目和比较阈值的数目，但是器比较器的数目仍然是。</a:t>
                      </a:r>
                    </a:p>
                  </a:txBody>
                  <a:tcPr marL="254000" marR="254000" marT="177800" marB="1778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293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折叠型ADC</a:t>
                      </a:r>
                    </a:p>
                  </a:txBody>
                  <a:tcPr marL="254000" marR="254000" marT="177800" marB="17780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另一种解决功耗和成本问题的方法。在这种结构中，输入信号被划分成几个相等的阈值区段。通过特别的前端预放大电路的设计，输入信号先折叠到相同的阈值区段，在这个区段，进行ADC转换。输入信号被折叠的区段越多，共同阈值区段越小，所需要的比较器的数目就会越少。然而，在这种结构中，前端的模拟折叠电路是个难点，这个电路既需要很好的幅度线性，也需要满足要求的线性相位。</a:t>
                      </a:r>
                    </a:p>
                  </a:txBody>
                  <a:tcPr marL="254000" marR="254000" marT="177800" marB="1778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91465" y="234315"/>
            <a:ext cx="10282555" cy="762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的类型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245745" y="1207770"/>
          <a:ext cx="11874500" cy="547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ADC类型</a:t>
                      </a:r>
                    </a:p>
                  </a:txBody>
                  <a:tcPr marL="177800" marR="177800" marT="107950" marB="10795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solidFill>
                      <a:srgbClr val="1784C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特   点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solidFill>
                      <a:srgbClr val="178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491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多步ADC</a:t>
                      </a:r>
                    </a:p>
                  </a:txBody>
                  <a:tcPr marL="177800" marR="177800" marT="107950" marB="10795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转换器是将输出的Nbit数目划分成几个部分：n1,n2,n3,..，来实现更多Bit的模拟数字转换。转换器工作的时候，第一步先转换出n1位数，第二步再转换出n2位数，等等。如果这些转换过程中的比较器可以复用，多步ADC转换器一共需要的比较器是。这样可以大大减少比较器数目和功耗。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73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流水线结构（Pipelined-ADC）和逐次逼近ADC（Successive-Approximation ADC，SARADC）</a:t>
                      </a:r>
                    </a:p>
                  </a:txBody>
                  <a:tcPr marL="177800" marR="177800" marT="107950" marB="10795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两种典型的常用多步ADC结构。流水线结构的ADC，如相关参考文献所描述，流水线第一级转换n1位，流水线第二级转换n2位等。这样，在这种结构中可以很容易实现高速转换。然而，在这种结构中，两级流水线之间的模拟信号是需要被重新采样，新的由于不匹配所引起的精度下降会一直存在，并影响最终精度。在SAR ADC中，转换位数也是被划分位n1，n2，。。。但是与流水线结构不一样，每一步转换利用的是同一套比较器阵列。这样，由于比较器误差大大减少，会让最终转换精度有提高，同时大大降低硬件消耗。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007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差分累积</a:t>
                      </a: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（Sigma-delta ADC）</a:t>
                      </a:r>
                    </a:p>
                  </a:txBody>
                  <a:tcPr marL="177800" marR="177800" marT="107950" marB="10795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在一个Sigma-delta ADC中，输入信号和比较阈值之间的差异，被转换器当作“量化噪声”来处理，其处理方式就是滤波。在Sigma-delta ADC中，输入信号的能量被转换器保存下来，而“量化噪声”被滤除掉了。当这种“量化噪声”被滤除之后，高精度的数字输出就是所需要的。利用Sigma-delta ADC，可以实现业界最高的转换精度。但是，滤波器的性能与信号重复采样的次数有关（Over-sampling Rate，OSR），一个高精度Sigma-delta ADC的实现受限于电路的速度和功耗。</a:t>
                      </a:r>
                    </a:p>
                  </a:txBody>
                  <a:tcPr marL="177800" marR="177800" marT="107950" marB="107950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2.13.1 逐次逼近型ADC原理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882005" y="1030605"/>
            <a:ext cx="6186805" cy="5015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200000"/>
              </a:lnSpc>
            </a:pPr>
            <a:r>
              <a: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AT32F407有内置12bit逐次逼近型ADC。</a:t>
            </a:r>
          </a:p>
          <a:p>
            <a:pPr indent="0">
              <a:lnSpc>
                <a:spcPct val="200000"/>
              </a:lnSpc>
            </a:pPr>
            <a:r>
              <a: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逐次逼近的概念有点像我们C语言中的人二分法。即有一个输入信号，我们不知道它到底是多少值，那么我们就先根据参考电压的一半来和输入信号做比较，如果大于参考电压的一半，那么在用参考电压的3/4来做比较，如果低于参考电压的一半，那么用1/4的参考电压来做比较。如此类推下去，直到满足ADC的位数。</a:t>
            </a:r>
          </a:p>
          <a:p>
            <a:pPr indent="0">
              <a:lnSpc>
                <a:spcPct val="200000"/>
              </a:lnSpc>
            </a:pPr>
            <a:r>
              <a: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AT32F407的ADC工作时钟最高不得超过28MHz。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75740" y="6344285"/>
            <a:ext cx="26320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图: ADC框图</a:t>
            </a:r>
          </a:p>
        </p:txBody>
      </p:sp>
      <p:pic>
        <p:nvPicPr>
          <p:cNvPr id="4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525" y="1199833"/>
            <a:ext cx="4779010" cy="51441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ransition spd="slow" advClick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再看看</a:t>
            </a: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框图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122545" y="838835"/>
            <a:ext cx="6997065" cy="5507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charset="0"/>
              <a:buChar char="ü"/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AT32F407有16个外部ADC通道，可以外接很多模拟信号，还有两路内部通道。但是同一时间只能采样一个通道。可以通过扫描模式来快速采样多个外部的模拟信号。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ü"/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C的单次转换时间最快是0.5uS，当系统时钟是240MHz的时候，通过分频配置完毕，ADC时钟可以以20MHz的频率运行，此时的转换时间是0.7uS。所以，AT32F407的ADC采样率基本上可以到达100KHz。图中，很大一部分是描述ADC触发条件的，可以通过Timer来控制ADC的采样间隔，也可以通过外部引脚或中断信号来控制ADC的采样触发。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ü"/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同时，ADC也支持DMA模式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大大增加ADC的采样效率，单片机的负荷。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ü"/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ADC还有一个所谓模拟看门狗，其实就是一个模拟的电压比较器，可以根据用户设定的阈值来产生中断。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7285" y="6354445"/>
            <a:ext cx="26320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图: ADC框图</a:t>
            </a:r>
          </a:p>
        </p:txBody>
      </p:sp>
      <p:pic>
        <p:nvPicPr>
          <p:cNvPr id="4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3685" y="1030288"/>
            <a:ext cx="4779010" cy="51441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ransition spd="slow" advClick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-1626"/>
            <a:ext cx="11607851" cy="6250382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500028" cy="6858000"/>
          </a:xfrm>
          <a:prstGeom prst="rect">
            <a:avLst/>
          </a:prstGeom>
          <a:solidFill>
            <a:srgbClr val="EEF1F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D:\meihua_service_cache\jpg/e8aadb90204115ce93135fdd7e43b2dc.jpge8aadb90204115ce93135fdd7e43b2dc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0"/>
          <a:srcRect l="21875" r="21875"/>
          <a:stretch>
            <a:fillRect/>
          </a:stretch>
        </p:blipFill>
        <p:spPr>
          <a:xfrm>
            <a:off x="914407" y="609578"/>
            <a:ext cx="5638845" cy="56388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80" h="8880">
                <a:moveTo>
                  <a:pt x="0" y="0"/>
                </a:moveTo>
                <a:lnTo>
                  <a:pt x="8880" y="0"/>
                </a:lnTo>
                <a:lnTo>
                  <a:pt x="8880" y="8880"/>
                </a:lnTo>
                <a:lnTo>
                  <a:pt x="0" y="88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2106910" y="2611120"/>
            <a:ext cx="85090" cy="1290320"/>
          </a:xfrm>
          <a:prstGeom prst="rect">
            <a:avLst/>
          </a:prstGeom>
          <a:solidFill>
            <a:srgbClr val="5E7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708833" y="518150"/>
            <a:ext cx="3810025" cy="97536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800" b="1" spc="300" dirty="0">
                <a:solidFill>
                  <a:srgbClr val="5E7A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2.13.2 ADC实验</a:t>
            </a: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6823075" y="1651635"/>
            <a:ext cx="5283835" cy="47358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sz="2000" b="1" u="sng" spc="300">
                <a:solidFill>
                  <a:srgbClr val="5E7A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实验目标：</a:t>
            </a:r>
          </a:p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altLang="zh-CN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）用</a:t>
            </a:r>
            <a:r>
              <a:rPr lang="zh-CN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ADC1实现一个带DMA的连续采样模式。</a:t>
            </a:r>
          </a:p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altLang="zh-CN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结合前一节课DAC给出的正弦波信号来观察ADC的数据。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endParaRPr lang="zh-CN" sz="18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endParaRPr lang="zh-CN" sz="18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上一节课程，我们从PA4和PA5两路同时输出了正弦波信号。</a:t>
            </a:r>
            <a:endParaRPr lang="zh-CN" sz="18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这一节课，我们需要用杜邦线把输出的信号接到ADC的输入端，我们定为PC4。它和PA4就间隔了一个管脚。</a:t>
            </a:r>
            <a:endParaRPr lang="zh-CN" sz="18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1 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先接硬件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39290" y="5438775"/>
            <a:ext cx="26320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图: 实验用飞线方法</a:t>
            </a:r>
          </a:p>
        </p:txBody>
      </p:sp>
      <p:pic>
        <p:nvPicPr>
          <p:cNvPr id="5" name="图片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94"/>
          <a:stretch>
            <a:fillRect/>
          </a:stretch>
        </p:blipFill>
        <p:spPr>
          <a:xfrm>
            <a:off x="933450" y="1821815"/>
            <a:ext cx="6198870" cy="32143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ransition spd="slow" advClick="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5、16、17、18、19、20、21、24、26、27、28"/>
  <p:tag name="KSO_WM_SLIDE_ID" val="custom2020541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5416"/>
  <p:tag name="KSO_WM_SLIDE_LAYOUT" val="a"/>
  <p:tag name="KSO_WM_SLIDE_LAYOUT_CNT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商业项目策划书"/>
  <p:tag name="KSO_WM_TEMPLATE_CATEGORY" val="custom"/>
  <p:tag name="KSO_WM_TEMPLATE_INDEX" val="20205416"/>
  <p:tag name="KSO_WM_UNIT_ID" val="custom20205416_1*a*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198667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8667"/>
  <p:tag name="KSO_WM_SLIDE_LAYOUT" val="a_f"/>
  <p:tag name="KSO_WM_SLIDE_LAYOUT_CNT" val="1_1"/>
  <p:tag name="KSO_WM_SLIDE_TYPE" val="text"/>
  <p:tag name="KSO_WM_SLIDE_SUBTYPE" val="pureTxt"/>
  <p:tag name="KSO_WM_SLIDE_SIZE" val="959*539"/>
  <p:tag name="KSO_WM_SLIDE_POSITION" val="0*0"/>
  <p:tag name="KSO_WM_SLIDE_CONSTRAINT" val="%7b%22slideConstraint%22%3a%7b%22seriesAreas%22%3a%5b%5d%2c%22singleAreas%22%3a%5b%7b%22shapes%22%3a%5b15%5d%2c%22serialConstraintIndex%22%3a-1%2c%22areatextmark%22%3a0%2c%22pictureprocessmark%22%3a0%7d%5d%7d%7d"/>
  <p:tag name="KSO_WM_SLIDE_COLORSCHEME_VERSION" val="3.2"/>
  <p:tag name="KSO_WM_SLIDE_BACKGROUND" val="[&quot;general&quot;]"/>
  <p:tag name="KSO_WM_SLIDE_RATIO" val="1.777778"/>
  <p:tag name="KSO_WM_TEMPLATE_SUBCATEGORY" val="8"/>
  <p:tag name="KSO_WM_TEMPLATE_MASTER_TYPE" val="0"/>
  <p:tag name="KSO_WM_TEMPLATE_COLOR_TYPE" val="0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cf9b73648b7a412b8baf769e5847bf39&quot;,&quot;fill_align&quot;:&quot;lb&quot;,&quot;text_align&quot;:&quot;lb&quot;,&quot;text_direction&quot;:&quot;horizontal&quot;,&quot;chip_types&quot;:[&quot;header&quot;]},{&quot;fill_id&quot;:&quot;7b8baaa7df5c421e9b45f5d9d332ba83&quot;,&quot;fill_align&quot;:&quot;lt&quot;,&quot;text_align&quot;:&quot;lt&quot;,&quot;text_direction&quot;:&quot;horizontal&quot;,&quot;chip_types&quot;:[&quot;text&quot;]},{&quot;fill_id&quot;:&quot;ef8157b86c6f4523a5bfddf5d30ae854&quot;,&quot;fill_align&quot;:&quot;lm&quot;,&quot;text_align&quot;:&quot;lm&quot;,&quot;text_direction&quot;:&quot;horizontal&quot;,&quot;chip_types&quot;:[&quot;diagram&quot;,&quot;picture&quot;,&quot;chart&quot;,&quot;table&quot;,&quot;video&quot;]}]]"/>
  <p:tag name="KSO_WM_CHIP_XID" val="5ef31f54c6295c63c1a2e06f"/>
  <p:tag name="KSO_WM_CHIP_GROUPID" val="5ef31f54c6295c63c1a2e06e"/>
  <p:tag name="KSO_WM_SLIDE_BK_DARK_LIGHT" val="2"/>
  <p:tag name="KSO_WM_SLIDE_BACKGROUND_TYPE" val="general"/>
  <p:tag name="KSO_WM_SLIDE_SUPPORT_FEATURE_TYPE" val="0"/>
  <p:tag name="KSO_WM_TEMPLATE_ASSEMBLE_XID" val="5ef54025ea5a3ac527a18983"/>
  <p:tag name="KSO_WM_TEMPLATE_ASSEMBLE_GROUPID" val="5ef54025ea5a3ac527a1898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67_1*i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8667_1*i*5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8667_1*i*2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8667_1*i*3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05"/>
  <p:tag name="KSO_WM_UNIT_SHADOW_SCHEMECOLOR_INDEX" val="1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b-3-1"/>
  <p:tag name="KSO_WM_UNIT_ISCONTENTSTITLE" val="0"/>
  <p:tag name="KSO_WM_UNIT_PRESET_TEXT" val="单击此处添加您的大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67_1*a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ISNUMDGMTITLE" val="0"/>
  <p:tag name="KSO_WM_TAG_FRONT_SIZE" val=""/>
  <p:tag name="KSO_WM_TAG_BACKGROUP_ID" val=""/>
  <p:tag name="KSO_WM_TAG_BACKGROUP_SIZE" val=""/>
  <p:tag name="KSO_WM_TAG_ZODER_POSITION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8667_1*i*4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b-3-1"/>
  <p:tag name="KSO_WM_UNIT_PRESET_TEXT" val="点击此处添加正文，文字是您思想的提炼，请言简意赅的阐述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667_1*f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SUBTYPE" val="a"/>
  <p:tag name="KSO_WM_TAG_FRONT_SIZE" val=""/>
  <p:tag name="KSO_WM_TAG_BACKGROUP_ID" val=""/>
  <p:tag name="KSO_WM_TAG_BACKGROUP_SIZE" val=""/>
  <p:tag name="KSO_WM_TAG_ZODER_POSITION" val=""/>
  <p:tag name="KSO_WM_UNIT_TEXT_FILL_FORE_SCHEMECOLOR_INDEX_BRIGHTNESS" val="0.15"/>
  <p:tag name="KSO_WM_UNIT_TEXT_FILL_FORE_SCHEMECOLOR_INDEX" val="13"/>
  <p:tag name="KSO_WM_UNIT_TEXT_FILL_TYPE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NSTRAINT" val="%7b%22slideConstraint%22%3a%7b%22seriesAreas%22%3a%5b%5d%2c%22singleAreas%22%3a%5b%7b%22shapes%22%3a%5b5%5d%2c%22serialConstraintIndex%22%3a-1%2c%22areatextmark%22%3a0%2c%22pictureprocessmark%22%3a0%7d%5d%7d%7d"/>
  <p:tag name="KSO_WM_SLIDE_COLORSCHEME_VERSION" val="3.2"/>
  <p:tag name="KSO_WM_SLIDE_ID" val="diagram2020916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20"/>
  <p:tag name="KSO_WM_SLIDE_POSITION" val="0*60"/>
  <p:tag name="KSO_WM_TAG_VERSION" val="1.0"/>
  <p:tag name="KSO_WM_BEAUTIFY_FLAG" val="#wm#"/>
  <p:tag name="KSO_WM_TEMPLATE_CATEGORY" val="diagram"/>
  <p:tag name="KSO_WM_TEMPLATE_INDEX" val="20209167"/>
  <p:tag name="KSO_WM_SLIDE_LAYOUT" val="a_d_f"/>
  <p:tag name="KSO_WM_SLIDE_LAYOUT_CNT" val="1_1_1"/>
  <p:tag name="KSO_WM_SLIDE_BACKGROUND" val="[&quot;general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a20438be26f445178ea9f09425b591ee&quot;,&quot;fill_align&quot;:&quot;lm&quot;,&quot;text_align&quot;:&quot;lm&quot;,&quot;text_direction&quot;:&quot;horizontal&quot;,&quot;chip_types&quot;:[&quot;header&quot;]},{&quot;fill_id&quot;:&quot;86de63fca37947a78befc1167a6053ac&quot;,&quot;fill_align&quot;:&quot;cm&quot;,&quot;text_align&quot;:&quot;cm&quot;,&quot;text_direction&quot;:&quot;horizontal&quot;,&quot;chip_types&quot;:[&quot;diagram&quot;,&quot;picture&quot;,&quot;chart&quot;,&quot;video&quot;],&quot;support_features&quot;:[&quot;collage&quot;,&quot;carousel&quot;]},{&quot;fill_id&quot;:&quot;4f8bd4117bcb433f88e74e9106233bf7&quot;,&quot;fill_align&quot;:&quot;cm&quot;,&quot;text_align&quot;:&quot;lm&quot;,&quot;text_direction&quot;:&quot;horizontal&quot;,&quot;chip_types&quot;:[&quot;text&quot;]}],[{&quot;fill_id&quot;:&quot;a20438be26f445178ea9f09425b591ee&quot;,&quot;fill_align&quot;:&quot;lm&quot;,&quot;text_align&quot;:&quot;lm&quot;,&quot;text_direction&quot;:&quot;horizontal&quot;,&quot;chip_types&quot;:[&quot;header&quot;]},{&quot;fill_id&quot;:&quot;86de63fca37947a78befc1167a6053ac&quot;,&quot;fill_align&quot;:&quot;cm&quot;,&quot;text_align&quot;:&quot;lm&quot;,&quot;text_direction&quot;:&quot;horizontal&quot;,&quot;chip_types&quot;:[&quot;text&quot;]},{&quot;fill_id&quot;:&quot;4f8bd4117bcb433f88e74e9106233bf7&quot;,&quot;fill_align&quot;:&quot;cm&quot;,&quot;text_align&quot;:&quot;cm&quot;,&quot;text_direction&quot;:&quot;horizontal&quot;,&quot;chip_types&quot;:[&quot;picture&quot;]}]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7-14T22:09:00&quot;,&quot;maxSize&quot;:{&quot;size1&quot;:24.399999999999999},&quot;minSize&quot;:{&quot;size1&quot;:24.399999999999999},&quot;normalSize&quot;:{&quot;size1&quot;:24.399999999999999},&quot;subLayout&quot;:[{&quot;id&quot;:&quot;2020-07-14T22:09:00&quot;,&quot;margin&quot;:{&quot;bottom&quot;:0,&quot;left&quot;:1.2699999809265137,&quot;right&quot;:1.2699999809265137,&quot;top&quot;:1.6929999589920044},&quot;type&quot;:0},{&quot;direction&quot;:1,&quot;id&quot;:&quot;2020-07-14T22:09:00&quot;,&quot;maxSize&quot;:{&quot;size1&quot;:73.799606211980176},&quot;minSize&quot;:{&quot;size1&quot;:68.799606211980176},&quot;normalSize&quot;:{&quot;size1&quot;:73.799606211980162},&quot;subLayout&quot;:[{&quot;id&quot;:&quot;2020-07-14T22:09:00&quot;,&quot;margin&quot;:{&quot;bottom&quot;:3.3870000839233398,&quot;left&quot;:1.2699999809265137,&quot;right&quot;:0.026000002399086952,&quot;top&quot;:1.6929999589920044},&quot;type&quot;:0},{&quot;id&quot;:&quot;2020-07-14T22:09:00&quot;,&quot;margin&quot;:{&quot;bottom&quot;:3.3870000839233398,&quot;left&quot;:1.2439998388290405,&quot;right&quot;:1.2699999809265137,&quot;top&quot;:1.6929999589920044},&quot;type&quot;:0}],&quot;type&quot;:0}],&quot;type&quot;:0}"/>
  <p:tag name="KSO_WM_CHIP_XID" val="5f0d97f38050c250ba657cf6"/>
  <p:tag name="KSO_WM_CHIP_GROUPID" val="5f0d97f38050c250ba657cf5"/>
  <p:tag name="KSO_WM_SLIDE_BK_DARK_LIGHT" val="2"/>
  <p:tag name="KSO_WM_SLIDE_BACKGROUND_TYPE" val="general"/>
  <p:tag name="KSO_WM_SLIDE_SUPPORT_FEATURE_TYPE" val="3"/>
  <p:tag name="KSO_WM_TEMPLATE_ASSEMBLE_XID" val="5f0dbc7c8050c250ba657d2b"/>
  <p:tag name="KSO_WM_TEMPLATE_ASSEMBLE_GROUPID" val="5f0dbc7c8050c250ba657d2b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167_1*a*1"/>
  <p:tag name="KSO_WM_TEMPLATE_CATEGORY" val="diagram"/>
  <p:tag name="KSO_WM_TEMPLATE_INDEX" val="2020916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f85e6c184824e21ba54050dd842b1e9"/>
  <p:tag name="KSO_WM_ASSEMBLE_CHIP_INDEX" val="dc87452ab6714dfcbe10d7962270636a"/>
  <p:tag name="KSO_WM_UNIT_TEXT_FILL_FORE_SCHEMECOLOR_INDEX_BRIGHTNESS" val="0"/>
  <p:tag name="KSO_WM_UNIT_TEXT_FILL_FORE_SCHEMECOLOR_INDEX" val="13"/>
  <p:tag name="KSO_WM_UNIT_TEXT_FILL_TYPE" val="1"/>
  <p:tag name="KSO_WM_TEMPLATE_ASSEMBLE_XID" val="5f0dbc7c8050c250ba657d2b"/>
  <p:tag name="KSO_WM_TEMPLATE_ASSEMBLE_GROUPID" val="5f0dbc7c8050c250ba657d2b"/>
  <p:tag name="KSO_WM_TAG_FRONT_SIZE" val=""/>
  <p:tag name="KSO_WM_TAG_BACKGROUP_ID" val=""/>
  <p:tag name="KSO_WM_TAG_BACKGROUP_SIZE" val=""/>
  <p:tag name="KSO_WM_TAG_ZODER_POSITION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db22bb4-4894-468e-a53d-a735c8b7630b}"/>
  <p:tag name="TABLE_EMPHASIZE_COLOR" val="1541319"/>
  <p:tag name="TABLE_SKINIDX" val="1"/>
  <p:tag name="TABLE_COLORIDX" val="d"/>
  <p:tag name="TABLE_COLOR_RGB" val="0x000000*0xFFFFFF*0x212121*0xFFFFFF*0x1784C7*0x1BA8C9*0x22C29C*0x91CE24*0xF4B720*0xDA542A"/>
  <p:tag name="TABLE_RECT" val="17*97.9384*926*390.9"/>
  <p:tag name="TABLE_ONEKEY_SKIN_IDX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NSTRAINT" val="%7b%22slideConstraint%22%3a%7b%22seriesAreas%22%3a%5b%5d%2c%22singleAreas%22%3a%5b%7b%22shapes%22%3a%5b5%5d%2c%22serialConstraintIndex%22%3a-1%2c%22areatextmark%22%3a0%2c%22pictureprocessmark%22%3a0%7d%5d%7d%7d"/>
  <p:tag name="KSO_WM_SLIDE_COLORSCHEME_VERSION" val="3.2"/>
  <p:tag name="KSO_WM_SLIDE_ID" val="diagram2020916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20"/>
  <p:tag name="KSO_WM_SLIDE_POSITION" val="0*60"/>
  <p:tag name="KSO_WM_TAG_VERSION" val="1.0"/>
  <p:tag name="KSO_WM_BEAUTIFY_FLAG" val="#wm#"/>
  <p:tag name="KSO_WM_TEMPLATE_CATEGORY" val="diagram"/>
  <p:tag name="KSO_WM_TEMPLATE_INDEX" val="20209167"/>
  <p:tag name="KSO_WM_SLIDE_LAYOUT" val="a_d_f"/>
  <p:tag name="KSO_WM_SLIDE_LAYOUT_CNT" val="1_1_1"/>
  <p:tag name="KSO_WM_SLIDE_BACKGROUND" val="[&quot;general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a20438be26f445178ea9f09425b591ee&quot;,&quot;fill_align&quot;:&quot;lm&quot;,&quot;text_align&quot;:&quot;lm&quot;,&quot;text_direction&quot;:&quot;horizontal&quot;,&quot;chip_types&quot;:[&quot;header&quot;]},{&quot;fill_id&quot;:&quot;86de63fca37947a78befc1167a6053ac&quot;,&quot;fill_align&quot;:&quot;cm&quot;,&quot;text_align&quot;:&quot;cm&quot;,&quot;text_direction&quot;:&quot;horizontal&quot;,&quot;chip_types&quot;:[&quot;diagram&quot;,&quot;picture&quot;,&quot;chart&quot;,&quot;video&quot;],&quot;support_features&quot;:[&quot;collage&quot;,&quot;carousel&quot;]},{&quot;fill_id&quot;:&quot;4f8bd4117bcb433f88e74e9106233bf7&quot;,&quot;fill_align&quot;:&quot;cm&quot;,&quot;text_align&quot;:&quot;lm&quot;,&quot;text_direction&quot;:&quot;horizontal&quot;,&quot;chip_types&quot;:[&quot;text&quot;]}],[{&quot;fill_id&quot;:&quot;a20438be26f445178ea9f09425b591ee&quot;,&quot;fill_align&quot;:&quot;lm&quot;,&quot;text_align&quot;:&quot;lm&quot;,&quot;text_direction&quot;:&quot;horizontal&quot;,&quot;chip_types&quot;:[&quot;header&quot;]},{&quot;fill_id&quot;:&quot;86de63fca37947a78befc1167a6053ac&quot;,&quot;fill_align&quot;:&quot;cm&quot;,&quot;text_align&quot;:&quot;lm&quot;,&quot;text_direction&quot;:&quot;horizontal&quot;,&quot;chip_types&quot;:[&quot;text&quot;]},{&quot;fill_id&quot;:&quot;4f8bd4117bcb433f88e74e9106233bf7&quot;,&quot;fill_align&quot;:&quot;cm&quot;,&quot;text_align&quot;:&quot;cm&quot;,&quot;text_direction&quot;:&quot;horizontal&quot;,&quot;chip_types&quot;:[&quot;picture&quot;]}]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7-14T22:09:00&quot;,&quot;maxSize&quot;:{&quot;size1&quot;:24.399999999999999},&quot;minSize&quot;:{&quot;size1&quot;:24.399999999999999},&quot;normalSize&quot;:{&quot;size1&quot;:24.399999999999999},&quot;subLayout&quot;:[{&quot;id&quot;:&quot;2020-07-14T22:09:00&quot;,&quot;margin&quot;:{&quot;bottom&quot;:0,&quot;left&quot;:1.2699999809265137,&quot;right&quot;:1.2699999809265137,&quot;top&quot;:1.6929999589920044},&quot;type&quot;:0},{&quot;direction&quot;:1,&quot;id&quot;:&quot;2020-07-14T22:09:00&quot;,&quot;maxSize&quot;:{&quot;size1&quot;:73.799606211980176},&quot;minSize&quot;:{&quot;size1&quot;:68.799606211980176},&quot;normalSize&quot;:{&quot;size1&quot;:73.799606211980162},&quot;subLayout&quot;:[{&quot;id&quot;:&quot;2020-07-14T22:09:00&quot;,&quot;margin&quot;:{&quot;bottom&quot;:3.3870000839233398,&quot;left&quot;:1.2699999809265137,&quot;right&quot;:0.026000002399086952,&quot;top&quot;:1.6929999589920044},&quot;type&quot;:0},{&quot;id&quot;:&quot;2020-07-14T22:09:00&quot;,&quot;margin&quot;:{&quot;bottom&quot;:3.3870000839233398,&quot;left&quot;:1.2439998388290405,&quot;right&quot;:1.2699999809265137,&quot;top&quot;:1.6929999589920044},&quot;type&quot;:0}],&quot;type&quot;:0}],&quot;type&quot;:0}"/>
  <p:tag name="KSO_WM_CHIP_XID" val="5f0d97f38050c250ba657cf6"/>
  <p:tag name="KSO_WM_CHIP_GROUPID" val="5f0d97f38050c250ba657cf5"/>
  <p:tag name="KSO_WM_SLIDE_BK_DARK_LIGHT" val="2"/>
  <p:tag name="KSO_WM_SLIDE_BACKGROUND_TYPE" val="general"/>
  <p:tag name="KSO_WM_SLIDE_SUPPORT_FEATURE_TYPE" val="3"/>
  <p:tag name="KSO_WM_TEMPLATE_ASSEMBLE_XID" val="5f0dbc7c8050c250ba657d2b"/>
  <p:tag name="KSO_WM_TEMPLATE_ASSEMBLE_GROUPID" val="5f0dbc7c8050c250ba657d2b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167_1*a*1"/>
  <p:tag name="KSO_WM_TEMPLATE_CATEGORY" val="diagram"/>
  <p:tag name="KSO_WM_TEMPLATE_INDEX" val="2020916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f85e6c184824e21ba54050dd842b1e9"/>
  <p:tag name="KSO_WM_ASSEMBLE_CHIP_INDEX" val="dc87452ab6714dfcbe10d7962270636a"/>
  <p:tag name="KSO_WM_UNIT_TEXT_FILL_FORE_SCHEMECOLOR_INDEX_BRIGHTNESS" val="0"/>
  <p:tag name="KSO_WM_UNIT_TEXT_FILL_FORE_SCHEMECOLOR_INDEX" val="13"/>
  <p:tag name="KSO_WM_UNIT_TEXT_FILL_TYPE" val="1"/>
  <p:tag name="KSO_WM_TEMPLATE_ASSEMBLE_XID" val="5f0dbc7c8050c250ba657d2b"/>
  <p:tag name="KSO_WM_TEMPLATE_ASSEMBLE_GROUPID" val="5f0dbc7c8050c250ba657d2b"/>
  <p:tag name="KSO_WM_TAG_FRONT_SIZE" val=""/>
  <p:tag name="KSO_WM_TAG_BACKGROUP_ID" val=""/>
  <p:tag name="KSO_WM_TAG_BACKGROUP_SIZE" val=""/>
  <p:tag name="KSO_WM_TAG_ZODER_POSITION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db22bb4-4894-468e-a53d-a735c8b7630b}"/>
  <p:tag name="TABLE_EMPHASIZE_COLOR" val="1541319"/>
  <p:tag name="TABLE_SKINIDX" val="0"/>
  <p:tag name="TABLE_COLORIDX" val="d"/>
  <p:tag name="TABLE_COLOR_RGB" val="0x000000*0xFFFFFF*0x212121*0xFFFFFF*0x1784C7*0x1BA8C9*0x22C29C*0x91CE24*0xF4B720*0xDA542A"/>
  <p:tag name="TABLE_RECT" val="17*106.838*926*373.1"/>
  <p:tag name="TABLE_ONEKEY_SKIN_IDX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101,&quot;width&quot;:7526}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101,&quot;width&quot;:7526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6768"/>
  <p:tag name="KSO_WM_SLIDE_LAYOUT_INFO" val="{&quot;direction&quot;:1,&quot;id&quot;:&quot;2020-06-19T21:18:33&quot;,&quot;maxSize&quot;:{&quot;size1&quot;:53.799999999999997},&quot;minSize&quot;:{&quot;size1&quot;:53.799999999999997},&quot;normalSize&quot;:{&quot;size1&quot;:53.799999999999997},&quot;subLayout&quot;:[{&quot;backgroundInfo&quot;:[{&quot;bottom&quot;:0,&quot;bottomAbs&quot;:false,&quot;left&quot;:0,&quot;leftAbs&quot;:false,&quot;right&quot;:0.61885730000000005,&quot;rightAbs&quot;:false,&quot;top&quot;:0,&quot;topAbs&quot;:false,&quot;type&quot;:&quot;leftRight&quot;}],&quot;id&quot;:&quot;2020-06-19T21:18:33&quot;,&quot;margin&quot;:{&quot;bottom&quot;:1.6929999589920044,&quot;left&quot;:2.5399999618530273,&quot;right&quot;:0,&quot;top&quot;:1.6929999589920044},&quot;type&quot;:0},{&quot;id&quot;:&quot;2020-06-19T21:18:33&quot;,&quot;maxSize&quot;:{&quot;size1&quot;:44.39959931105237},&quot;minSize&quot;:{&quot;size1&quot;:35.599599311052373},&quot;normalSize&quot;:{&quot;size1&quot;:39.999599311052371},&quot;subLayout&quot;:[{&quot;id&quot;:&quot;2020-06-19T21:18:33&quot;,&quot;margin&quot;:{&quot;bottom&quot;:0,&quot;left&quot;:2.1170001029968262,&quot;right&quot;:1.6929999589920044,&quot;top&quot;:4.6570000648498535},&quot;type&quot;:0},{&quot;id&quot;:&quot;2020-06-19T21:18:33&quot;,&quot;margin&quot;:{&quot;bottom&quot;:3.809999942779541,&quot;left&quot;:2.1170001029968262,&quot;right&quot;:1.6929999589920044,&quot;top&quot;:0.42300000786781311},&quot;type&quot;:0}],&quot;type&quot;:0}],&quot;type&quot;:0}"/>
  <p:tag name="KSO_WM_SLIDE_BACKGROUND" val="[&quot;leftRight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,&quot;党政风&quot;]},&quot;slide_type&quot;:[&quot;text&quot;],&quot;aspect_ratio&quot;:&quot;16:9&quot;}"/>
  <p:tag name="KSO_WM_CHIP_XID" val="5ea10349660c33b3b8e66bff"/>
  <p:tag name="KSO_WM_CHIP_FILLPROP" val="[[{&quot;fill_id&quot;:&quot;f59f42cc9e8241e5a380b9934ca90159&quot;,&quot;fill_align&quot;:&quot;rm&quot;,&quot;text_align&quot;:&quot;cm&quot;,&quot;text_direction&quot;:&quot;horizontal&quot;,&quot;chip_types&quot;:[&quot;picture&quot;,&quot;video&quot;]},{&quot;fill_id&quot;:&quot;ca842c895a2d467daa4170a192854c5a&quot;,&quot;fill_align&quot;:&quot;lb&quot;,&quot;text_align&quot;:&quot;lb&quot;,&quot;text_direction&quot;:&quot;horizontal&quot;,&quot;chip_types&quot;:[&quot;header&quot;]},{&quot;fill_id&quot;:&quot;577385a202f444e8bb2f1f389189e65b&quot;,&quot;fill_align&quot;:&quot;lt&quot;,&quot;text_align&quot;:&quot;lt&quot;,&quot;text_direction&quot;:&quot;horizontal&quot;,&quot;chip_types&quot;:[&quot;text&quot;]}]]"/>
  <p:tag name="KSO_WM_SLIDE_ID" val="diagram2020676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0"/>
  <p:tag name="KSO_WM_SLIDE_POSITION" val="0*0"/>
  <p:tag name="KSO_WM_TAG_VERSION" val="1.0"/>
  <p:tag name="KSO_WM_SLIDE_LAYOUT" val="a_d_f"/>
  <p:tag name="KSO_WM_SLIDE_LAYOUT_CNT" val="1_1_1"/>
  <p:tag name="KSO_WM_CHIP_GROUPID" val="5ea10349660c33b3b8e66bfe"/>
  <p:tag name="KSO_WM_SLIDE_BK_DARK_LIGHT" val="2"/>
  <p:tag name="KSO_WM_SLIDE_BACKGROUND_TYPE" val="leftRight"/>
  <p:tag name="KSO_WM_SLIDE_SUPPORT_FEATURE_TYPE" val="0"/>
  <p:tag name="KSO_WM_TEMPLATE_ASSEMBLE_XID" val="5eecbafda758c1ec0b708c10"/>
  <p:tag name="KSO_WM_TEMPLATE_ASSEMBLE_GROUPID" val="5eecbafda758c1ec0b708c1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565*156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6768_1*d*1"/>
  <p:tag name="KSO_WM_TEMPLATE_CATEGORY" val="diagram"/>
  <p:tag name="KSO_WM_TEMPLATE_INDEX" val="2020676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21a21ef8c74d4140968e3616d6a2d426"/>
  <p:tag name="KSO_WM_ASSEMBLE_CHIP_INDEX" val="e79db54728fb4e33a18de3e1d89fd775"/>
  <p:tag name="KSO_WM_UNIT_PLACING_PICTURE" val="e79db54728fb4e33a18de3e1d89fd775"/>
  <p:tag name="KSO_WM_UNIT_SUPPORT_UNIT_TYPE" val="[&quot;θ&quot;]"/>
  <p:tag name="KSO_WM_TEMPLATE_ASSEMBLE_XID" val="5eecbafda758c1ec0b708c10"/>
  <p:tag name="KSO_WM_TEMPLATE_ASSEMBLE_GROUPID" val="5eecbafda758c1ec0b708c1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6768_1*i*2"/>
  <p:tag name="KSO_WM_TEMPLATE_CATEGORY" val="diagram"/>
  <p:tag name="KSO_WM_TEMPLATE_INDEX" val="20206768"/>
  <p:tag name="KSO_WM_UNIT_LAYERLEVEL" val="1"/>
  <p:tag name="KSO_WM_TAG_VERSION" val="1.0"/>
  <p:tag name="KSO_WM_BEAUTIFY_FLAG" val="#wm#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a10349660c33b3b8e66bfe"/>
  <p:tag name="KSO_WM_CHIP_XID" val="5ea10349660c33b3b8e66bf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eecbafda758c1ec0b708c10"/>
  <p:tag name="KSO_WM_TEMPLATE_ASSEMBLE_GROUPID" val="5eecbafda758c1ec0b708c1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768_1*a*1"/>
  <p:tag name="KSO_WM_TEMPLATE_CATEGORY" val="diagram"/>
  <p:tag name="KSO_WM_TEMPLATE_INDEX" val="2020676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c2c32e5ba84646a92939bd82d205ef"/>
  <p:tag name="KSO_WM_ASSEMBLE_CHIP_INDEX" val="bf288304504b4d0383124a180169df94"/>
  <p:tag name="KSO_WM_UNIT_TEXT_FILL_FORE_SCHEMECOLOR_INDEX_BRIGHTNESS" val="0"/>
  <p:tag name="KSO_WM_UNIT_TEXT_FILL_FORE_SCHEMECOLOR_INDEX" val="13"/>
  <p:tag name="KSO_WM_UNIT_TEXT_FILL_TYPE" val="1"/>
  <p:tag name="KSO_WM_TEMPLATE_ASSEMBLE_XID" val="5eecbafda758c1ec0b708c10"/>
  <p:tag name="KSO_WM_TEMPLATE_ASSEMBLE_GROUPID" val="5eecbafda758c1ec0b708c10"/>
  <p:tag name="KSO_WM_TAG_FRONT_SIZE" val=""/>
  <p:tag name="KSO_WM_TAG_BACKGROUP_ID" val=""/>
  <p:tag name="KSO_WM_TAG_BACKGROUP_SIZE" val=""/>
  <p:tag name="KSO_WM_TAG_ZODER_POSITION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6768_1*f*1"/>
  <p:tag name="KSO_WM_TEMPLATE_CATEGORY" val="diagram"/>
  <p:tag name="KSO_WM_TEMPLATE_INDEX" val="2020676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0"/>
  <p:tag name="KSO_WM_UNIT_SHOW_EDIT_AREA_INDICATION" val="1"/>
  <p:tag name="KSO_WM_CHIP_GROUPID" val="5e6b05596848fb12bee65ac8"/>
  <p:tag name="KSO_WM_CHIP_XID" val="5e6b05596848fb12bee65aca"/>
  <p:tag name="KSO_WM_UNIT_DEC_AREA_ID" val="9d90336203464aa2b162a46067f90318"/>
  <p:tag name="KSO_WM_ASSEMBLE_CHIP_INDEX" val="9581e57ec30643678ed0bfe5bd447ae5"/>
  <p:tag name="KSO_WM_UNIT_TEXT_FILL_FORE_SCHEMECOLOR_INDEX_BRIGHTNESS" val="0.25"/>
  <p:tag name="KSO_WM_UNIT_TEXT_FILL_FORE_SCHEMECOLOR_INDEX" val="13"/>
  <p:tag name="KSO_WM_UNIT_TEXT_FILL_TYPE" val="1"/>
  <p:tag name="KSO_WM_TEMPLATE_ASSEMBLE_XID" val="5eecbafda758c1ec0b708c10"/>
  <p:tag name="KSO_WM_TEMPLATE_ASSEMBLE_GROUPID" val="5eecbafda758c1ec0b708c10"/>
  <p:tag name="KSO_WM_TAG_FRONT_SIZE" val=""/>
  <p:tag name="KSO_WM_TAG_BACKGROUP_ID" val=""/>
  <p:tag name="KSO_WM_TAG_BACKGROUP_SIZE" val=""/>
  <p:tag name="KSO_WM_TAG_ZODER_POSITION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" val="[&quot;general&quot;,&quot;frame&quot;,&quot;topBottom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edb644aa51720c6c8f5050"/>
  <p:tag name="KSO_WM_CHIP_FILLPROP" val="[[{&quot;fill_id&quot;:&quot;09c7798f940e4c3493ba7e847b183272&quot;,&quot;fill_align&quot;:&quot;lb&quot;,&quot;text_align&quot;:&quot;lb&quot;,&quot;text_direction&quot;:&quot;horizontal&quot;,&quot;chip_types&quot;:[&quot;header&quot;]},{&quot;fill_id&quot;:&quot;489113937ba3434cb0c2734c5d183d9a&quot;,&quot;fill_align&quot;:&quot;lt&quot;,&quot;text_align&quot;:&quot;lt&quot;,&quot;text_direction&quot;:&quot;horizontal&quot;,&quot;chip_types&quot;:[&quot;text&quot;,&quot;picture&quot;,&quot;chart&quot;,&quot;table&quot;],&quot;support_features&quot;:[&quot;collage&quot;]},{&quot;fill_id&quot;:&quot;27702fab35744d7fa112e4a21af3b49f&quot;,&quot;fill_align&quot;:&quot;lm&quot;,&quot;text_align&quot;:&quot;lm&quot;,&quot;text_direction&quot;:&quot;horizontal&quot;,&quot;chip_types&quot;:[&quot;picture&quot;]}]]"/>
  <p:tag name="KSO_WM_SLIDE_ID" val="diagram20202318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39"/>
  <p:tag name="KSO_WM_SLIDE_POSITION" val="0*0"/>
  <p:tag name="KSO_WM_TAG_VERSION" val="1.0"/>
  <p:tag name="KSO_WM_BEAUTIFY_FLAG" val="#wm#"/>
  <p:tag name="KSO_WM_TEMPLATE_CATEGORY" val="diagram"/>
  <p:tag name="KSO_WM_TEMPLATE_INDEX" val="20202318"/>
  <p:tag name="KSO_WM_SLIDE_LAYOUT" val="a_d_i"/>
  <p:tag name="KSO_WM_SLIDE_LAYOUT_CNT" val="1_1_1"/>
  <p:tag name="KSO_WM_SLIDE_CAN_ADD_NAVIGATION" val="1"/>
  <p:tag name="KSO_WM_CHIP_GROUPID" val="5eedb644aa51720c6c8f504f"/>
  <p:tag name="KSO_WM_SLIDE_BK_DARK_LIGHT" val="2"/>
  <p:tag name="KSO_WM_SLIDE_BACKGROUND_TYPE" val="topBottom"/>
  <p:tag name="KSO_WM_SLIDE_SUPPORT_FEATURE_TYPE" val="0"/>
  <p:tag name="KSO_WM_TEMPLATE_ASSEMBLE_XID" val="5f6231813b8f58ab2f1d71b5"/>
  <p:tag name="KSO_WM_TEMPLATE_ASSEMBLE_GROUPID" val="5f6231813b8f58ab2f1d71b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09-20T21:07:02&quot;,&quot;maxSize&quot;:{&quot;size1&quot;:30.399999999999999},&quot;minSize&quot;:{&quot;size1&quot;:30.399999999999999},&quot;normalSize&quot;:{&quot;size1&quot;:30.399999999999999},&quot;subLayout&quot;:[{&quot;backgroundInfo&quot;:[{&quot;bottom&quot;:-0.63766979999999995,&quot;bottomAbs&quot;:false,&quot;left&quot;:0,&quot;leftAbs&quot;:false,&quot;right&quot;:0,&quot;rightAbs&quot;:false,&quot;top&quot;:0,&quot;topAbs&quot;:false,&quot;type&quot;:&quot;topBottom&quot;}],&quot;id&quot;:&quot;2020-09-20T21:07:02&quot;,&quot;margin&quot;:{&quot;bottom&quot;:0.82400000095367432,&quot;left&quot;:1.690000057220459,&quot;right&quot;:1.690000057220459,&quot;top&quot;:1.690000057220459},&quot;type&quot;:0},{&quot;horizontalAlign&quot;:1,&quot;id&quot;:&quot;2020-09-20T21:07:02&quot;,&quot;margin&quot;:{&quot;bottom&quot;:1.4500000476837158,&quot;left&quot;:8.2899999618530273,&quot;right&quot;:8.2899999618530273,&quot;top&quot;:1.0199999809265137},&quot;type&quot;:0,&quot;verticalAlign&quot;:1}],&quot;type&quot;:0}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18_1*i*4"/>
  <p:tag name="KSO_WM_TEMPLATE_CATEGORY" val="diagram"/>
  <p:tag name="KSO_WM_TEMPLATE_INDEX" val="20202318"/>
  <p:tag name="KSO_WM_UNIT_LAYERLEVEL" val="1"/>
  <p:tag name="KSO_WM_TAG_VERSION" val="1.0"/>
  <p:tag name="KSO_WM_BEAUTIFY_FLAG" val="#wm#"/>
  <p:tag name="KSO_WM_UNIT_TYPE" val="i"/>
  <p:tag name="KSO_WM_UNIT_INDEX" val="4"/>
  <p:tag name="KSO_WM_UNIT_BLOCK" val="0"/>
  <p:tag name="KSO_WM_UNIT_SM_LIMIT_TYPE" val="1"/>
  <p:tag name="KSO_WM_UNIT_PLACING_PICTURE_MD4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18_1*a*1"/>
  <p:tag name="KSO_WM_TEMPLATE_CATEGORY" val="diagram"/>
  <p:tag name="KSO_WM_TEMPLATE_INDEX" val="20202318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  <p:tag name="KSO_WM_TAG_FRONT_SIZE" val=""/>
  <p:tag name="KSO_WM_TAG_BACKGROUP_ID" val=""/>
  <p:tag name="KSO_WM_TAG_BACKGROUP_SIZE" val=""/>
  <p:tag name="KSO_WM_TAG_ZODER_POSITION" val=""/>
  <p:tag name="KSO_WM_UNIT_SMARTLAYOUT_COMPRESS_INFO" val="{&#10;    &quot;id&quot;: &quot;2020-09-20T21:07:02&quot;,&#10;    &quot;max&quot;: 0,&#10;    &quot;topChanged&quot;: 0&#10;}&#10;"/>
  <p:tag name="KSO_WM_UNIT_LAST_MAX_FONTSIZE" val="72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d"/>
  <p:tag name="KSO_WM_UNIT_INDEX" val="1"/>
  <p:tag name="KSO_WM_UNIT_ID" val="diagram20202318_1*d*1"/>
  <p:tag name="KSO_WM_UNIT_PLACING_PICTURE_INFO" val="{&quot;full_picture&quot;:false,&quot;last_crop_picture&quot;:&quot;1-1&quot;,&quot;selected&quot;:&quot;1-1&quot;,&quot;spacing&quot;:2}"/>
  <p:tag name="KSO_WM_UNIT_VALUE" val="1075*1727"/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02318"/>
  <p:tag name="KSO_WM_UNIT_LAYERLEVEL" val="1"/>
  <p:tag name="KSO_WM_TAG_VERSION" val="1.0"/>
  <p:tag name="KSO_WM_UNIT_SUPPORT_UNIT_TYPE" val="[&quot;d&quot;,&quot;θ&quot;]"/>
  <p:tag name="KSO_WM_UNIT_BLOCK" val="0"/>
  <p:tag name="KSO_WM_UNIT_PLACING_PICTURE_MD4" val="0"/>
  <p:tag name="KSO_WM_TAG_FRONT_SIZE" val=""/>
  <p:tag name="KSO_WM_TAG_BACKGROUP_ID" val=""/>
  <p:tag name="KSO_WM_TAG_BACKGROUP_SIZE" val=""/>
  <p:tag name="KSO_WM_TAG_ZODER_POSITION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80"/>
  <p:tag name="KSO_WM_SLIDE_BACKGROUND" val="[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f2293c8dda340fd2c9b5864"/>
  <p:tag name="KSO_WM_CHIP_FILLPROP" val="[[{&quot;fill_id&quot;:&quot;f5378d118a0e47a8a2fec2c04156848e&quot;,&quot;fill_align&quot;:&quot;cm&quot;,&quot;text_align&quot;:&quot;cm&quot;,&quot;text_direction&quot;:&quot;horizontal&quot;,&quot;chip_types&quot;:[&quot;picture&quot;]},{&quot;fill_id&quot;:&quot;391a8d3a475541dbbf4bf68b0f7e837c&quot;,&quot;fill_align&quot;:&quot;lb&quot;,&quot;text_align&quot;:&quot;lb&quot;,&quot;text_direction&quot;:&quot;horizontal&quot;,&quot;chip_types&quot;:[&quot;header&quot;]},{&quot;fill_id&quot;:&quot;dcd054a5fbf54e6fb810aa57786606fc&quot;,&quot;fill_align&quot;:&quot;lt&quot;,&quot;text_align&quot;:&quot;lt&quot;,&quot;text_direction&quot;:&quot;horizontal&quot;,&quot;chip_types&quot;:[&quot;text&quot;]}]]"/>
  <p:tag name="KSO_WM_SLIDE_ID" val="custom20202680_1"/>
  <p:tag name="KSO_WM_TEMPLATE_SUBCATEGORY" val="0"/>
  <p:tag name="KSO_WM_TEMPLATE_MASTER_TYPE" val="1"/>
  <p:tag name="KSO_WM_TEMPLATE_COLOR_TYPE" val="1"/>
  <p:tag name="KSO_WM_SLIDE_TYPE" val="title"/>
  <p:tag name="KSO_WM_SLIDE_SUBTYPE" val="picTxt"/>
  <p:tag name="KSO_WM_SLIDE_ITEM_CNT" val="0"/>
  <p:tag name="KSO_WM_SLIDE_INDEX" val="1"/>
  <p:tag name="KSO_WM_SLIDE_SIZE" val="275.949*74.7"/>
  <p:tag name="KSO_WM_SLIDE_POSITION" val="120*297.302"/>
  <p:tag name="KSO_WM_TAG_VERSION" val="1.0"/>
  <p:tag name="KSO_WM_SLIDE_LAYOUT" val="a_b_d"/>
  <p:tag name="KSO_WM_SLIDE_LAYOUT_CNT" val="1_1_1"/>
  <p:tag name="KSO_WM_CHIP_GROUPID" val="5f2293c8dda340fd2c9b5863"/>
  <p:tag name="KSO_WM_SLIDE_BK_DARK_LIGHT" val="2"/>
  <p:tag name="KSO_WM_SLIDE_BACKGROUND_TYPE" val="general"/>
  <p:tag name="KSO_WM_SLIDE_SUPPORT_FEATURE_TYPE" val="0"/>
  <p:tag name="KSO_WM_TEMPLATE_ASSEMBLE_XID" val="5f48a2c2f3f92eac73830e88"/>
  <p:tag name="KSO_WM_TEMPLATE_ASSEMBLE_GROUPID" val="5f48a2c2f3f92eac73830e88"/>
  <p:tag name="KSO_WM_TEMPLATE_THUMBS_INDEX" val="1、5、6、7、8、9、10、11、12、13、14"/>
  <p:tag name="KSO_WM_TEMPLATE_MASTER_THUMB_INDEX" val="1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680_1*d*1"/>
  <p:tag name="KSO_WM_UNIT_LAYERLEVEL" val="1"/>
  <p:tag name="KSO_WM_TAG_VERSION" val="1.0"/>
  <p:tag name="KSO_WM_BEAUTIFY_FLAG" val="#wm#"/>
  <p:tag name="KSO_WM_UNIT_VALUE" val="1721*2018"/>
  <p:tag name="KSO_WM_TEMPLATE_CATEGORY" val="custom"/>
  <p:tag name="KSO_WM_TEMPLATE_INDEX" val="20202680"/>
  <p:tag name="KSO_WM_UNIT_SUPPORT_UNIT_TYPE" val="[&quot;d&quot;]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简约通用模板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0_1*a*1"/>
  <p:tag name="KSO_WM_TEMPLATE_CATEGORY" val="custom"/>
  <p:tag name="KSO_WM_TEMPLATE_INDEX" val="20202680"/>
  <p:tag name="KSO_WM_UNIT_LAYERLEVEL" val="1"/>
  <p:tag name="KSO_WM_TAG_VERSION" val="1.0"/>
  <p:tag name="KSO_WM_BEAUTIFY_FLAG" val="#wm#"/>
  <p:tag name="KSO_WM_UNIT_ISNUMDGMTITL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541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17、18、19、20、21、24、26、27、2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ysClr val="windowText" lastClr="000000"/>
      </a:dk1>
      <a:lt1>
        <a:sysClr val="window" lastClr="FFFFFF"/>
      </a:lt1>
      <a:dk2>
        <a:srgbClr val="EEF1F6"/>
      </a:dk2>
      <a:lt2>
        <a:srgbClr val="FFFFFF"/>
      </a:lt2>
      <a:accent1>
        <a:srgbClr val="5E7A9C"/>
      </a:accent1>
      <a:accent2>
        <a:srgbClr val="648190"/>
      </a:accent2>
      <a:accent3>
        <a:srgbClr val="698883"/>
      </a:accent3>
      <a:accent4>
        <a:srgbClr val="6F8E77"/>
      </a:accent4>
      <a:accent5>
        <a:srgbClr val="74956A"/>
      </a:accent5>
      <a:accent6>
        <a:srgbClr val="7A9C5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1523</Words>
  <Application>Microsoft Office PowerPoint</Application>
  <PresentationFormat>宽屏</PresentationFormat>
  <Paragraphs>104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等线 Light</vt:lpstr>
      <vt:lpstr>微软雅黑</vt:lpstr>
      <vt:lpstr>微软雅黑 Light</vt:lpstr>
      <vt:lpstr>Arial</vt:lpstr>
      <vt:lpstr>Calibri</vt:lpstr>
      <vt:lpstr>Wingdings</vt:lpstr>
      <vt:lpstr>Office 主题​​</vt:lpstr>
      <vt:lpstr>3_Office 主题​​</vt:lpstr>
      <vt:lpstr> 上海麦士 &amp; 予芯智能   联合开发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小草</dc:creator>
  <cp:lastModifiedBy>王 蔚</cp:lastModifiedBy>
  <cp:revision>279</cp:revision>
  <dcterms:created xsi:type="dcterms:W3CDTF">2020-06-18T03:30:00Z</dcterms:created>
  <dcterms:modified xsi:type="dcterms:W3CDTF">2020-09-22T03:58:19Z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