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  <p:sldMasterId id="2147483683" r:id="rId4"/>
  </p:sldMasterIdLst>
  <p:notesMasterIdLst>
    <p:notesMasterId r:id="rId6"/>
  </p:notesMasterIdLst>
  <p:handoutMasterIdLst>
    <p:handoutMasterId r:id="rId20"/>
  </p:handoutMasterIdLst>
  <p:sldIdLst>
    <p:sldId id="1005" r:id="rId5"/>
    <p:sldId id="1269" r:id="rId7"/>
    <p:sldId id="1298" r:id="rId8"/>
    <p:sldId id="1271" r:id="rId9"/>
    <p:sldId id="1270" r:id="rId10"/>
    <p:sldId id="1265" r:id="rId11"/>
    <p:sldId id="1276" r:id="rId12"/>
    <p:sldId id="1274" r:id="rId13"/>
    <p:sldId id="1277" r:id="rId14"/>
    <p:sldId id="1278" r:id="rId15"/>
    <p:sldId id="1279" r:id="rId16"/>
    <p:sldId id="1280" r:id="rId17"/>
    <p:sldId id="1273" r:id="rId18"/>
    <p:sldId id="114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75" name="作者" initials="A" lastIdx="0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F03"/>
    <a:srgbClr val="FFFFFF"/>
    <a:srgbClr val="FFAB03"/>
    <a:srgbClr val="EC660E"/>
    <a:srgbClr val="ED7110"/>
    <a:srgbClr val="2C2E2E"/>
    <a:srgbClr val="FC3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6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E90291-D522-460D-A981-9056F4F85D87}" type="doc">
      <dgm:prSet loTypeId="urn:microsoft.com/office/officeart/2009/3/layout/RandomtoResult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B0A8B1F-4085-4675-96E5-A57FE0F75FF2}">
      <dgm:prSet phldrT="[文本]"/>
      <dgm:spPr/>
      <dgm:t>
        <a:bodyPr/>
        <a:lstStyle/>
        <a:p>
          <a:r>
            <a:rPr lang="zh-CN" altLang="en-US" dirty="0"/>
            <a:t>任务分析</a:t>
          </a:r>
        </a:p>
      </dgm:t>
    </dgm:pt>
    <dgm:pt modelId="{7B03D621-AADB-456C-A05F-E37B75E3DD1A}" cxnId="{0BF12ECD-E55C-435A-81B8-D1D384A3E1AB}" type="parTrans">
      <dgm:prSet/>
      <dgm:spPr/>
      <dgm:t>
        <a:bodyPr/>
        <a:lstStyle/>
        <a:p>
          <a:endParaRPr lang="zh-CN" altLang="en-US"/>
        </a:p>
      </dgm:t>
    </dgm:pt>
    <dgm:pt modelId="{FDFC0D9F-D60E-401A-A590-8DBCB4093A56}" cxnId="{0BF12ECD-E55C-435A-81B8-D1D384A3E1AB}" type="sibTrans">
      <dgm:prSet/>
      <dgm:spPr/>
      <dgm:t>
        <a:bodyPr/>
        <a:lstStyle/>
        <a:p>
          <a:endParaRPr lang="zh-CN" altLang="en-US"/>
        </a:p>
      </dgm:t>
    </dgm:pt>
    <dgm:pt modelId="{2D3D089B-08BE-4600-8501-BA8083AADFA8}">
      <dgm:prSet phldrT="[文本]"/>
      <dgm:spPr/>
      <dgm:t>
        <a:bodyPr/>
        <a:lstStyle/>
        <a:p>
          <a:r>
            <a:rPr lang="zh-CN" altLang="en-US" dirty="0"/>
            <a:t>任务拆解</a:t>
          </a:r>
        </a:p>
      </dgm:t>
    </dgm:pt>
    <dgm:pt modelId="{B7391260-D277-478B-B223-96322125E8C7}" cxnId="{FE3DF3BB-901B-47B8-BDEB-4DE1D229F419}" type="parTrans">
      <dgm:prSet/>
      <dgm:spPr/>
      <dgm:t>
        <a:bodyPr/>
        <a:lstStyle/>
        <a:p>
          <a:endParaRPr lang="zh-CN" altLang="en-US"/>
        </a:p>
      </dgm:t>
    </dgm:pt>
    <dgm:pt modelId="{7AAE621A-595C-4836-A7A7-0B8367AD456A}" cxnId="{FE3DF3BB-901B-47B8-BDEB-4DE1D229F419}" type="sibTrans">
      <dgm:prSet/>
      <dgm:spPr/>
      <dgm:t>
        <a:bodyPr/>
        <a:lstStyle/>
        <a:p>
          <a:endParaRPr lang="zh-CN" altLang="en-US"/>
        </a:p>
      </dgm:t>
    </dgm:pt>
    <dgm:pt modelId="{E9DD0050-F1FF-432B-973D-B113BB094A8B}">
      <dgm:prSet phldrT="[文本]"/>
      <dgm:spPr/>
      <dgm:t>
        <a:bodyPr/>
        <a:lstStyle/>
        <a:p>
          <a:r>
            <a:rPr lang="zh-CN" altLang="en-US" dirty="0"/>
            <a:t>分模块完成</a:t>
          </a:r>
        </a:p>
      </dgm:t>
    </dgm:pt>
    <dgm:pt modelId="{0378E917-B4DC-47C1-9C28-ECD349D4AB43}" cxnId="{06AA2265-7D11-4766-A0EA-7B9D34F45313}" type="parTrans">
      <dgm:prSet/>
      <dgm:spPr/>
      <dgm:t>
        <a:bodyPr/>
        <a:lstStyle/>
        <a:p>
          <a:endParaRPr lang="zh-CN" altLang="en-US"/>
        </a:p>
      </dgm:t>
    </dgm:pt>
    <dgm:pt modelId="{CD9B8880-80C2-4308-BD8A-881B6821BDE8}" cxnId="{06AA2265-7D11-4766-A0EA-7B9D34F45313}" type="sibTrans">
      <dgm:prSet/>
      <dgm:spPr/>
      <dgm:t>
        <a:bodyPr/>
        <a:lstStyle/>
        <a:p>
          <a:endParaRPr lang="zh-CN" altLang="en-US"/>
        </a:p>
      </dgm:t>
    </dgm:pt>
    <dgm:pt modelId="{0B1669BD-1067-4FA6-8707-2FEC24A92EDF}">
      <dgm:prSet phldrT="[文本]"/>
      <dgm:spPr/>
      <dgm:t>
        <a:bodyPr/>
        <a:lstStyle/>
        <a:p>
          <a:r>
            <a:rPr lang="zh-CN" altLang="en-US" dirty="0"/>
            <a:t>整体调试</a:t>
          </a:r>
        </a:p>
      </dgm:t>
    </dgm:pt>
    <dgm:pt modelId="{0FD28650-A9C8-4FF2-8D9C-7CC2F49EEC07}" cxnId="{3D5593DD-1A43-46DF-9AB6-FCFB260A672E}" type="parTrans">
      <dgm:prSet/>
      <dgm:spPr/>
      <dgm:t>
        <a:bodyPr/>
        <a:lstStyle/>
        <a:p>
          <a:endParaRPr lang="zh-CN" altLang="en-US"/>
        </a:p>
      </dgm:t>
    </dgm:pt>
    <dgm:pt modelId="{07F44638-6E74-477E-8C03-DD933C1047B9}" cxnId="{3D5593DD-1A43-46DF-9AB6-FCFB260A672E}" type="sibTrans">
      <dgm:prSet/>
      <dgm:spPr/>
      <dgm:t>
        <a:bodyPr/>
        <a:lstStyle/>
        <a:p>
          <a:endParaRPr lang="zh-CN" altLang="en-US"/>
        </a:p>
      </dgm:t>
    </dgm:pt>
    <dgm:pt modelId="{EC90B264-B871-40F5-9602-0755E5A3FF3E}">
      <dgm:prSet phldrT="[文本]"/>
      <dgm:spPr/>
      <dgm:t>
        <a:bodyPr/>
        <a:lstStyle/>
        <a:p>
          <a:r>
            <a:rPr lang="zh-CN" altLang="en-US" dirty="0"/>
            <a:t>明确硬件资源</a:t>
          </a:r>
        </a:p>
      </dgm:t>
    </dgm:pt>
    <dgm:pt modelId="{2877B0B6-2211-48AC-B739-9C63247531F0}" cxnId="{20E5EA20-613C-4090-B8B5-B08A5BD44C46}" type="parTrans">
      <dgm:prSet/>
      <dgm:spPr/>
      <dgm:t>
        <a:bodyPr/>
        <a:lstStyle/>
        <a:p>
          <a:endParaRPr lang="zh-CN" altLang="en-US"/>
        </a:p>
      </dgm:t>
    </dgm:pt>
    <dgm:pt modelId="{158594FE-1351-44F2-8A7A-EE3484EEEB95}" cxnId="{20E5EA20-613C-4090-B8B5-B08A5BD44C46}" type="sibTrans">
      <dgm:prSet/>
      <dgm:spPr/>
      <dgm:t>
        <a:bodyPr/>
        <a:lstStyle/>
        <a:p>
          <a:endParaRPr lang="zh-CN" altLang="en-US"/>
        </a:p>
      </dgm:t>
    </dgm:pt>
    <dgm:pt modelId="{9BE8D615-9F4F-42C7-9A31-6539B2A6AB07}">
      <dgm:prSet phldrT="[文本]"/>
      <dgm:spPr/>
      <dgm:t>
        <a:bodyPr/>
        <a:lstStyle/>
        <a:p>
          <a:r>
            <a:rPr lang="zh-CN" altLang="en-US" dirty="0"/>
            <a:t>明确软件资源</a:t>
          </a:r>
        </a:p>
      </dgm:t>
    </dgm:pt>
    <dgm:pt modelId="{23245526-E451-4519-96FC-5BCFCD402037}" cxnId="{F5D8C161-BF02-4840-BDC4-CBBDC81E559E}" type="parTrans">
      <dgm:prSet/>
      <dgm:spPr/>
      <dgm:t>
        <a:bodyPr/>
        <a:lstStyle/>
        <a:p>
          <a:endParaRPr lang="zh-CN" altLang="en-US"/>
        </a:p>
      </dgm:t>
    </dgm:pt>
    <dgm:pt modelId="{42DE8084-EEB5-4C72-BFBE-9C8846C17CA4}" cxnId="{F5D8C161-BF02-4840-BDC4-CBBDC81E559E}" type="sibTrans">
      <dgm:prSet/>
      <dgm:spPr/>
      <dgm:t>
        <a:bodyPr/>
        <a:lstStyle/>
        <a:p>
          <a:endParaRPr lang="zh-CN" altLang="en-US"/>
        </a:p>
      </dgm:t>
    </dgm:pt>
    <dgm:pt modelId="{6299915A-4AF5-40F8-960F-F3E05294F76D}">
      <dgm:prSet phldrT="[文本]"/>
      <dgm:spPr/>
      <dgm:t>
        <a:bodyPr/>
        <a:lstStyle/>
        <a:p>
          <a:r>
            <a:rPr lang="zh-CN" altLang="en-US" dirty="0"/>
            <a:t>明确提交结果</a:t>
          </a:r>
        </a:p>
      </dgm:t>
    </dgm:pt>
    <dgm:pt modelId="{0346DD5B-02E9-4ABD-B2D8-3938B3820D05}" cxnId="{164A1A35-C5F1-4B6C-BA6E-2AA1747009E1}" type="parTrans">
      <dgm:prSet/>
      <dgm:spPr/>
      <dgm:t>
        <a:bodyPr/>
        <a:lstStyle/>
        <a:p>
          <a:endParaRPr lang="zh-CN" altLang="en-US"/>
        </a:p>
      </dgm:t>
    </dgm:pt>
    <dgm:pt modelId="{787BB664-255A-4C44-90FE-828B5ADEA8F5}" cxnId="{164A1A35-C5F1-4B6C-BA6E-2AA1747009E1}" type="sibTrans">
      <dgm:prSet/>
      <dgm:spPr/>
      <dgm:t>
        <a:bodyPr/>
        <a:lstStyle/>
        <a:p>
          <a:endParaRPr lang="zh-CN" altLang="en-US"/>
        </a:p>
      </dgm:t>
    </dgm:pt>
    <dgm:pt modelId="{F84BD987-6CD3-47B4-8EDB-168FB629CB2C}">
      <dgm:prSet phldrT="[文本]"/>
      <dgm:spPr/>
      <dgm:t>
        <a:bodyPr/>
        <a:lstStyle/>
        <a:p>
          <a:r>
            <a:rPr lang="zh-CN" altLang="en-US" dirty="0"/>
            <a:t>硬件部分</a:t>
          </a:r>
        </a:p>
      </dgm:t>
    </dgm:pt>
    <dgm:pt modelId="{482195CA-B654-4C06-B988-CE0F32CCF3F6}" cxnId="{50DE8A1D-8FB2-4DC1-B6E8-9CD388B80206}" type="parTrans">
      <dgm:prSet/>
      <dgm:spPr/>
      <dgm:t>
        <a:bodyPr/>
        <a:lstStyle/>
        <a:p>
          <a:endParaRPr lang="zh-CN" altLang="en-US"/>
        </a:p>
      </dgm:t>
    </dgm:pt>
    <dgm:pt modelId="{9D83C07B-1AE6-4E7F-BC94-5FDA3B8280D3}" cxnId="{50DE8A1D-8FB2-4DC1-B6E8-9CD388B80206}" type="sibTrans">
      <dgm:prSet/>
      <dgm:spPr/>
      <dgm:t>
        <a:bodyPr/>
        <a:lstStyle/>
        <a:p>
          <a:endParaRPr lang="zh-CN" altLang="en-US"/>
        </a:p>
      </dgm:t>
    </dgm:pt>
    <dgm:pt modelId="{2CB47BCE-1ED7-46FE-9A1E-1B78C968C99D}">
      <dgm:prSet phldrT="[文本]"/>
      <dgm:spPr/>
      <dgm:t>
        <a:bodyPr/>
        <a:lstStyle/>
        <a:p>
          <a:r>
            <a:rPr lang="zh-CN" altLang="en-US" dirty="0"/>
            <a:t>软件部分</a:t>
          </a:r>
        </a:p>
      </dgm:t>
    </dgm:pt>
    <dgm:pt modelId="{2BC2531C-491A-42BA-B7B7-56C0A655ABFC}" cxnId="{3844D500-2F10-456F-9377-3D5D9ABABDA6}" type="parTrans">
      <dgm:prSet/>
      <dgm:spPr/>
      <dgm:t>
        <a:bodyPr/>
        <a:lstStyle/>
        <a:p>
          <a:endParaRPr lang="zh-CN" altLang="en-US"/>
        </a:p>
      </dgm:t>
    </dgm:pt>
    <dgm:pt modelId="{F27A607C-79CF-4053-A7EC-CD942A443020}" cxnId="{3844D500-2F10-456F-9377-3D5D9ABABDA6}" type="sibTrans">
      <dgm:prSet/>
      <dgm:spPr/>
      <dgm:t>
        <a:bodyPr/>
        <a:lstStyle/>
        <a:p>
          <a:endParaRPr lang="zh-CN" altLang="en-US"/>
        </a:p>
      </dgm:t>
    </dgm:pt>
    <dgm:pt modelId="{C8AB5FF0-EF45-4B99-B276-F68C0FBC05BB}">
      <dgm:prSet phldrT="[文本]"/>
      <dgm:spPr/>
      <dgm:t>
        <a:bodyPr/>
        <a:lstStyle/>
        <a:p>
          <a:r>
            <a:rPr lang="en-US" altLang="zh-CN" dirty="0"/>
            <a:t>ADC</a:t>
          </a:r>
          <a:endParaRPr lang="zh-CN" altLang="en-US" dirty="0"/>
        </a:p>
      </dgm:t>
    </dgm:pt>
    <dgm:pt modelId="{65365F5D-5E5C-4216-B8D7-1BD0CEDB8A68}" cxnId="{FE579086-8C2B-45F6-AF3D-E681A6742A8C}" type="parTrans">
      <dgm:prSet/>
      <dgm:spPr/>
      <dgm:t>
        <a:bodyPr/>
        <a:lstStyle/>
        <a:p>
          <a:endParaRPr lang="zh-CN" altLang="en-US"/>
        </a:p>
      </dgm:t>
    </dgm:pt>
    <dgm:pt modelId="{96C66A0A-14DC-4498-8A81-C0C62AF70E49}" cxnId="{FE579086-8C2B-45F6-AF3D-E681A6742A8C}" type="sibTrans">
      <dgm:prSet/>
      <dgm:spPr/>
      <dgm:t>
        <a:bodyPr/>
        <a:lstStyle/>
        <a:p>
          <a:endParaRPr lang="zh-CN" altLang="en-US"/>
        </a:p>
      </dgm:t>
    </dgm:pt>
    <dgm:pt modelId="{C9835A01-1643-4C38-BAB8-D57BEFCD2190}">
      <dgm:prSet phldrT="[文本]"/>
      <dgm:spPr/>
      <dgm:t>
        <a:bodyPr/>
        <a:lstStyle/>
        <a:p>
          <a:r>
            <a:rPr lang="zh-CN" altLang="en-US" dirty="0"/>
            <a:t>缓存</a:t>
          </a:r>
        </a:p>
      </dgm:t>
    </dgm:pt>
    <dgm:pt modelId="{2AB40625-2811-4D74-A0FB-154CFD160852}" cxnId="{8A25D052-1060-4B77-83D0-DAEE39A95722}" type="parTrans">
      <dgm:prSet/>
      <dgm:spPr/>
      <dgm:t>
        <a:bodyPr/>
        <a:lstStyle/>
        <a:p>
          <a:endParaRPr lang="zh-CN" altLang="en-US"/>
        </a:p>
      </dgm:t>
    </dgm:pt>
    <dgm:pt modelId="{520105D8-1840-41B9-8FD8-E869C323E569}" cxnId="{8A25D052-1060-4B77-83D0-DAEE39A95722}" type="sibTrans">
      <dgm:prSet/>
      <dgm:spPr/>
      <dgm:t>
        <a:bodyPr/>
        <a:lstStyle/>
        <a:p>
          <a:endParaRPr lang="zh-CN" altLang="en-US"/>
        </a:p>
      </dgm:t>
    </dgm:pt>
    <dgm:pt modelId="{E0B630AA-0EBA-41A9-91EA-BC291D4CF30D}">
      <dgm:prSet phldrT="[文本]"/>
      <dgm:spPr/>
      <dgm:t>
        <a:bodyPr/>
        <a:lstStyle/>
        <a:p>
          <a:r>
            <a:rPr lang="en-US" altLang="zh-CN" dirty="0"/>
            <a:t>FFT</a:t>
          </a:r>
          <a:endParaRPr lang="zh-CN" altLang="en-US" dirty="0"/>
        </a:p>
      </dgm:t>
    </dgm:pt>
    <dgm:pt modelId="{61388A06-FE0A-4AFA-8693-B6C6A7E02BA2}" cxnId="{8E7F19D7-9742-4BFD-9D4E-D4C26F4A5D8A}" type="parTrans">
      <dgm:prSet/>
      <dgm:spPr/>
      <dgm:t>
        <a:bodyPr/>
        <a:lstStyle/>
        <a:p>
          <a:endParaRPr lang="zh-CN" altLang="en-US"/>
        </a:p>
      </dgm:t>
    </dgm:pt>
    <dgm:pt modelId="{CE3B3211-37C0-4217-89B2-BF57AF9D0B09}" cxnId="{8E7F19D7-9742-4BFD-9D4E-D4C26F4A5D8A}" type="sibTrans">
      <dgm:prSet/>
      <dgm:spPr/>
      <dgm:t>
        <a:bodyPr/>
        <a:lstStyle/>
        <a:p>
          <a:endParaRPr lang="zh-CN" altLang="en-US"/>
        </a:p>
      </dgm:t>
    </dgm:pt>
    <dgm:pt modelId="{19839BEE-F191-47CB-BEDD-22E287B50040}">
      <dgm:prSet phldrT="[文本]"/>
      <dgm:spPr/>
      <dgm:t>
        <a:bodyPr/>
        <a:lstStyle/>
        <a:p>
          <a:r>
            <a:rPr lang="zh-CN" altLang="en-US" dirty="0"/>
            <a:t>数据输出</a:t>
          </a:r>
        </a:p>
      </dgm:t>
    </dgm:pt>
    <dgm:pt modelId="{C4EFE972-2865-4472-AE1C-EC61E15EA73F}" cxnId="{72A85552-DA10-4520-AF80-E9B75FCF60FB}" type="parTrans">
      <dgm:prSet/>
      <dgm:spPr/>
      <dgm:t>
        <a:bodyPr/>
        <a:lstStyle/>
        <a:p>
          <a:endParaRPr lang="zh-CN" altLang="en-US"/>
        </a:p>
      </dgm:t>
    </dgm:pt>
    <dgm:pt modelId="{1D3967B1-3D92-4DDA-ADBD-4546C31D37C9}" cxnId="{72A85552-DA10-4520-AF80-E9B75FCF60FB}" type="sibTrans">
      <dgm:prSet/>
      <dgm:spPr/>
      <dgm:t>
        <a:bodyPr/>
        <a:lstStyle/>
        <a:p>
          <a:endParaRPr lang="zh-CN" altLang="en-US"/>
        </a:p>
      </dgm:t>
    </dgm:pt>
    <dgm:pt modelId="{7779E679-7DB2-406F-B366-02DB2EDF86FE}" type="pres">
      <dgm:prSet presAssocID="{E6E90291-D522-460D-A981-9056F4F85D87}" presName="Name0" presStyleCnt="0">
        <dgm:presLayoutVars>
          <dgm:dir/>
          <dgm:animOne val="branch"/>
          <dgm:animLvl val="lvl"/>
        </dgm:presLayoutVars>
      </dgm:prSet>
      <dgm:spPr/>
    </dgm:pt>
    <dgm:pt modelId="{2321FABB-8370-42D3-A595-D288EEECADA3}" type="pres">
      <dgm:prSet presAssocID="{6B0A8B1F-4085-4675-96E5-A57FE0F75FF2}" presName="chaos" presStyleCnt="0"/>
      <dgm:spPr/>
    </dgm:pt>
    <dgm:pt modelId="{FD67979D-F789-4223-B866-269F0552F3DF}" type="pres">
      <dgm:prSet presAssocID="{6B0A8B1F-4085-4675-96E5-A57FE0F75FF2}" presName="parTx1" presStyleLbl="revTx" presStyleIdx="0" presStyleCnt="5"/>
      <dgm:spPr/>
    </dgm:pt>
    <dgm:pt modelId="{BF870CD0-43D3-46CF-A312-9C59FC952587}" type="pres">
      <dgm:prSet presAssocID="{6B0A8B1F-4085-4675-96E5-A57FE0F75FF2}" presName="desTx1" presStyleLbl="revTx" presStyleIdx="1" presStyleCnt="5" custScaleX="104340" custScaleY="118535">
        <dgm:presLayoutVars>
          <dgm:bulletEnabled val="1"/>
        </dgm:presLayoutVars>
      </dgm:prSet>
      <dgm:spPr/>
    </dgm:pt>
    <dgm:pt modelId="{DF5E9781-8D5C-451A-89D2-573DF95080CB}" type="pres">
      <dgm:prSet presAssocID="{6B0A8B1F-4085-4675-96E5-A57FE0F75FF2}" presName="c1" presStyleLbl="node1" presStyleIdx="0" presStyleCnt="19"/>
      <dgm:spPr/>
    </dgm:pt>
    <dgm:pt modelId="{8CFBA5E8-1A56-4CAB-A2C3-728D990C1784}" type="pres">
      <dgm:prSet presAssocID="{6B0A8B1F-4085-4675-96E5-A57FE0F75FF2}" presName="c2" presStyleLbl="node1" presStyleIdx="1" presStyleCnt="19"/>
      <dgm:spPr/>
    </dgm:pt>
    <dgm:pt modelId="{D333F48B-FED4-447B-AD99-C6B43979BBB7}" type="pres">
      <dgm:prSet presAssocID="{6B0A8B1F-4085-4675-96E5-A57FE0F75FF2}" presName="c3" presStyleLbl="node1" presStyleIdx="2" presStyleCnt="19"/>
      <dgm:spPr/>
    </dgm:pt>
    <dgm:pt modelId="{A9DC16D1-51BA-45A7-BDFC-C6348D8353FC}" type="pres">
      <dgm:prSet presAssocID="{6B0A8B1F-4085-4675-96E5-A57FE0F75FF2}" presName="c4" presStyleLbl="node1" presStyleIdx="3" presStyleCnt="19"/>
      <dgm:spPr/>
    </dgm:pt>
    <dgm:pt modelId="{848F0617-CAA6-4004-96C5-E20E9E5400CF}" type="pres">
      <dgm:prSet presAssocID="{6B0A8B1F-4085-4675-96E5-A57FE0F75FF2}" presName="c5" presStyleLbl="node1" presStyleIdx="4" presStyleCnt="19"/>
      <dgm:spPr/>
    </dgm:pt>
    <dgm:pt modelId="{6F4C64F1-9FCE-411C-A736-67B81CDE93A6}" type="pres">
      <dgm:prSet presAssocID="{6B0A8B1F-4085-4675-96E5-A57FE0F75FF2}" presName="c6" presStyleLbl="node1" presStyleIdx="5" presStyleCnt="19"/>
      <dgm:spPr/>
    </dgm:pt>
    <dgm:pt modelId="{963219FC-76D2-44A3-80AA-82C9AA31AFFA}" type="pres">
      <dgm:prSet presAssocID="{6B0A8B1F-4085-4675-96E5-A57FE0F75FF2}" presName="c7" presStyleLbl="node1" presStyleIdx="6" presStyleCnt="19"/>
      <dgm:spPr/>
    </dgm:pt>
    <dgm:pt modelId="{ED5DE6D8-4AC4-41AD-92CB-A6276A08CD43}" type="pres">
      <dgm:prSet presAssocID="{6B0A8B1F-4085-4675-96E5-A57FE0F75FF2}" presName="c8" presStyleLbl="node1" presStyleIdx="7" presStyleCnt="19"/>
      <dgm:spPr/>
    </dgm:pt>
    <dgm:pt modelId="{C5BFBC2B-594C-4A7B-B764-575E57B2F881}" type="pres">
      <dgm:prSet presAssocID="{6B0A8B1F-4085-4675-96E5-A57FE0F75FF2}" presName="c9" presStyleLbl="node1" presStyleIdx="8" presStyleCnt="19"/>
      <dgm:spPr/>
    </dgm:pt>
    <dgm:pt modelId="{040FE4E9-C80C-4860-BCF0-7E321885F231}" type="pres">
      <dgm:prSet presAssocID="{6B0A8B1F-4085-4675-96E5-A57FE0F75FF2}" presName="c10" presStyleLbl="node1" presStyleIdx="9" presStyleCnt="19"/>
      <dgm:spPr/>
    </dgm:pt>
    <dgm:pt modelId="{22BE3353-A2A0-4E47-9442-1FCAE650232D}" type="pres">
      <dgm:prSet presAssocID="{6B0A8B1F-4085-4675-96E5-A57FE0F75FF2}" presName="c11" presStyleLbl="node1" presStyleIdx="10" presStyleCnt="19"/>
      <dgm:spPr/>
    </dgm:pt>
    <dgm:pt modelId="{E98E4CBA-A4C1-4848-B871-2519D248B0EC}" type="pres">
      <dgm:prSet presAssocID="{6B0A8B1F-4085-4675-96E5-A57FE0F75FF2}" presName="c12" presStyleLbl="node1" presStyleIdx="11" presStyleCnt="19"/>
      <dgm:spPr/>
    </dgm:pt>
    <dgm:pt modelId="{997771BB-4327-408A-B173-8DB4F2084AA4}" type="pres">
      <dgm:prSet presAssocID="{6B0A8B1F-4085-4675-96E5-A57FE0F75FF2}" presName="c13" presStyleLbl="node1" presStyleIdx="12" presStyleCnt="19"/>
      <dgm:spPr/>
    </dgm:pt>
    <dgm:pt modelId="{219A398F-F4BF-492F-9FE7-CCDCF9FE74C4}" type="pres">
      <dgm:prSet presAssocID="{6B0A8B1F-4085-4675-96E5-A57FE0F75FF2}" presName="c14" presStyleLbl="node1" presStyleIdx="13" presStyleCnt="19"/>
      <dgm:spPr/>
    </dgm:pt>
    <dgm:pt modelId="{A7C95ECC-5B96-4627-A9E3-133799B2F635}" type="pres">
      <dgm:prSet presAssocID="{6B0A8B1F-4085-4675-96E5-A57FE0F75FF2}" presName="c15" presStyleLbl="node1" presStyleIdx="14" presStyleCnt="19"/>
      <dgm:spPr/>
    </dgm:pt>
    <dgm:pt modelId="{A868D8AB-CAA6-4451-896D-143D1CF8DC99}" type="pres">
      <dgm:prSet presAssocID="{6B0A8B1F-4085-4675-96E5-A57FE0F75FF2}" presName="c16" presStyleLbl="node1" presStyleIdx="15" presStyleCnt="19"/>
      <dgm:spPr/>
    </dgm:pt>
    <dgm:pt modelId="{6A374895-0851-4720-8616-5F44FD7A13D4}" type="pres">
      <dgm:prSet presAssocID="{6B0A8B1F-4085-4675-96E5-A57FE0F75FF2}" presName="c17" presStyleLbl="node1" presStyleIdx="16" presStyleCnt="19"/>
      <dgm:spPr/>
    </dgm:pt>
    <dgm:pt modelId="{09A2EE12-271B-4D27-9DD5-4F82C57700AE}" type="pres">
      <dgm:prSet presAssocID="{6B0A8B1F-4085-4675-96E5-A57FE0F75FF2}" presName="c18" presStyleLbl="node1" presStyleIdx="17" presStyleCnt="19"/>
      <dgm:spPr/>
    </dgm:pt>
    <dgm:pt modelId="{B72ABA53-454C-4CC4-A4F4-77843076F87B}" type="pres">
      <dgm:prSet presAssocID="{FDFC0D9F-D60E-401A-A590-8DBCB4093A56}" presName="chevronComposite1" presStyleCnt="0"/>
      <dgm:spPr/>
    </dgm:pt>
    <dgm:pt modelId="{CF312459-F206-424D-A673-DBD35D35A4CE}" type="pres">
      <dgm:prSet presAssocID="{FDFC0D9F-D60E-401A-A590-8DBCB4093A56}" presName="chevron1" presStyleLbl="sibTrans2D1" presStyleIdx="0" presStyleCnt="3"/>
      <dgm:spPr/>
    </dgm:pt>
    <dgm:pt modelId="{868B04CE-9CB3-4BB3-9CC4-1E18F2D72F78}" type="pres">
      <dgm:prSet presAssocID="{FDFC0D9F-D60E-401A-A590-8DBCB4093A56}" presName="spChevron1" presStyleCnt="0"/>
      <dgm:spPr/>
    </dgm:pt>
    <dgm:pt modelId="{5312F5F0-F1ED-46BC-BF6E-BA44EC7EF63F}" type="pres">
      <dgm:prSet presAssocID="{2D3D089B-08BE-4600-8501-BA8083AADFA8}" presName="middle" presStyleCnt="0"/>
      <dgm:spPr/>
    </dgm:pt>
    <dgm:pt modelId="{DBA3638F-164D-44C4-BCFA-DF7B496064B7}" type="pres">
      <dgm:prSet presAssocID="{2D3D089B-08BE-4600-8501-BA8083AADFA8}" presName="parTxMid" presStyleLbl="revTx" presStyleIdx="2" presStyleCnt="5"/>
      <dgm:spPr/>
    </dgm:pt>
    <dgm:pt modelId="{2AE4C140-2135-4031-84AE-5C73B05F33E6}" type="pres">
      <dgm:prSet presAssocID="{2D3D089B-08BE-4600-8501-BA8083AADFA8}" presName="desTxMid" presStyleLbl="revTx" presStyleIdx="3" presStyleCnt="5" custScaleX="116121" custScaleY="151461">
        <dgm:presLayoutVars>
          <dgm:bulletEnabled val="1"/>
        </dgm:presLayoutVars>
      </dgm:prSet>
      <dgm:spPr/>
    </dgm:pt>
    <dgm:pt modelId="{4F1B63CF-A568-4C20-A6F6-93B4D7EACFE4}" type="pres">
      <dgm:prSet presAssocID="{2D3D089B-08BE-4600-8501-BA8083AADFA8}" presName="spMid" presStyleCnt="0"/>
      <dgm:spPr/>
    </dgm:pt>
    <dgm:pt modelId="{8C1D42EE-4841-4175-BC76-41F0231F0A32}" type="pres">
      <dgm:prSet presAssocID="{7AAE621A-595C-4836-A7A7-0B8367AD456A}" presName="chevronComposite1" presStyleCnt="0"/>
      <dgm:spPr/>
    </dgm:pt>
    <dgm:pt modelId="{B3275497-1D91-4F1A-ACA0-BF8CA56CC66D}" type="pres">
      <dgm:prSet presAssocID="{7AAE621A-595C-4836-A7A7-0B8367AD456A}" presName="chevron1" presStyleLbl="sibTrans2D1" presStyleIdx="1" presStyleCnt="3"/>
      <dgm:spPr/>
    </dgm:pt>
    <dgm:pt modelId="{2F6451BC-3CA8-4EFC-B4DB-63B7C76AAD8F}" type="pres">
      <dgm:prSet presAssocID="{7AAE621A-595C-4836-A7A7-0B8367AD456A}" presName="spChevron1" presStyleCnt="0"/>
      <dgm:spPr/>
    </dgm:pt>
    <dgm:pt modelId="{15A18833-FA14-41A3-85D2-CD673F6D9047}" type="pres">
      <dgm:prSet presAssocID="{E9DD0050-F1FF-432B-973D-B113BB094A8B}" presName="middle" presStyleCnt="0"/>
      <dgm:spPr/>
    </dgm:pt>
    <dgm:pt modelId="{EA76C574-BF0C-4A06-B738-AD578A107402}" type="pres">
      <dgm:prSet presAssocID="{E9DD0050-F1FF-432B-973D-B113BB094A8B}" presName="parTxMid" presStyleLbl="revTx" presStyleIdx="4" presStyleCnt="5"/>
      <dgm:spPr/>
    </dgm:pt>
    <dgm:pt modelId="{1A6A2A11-E783-455C-928D-1B4467AD8972}" type="pres">
      <dgm:prSet presAssocID="{E9DD0050-F1FF-432B-973D-B113BB094A8B}" presName="spMid" presStyleCnt="0"/>
      <dgm:spPr/>
    </dgm:pt>
    <dgm:pt modelId="{8B9D1404-FA65-4B75-B4BC-082D882E9A38}" type="pres">
      <dgm:prSet presAssocID="{CD9B8880-80C2-4308-BD8A-881B6821BDE8}" presName="chevronComposite1" presStyleCnt="0"/>
      <dgm:spPr/>
    </dgm:pt>
    <dgm:pt modelId="{EC10275D-DD22-4D6A-B53B-0FFE24524CE5}" type="pres">
      <dgm:prSet presAssocID="{CD9B8880-80C2-4308-BD8A-881B6821BDE8}" presName="chevron1" presStyleLbl="sibTrans2D1" presStyleIdx="2" presStyleCnt="3"/>
      <dgm:spPr/>
    </dgm:pt>
    <dgm:pt modelId="{1A5B6C23-2EBD-4137-B011-00A7A91B5B16}" type="pres">
      <dgm:prSet presAssocID="{CD9B8880-80C2-4308-BD8A-881B6821BDE8}" presName="spChevron1" presStyleCnt="0"/>
      <dgm:spPr/>
    </dgm:pt>
    <dgm:pt modelId="{313EAAAB-E079-4E09-9B15-DB3283C17F36}" type="pres">
      <dgm:prSet presAssocID="{0B1669BD-1067-4FA6-8707-2FEC24A92EDF}" presName="last" presStyleCnt="0"/>
      <dgm:spPr/>
    </dgm:pt>
    <dgm:pt modelId="{6BF309B0-4DD5-4359-8188-DA5FB5D42F10}" type="pres">
      <dgm:prSet presAssocID="{0B1669BD-1067-4FA6-8707-2FEC24A92EDF}" presName="circleTx" presStyleLbl="node1" presStyleIdx="18" presStyleCnt="19"/>
      <dgm:spPr/>
    </dgm:pt>
    <dgm:pt modelId="{4A342E13-ACD3-4E92-8985-162C9642CC87}" type="pres">
      <dgm:prSet presAssocID="{0B1669BD-1067-4FA6-8707-2FEC24A92EDF}" presName="spN" presStyleCnt="0"/>
      <dgm:spPr/>
    </dgm:pt>
  </dgm:ptLst>
  <dgm:cxnLst>
    <dgm:cxn modelId="{3844D500-2F10-456F-9377-3D5D9ABABDA6}" srcId="{2D3D089B-08BE-4600-8501-BA8083AADFA8}" destId="{2CB47BCE-1ED7-46FE-9A1E-1B78C968C99D}" srcOrd="1" destOrd="0" parTransId="{2BC2531C-491A-42BA-B7B7-56C0A655ABFC}" sibTransId="{F27A607C-79CF-4053-A7EC-CD942A443020}"/>
    <dgm:cxn modelId="{50DE8A1D-8FB2-4DC1-B6E8-9CD388B80206}" srcId="{2D3D089B-08BE-4600-8501-BA8083AADFA8}" destId="{F84BD987-6CD3-47B4-8EDB-168FB629CB2C}" srcOrd="0" destOrd="0" parTransId="{482195CA-B654-4C06-B988-CE0F32CCF3F6}" sibTransId="{9D83C07B-1AE6-4E7F-BC94-5FDA3B8280D3}"/>
    <dgm:cxn modelId="{20E5EA20-613C-4090-B8B5-B08A5BD44C46}" srcId="{6B0A8B1F-4085-4675-96E5-A57FE0F75FF2}" destId="{EC90B264-B871-40F5-9602-0755E5A3FF3E}" srcOrd="0" destOrd="0" parTransId="{2877B0B6-2211-48AC-B739-9C63247531F0}" sibTransId="{158594FE-1351-44F2-8A7A-EE3484EEEB95}"/>
    <dgm:cxn modelId="{164A1A35-C5F1-4B6C-BA6E-2AA1747009E1}" srcId="{6B0A8B1F-4085-4675-96E5-A57FE0F75FF2}" destId="{6299915A-4AF5-40F8-960F-F3E05294F76D}" srcOrd="2" destOrd="0" parTransId="{0346DD5B-02E9-4ABD-B2D8-3938B3820D05}" sibTransId="{787BB664-255A-4C44-90FE-828B5ADEA8F5}"/>
    <dgm:cxn modelId="{3ECA9036-3B61-4E8B-AD18-17986BBA8022}" type="presOf" srcId="{0B1669BD-1067-4FA6-8707-2FEC24A92EDF}" destId="{6BF309B0-4DD5-4359-8188-DA5FB5D42F10}" srcOrd="0" destOrd="0" presId="urn:microsoft.com/office/officeart/2009/3/layout/RandomtoResultProcess"/>
    <dgm:cxn modelId="{6F18F25B-7F30-49BF-962D-EDFE04D90985}" type="presOf" srcId="{C8AB5FF0-EF45-4B99-B276-F68C0FBC05BB}" destId="{2AE4C140-2135-4031-84AE-5C73B05F33E6}" srcOrd="0" destOrd="2" presId="urn:microsoft.com/office/officeart/2009/3/layout/RandomtoResultProcess"/>
    <dgm:cxn modelId="{0340845F-6CA0-4443-A3EF-D998A027C121}" type="presOf" srcId="{E0B630AA-0EBA-41A9-91EA-BC291D4CF30D}" destId="{2AE4C140-2135-4031-84AE-5C73B05F33E6}" srcOrd="0" destOrd="4" presId="urn:microsoft.com/office/officeart/2009/3/layout/RandomtoResultProcess"/>
    <dgm:cxn modelId="{F5D8C161-BF02-4840-BDC4-CBBDC81E559E}" srcId="{6B0A8B1F-4085-4675-96E5-A57FE0F75FF2}" destId="{9BE8D615-9F4F-42C7-9A31-6539B2A6AB07}" srcOrd="1" destOrd="0" parTransId="{23245526-E451-4519-96FC-5BCFCD402037}" sibTransId="{42DE8084-EEB5-4C72-BFBE-9C8846C17CA4}"/>
    <dgm:cxn modelId="{06AA2265-7D11-4766-A0EA-7B9D34F45313}" srcId="{E6E90291-D522-460D-A981-9056F4F85D87}" destId="{E9DD0050-F1FF-432B-973D-B113BB094A8B}" srcOrd="2" destOrd="0" parTransId="{0378E917-B4DC-47C1-9C28-ECD349D4AB43}" sibTransId="{CD9B8880-80C2-4308-BD8A-881B6821BDE8}"/>
    <dgm:cxn modelId="{5DC66F4A-85DD-40A4-8049-F03861B5ACE2}" type="presOf" srcId="{EC90B264-B871-40F5-9602-0755E5A3FF3E}" destId="{BF870CD0-43D3-46CF-A312-9C59FC952587}" srcOrd="0" destOrd="0" presId="urn:microsoft.com/office/officeart/2009/3/layout/RandomtoResultProcess"/>
    <dgm:cxn modelId="{72A85552-DA10-4520-AF80-E9B75FCF60FB}" srcId="{2CB47BCE-1ED7-46FE-9A1E-1B78C968C99D}" destId="{19839BEE-F191-47CB-BEDD-22E287B50040}" srcOrd="3" destOrd="0" parTransId="{C4EFE972-2865-4472-AE1C-EC61E15EA73F}" sibTransId="{1D3967B1-3D92-4DDA-ADBD-4546C31D37C9}"/>
    <dgm:cxn modelId="{8A25D052-1060-4B77-83D0-DAEE39A95722}" srcId="{2CB47BCE-1ED7-46FE-9A1E-1B78C968C99D}" destId="{C9835A01-1643-4C38-BAB8-D57BEFCD2190}" srcOrd="1" destOrd="0" parTransId="{2AB40625-2811-4D74-A0FB-154CFD160852}" sibTransId="{520105D8-1840-41B9-8FD8-E869C323E569}"/>
    <dgm:cxn modelId="{3A23FC72-9246-4F8C-9EB7-836454468B86}" type="presOf" srcId="{E6E90291-D522-460D-A981-9056F4F85D87}" destId="{7779E679-7DB2-406F-B366-02DB2EDF86FE}" srcOrd="0" destOrd="0" presId="urn:microsoft.com/office/officeart/2009/3/layout/RandomtoResultProcess"/>
    <dgm:cxn modelId="{B4BA1F73-D6E0-4092-9951-6A2D8AE5DA5B}" type="presOf" srcId="{C9835A01-1643-4C38-BAB8-D57BEFCD2190}" destId="{2AE4C140-2135-4031-84AE-5C73B05F33E6}" srcOrd="0" destOrd="3" presId="urn:microsoft.com/office/officeart/2009/3/layout/RandomtoResultProcess"/>
    <dgm:cxn modelId="{8470707B-E839-4ACE-892F-66EEB012506B}" type="presOf" srcId="{2CB47BCE-1ED7-46FE-9A1E-1B78C968C99D}" destId="{2AE4C140-2135-4031-84AE-5C73B05F33E6}" srcOrd="0" destOrd="1" presId="urn:microsoft.com/office/officeart/2009/3/layout/RandomtoResultProcess"/>
    <dgm:cxn modelId="{B711237D-FC90-42C9-87E5-9B95FB90C294}" type="presOf" srcId="{6B0A8B1F-4085-4675-96E5-A57FE0F75FF2}" destId="{FD67979D-F789-4223-B866-269F0552F3DF}" srcOrd="0" destOrd="0" presId="urn:microsoft.com/office/officeart/2009/3/layout/RandomtoResultProcess"/>
    <dgm:cxn modelId="{FE579086-8C2B-45F6-AF3D-E681A6742A8C}" srcId="{2CB47BCE-1ED7-46FE-9A1E-1B78C968C99D}" destId="{C8AB5FF0-EF45-4B99-B276-F68C0FBC05BB}" srcOrd="0" destOrd="0" parTransId="{65365F5D-5E5C-4216-B8D7-1BD0CEDB8A68}" sibTransId="{96C66A0A-14DC-4498-8A81-C0C62AF70E49}"/>
    <dgm:cxn modelId="{49B5079B-6BF1-430A-AFEE-8BC555AE563E}" type="presOf" srcId="{6299915A-4AF5-40F8-960F-F3E05294F76D}" destId="{BF870CD0-43D3-46CF-A312-9C59FC952587}" srcOrd="0" destOrd="2" presId="urn:microsoft.com/office/officeart/2009/3/layout/RandomtoResultProcess"/>
    <dgm:cxn modelId="{F215999E-912B-4F1F-B1E5-0145EB37CD13}" type="presOf" srcId="{E9DD0050-F1FF-432B-973D-B113BB094A8B}" destId="{EA76C574-BF0C-4A06-B738-AD578A107402}" srcOrd="0" destOrd="0" presId="urn:microsoft.com/office/officeart/2009/3/layout/RandomtoResultProcess"/>
    <dgm:cxn modelId="{C248B5A0-E795-4F7A-979C-BBCF3B088779}" type="presOf" srcId="{9BE8D615-9F4F-42C7-9A31-6539B2A6AB07}" destId="{BF870CD0-43D3-46CF-A312-9C59FC952587}" srcOrd="0" destOrd="1" presId="urn:microsoft.com/office/officeart/2009/3/layout/RandomtoResultProcess"/>
    <dgm:cxn modelId="{FE3DF3BB-901B-47B8-BDEB-4DE1D229F419}" srcId="{E6E90291-D522-460D-A981-9056F4F85D87}" destId="{2D3D089B-08BE-4600-8501-BA8083AADFA8}" srcOrd="1" destOrd="0" parTransId="{B7391260-D277-478B-B223-96322125E8C7}" sibTransId="{7AAE621A-595C-4836-A7A7-0B8367AD456A}"/>
    <dgm:cxn modelId="{4AFB20CA-177C-4B70-B86E-6911E83F8AF2}" type="presOf" srcId="{19839BEE-F191-47CB-BEDD-22E287B50040}" destId="{2AE4C140-2135-4031-84AE-5C73B05F33E6}" srcOrd="0" destOrd="5" presId="urn:microsoft.com/office/officeart/2009/3/layout/RandomtoResultProcess"/>
    <dgm:cxn modelId="{0BF12ECD-E55C-435A-81B8-D1D384A3E1AB}" srcId="{E6E90291-D522-460D-A981-9056F4F85D87}" destId="{6B0A8B1F-4085-4675-96E5-A57FE0F75FF2}" srcOrd="0" destOrd="0" parTransId="{7B03D621-AADB-456C-A05F-E37B75E3DD1A}" sibTransId="{FDFC0D9F-D60E-401A-A590-8DBCB4093A56}"/>
    <dgm:cxn modelId="{0C77D4CF-854C-415E-ACDE-0F863C1391BC}" type="presOf" srcId="{F84BD987-6CD3-47B4-8EDB-168FB629CB2C}" destId="{2AE4C140-2135-4031-84AE-5C73B05F33E6}" srcOrd="0" destOrd="0" presId="urn:microsoft.com/office/officeart/2009/3/layout/RandomtoResultProcess"/>
    <dgm:cxn modelId="{8E7F19D7-9742-4BFD-9D4E-D4C26F4A5D8A}" srcId="{2CB47BCE-1ED7-46FE-9A1E-1B78C968C99D}" destId="{E0B630AA-0EBA-41A9-91EA-BC291D4CF30D}" srcOrd="2" destOrd="0" parTransId="{61388A06-FE0A-4AFA-8693-B6C6A7E02BA2}" sibTransId="{CE3B3211-37C0-4217-89B2-BF57AF9D0B09}"/>
    <dgm:cxn modelId="{3D5593DD-1A43-46DF-9AB6-FCFB260A672E}" srcId="{E6E90291-D522-460D-A981-9056F4F85D87}" destId="{0B1669BD-1067-4FA6-8707-2FEC24A92EDF}" srcOrd="3" destOrd="0" parTransId="{0FD28650-A9C8-4FF2-8D9C-7CC2F49EEC07}" sibTransId="{07F44638-6E74-477E-8C03-DD933C1047B9}"/>
    <dgm:cxn modelId="{5312C8E2-F980-40F1-A48B-E28B6B5961E8}" type="presOf" srcId="{2D3D089B-08BE-4600-8501-BA8083AADFA8}" destId="{DBA3638F-164D-44C4-BCFA-DF7B496064B7}" srcOrd="0" destOrd="0" presId="urn:microsoft.com/office/officeart/2009/3/layout/RandomtoResultProcess"/>
    <dgm:cxn modelId="{EA441F20-BF84-4DE6-8A7B-3815EC7A0017}" type="presParOf" srcId="{7779E679-7DB2-406F-B366-02DB2EDF86FE}" destId="{2321FABB-8370-42D3-A595-D288EEECADA3}" srcOrd="0" destOrd="0" presId="urn:microsoft.com/office/officeart/2009/3/layout/RandomtoResultProcess"/>
    <dgm:cxn modelId="{E7D5E494-9852-4953-804F-5DF5B713DAF6}" type="presParOf" srcId="{2321FABB-8370-42D3-A595-D288EEECADA3}" destId="{FD67979D-F789-4223-B866-269F0552F3DF}" srcOrd="0" destOrd="0" presId="urn:microsoft.com/office/officeart/2009/3/layout/RandomtoResultProcess"/>
    <dgm:cxn modelId="{53224A27-49EB-4321-9C9D-4B9C469E4E32}" type="presParOf" srcId="{2321FABB-8370-42D3-A595-D288EEECADA3}" destId="{BF870CD0-43D3-46CF-A312-9C59FC952587}" srcOrd="1" destOrd="0" presId="urn:microsoft.com/office/officeart/2009/3/layout/RandomtoResultProcess"/>
    <dgm:cxn modelId="{CA48D2A2-3A68-4C05-9981-3AD3D745B784}" type="presParOf" srcId="{2321FABB-8370-42D3-A595-D288EEECADA3}" destId="{DF5E9781-8D5C-451A-89D2-573DF95080CB}" srcOrd="2" destOrd="0" presId="urn:microsoft.com/office/officeart/2009/3/layout/RandomtoResultProcess"/>
    <dgm:cxn modelId="{1E8A4991-E4DA-4E8E-9485-65A436DA9256}" type="presParOf" srcId="{2321FABB-8370-42D3-A595-D288EEECADA3}" destId="{8CFBA5E8-1A56-4CAB-A2C3-728D990C1784}" srcOrd="3" destOrd="0" presId="urn:microsoft.com/office/officeart/2009/3/layout/RandomtoResultProcess"/>
    <dgm:cxn modelId="{440FEB4A-2368-48DE-834A-8792F52CAA2A}" type="presParOf" srcId="{2321FABB-8370-42D3-A595-D288EEECADA3}" destId="{D333F48B-FED4-447B-AD99-C6B43979BBB7}" srcOrd="4" destOrd="0" presId="urn:microsoft.com/office/officeart/2009/3/layout/RandomtoResultProcess"/>
    <dgm:cxn modelId="{04B29328-B12F-4479-9C7B-9AD1C3A00CFE}" type="presParOf" srcId="{2321FABB-8370-42D3-A595-D288EEECADA3}" destId="{A9DC16D1-51BA-45A7-BDFC-C6348D8353FC}" srcOrd="5" destOrd="0" presId="urn:microsoft.com/office/officeart/2009/3/layout/RandomtoResultProcess"/>
    <dgm:cxn modelId="{CC706D7C-D4EB-4D3C-A43F-A8B6F8A6AE5D}" type="presParOf" srcId="{2321FABB-8370-42D3-A595-D288EEECADA3}" destId="{848F0617-CAA6-4004-96C5-E20E9E5400CF}" srcOrd="6" destOrd="0" presId="urn:microsoft.com/office/officeart/2009/3/layout/RandomtoResultProcess"/>
    <dgm:cxn modelId="{4E0497D2-B057-4227-B8AE-22BA0E1FDE85}" type="presParOf" srcId="{2321FABB-8370-42D3-A595-D288EEECADA3}" destId="{6F4C64F1-9FCE-411C-A736-67B81CDE93A6}" srcOrd="7" destOrd="0" presId="urn:microsoft.com/office/officeart/2009/3/layout/RandomtoResultProcess"/>
    <dgm:cxn modelId="{851DE9B7-5059-47A0-BAC4-1FF37A818EF2}" type="presParOf" srcId="{2321FABB-8370-42D3-A595-D288EEECADA3}" destId="{963219FC-76D2-44A3-80AA-82C9AA31AFFA}" srcOrd="8" destOrd="0" presId="urn:microsoft.com/office/officeart/2009/3/layout/RandomtoResultProcess"/>
    <dgm:cxn modelId="{70B46FC4-541F-49B2-8820-8E27B74EF572}" type="presParOf" srcId="{2321FABB-8370-42D3-A595-D288EEECADA3}" destId="{ED5DE6D8-4AC4-41AD-92CB-A6276A08CD43}" srcOrd="9" destOrd="0" presId="urn:microsoft.com/office/officeart/2009/3/layout/RandomtoResultProcess"/>
    <dgm:cxn modelId="{832D68D3-1815-439A-9ED9-3EFEC48ED3FC}" type="presParOf" srcId="{2321FABB-8370-42D3-A595-D288EEECADA3}" destId="{C5BFBC2B-594C-4A7B-B764-575E57B2F881}" srcOrd="10" destOrd="0" presId="urn:microsoft.com/office/officeart/2009/3/layout/RandomtoResultProcess"/>
    <dgm:cxn modelId="{B50CDDA1-A36A-422F-BE7B-1D269FEE2BE8}" type="presParOf" srcId="{2321FABB-8370-42D3-A595-D288EEECADA3}" destId="{040FE4E9-C80C-4860-BCF0-7E321885F231}" srcOrd="11" destOrd="0" presId="urn:microsoft.com/office/officeart/2009/3/layout/RandomtoResultProcess"/>
    <dgm:cxn modelId="{860C6379-EC09-441F-9AEC-90E680EB2B6B}" type="presParOf" srcId="{2321FABB-8370-42D3-A595-D288EEECADA3}" destId="{22BE3353-A2A0-4E47-9442-1FCAE650232D}" srcOrd="12" destOrd="0" presId="urn:microsoft.com/office/officeart/2009/3/layout/RandomtoResultProcess"/>
    <dgm:cxn modelId="{0480BFCC-3E1D-4BE8-B6DD-1835A9D67104}" type="presParOf" srcId="{2321FABB-8370-42D3-A595-D288EEECADA3}" destId="{E98E4CBA-A4C1-4848-B871-2519D248B0EC}" srcOrd="13" destOrd="0" presId="urn:microsoft.com/office/officeart/2009/3/layout/RandomtoResultProcess"/>
    <dgm:cxn modelId="{98351D03-B2DF-4385-905C-E047ACEE6A61}" type="presParOf" srcId="{2321FABB-8370-42D3-A595-D288EEECADA3}" destId="{997771BB-4327-408A-B173-8DB4F2084AA4}" srcOrd="14" destOrd="0" presId="urn:microsoft.com/office/officeart/2009/3/layout/RandomtoResultProcess"/>
    <dgm:cxn modelId="{44984C01-212D-469C-BCA3-BAEEC379EE8C}" type="presParOf" srcId="{2321FABB-8370-42D3-A595-D288EEECADA3}" destId="{219A398F-F4BF-492F-9FE7-CCDCF9FE74C4}" srcOrd="15" destOrd="0" presId="urn:microsoft.com/office/officeart/2009/3/layout/RandomtoResultProcess"/>
    <dgm:cxn modelId="{8979B1D6-5E3C-4E95-BE61-953BA9830395}" type="presParOf" srcId="{2321FABB-8370-42D3-A595-D288EEECADA3}" destId="{A7C95ECC-5B96-4627-A9E3-133799B2F635}" srcOrd="16" destOrd="0" presId="urn:microsoft.com/office/officeart/2009/3/layout/RandomtoResultProcess"/>
    <dgm:cxn modelId="{44EDDB58-9513-4250-8110-695E827A0FC3}" type="presParOf" srcId="{2321FABB-8370-42D3-A595-D288EEECADA3}" destId="{A868D8AB-CAA6-4451-896D-143D1CF8DC99}" srcOrd="17" destOrd="0" presId="urn:microsoft.com/office/officeart/2009/3/layout/RandomtoResultProcess"/>
    <dgm:cxn modelId="{C4DCED29-DE2D-4E12-84BA-29DD7158049F}" type="presParOf" srcId="{2321FABB-8370-42D3-A595-D288EEECADA3}" destId="{6A374895-0851-4720-8616-5F44FD7A13D4}" srcOrd="18" destOrd="0" presId="urn:microsoft.com/office/officeart/2009/3/layout/RandomtoResultProcess"/>
    <dgm:cxn modelId="{48FCEE99-24A1-4B14-9956-78CE0A104C3E}" type="presParOf" srcId="{2321FABB-8370-42D3-A595-D288EEECADA3}" destId="{09A2EE12-271B-4D27-9DD5-4F82C57700AE}" srcOrd="19" destOrd="0" presId="urn:microsoft.com/office/officeart/2009/3/layout/RandomtoResultProcess"/>
    <dgm:cxn modelId="{6EA1AFBD-E7AC-4F50-AF51-D833865AC747}" type="presParOf" srcId="{7779E679-7DB2-406F-B366-02DB2EDF86FE}" destId="{B72ABA53-454C-4CC4-A4F4-77843076F87B}" srcOrd="1" destOrd="0" presId="urn:microsoft.com/office/officeart/2009/3/layout/RandomtoResultProcess"/>
    <dgm:cxn modelId="{B48ADB87-97CA-4597-B297-C8FD741E022C}" type="presParOf" srcId="{B72ABA53-454C-4CC4-A4F4-77843076F87B}" destId="{CF312459-F206-424D-A673-DBD35D35A4CE}" srcOrd="0" destOrd="0" presId="urn:microsoft.com/office/officeart/2009/3/layout/RandomtoResultProcess"/>
    <dgm:cxn modelId="{7DA7B6DB-62B0-44DD-A13C-926E08F47B46}" type="presParOf" srcId="{B72ABA53-454C-4CC4-A4F4-77843076F87B}" destId="{868B04CE-9CB3-4BB3-9CC4-1E18F2D72F78}" srcOrd="1" destOrd="0" presId="urn:microsoft.com/office/officeart/2009/3/layout/RandomtoResultProcess"/>
    <dgm:cxn modelId="{57EFE8C4-91E9-481E-8B27-52811220F3E5}" type="presParOf" srcId="{7779E679-7DB2-406F-B366-02DB2EDF86FE}" destId="{5312F5F0-F1ED-46BC-BF6E-BA44EC7EF63F}" srcOrd="2" destOrd="0" presId="urn:microsoft.com/office/officeart/2009/3/layout/RandomtoResultProcess"/>
    <dgm:cxn modelId="{54B3A596-879A-4C2D-A16A-0C19F77EAE09}" type="presParOf" srcId="{5312F5F0-F1ED-46BC-BF6E-BA44EC7EF63F}" destId="{DBA3638F-164D-44C4-BCFA-DF7B496064B7}" srcOrd="0" destOrd="0" presId="urn:microsoft.com/office/officeart/2009/3/layout/RandomtoResultProcess"/>
    <dgm:cxn modelId="{373E0AB7-5CF6-44DF-BF4E-F5F6C4FE3CA0}" type="presParOf" srcId="{5312F5F0-F1ED-46BC-BF6E-BA44EC7EF63F}" destId="{2AE4C140-2135-4031-84AE-5C73B05F33E6}" srcOrd="1" destOrd="0" presId="urn:microsoft.com/office/officeart/2009/3/layout/RandomtoResultProcess"/>
    <dgm:cxn modelId="{69E08F32-E5D0-4A94-853A-8CCFED69A55C}" type="presParOf" srcId="{5312F5F0-F1ED-46BC-BF6E-BA44EC7EF63F}" destId="{4F1B63CF-A568-4C20-A6F6-93B4D7EACFE4}" srcOrd="2" destOrd="0" presId="urn:microsoft.com/office/officeart/2009/3/layout/RandomtoResultProcess"/>
    <dgm:cxn modelId="{ED348968-8AC1-4DF7-8E15-E88B6628A36D}" type="presParOf" srcId="{7779E679-7DB2-406F-B366-02DB2EDF86FE}" destId="{8C1D42EE-4841-4175-BC76-41F0231F0A32}" srcOrd="3" destOrd="0" presId="urn:microsoft.com/office/officeart/2009/3/layout/RandomtoResultProcess"/>
    <dgm:cxn modelId="{01CAA97D-EFC2-4CAA-BAE4-E8FB9F913361}" type="presParOf" srcId="{8C1D42EE-4841-4175-BC76-41F0231F0A32}" destId="{B3275497-1D91-4F1A-ACA0-BF8CA56CC66D}" srcOrd="0" destOrd="0" presId="urn:microsoft.com/office/officeart/2009/3/layout/RandomtoResultProcess"/>
    <dgm:cxn modelId="{44CA2976-D9F3-4BAA-B6FF-71414D5A1A21}" type="presParOf" srcId="{8C1D42EE-4841-4175-BC76-41F0231F0A32}" destId="{2F6451BC-3CA8-4EFC-B4DB-63B7C76AAD8F}" srcOrd="1" destOrd="0" presId="urn:microsoft.com/office/officeart/2009/3/layout/RandomtoResultProcess"/>
    <dgm:cxn modelId="{85485AE7-BDFE-4021-B07D-93FF3A04DDA8}" type="presParOf" srcId="{7779E679-7DB2-406F-B366-02DB2EDF86FE}" destId="{15A18833-FA14-41A3-85D2-CD673F6D9047}" srcOrd="4" destOrd="0" presId="urn:microsoft.com/office/officeart/2009/3/layout/RandomtoResultProcess"/>
    <dgm:cxn modelId="{3FF866E0-CCDF-4168-A4E4-EA26153A053D}" type="presParOf" srcId="{15A18833-FA14-41A3-85D2-CD673F6D9047}" destId="{EA76C574-BF0C-4A06-B738-AD578A107402}" srcOrd="0" destOrd="0" presId="urn:microsoft.com/office/officeart/2009/3/layout/RandomtoResultProcess"/>
    <dgm:cxn modelId="{E26E9E6E-689E-4FDA-B94E-046635B3F8BA}" type="presParOf" srcId="{15A18833-FA14-41A3-85D2-CD673F6D9047}" destId="{1A6A2A11-E783-455C-928D-1B4467AD8972}" srcOrd="1" destOrd="0" presId="urn:microsoft.com/office/officeart/2009/3/layout/RandomtoResultProcess"/>
    <dgm:cxn modelId="{C359CB91-11D2-4550-BEBF-F847FF75D04E}" type="presParOf" srcId="{7779E679-7DB2-406F-B366-02DB2EDF86FE}" destId="{8B9D1404-FA65-4B75-B4BC-082D882E9A38}" srcOrd="5" destOrd="0" presId="urn:microsoft.com/office/officeart/2009/3/layout/RandomtoResultProcess"/>
    <dgm:cxn modelId="{CCAFB074-01CF-443E-984E-D5739BB26803}" type="presParOf" srcId="{8B9D1404-FA65-4B75-B4BC-082D882E9A38}" destId="{EC10275D-DD22-4D6A-B53B-0FFE24524CE5}" srcOrd="0" destOrd="0" presId="urn:microsoft.com/office/officeart/2009/3/layout/RandomtoResultProcess"/>
    <dgm:cxn modelId="{420D8E9C-6C34-48B1-BDA9-8DBD32EEDF4A}" type="presParOf" srcId="{8B9D1404-FA65-4B75-B4BC-082D882E9A38}" destId="{1A5B6C23-2EBD-4137-B011-00A7A91B5B16}" srcOrd="1" destOrd="0" presId="urn:microsoft.com/office/officeart/2009/3/layout/RandomtoResultProcess"/>
    <dgm:cxn modelId="{B8654A7C-832A-4DCE-A244-64C19022BCCA}" type="presParOf" srcId="{7779E679-7DB2-406F-B366-02DB2EDF86FE}" destId="{313EAAAB-E079-4E09-9B15-DB3283C17F36}" srcOrd="6" destOrd="0" presId="urn:microsoft.com/office/officeart/2009/3/layout/RandomtoResultProcess"/>
    <dgm:cxn modelId="{06900B0F-D216-447F-8347-9B0B687B890D}" type="presParOf" srcId="{313EAAAB-E079-4E09-9B15-DB3283C17F36}" destId="{6BF309B0-4DD5-4359-8188-DA5FB5D42F10}" srcOrd="0" destOrd="0" presId="urn:microsoft.com/office/officeart/2009/3/layout/RandomtoResultProcess"/>
    <dgm:cxn modelId="{B88F225F-2E64-4148-A158-FD177217F703}" type="presParOf" srcId="{313EAAAB-E079-4E09-9B15-DB3283C17F36}" destId="{4A342E13-ACD3-4E92-8985-162C9642CC87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7979D-F789-4223-B866-269F0552F3DF}">
      <dsp:nvSpPr>
        <dsp:cNvPr id="0" name=""/>
        <dsp:cNvSpPr/>
      </dsp:nvSpPr>
      <dsp:spPr>
        <a:xfrm>
          <a:off x="150522" y="1391327"/>
          <a:ext cx="2205453" cy="726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900" kern="1200" dirty="0"/>
            <a:t>任务分析</a:t>
          </a:r>
        </a:p>
      </dsp:txBody>
      <dsp:txXfrm>
        <a:off x="150522" y="1391327"/>
        <a:ext cx="2205453" cy="726797"/>
      </dsp:txXfrm>
    </dsp:sp>
    <dsp:sp modelId="{BF870CD0-43D3-46CF-A312-9C59FC952587}">
      <dsp:nvSpPr>
        <dsp:cNvPr id="0" name=""/>
        <dsp:cNvSpPr/>
      </dsp:nvSpPr>
      <dsp:spPr>
        <a:xfrm>
          <a:off x="102664" y="2797700"/>
          <a:ext cx="2301170" cy="1614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明确硬件资源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明确软件资源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明确提交结果</a:t>
          </a:r>
        </a:p>
      </dsp:txBody>
      <dsp:txXfrm>
        <a:off x="102664" y="2797700"/>
        <a:ext cx="2301170" cy="1614048"/>
      </dsp:txXfrm>
    </dsp:sp>
    <dsp:sp modelId="{DF5E9781-8D5C-451A-89D2-573DF95080CB}">
      <dsp:nvSpPr>
        <dsp:cNvPr id="0" name=""/>
        <dsp:cNvSpPr/>
      </dsp:nvSpPr>
      <dsp:spPr>
        <a:xfrm>
          <a:off x="148016" y="1170280"/>
          <a:ext cx="175433" cy="1754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CFBA5E8-1A56-4CAB-A2C3-728D990C1784}">
      <dsp:nvSpPr>
        <dsp:cNvPr id="0" name=""/>
        <dsp:cNvSpPr/>
      </dsp:nvSpPr>
      <dsp:spPr>
        <a:xfrm>
          <a:off x="270819" y="924673"/>
          <a:ext cx="175433" cy="1754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333F48B-FED4-447B-AD99-C6B43979BBB7}">
      <dsp:nvSpPr>
        <dsp:cNvPr id="0" name=""/>
        <dsp:cNvSpPr/>
      </dsp:nvSpPr>
      <dsp:spPr>
        <a:xfrm>
          <a:off x="565548" y="973794"/>
          <a:ext cx="275681" cy="2756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9DC16D1-51BA-45A7-BDFC-C6348D8353FC}">
      <dsp:nvSpPr>
        <dsp:cNvPr id="0" name=""/>
        <dsp:cNvSpPr/>
      </dsp:nvSpPr>
      <dsp:spPr>
        <a:xfrm>
          <a:off x="811156" y="703626"/>
          <a:ext cx="175433" cy="1754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8F0617-CAA6-4004-96C5-E20E9E5400CF}">
      <dsp:nvSpPr>
        <dsp:cNvPr id="0" name=""/>
        <dsp:cNvSpPr/>
      </dsp:nvSpPr>
      <dsp:spPr>
        <a:xfrm>
          <a:off x="1130445" y="605383"/>
          <a:ext cx="175433" cy="1754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F4C64F1-9FCE-411C-A736-67B81CDE93A6}">
      <dsp:nvSpPr>
        <dsp:cNvPr id="0" name=""/>
        <dsp:cNvSpPr/>
      </dsp:nvSpPr>
      <dsp:spPr>
        <a:xfrm>
          <a:off x="1523417" y="777308"/>
          <a:ext cx="175433" cy="1754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63219FC-76D2-44A3-80AA-82C9AA31AFFA}">
      <dsp:nvSpPr>
        <dsp:cNvPr id="0" name=""/>
        <dsp:cNvSpPr/>
      </dsp:nvSpPr>
      <dsp:spPr>
        <a:xfrm>
          <a:off x="1769024" y="900112"/>
          <a:ext cx="275681" cy="2756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5DE6D8-4AC4-41AD-92CB-A6276A08CD43}">
      <dsp:nvSpPr>
        <dsp:cNvPr id="0" name=""/>
        <dsp:cNvSpPr/>
      </dsp:nvSpPr>
      <dsp:spPr>
        <a:xfrm>
          <a:off x="2112875" y="1170280"/>
          <a:ext cx="175433" cy="1754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BFBC2B-594C-4A7B-B764-575E57B2F881}">
      <dsp:nvSpPr>
        <dsp:cNvPr id="0" name=""/>
        <dsp:cNvSpPr/>
      </dsp:nvSpPr>
      <dsp:spPr>
        <a:xfrm>
          <a:off x="2260239" y="1440448"/>
          <a:ext cx="175433" cy="1754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0FE4E9-C80C-4860-BCF0-7E321885F231}">
      <dsp:nvSpPr>
        <dsp:cNvPr id="0" name=""/>
        <dsp:cNvSpPr/>
      </dsp:nvSpPr>
      <dsp:spPr>
        <a:xfrm>
          <a:off x="983081" y="924673"/>
          <a:ext cx="451115" cy="4511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2BE3353-A2A0-4E47-9442-1FCAE650232D}">
      <dsp:nvSpPr>
        <dsp:cNvPr id="0" name=""/>
        <dsp:cNvSpPr/>
      </dsp:nvSpPr>
      <dsp:spPr>
        <a:xfrm>
          <a:off x="25212" y="1857981"/>
          <a:ext cx="175433" cy="1754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98E4CBA-A4C1-4848-B871-2519D248B0EC}">
      <dsp:nvSpPr>
        <dsp:cNvPr id="0" name=""/>
        <dsp:cNvSpPr/>
      </dsp:nvSpPr>
      <dsp:spPr>
        <a:xfrm>
          <a:off x="172577" y="2079027"/>
          <a:ext cx="275681" cy="2756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7771BB-4327-408A-B173-8DB4F2084AA4}">
      <dsp:nvSpPr>
        <dsp:cNvPr id="0" name=""/>
        <dsp:cNvSpPr/>
      </dsp:nvSpPr>
      <dsp:spPr>
        <a:xfrm>
          <a:off x="540988" y="2275513"/>
          <a:ext cx="400991" cy="4009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19A398F-F4BF-492F-9FE7-CCDCF9FE74C4}">
      <dsp:nvSpPr>
        <dsp:cNvPr id="0" name=""/>
        <dsp:cNvSpPr/>
      </dsp:nvSpPr>
      <dsp:spPr>
        <a:xfrm>
          <a:off x="1056763" y="2594803"/>
          <a:ext cx="175433" cy="1754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7C95ECC-5B96-4627-A9E3-133799B2F635}">
      <dsp:nvSpPr>
        <dsp:cNvPr id="0" name=""/>
        <dsp:cNvSpPr/>
      </dsp:nvSpPr>
      <dsp:spPr>
        <a:xfrm>
          <a:off x="1155006" y="2275513"/>
          <a:ext cx="275681" cy="2756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868D8AB-CAA6-4451-896D-143D1CF8DC99}">
      <dsp:nvSpPr>
        <dsp:cNvPr id="0" name=""/>
        <dsp:cNvSpPr/>
      </dsp:nvSpPr>
      <dsp:spPr>
        <a:xfrm>
          <a:off x="1400613" y="2619364"/>
          <a:ext cx="175433" cy="1754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A374895-0851-4720-8616-5F44FD7A13D4}">
      <dsp:nvSpPr>
        <dsp:cNvPr id="0" name=""/>
        <dsp:cNvSpPr/>
      </dsp:nvSpPr>
      <dsp:spPr>
        <a:xfrm>
          <a:off x="1621660" y="2226392"/>
          <a:ext cx="400991" cy="4009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A2EE12-271B-4D27-9DD5-4F82C57700AE}">
      <dsp:nvSpPr>
        <dsp:cNvPr id="0" name=""/>
        <dsp:cNvSpPr/>
      </dsp:nvSpPr>
      <dsp:spPr>
        <a:xfrm>
          <a:off x="2161996" y="2128149"/>
          <a:ext cx="275681" cy="2756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F312459-F206-424D-A673-DBD35D35A4CE}">
      <dsp:nvSpPr>
        <dsp:cNvPr id="0" name=""/>
        <dsp:cNvSpPr/>
      </dsp:nvSpPr>
      <dsp:spPr>
        <a:xfrm>
          <a:off x="2437678" y="973386"/>
          <a:ext cx="809637" cy="154568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BA3638F-164D-44C4-BCFA-DF7B496064B7}">
      <dsp:nvSpPr>
        <dsp:cNvPr id="0" name=""/>
        <dsp:cNvSpPr/>
      </dsp:nvSpPr>
      <dsp:spPr>
        <a:xfrm>
          <a:off x="3425300" y="974136"/>
          <a:ext cx="2208103" cy="1545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900" kern="1200" dirty="0"/>
            <a:t>任务拆解</a:t>
          </a:r>
        </a:p>
      </dsp:txBody>
      <dsp:txXfrm>
        <a:off x="3425300" y="974136"/>
        <a:ext cx="2208103" cy="1545672"/>
      </dsp:txXfrm>
    </dsp:sp>
    <dsp:sp modelId="{2AE4C140-2135-4031-84AE-5C73B05F33E6}">
      <dsp:nvSpPr>
        <dsp:cNvPr id="0" name=""/>
        <dsp:cNvSpPr/>
      </dsp:nvSpPr>
      <dsp:spPr>
        <a:xfrm>
          <a:off x="3247316" y="2573529"/>
          <a:ext cx="2564072" cy="2062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硬件部分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软件部分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ADC</a:t>
          </a:r>
          <a:endParaRPr lang="zh-CN" alt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缓存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FFT</a:t>
          </a:r>
          <a:endParaRPr lang="zh-CN" alt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数据输出</a:t>
          </a:r>
        </a:p>
      </dsp:txBody>
      <dsp:txXfrm>
        <a:off x="3247316" y="2573529"/>
        <a:ext cx="2564072" cy="2062389"/>
      </dsp:txXfrm>
    </dsp:sp>
    <dsp:sp modelId="{B3275497-1D91-4F1A-ACA0-BF8CA56CC66D}">
      <dsp:nvSpPr>
        <dsp:cNvPr id="0" name=""/>
        <dsp:cNvSpPr/>
      </dsp:nvSpPr>
      <dsp:spPr>
        <a:xfrm>
          <a:off x="5811388" y="973386"/>
          <a:ext cx="809637" cy="154568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A76C574-BF0C-4A06-B738-AD578A107402}">
      <dsp:nvSpPr>
        <dsp:cNvPr id="0" name=""/>
        <dsp:cNvSpPr/>
      </dsp:nvSpPr>
      <dsp:spPr>
        <a:xfrm>
          <a:off x="6621026" y="974136"/>
          <a:ext cx="2208103" cy="1545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900" kern="1200" dirty="0"/>
            <a:t>分模块完成</a:t>
          </a:r>
        </a:p>
      </dsp:txBody>
      <dsp:txXfrm>
        <a:off x="6621026" y="974136"/>
        <a:ext cx="2208103" cy="1545672"/>
      </dsp:txXfrm>
    </dsp:sp>
    <dsp:sp modelId="{EC10275D-DD22-4D6A-B53B-0FFE24524CE5}">
      <dsp:nvSpPr>
        <dsp:cNvPr id="0" name=""/>
        <dsp:cNvSpPr/>
      </dsp:nvSpPr>
      <dsp:spPr>
        <a:xfrm>
          <a:off x="8829130" y="973386"/>
          <a:ext cx="809637" cy="1545687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BF309B0-4DD5-4359-8188-DA5FB5D42F10}">
      <dsp:nvSpPr>
        <dsp:cNvPr id="0" name=""/>
        <dsp:cNvSpPr/>
      </dsp:nvSpPr>
      <dsp:spPr>
        <a:xfrm>
          <a:off x="9727092" y="845647"/>
          <a:ext cx="1876888" cy="187688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900" kern="1200" dirty="0"/>
            <a:t>整体调试</a:t>
          </a:r>
        </a:p>
      </dsp:txBody>
      <dsp:txXfrm>
        <a:off x="10001956" y="1120511"/>
        <a:ext cx="1327160" cy="1327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nodeVertAlign" val="t"/>
          <dgm:param type="fallback" val="2D"/>
        </dgm:alg>
      </dgm:if>
      <dgm:else name="Name3">
        <dgm:alg type="lin">
          <dgm:param type="linDir" val="from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type="chevron" r:blip="" rot="180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type="chevron" r:blip="" rot="180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FFB24-30CC-430A-835B-FF44FF221C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DB410-44E2-4E54-8D52-419DA5C9F9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F2212-99AC-4247-8D0C-0292924B2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.xml"/><Relationship Id="rId10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0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image" Target="file:///C:\Users\D69LXP2\Desktop\400px_tools/pic_temp/whole_pic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38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8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6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9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2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9.xml"/><Relationship Id="rId12" Type="http://schemas.openxmlformats.org/officeDocument/2006/relationships/tags" Target="../tags/tag9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98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07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16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27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tags" Target="../tags/tag144.xml"/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40.xml"/><Relationship Id="rId10" Type="http://schemas.openxmlformats.org/officeDocument/2006/relationships/tags" Target="../tags/tag146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47.xml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4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tags" Target="../tags/tag165.xml"/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61.xml"/><Relationship Id="rId11" Type="http://schemas.openxmlformats.org/officeDocument/2006/relationships/tags" Target="../tags/tag168.xml"/><Relationship Id="rId10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69.xml"/><Relationship Id="rId13" Type="http://schemas.openxmlformats.org/officeDocument/2006/relationships/tags" Target="../tags/tag178.xml"/><Relationship Id="rId12" Type="http://schemas.openxmlformats.org/officeDocument/2006/relationships/tags" Target="../tags/tag177.xml"/><Relationship Id="rId11" Type="http://schemas.openxmlformats.org/officeDocument/2006/relationships/tags" Target="../tags/tag176.xml"/><Relationship Id="rId10" Type="http://schemas.openxmlformats.org/officeDocument/2006/relationships/tags" Target="../tags/tag175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image" Target="file:///C:\Users\D69LXP2\Desktop\400px_tools/pic_temp/whole_pic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179.xml"/><Relationship Id="rId10" Type="http://schemas.openxmlformats.org/officeDocument/2006/relationships/tags" Target="../tags/tag185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4" Type="http://schemas.openxmlformats.org/officeDocument/2006/relationships/tags" Target="../tags/tag188.xml"/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4.xml"/><Relationship Id="rId8" Type="http://schemas.openxmlformats.org/officeDocument/2006/relationships/tags" Target="../tags/tag193.xml"/><Relationship Id="rId7" Type="http://schemas.openxmlformats.org/officeDocument/2006/relationships/tags" Target="../tags/tag192.xml"/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89.xml"/><Relationship Id="rId11" Type="http://schemas.openxmlformats.org/officeDocument/2006/relationships/tags" Target="../tags/tag196.xml"/><Relationship Id="rId10" Type="http://schemas.openxmlformats.org/officeDocument/2006/relationships/tags" Target="../tags/tag195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97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204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210.xml"/><Relationship Id="rId10" Type="http://schemas.openxmlformats.org/officeDocument/2006/relationships/tags" Target="../tags/tag216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22.xml"/><Relationship Id="rId8" Type="http://schemas.openxmlformats.org/officeDocument/2006/relationships/tags" Target="../tags/tag221.xml"/><Relationship Id="rId7" Type="http://schemas.openxmlformats.org/officeDocument/2006/relationships/tags" Target="../tags/tag220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217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28.xml"/><Relationship Id="rId8" Type="http://schemas.openxmlformats.org/officeDocument/2006/relationships/tags" Target="../tags/tag227.xml"/><Relationship Id="rId7" Type="http://schemas.openxmlformats.org/officeDocument/2006/relationships/tags" Target="../tags/tag226.xml"/><Relationship Id="rId6" Type="http://schemas.openxmlformats.org/officeDocument/2006/relationships/tags" Target="../tags/tag225.xml"/><Relationship Id="rId5" Type="http://schemas.openxmlformats.org/officeDocument/2006/relationships/tags" Target="../tags/tag224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223.xml"/><Relationship Id="rId10" Type="http://schemas.openxmlformats.org/officeDocument/2006/relationships/tags" Target="../tags/tag229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235.xml"/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230.xml"/><Relationship Id="rId12" Type="http://schemas.openxmlformats.org/officeDocument/2006/relationships/tags" Target="../tags/tag238.xml"/><Relationship Id="rId11" Type="http://schemas.openxmlformats.org/officeDocument/2006/relationships/tags" Target="../tags/tag237.xml"/><Relationship Id="rId10" Type="http://schemas.openxmlformats.org/officeDocument/2006/relationships/tags" Target="../tags/tag236.xml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244.xml"/><Relationship Id="rId8" Type="http://schemas.openxmlformats.org/officeDocument/2006/relationships/tags" Target="../tags/tag243.xml"/><Relationship Id="rId7" Type="http://schemas.openxmlformats.org/officeDocument/2006/relationships/tags" Target="../tags/tag242.xml"/><Relationship Id="rId6" Type="http://schemas.openxmlformats.org/officeDocument/2006/relationships/tags" Target="../tags/tag241.xml"/><Relationship Id="rId5" Type="http://schemas.openxmlformats.org/officeDocument/2006/relationships/tags" Target="../tags/tag240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239.xml"/><Relationship Id="rId12" Type="http://schemas.openxmlformats.org/officeDocument/2006/relationships/tags" Target="../tags/tag247.xml"/><Relationship Id="rId11" Type="http://schemas.openxmlformats.org/officeDocument/2006/relationships/tags" Target="../tags/tag246.xml"/><Relationship Id="rId10" Type="http://schemas.openxmlformats.org/officeDocument/2006/relationships/tags" Target="../tags/tag245.xml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9" Type="http://schemas.openxmlformats.org/officeDocument/2006/relationships/tags" Target="../tags/tag253.xml"/><Relationship Id="rId8" Type="http://schemas.openxmlformats.org/officeDocument/2006/relationships/tags" Target="../tags/tag252.xml"/><Relationship Id="rId7" Type="http://schemas.openxmlformats.org/officeDocument/2006/relationships/tags" Target="../tags/tag251.xml"/><Relationship Id="rId6" Type="http://schemas.openxmlformats.org/officeDocument/2006/relationships/tags" Target="../tags/tag250.xml"/><Relationship Id="rId5" Type="http://schemas.openxmlformats.org/officeDocument/2006/relationships/tags" Target="../tags/tag24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248.xml"/><Relationship Id="rId12" Type="http://schemas.openxmlformats.org/officeDocument/2006/relationships/tags" Target="../tags/tag256.xml"/><Relationship Id="rId11" Type="http://schemas.openxmlformats.org/officeDocument/2006/relationships/tags" Target="../tags/tag255.xml"/><Relationship Id="rId10" Type="http://schemas.openxmlformats.org/officeDocument/2006/relationships/tags" Target="../tags/tag254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9" Type="http://schemas.openxmlformats.org/officeDocument/2006/relationships/tags" Target="../tags/tag262.xml"/><Relationship Id="rId8" Type="http://schemas.openxmlformats.org/officeDocument/2006/relationships/tags" Target="../tags/tag261.xml"/><Relationship Id="rId7" Type="http://schemas.openxmlformats.org/officeDocument/2006/relationships/tags" Target="../tags/tag260.xml"/><Relationship Id="rId6" Type="http://schemas.openxmlformats.org/officeDocument/2006/relationships/tags" Target="../tags/tag259.xml"/><Relationship Id="rId5" Type="http://schemas.openxmlformats.org/officeDocument/2006/relationships/tags" Target="../tags/tag258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257.xml"/><Relationship Id="rId14" Type="http://schemas.openxmlformats.org/officeDocument/2006/relationships/tags" Target="../tags/tag267.xml"/><Relationship Id="rId13" Type="http://schemas.openxmlformats.org/officeDocument/2006/relationships/tags" Target="../tags/tag266.xml"/><Relationship Id="rId12" Type="http://schemas.openxmlformats.org/officeDocument/2006/relationships/tags" Target="../tags/tag265.xml"/><Relationship Id="rId11" Type="http://schemas.openxmlformats.org/officeDocument/2006/relationships/tags" Target="../tags/tag264.xml"/><Relationship Id="rId10" Type="http://schemas.openxmlformats.org/officeDocument/2006/relationships/tags" Target="../tags/tag263.xml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9" Type="http://schemas.openxmlformats.org/officeDocument/2006/relationships/tags" Target="../tags/tag273.xml"/><Relationship Id="rId8" Type="http://schemas.openxmlformats.org/officeDocument/2006/relationships/tags" Target="../tags/tag272.xml"/><Relationship Id="rId7" Type="http://schemas.openxmlformats.org/officeDocument/2006/relationships/tags" Target="../tags/tag271.xml"/><Relationship Id="rId6" Type="http://schemas.openxmlformats.org/officeDocument/2006/relationships/tags" Target="../tags/tag270.xml"/><Relationship Id="rId5" Type="http://schemas.openxmlformats.org/officeDocument/2006/relationships/tags" Target="../tags/tag26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268.xml"/><Relationship Id="rId10" Type="http://schemas.openxmlformats.org/officeDocument/2006/relationships/tags" Target="../tags/tag274.xml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523240" y="450465"/>
            <a:ext cx="5951537" cy="1035223"/>
          </a:xfrm>
        </p:spPr>
        <p:txBody>
          <a:bodyPr anchor="ctr">
            <a:normAutofit/>
          </a:bodyPr>
          <a:lstStyle>
            <a:lvl1pPr marL="0" indent="0">
              <a:buNone/>
              <a:defRPr sz="4800"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pPr lvl="0"/>
            <a:r>
              <a:rPr lang="en-US" dirty="0"/>
              <a:t>TITLE HERE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9999662" y="0"/>
            <a:ext cx="2192338" cy="775940"/>
          </a:xfrm>
          <a:prstGeom prst="rect">
            <a:avLst/>
          </a:prstGeom>
        </p:spPr>
      </p:pic>
    </p:spTree>
  </p:cSld>
  <p:clrMapOvr>
    <a:masterClrMapping/>
  </p:clrMapOvr>
  <p:transition spd="slow" advClick="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205926" y="1816963"/>
            <a:ext cx="5616606" cy="3536272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282190"/>
            <a:ext cx="5951537" cy="1035223"/>
          </a:xfrm>
        </p:spPr>
        <p:txBody>
          <a:bodyPr anchor="ctr">
            <a:normAutofit/>
          </a:bodyPr>
          <a:lstStyle>
            <a:lvl1pPr marL="0" indent="0">
              <a:buNone/>
              <a:defRPr sz="4800"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pPr lvl="0"/>
            <a:r>
              <a:rPr lang="en-US" dirty="0"/>
              <a:t>TITLE HERE</a:t>
            </a:r>
            <a:endParaRPr lang="en-US" dirty="0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16675" y="4258101"/>
            <a:ext cx="10358650" cy="1760562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495300" y="282190"/>
            <a:ext cx="5951537" cy="1035223"/>
          </a:xfrm>
        </p:spPr>
        <p:txBody>
          <a:bodyPr anchor="ctr">
            <a:normAutofit/>
          </a:bodyPr>
          <a:lstStyle>
            <a:lvl1pPr marL="0" indent="0">
              <a:buNone/>
              <a:defRPr sz="4800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  <a:endParaRPr lang="en-US" dirty="0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>
            <p:custDataLst>
              <p:tags r:id="rId5"/>
            </p:custDataLst>
          </p:nvPr>
        </p:nvSpPr>
        <p:spPr>
          <a:xfrm>
            <a:off x="1378972" y="1569796"/>
            <a:ext cx="9436780" cy="271834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9"/>
            </p:custDataLst>
          </p:nvPr>
        </p:nvSpPr>
        <p:spPr>
          <a:xfrm>
            <a:off x="2286000" y="1799274"/>
            <a:ext cx="7620000" cy="2268855"/>
          </a:xfrm>
        </p:spPr>
        <p:txBody>
          <a:bodyPr vert="horz" wrap="square" lIns="90170" tIns="46990" rIns="90170" bIns="4699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ts val="6000"/>
              <a:buFont typeface="Arial" panose="020B0604020202020204" pitchFamily="34" charset="0"/>
              <a:buNone/>
              <a:defRPr sz="6600" b="0" spc="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9"/>
            </p:custDataLst>
          </p:nvPr>
        </p:nvSpPr>
        <p:spPr>
          <a:xfrm>
            <a:off x="3254375" y="3589972"/>
            <a:ext cx="5683250" cy="971550"/>
          </a:xfrm>
        </p:spPr>
        <p:txBody>
          <a:bodyPr vert="horz" wrap="square" lIns="90170" tIns="46990" rIns="90170" bIns="4699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786698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1378972" y="1569796"/>
            <a:ext cx="9436780" cy="271834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323080" y="3533140"/>
            <a:ext cx="3545840" cy="470535"/>
          </a:xfrm>
        </p:spPr>
        <p:txBody>
          <a:bodyPr vert="horz" wrap="square" lIns="90170" tIns="46990" rIns="90170" bIns="46990" anchor="t" anchorCtr="0">
            <a:normAutofit/>
          </a:bodyPr>
          <a:lstStyle>
            <a:lvl1pPr marL="0" marR="0" indent="0" algn="ct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3201035" y="1863725"/>
            <a:ext cx="5789930" cy="1398905"/>
          </a:xfrm>
        </p:spPr>
        <p:txBody>
          <a:bodyPr vert="horz" wrap="square" lIns="90170" tIns="46990" rIns="90170" bIns="4699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302438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>
            <p:custDataLst>
              <p:tags r:id="rId5"/>
            </p:custDataLst>
          </p:nvPr>
        </p:nvSpPr>
        <p:spPr>
          <a:xfrm>
            <a:off x="1378972" y="1569796"/>
            <a:ext cx="9436780" cy="271834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2285970" y="2072322"/>
            <a:ext cx="7620061" cy="1149350"/>
          </a:xfrm>
        </p:spPr>
        <p:txBody>
          <a:bodyPr vert="horz" wrap="square" lIns="90000" tIns="46800" rIns="90000" bIns="4680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-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0"/>
            </p:custDataLst>
          </p:nvPr>
        </p:nvSpPr>
        <p:spPr>
          <a:xfrm>
            <a:off x="2285970" y="3433764"/>
            <a:ext cx="7620061" cy="474093"/>
          </a:xfrm>
        </p:spPr>
        <p:txBody>
          <a:bodyPr vert="horz" wrap="square" lIns="90000" tIns="46800" rIns="90000" bIns="4680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5710314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4702174" y="2182178"/>
            <a:ext cx="4837241" cy="835660"/>
          </a:xfrm>
        </p:spPr>
        <p:txBody>
          <a:bodyPr vert="horz" wrap="square" lIns="90170" tIns="46990" rIns="90170" bIns="4699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000"/>
              <a:buFont typeface="Arial" panose="020B0604020202020204" pitchFamily="34" charset="0"/>
              <a:buNone/>
              <a:defRPr sz="4000" b="0" spc="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0"/>
            </p:custDataLst>
          </p:nvPr>
        </p:nvSpPr>
        <p:spPr>
          <a:xfrm>
            <a:off x="4702174" y="3221355"/>
            <a:ext cx="4837241" cy="429895"/>
          </a:xfrm>
        </p:spPr>
        <p:txBody>
          <a:bodyPr vert="horz" wrap="square" lIns="90170" tIns="46990" rIns="90170" bIns="4699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任意多边形: 形状 5"/>
          <p:cNvSpPr/>
          <p:nvPr userDrawn="1">
            <p:custDataLst>
              <p:tags r:id="rId6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75" y="303809"/>
            <a:ext cx="11607851" cy="6250381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3413125" y="4431665"/>
            <a:ext cx="5365750" cy="458470"/>
          </a:xfrm>
        </p:spPr>
        <p:txBody>
          <a:bodyPr vert="horz" wrap="square" lIns="90170" tIns="46990" rIns="90170" bIns="46990" anchor="t" anchorCtr="0">
            <a:normAutofit/>
          </a:bodyPr>
          <a:lstStyle>
            <a:lvl1pPr marL="0" marR="0" indent="0" algn="ct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3413125" y="2850832"/>
            <a:ext cx="5365750" cy="1398905"/>
          </a:xfrm>
        </p:spPr>
        <p:txBody>
          <a:bodyPr vert="horz" wrap="square" lIns="90170" tIns="46990" rIns="90170" bIns="4699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302438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523240" y="450465"/>
            <a:ext cx="5951537" cy="1035223"/>
          </a:xfrm>
        </p:spPr>
        <p:txBody>
          <a:bodyPr anchor="ctr">
            <a:normAutofit/>
          </a:bodyPr>
          <a:lstStyle>
            <a:lvl1pPr marL="0" indent="0">
              <a:buNone/>
              <a:defRPr sz="4800"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pPr lvl="0"/>
            <a:r>
              <a:rPr lang="en-US" dirty="0"/>
              <a:t>TITLE HERE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9999662" y="0"/>
            <a:ext cx="2192338" cy="775940"/>
          </a:xfrm>
          <a:prstGeom prst="rect">
            <a:avLst/>
          </a:prstGeom>
        </p:spPr>
      </p:pic>
    </p:spTree>
  </p:cSld>
  <p:clrMapOvr>
    <a:masterClrMapping/>
  </p:clrMapOvr>
  <p:transition spd="slow" advClick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7E11-5CA3-42E2-BB12-10E6957F84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9683-7A1C-428F-A1AB-09A0BBD3CC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5" Type="http://schemas.openxmlformats.org/officeDocument/2006/relationships/theme" Target="../theme/theme2.xml"/><Relationship Id="rId24" Type="http://schemas.openxmlformats.org/officeDocument/2006/relationships/tags" Target="../tags/tag139.xml"/><Relationship Id="rId23" Type="http://schemas.openxmlformats.org/officeDocument/2006/relationships/tags" Target="../tags/tag138.xml"/><Relationship Id="rId22" Type="http://schemas.openxmlformats.org/officeDocument/2006/relationships/tags" Target="../tags/tag137.xml"/><Relationship Id="rId21" Type="http://schemas.openxmlformats.org/officeDocument/2006/relationships/tags" Target="../tags/tag136.xml"/><Relationship Id="rId20" Type="http://schemas.openxmlformats.org/officeDocument/2006/relationships/tags" Target="../tags/tag135.xml"/><Relationship Id="rId2" Type="http://schemas.openxmlformats.org/officeDocument/2006/relationships/slideLayout" Target="../slideLayouts/slideLayout17.xml"/><Relationship Id="rId19" Type="http://schemas.openxmlformats.org/officeDocument/2006/relationships/tags" Target="../tags/tag134.xml"/><Relationship Id="rId18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6" Type="http://schemas.openxmlformats.org/officeDocument/2006/relationships/theme" Target="../theme/theme3.xml"/><Relationship Id="rId25" Type="http://schemas.openxmlformats.org/officeDocument/2006/relationships/tags" Target="../tags/tag280.xml"/><Relationship Id="rId24" Type="http://schemas.openxmlformats.org/officeDocument/2006/relationships/tags" Target="../tags/tag279.xml"/><Relationship Id="rId23" Type="http://schemas.openxmlformats.org/officeDocument/2006/relationships/tags" Target="../tags/tag278.xml"/><Relationship Id="rId22" Type="http://schemas.openxmlformats.org/officeDocument/2006/relationships/tags" Target="../tags/tag277.xml"/><Relationship Id="rId21" Type="http://schemas.openxmlformats.org/officeDocument/2006/relationships/tags" Target="../tags/tag276.xml"/><Relationship Id="rId20" Type="http://schemas.openxmlformats.org/officeDocument/2006/relationships/tags" Target="../tags/tag275.xml"/><Relationship Id="rId2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C7E11-5CA3-42E2-BB12-10E6957F84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49683-7A1C-428F-A1AB-09A0BBD3CC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6.xml"/><Relationship Id="rId2" Type="http://schemas.openxmlformats.org/officeDocument/2006/relationships/tags" Target="../tags/tag282.xml"/><Relationship Id="rId1" Type="http://schemas.openxmlformats.org/officeDocument/2006/relationships/tags" Target="../tags/tag28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318.xml"/><Relationship Id="rId2" Type="http://schemas.openxmlformats.org/officeDocument/2006/relationships/image" Target="../media/image10.png"/><Relationship Id="rId1" Type="http://schemas.openxmlformats.org/officeDocument/2006/relationships/tags" Target="../tags/tag31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26.xml"/><Relationship Id="rId8" Type="http://schemas.openxmlformats.org/officeDocument/2006/relationships/tags" Target="../tags/tag325.xml"/><Relationship Id="rId7" Type="http://schemas.openxmlformats.org/officeDocument/2006/relationships/image" Target="../media/image11.png"/><Relationship Id="rId6" Type="http://schemas.openxmlformats.org/officeDocument/2006/relationships/tags" Target="../tags/tag324.xml"/><Relationship Id="rId5" Type="http://schemas.openxmlformats.org/officeDocument/2006/relationships/tags" Target="../tags/tag323.xml"/><Relationship Id="rId4" Type="http://schemas.openxmlformats.org/officeDocument/2006/relationships/tags" Target="../tags/tag322.xml"/><Relationship Id="rId3" Type="http://schemas.openxmlformats.org/officeDocument/2006/relationships/tags" Target="../tags/tag321.xml"/><Relationship Id="rId2" Type="http://schemas.openxmlformats.org/officeDocument/2006/relationships/tags" Target="../tags/tag320.xml"/><Relationship Id="rId11" Type="http://schemas.openxmlformats.org/officeDocument/2006/relationships/notesSlide" Target="../notesSlides/notesSlide11.xml"/><Relationship Id="rId10" Type="http://schemas.openxmlformats.org/officeDocument/2006/relationships/slideLayout" Target="../slideLayouts/slideLayout40.xml"/><Relationship Id="rId1" Type="http://schemas.openxmlformats.org/officeDocument/2006/relationships/tags" Target="../tags/tag31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34.xml"/><Relationship Id="rId8" Type="http://schemas.openxmlformats.org/officeDocument/2006/relationships/tags" Target="../tags/tag333.xml"/><Relationship Id="rId7" Type="http://schemas.openxmlformats.org/officeDocument/2006/relationships/tags" Target="../tags/tag332.xml"/><Relationship Id="rId6" Type="http://schemas.openxmlformats.org/officeDocument/2006/relationships/tags" Target="../tags/tag331.xml"/><Relationship Id="rId5" Type="http://schemas.openxmlformats.org/officeDocument/2006/relationships/tags" Target="../tags/tag330.xml"/><Relationship Id="rId4" Type="http://schemas.openxmlformats.org/officeDocument/2006/relationships/image" Target="../media/image12.png"/><Relationship Id="rId3" Type="http://schemas.openxmlformats.org/officeDocument/2006/relationships/tags" Target="../tags/tag329.xml"/><Relationship Id="rId22" Type="http://schemas.openxmlformats.org/officeDocument/2006/relationships/notesSlide" Target="../notesSlides/notesSlide12.xml"/><Relationship Id="rId21" Type="http://schemas.openxmlformats.org/officeDocument/2006/relationships/slideLayout" Target="../slideLayouts/slideLayout40.xml"/><Relationship Id="rId20" Type="http://schemas.openxmlformats.org/officeDocument/2006/relationships/tags" Target="../tags/tag344.xml"/><Relationship Id="rId2" Type="http://schemas.openxmlformats.org/officeDocument/2006/relationships/tags" Target="../tags/tag328.xml"/><Relationship Id="rId19" Type="http://schemas.openxmlformats.org/officeDocument/2006/relationships/image" Target="../media/image1.png"/><Relationship Id="rId18" Type="http://schemas.openxmlformats.org/officeDocument/2006/relationships/tags" Target="../tags/tag343.xml"/><Relationship Id="rId17" Type="http://schemas.openxmlformats.org/officeDocument/2006/relationships/tags" Target="../tags/tag342.xml"/><Relationship Id="rId16" Type="http://schemas.openxmlformats.org/officeDocument/2006/relationships/tags" Target="../tags/tag341.xml"/><Relationship Id="rId15" Type="http://schemas.openxmlformats.org/officeDocument/2006/relationships/tags" Target="../tags/tag340.xml"/><Relationship Id="rId14" Type="http://schemas.openxmlformats.org/officeDocument/2006/relationships/tags" Target="../tags/tag339.xml"/><Relationship Id="rId13" Type="http://schemas.openxmlformats.org/officeDocument/2006/relationships/tags" Target="../tags/tag338.xml"/><Relationship Id="rId12" Type="http://schemas.openxmlformats.org/officeDocument/2006/relationships/tags" Target="../tags/tag337.xml"/><Relationship Id="rId11" Type="http://schemas.openxmlformats.org/officeDocument/2006/relationships/tags" Target="../tags/tag336.xml"/><Relationship Id="rId10" Type="http://schemas.openxmlformats.org/officeDocument/2006/relationships/tags" Target="../tags/tag335.xml"/><Relationship Id="rId1" Type="http://schemas.openxmlformats.org/officeDocument/2006/relationships/tags" Target="../tags/tag32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40.xml"/><Relationship Id="rId6" Type="http://schemas.openxmlformats.org/officeDocument/2006/relationships/tags" Target="../tags/tag350.xml"/><Relationship Id="rId5" Type="http://schemas.openxmlformats.org/officeDocument/2006/relationships/tags" Target="../tags/tag349.xml"/><Relationship Id="rId4" Type="http://schemas.openxmlformats.org/officeDocument/2006/relationships/tags" Target="../tags/tag348.xml"/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" Type="http://schemas.openxmlformats.org/officeDocument/2006/relationships/tags" Target="../tags/tag34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image" Target="../media/image13.png"/><Relationship Id="rId5" Type="http://schemas.openxmlformats.org/officeDocument/2006/relationships/tags" Target="../tags/tag354.xml"/><Relationship Id="rId4" Type="http://schemas.openxmlformats.org/officeDocument/2006/relationships/tags" Target="../tags/tag353.xml"/><Relationship Id="rId3" Type="http://schemas.openxmlformats.org/officeDocument/2006/relationships/tags" Target="../tags/tag352.xml"/><Relationship Id="rId2" Type="http://schemas.openxmlformats.org/officeDocument/2006/relationships/image" Target="../media/image1.png"/><Relationship Id="rId10" Type="http://schemas.openxmlformats.org/officeDocument/2006/relationships/notesSlide" Target="../notesSlides/notesSlide14.xml"/><Relationship Id="rId1" Type="http://schemas.openxmlformats.org/officeDocument/2006/relationships/tags" Target="../tags/tag35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40.xml"/><Relationship Id="rId5" Type="http://schemas.openxmlformats.org/officeDocument/2006/relationships/tags" Target="../tags/tag287.xml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" Type="http://schemas.openxmlformats.org/officeDocument/2006/relationships/tags" Target="../tags/tag28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96.xml"/><Relationship Id="rId8" Type="http://schemas.openxmlformats.org/officeDocument/2006/relationships/tags" Target="../tags/tag295.xml"/><Relationship Id="rId7" Type="http://schemas.openxmlformats.org/officeDocument/2006/relationships/tags" Target="../tags/tag294.xml"/><Relationship Id="rId6" Type="http://schemas.openxmlformats.org/officeDocument/2006/relationships/tags" Target="../tags/tag293.xml"/><Relationship Id="rId5" Type="http://schemas.openxmlformats.org/officeDocument/2006/relationships/tags" Target="../tags/tag292.xml"/><Relationship Id="rId4" Type="http://schemas.openxmlformats.org/officeDocument/2006/relationships/tags" Target="../tags/tag291.xml"/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6" Type="http://schemas.openxmlformats.org/officeDocument/2006/relationships/notesSlide" Target="../notesSlides/notesSlide3.xml"/><Relationship Id="rId15" Type="http://schemas.openxmlformats.org/officeDocument/2006/relationships/slideLayout" Target="../slideLayouts/slideLayout52.xml"/><Relationship Id="rId14" Type="http://schemas.openxmlformats.org/officeDocument/2006/relationships/tags" Target="../tags/tag301.xml"/><Relationship Id="rId13" Type="http://schemas.openxmlformats.org/officeDocument/2006/relationships/tags" Target="../tags/tag300.xml"/><Relationship Id="rId12" Type="http://schemas.openxmlformats.org/officeDocument/2006/relationships/tags" Target="../tags/tag299.xml"/><Relationship Id="rId11" Type="http://schemas.openxmlformats.org/officeDocument/2006/relationships/tags" Target="../tags/tag298.xml"/><Relationship Id="rId10" Type="http://schemas.openxmlformats.org/officeDocument/2006/relationships/tags" Target="../tags/tag297.xml"/><Relationship Id="rId1" Type="http://schemas.openxmlformats.org/officeDocument/2006/relationships/tags" Target="../tags/tag28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2.xml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" Type="http://schemas.openxmlformats.org/officeDocument/2006/relationships/tags" Target="../tags/tag30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12.xml"/><Relationship Id="rId7" Type="http://schemas.openxmlformats.org/officeDocument/2006/relationships/tags" Target="../tags/tag30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tags" Target="../tags/tag306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309.xml"/><Relationship Id="rId2" Type="http://schemas.openxmlformats.org/officeDocument/2006/relationships/image" Target="../media/image6.png"/><Relationship Id="rId1" Type="http://schemas.openxmlformats.org/officeDocument/2006/relationships/tags" Target="../tags/tag308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12.xml"/><Relationship Id="rId3" Type="http://schemas.openxmlformats.org/officeDocument/2006/relationships/image" Target="../media/image7.jpeg"/><Relationship Id="rId2" Type="http://schemas.openxmlformats.org/officeDocument/2006/relationships/tags" Target="../tags/tag311.xml"/><Relationship Id="rId1" Type="http://schemas.openxmlformats.org/officeDocument/2006/relationships/tags" Target="../tags/tag310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314.xml"/><Relationship Id="rId2" Type="http://schemas.openxmlformats.org/officeDocument/2006/relationships/image" Target="../media/image8.jpeg"/><Relationship Id="rId1" Type="http://schemas.openxmlformats.org/officeDocument/2006/relationships/tags" Target="../tags/tag31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316.xml"/><Relationship Id="rId2" Type="http://schemas.openxmlformats.org/officeDocument/2006/relationships/image" Target="../media/image9.png"/><Relationship Id="rId1" Type="http://schemas.openxmlformats.org/officeDocument/2006/relationships/tags" Target="../tags/tag3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>
          <a:xfrm>
            <a:off x="1798955" y="1958975"/>
            <a:ext cx="8107045" cy="2109470"/>
          </a:xfrm>
        </p:spPr>
        <p:txBody>
          <a:bodyPr>
            <a:normAutofit fontScale="90000"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br>
              <a:rPr lang="zh-CN" altLang="en-US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上海麦士 </a:t>
            </a:r>
            <a:r>
              <a:rPr lang="en-US" altLang="zh-CN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&amp; </a:t>
            </a:r>
            <a:r>
              <a:rPr lang="zh-CN" altLang="en-US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予芯智能 </a:t>
            </a:r>
            <a:r>
              <a:rPr lang="en-US" altLang="zh-CN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br>
              <a:rPr lang="en-US" altLang="zh-CN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 sz="40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联合开发</a:t>
            </a:r>
            <a:br>
              <a:rPr lang="zh-CN" altLang="en-US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6600" dirty="0">
              <a:solidFill>
                <a:srgbClr val="5E7A9C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56565" y="325755"/>
            <a:ext cx="8839835" cy="1127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8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2.17.2 项目实施 </a:t>
            </a:r>
            <a:r>
              <a:rPr lang="en-US" sz="28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28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软件部分</a:t>
            </a:r>
            <a:endParaRPr lang="zh-CN" altLang="en-US" sz="28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63420" y="6267450"/>
            <a:ext cx="300863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图:  主函数的流程</a:t>
            </a:r>
            <a:endParaRPr lang="zh-CN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721985" y="2014855"/>
            <a:ext cx="592645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200000"/>
              </a:lnSpc>
            </a:pPr>
            <a:r>
              <a:rPr 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本节希望大家能基于sample8来自己完成整个工程，因此就不详细介绍实现方法，不过为了便于给位思考，我的主程序流程供参考。</a:t>
            </a:r>
            <a:endParaRPr lang="zh-CN" sz="1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4" name="图片 4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110" y="1336675"/>
            <a:ext cx="3623310" cy="49307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custDataLst>
      <p:tags r:id="rId3"/>
    </p:custDataLst>
  </p:cSld>
  <p:clrMapOvr>
    <a:masterClrMapping/>
  </p:clrMapOvr>
  <p:transition spd="slow" advClick="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>
            <p:custDataLst>
              <p:tags r:id="rId1"/>
            </p:custDataLst>
          </p:nvPr>
        </p:nvSpPr>
        <p:spPr>
          <a:xfrm>
            <a:off x="142240" y="0"/>
            <a:ext cx="11757660" cy="6858000"/>
          </a:xfrm>
          <a:prstGeom prst="rect">
            <a:avLst/>
          </a:prstGeom>
          <a:solidFill>
            <a:schemeClr val="l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09562" y="609605"/>
            <a:ext cx="10972876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600" b="1" spc="16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思      考</a:t>
            </a:r>
            <a:endParaRPr lang="zh-CN" sz="3600" b="1" spc="16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>
            <p:custDataLst>
              <p:tags r:id="rId3"/>
            </p:custDataLst>
          </p:nvPr>
        </p:nvSpPr>
        <p:spPr>
          <a:xfrm>
            <a:off x="7315200" y="2286000"/>
            <a:ext cx="3556000" cy="3556000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>
            <p:custDataLst>
              <p:tags r:id="rId4"/>
            </p:custDataLst>
          </p:nvPr>
        </p:nvSpPr>
        <p:spPr>
          <a:xfrm>
            <a:off x="1371600" y="2286000"/>
            <a:ext cx="3556000" cy="3556000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1603375" y="3053080"/>
            <a:ext cx="2820035" cy="183070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即使程序能运行，我们该如何观察数据呢？用前面课程的方法可行吗？有没有更好的办法？</a:t>
            </a:r>
            <a:endParaRPr 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l="3806" r="3806"/>
          <a:stretch>
            <a:fillRect/>
          </a:stretch>
        </p:blipFill>
        <p:spPr>
          <a:xfrm>
            <a:off x="4423410" y="1533525"/>
            <a:ext cx="3962400" cy="39624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240" h="6240">
                <a:moveTo>
                  <a:pt x="3120" y="0"/>
                </a:moveTo>
                <a:cubicBezTo>
                  <a:pt x="4843" y="0"/>
                  <a:pt x="6240" y="1397"/>
                  <a:pt x="6240" y="3120"/>
                </a:cubicBezTo>
                <a:cubicBezTo>
                  <a:pt x="6240" y="4843"/>
                  <a:pt x="4843" y="6240"/>
                  <a:pt x="3120" y="6240"/>
                </a:cubicBezTo>
                <a:cubicBezTo>
                  <a:pt x="1397" y="6240"/>
                  <a:pt x="0" y="4843"/>
                  <a:pt x="0" y="3120"/>
                </a:cubicBezTo>
                <a:cubicBezTo>
                  <a:pt x="0" y="1397"/>
                  <a:pt x="1397" y="0"/>
                  <a:pt x="3120" y="0"/>
                </a:cubicBezTo>
                <a:close/>
              </a:path>
            </a:pathLst>
          </a:custGeom>
        </p:spPr>
      </p:pic>
      <p:sp>
        <p:nvSpPr>
          <p:cNvPr id="7" name="Title 6"/>
          <p:cNvSpPr txBox="1"/>
          <p:nvPr>
            <p:custDataLst>
              <p:tags r:id="rId8"/>
            </p:custDataLst>
          </p:nvPr>
        </p:nvSpPr>
        <p:spPr>
          <a:xfrm>
            <a:off x="8229600" y="3341370"/>
            <a:ext cx="2239010" cy="139255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</a:pPr>
            <a:r>
              <a:rPr 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我的这个程序有没有什么缺点？</a:t>
            </a:r>
            <a:endParaRPr 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</a:pPr>
            <a:r>
              <a:rPr lang="en-US" sz="20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有改进的办法吗？</a:t>
            </a:r>
            <a:endParaRPr lang="en-US" sz="20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292100" y="303530"/>
            <a:ext cx="11776710" cy="6398895"/>
          </a:xfrm>
          <a:prstGeom prst="rect">
            <a:avLst/>
          </a:prstGeom>
          <a:solidFill>
            <a:schemeClr val="l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917065" y="775970"/>
            <a:ext cx="3471545" cy="55054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2400" b="1" spc="16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考试来了！</a:t>
            </a:r>
            <a:endParaRPr lang="zh-CN" sz="2400" b="1" spc="16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 t="2473" b="2473"/>
          <a:stretch>
            <a:fillRect/>
          </a:stretch>
        </p:blipFill>
        <p:spPr>
          <a:xfrm>
            <a:off x="6400806" y="2133610"/>
            <a:ext cx="4267225" cy="28956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720" h="3600">
                <a:moveTo>
                  <a:pt x="0" y="0"/>
                </a:moveTo>
                <a:lnTo>
                  <a:pt x="6720" y="0"/>
                </a:lnTo>
                <a:lnTo>
                  <a:pt x="6720" y="3600"/>
                </a:lnTo>
                <a:lnTo>
                  <a:pt x="0" y="36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3" name="文本框 22"/>
          <p:cNvSpPr txBox="1"/>
          <p:nvPr>
            <p:custDataLst>
              <p:tags r:id="rId5"/>
            </p:custDataLst>
          </p:nvPr>
        </p:nvSpPr>
        <p:spPr>
          <a:xfrm>
            <a:off x="2734945" y="1844675"/>
            <a:ext cx="2555240" cy="121285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spc="15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根据最后一节课的安排，实现代码，并展示结果。</a:t>
            </a:r>
            <a:endParaRPr lang="zh-CN" spc="15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Freeform 10"/>
          <p:cNvSpPr/>
          <p:nvPr>
            <p:custDataLst>
              <p:tags r:id="rId6"/>
            </p:custDataLst>
          </p:nvPr>
        </p:nvSpPr>
        <p:spPr bwMode="auto">
          <a:xfrm>
            <a:off x="5107305" y="1699260"/>
            <a:ext cx="154305" cy="175260"/>
          </a:xfrm>
          <a:custGeom>
            <a:avLst/>
            <a:gdLst>
              <a:gd name="T0" fmla="*/ 65 w 138"/>
              <a:gd name="T1" fmla="*/ 0 h 168"/>
              <a:gd name="T2" fmla="*/ 138 w 138"/>
              <a:gd name="T3" fmla="*/ 0 h 168"/>
              <a:gd name="T4" fmla="*/ 97 w 138"/>
              <a:gd name="T5" fmla="*/ 168 h 168"/>
              <a:gd name="T6" fmla="*/ 0 w 138"/>
              <a:gd name="T7" fmla="*/ 168 h 168"/>
              <a:gd name="T8" fmla="*/ 65 w 138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" h="168">
                <a:moveTo>
                  <a:pt x="65" y="0"/>
                </a:moveTo>
                <a:lnTo>
                  <a:pt x="138" y="0"/>
                </a:lnTo>
                <a:lnTo>
                  <a:pt x="97" y="168"/>
                </a:lnTo>
                <a:lnTo>
                  <a:pt x="0" y="168"/>
                </a:lnTo>
                <a:lnTo>
                  <a:pt x="65" y="0"/>
                </a:lnTo>
                <a:close/>
              </a:path>
            </a:pathLst>
          </a:custGeom>
          <a:solidFill>
            <a:schemeClr val="accent2">
              <a:alpha val="1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Freeform 11"/>
          <p:cNvSpPr/>
          <p:nvPr>
            <p:custDataLst>
              <p:tags r:id="rId7"/>
            </p:custDataLst>
          </p:nvPr>
        </p:nvSpPr>
        <p:spPr bwMode="auto">
          <a:xfrm>
            <a:off x="5234305" y="1699260"/>
            <a:ext cx="154305" cy="175260"/>
          </a:xfrm>
          <a:custGeom>
            <a:avLst/>
            <a:gdLst>
              <a:gd name="T0" fmla="*/ 65 w 138"/>
              <a:gd name="T1" fmla="*/ 0 h 168"/>
              <a:gd name="T2" fmla="*/ 138 w 138"/>
              <a:gd name="T3" fmla="*/ 0 h 168"/>
              <a:gd name="T4" fmla="*/ 97 w 138"/>
              <a:gd name="T5" fmla="*/ 168 h 168"/>
              <a:gd name="T6" fmla="*/ 0 w 138"/>
              <a:gd name="T7" fmla="*/ 168 h 168"/>
              <a:gd name="T8" fmla="*/ 65 w 138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" h="168">
                <a:moveTo>
                  <a:pt x="65" y="0"/>
                </a:moveTo>
                <a:lnTo>
                  <a:pt x="138" y="0"/>
                </a:lnTo>
                <a:lnTo>
                  <a:pt x="97" y="168"/>
                </a:lnTo>
                <a:lnTo>
                  <a:pt x="0" y="168"/>
                </a:lnTo>
                <a:lnTo>
                  <a:pt x="65" y="0"/>
                </a:lnTo>
                <a:close/>
              </a:path>
            </a:pathLst>
          </a:custGeom>
          <a:solidFill>
            <a:schemeClr val="accent2">
              <a:alpha val="1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946910" y="1596390"/>
            <a:ext cx="222250" cy="1708785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844040" y="1596390"/>
            <a:ext cx="222885" cy="17087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973580" y="2168525"/>
            <a:ext cx="581025" cy="56515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zh-CN" sz="20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sz="20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矩形 30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844040" y="1596390"/>
            <a:ext cx="3627120" cy="170878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12"/>
            </p:custDataLst>
          </p:nvPr>
        </p:nvSpPr>
        <p:spPr>
          <a:xfrm>
            <a:off x="2734945" y="3801745"/>
            <a:ext cx="2555240" cy="121285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spc="15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请给出前面两大问题的回答或者设想。</a:t>
            </a:r>
            <a:endParaRPr lang="zh-CN" spc="15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Freeform 10"/>
          <p:cNvSpPr/>
          <p:nvPr>
            <p:custDataLst>
              <p:tags r:id="rId13"/>
            </p:custDataLst>
          </p:nvPr>
        </p:nvSpPr>
        <p:spPr bwMode="auto">
          <a:xfrm>
            <a:off x="5107305" y="3656330"/>
            <a:ext cx="154305" cy="175260"/>
          </a:xfrm>
          <a:custGeom>
            <a:avLst/>
            <a:gdLst>
              <a:gd name="T0" fmla="*/ 65 w 138"/>
              <a:gd name="T1" fmla="*/ 0 h 168"/>
              <a:gd name="T2" fmla="*/ 138 w 138"/>
              <a:gd name="T3" fmla="*/ 0 h 168"/>
              <a:gd name="T4" fmla="*/ 97 w 138"/>
              <a:gd name="T5" fmla="*/ 168 h 168"/>
              <a:gd name="T6" fmla="*/ 0 w 138"/>
              <a:gd name="T7" fmla="*/ 168 h 168"/>
              <a:gd name="T8" fmla="*/ 65 w 138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" h="168">
                <a:moveTo>
                  <a:pt x="65" y="0"/>
                </a:moveTo>
                <a:lnTo>
                  <a:pt x="138" y="0"/>
                </a:lnTo>
                <a:lnTo>
                  <a:pt x="97" y="168"/>
                </a:lnTo>
                <a:lnTo>
                  <a:pt x="0" y="168"/>
                </a:lnTo>
                <a:lnTo>
                  <a:pt x="65" y="0"/>
                </a:lnTo>
                <a:close/>
              </a:path>
            </a:pathLst>
          </a:custGeom>
          <a:solidFill>
            <a:schemeClr val="accent2">
              <a:alpha val="1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Freeform 11"/>
          <p:cNvSpPr/>
          <p:nvPr>
            <p:custDataLst>
              <p:tags r:id="rId14"/>
            </p:custDataLst>
          </p:nvPr>
        </p:nvSpPr>
        <p:spPr bwMode="auto">
          <a:xfrm>
            <a:off x="5234305" y="3656330"/>
            <a:ext cx="154305" cy="175260"/>
          </a:xfrm>
          <a:custGeom>
            <a:avLst/>
            <a:gdLst>
              <a:gd name="T0" fmla="*/ 65 w 138"/>
              <a:gd name="T1" fmla="*/ 0 h 168"/>
              <a:gd name="T2" fmla="*/ 138 w 138"/>
              <a:gd name="T3" fmla="*/ 0 h 168"/>
              <a:gd name="T4" fmla="*/ 97 w 138"/>
              <a:gd name="T5" fmla="*/ 168 h 168"/>
              <a:gd name="T6" fmla="*/ 0 w 138"/>
              <a:gd name="T7" fmla="*/ 168 h 168"/>
              <a:gd name="T8" fmla="*/ 65 w 138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" h="168">
                <a:moveTo>
                  <a:pt x="65" y="0"/>
                </a:moveTo>
                <a:lnTo>
                  <a:pt x="138" y="0"/>
                </a:lnTo>
                <a:lnTo>
                  <a:pt x="97" y="168"/>
                </a:lnTo>
                <a:lnTo>
                  <a:pt x="0" y="168"/>
                </a:lnTo>
                <a:lnTo>
                  <a:pt x="65" y="0"/>
                </a:lnTo>
                <a:close/>
              </a:path>
            </a:pathLst>
          </a:custGeom>
          <a:solidFill>
            <a:schemeClr val="accent2">
              <a:alpha val="1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>
            <a:spLocks noChangeAspect="1"/>
          </p:cNvSpPr>
          <p:nvPr>
            <p:custDataLst>
              <p:tags r:id="rId15"/>
            </p:custDataLst>
          </p:nvPr>
        </p:nvSpPr>
        <p:spPr>
          <a:xfrm>
            <a:off x="1946910" y="3553460"/>
            <a:ext cx="222250" cy="1708785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>
            <a:spLocks noChangeAspect="1"/>
          </p:cNvSpPr>
          <p:nvPr>
            <p:custDataLst>
              <p:tags r:id="rId16"/>
            </p:custDataLst>
          </p:nvPr>
        </p:nvSpPr>
        <p:spPr>
          <a:xfrm>
            <a:off x="1844040" y="3553460"/>
            <a:ext cx="222885" cy="17087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1973580" y="4124960"/>
            <a:ext cx="581025" cy="56515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zh-CN" sz="20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altLang="zh-CN" sz="20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" name="矩形 45"/>
          <p:cNvSpPr>
            <a:spLocks noChangeAspect="1"/>
          </p:cNvSpPr>
          <p:nvPr>
            <p:custDataLst>
              <p:tags r:id="rId18"/>
            </p:custDataLst>
          </p:nvPr>
        </p:nvSpPr>
        <p:spPr>
          <a:xfrm>
            <a:off x="1844040" y="3553460"/>
            <a:ext cx="3627120" cy="170878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9" cstate="email"/>
          <a:stretch>
            <a:fillRect/>
          </a:stretch>
        </p:blipFill>
        <p:spPr>
          <a:xfrm>
            <a:off x="9939972" y="0"/>
            <a:ext cx="2192338" cy="775940"/>
          </a:xfrm>
          <a:prstGeom prst="rect">
            <a:avLst/>
          </a:prstGeom>
        </p:spPr>
      </p:pic>
    </p:spTree>
    <p:custDataLst>
      <p:tags r:id="rId20"/>
    </p:custData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302438"/>
            <a:ext cx="12192000" cy="6549219"/>
          </a:xfrm>
          <a:prstGeom prst="rect">
            <a:avLst/>
          </a:prstGeom>
          <a:solidFill>
            <a:schemeClr val="l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3048000"/>
            <a:ext cx="12192000" cy="3810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281305" y="1678940"/>
            <a:ext cx="11689715" cy="466979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27000" dist="38100" dir="5400000" algn="t" rotWithShape="0">
              <a:schemeClr val="dk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kumimoji="1" lang="zh-CN" altLang="en-US" sz="16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kumimoji="1" lang="zh-CN" altLang="en-US" sz="1600" b="1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609605" y="609605"/>
            <a:ext cx="10972876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6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预告：</a:t>
            </a:r>
            <a:r>
              <a:rPr lang="en-US" sz="4000" b="1" spc="16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RTOS </a:t>
            </a:r>
            <a:r>
              <a:rPr lang="zh-CN" altLang="en-US" sz="4000" b="1" spc="16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课程安排</a:t>
            </a:r>
            <a:endParaRPr lang="zh-CN" altLang="en-US" sz="4000" b="1" spc="16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5"/>
            </p:custDataLst>
          </p:nvPr>
        </p:nvGraphicFramePr>
        <p:xfrm>
          <a:off x="400685" y="1828800"/>
          <a:ext cx="11462385" cy="4318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630"/>
                <a:gridCol w="462280"/>
                <a:gridCol w="4436745"/>
                <a:gridCol w="5967730"/>
              </a:tblGrid>
              <a:tr h="32829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性质</a:t>
                      </a:r>
                      <a:endParaRPr lang="zh-CN" altLang="en-US" sz="1200" b="1" spc="6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lang="zh-CN" altLang="en-US" sz="1200" b="1" spc="6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B7C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课程名</a:t>
                      </a:r>
                      <a:endParaRPr lang="zh-CN" altLang="en-US" sz="1200" b="1" spc="6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C4B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1" spc="6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200" b="1" spc="6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DB3DF"/>
                    </a:solidFill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理论</a:t>
                      </a:r>
                      <a:endParaRPr lang="zh-CN" altLang="en-US" sz="12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en-US" sz="12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人类吃了智慧果后做的第一件事是用树叶做了件衣服—RTOS原理</a:t>
                      </a:r>
                      <a:endParaRPr lang="en-US" altLang="en-US" sz="12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为何需要使用RTOS，它和普通的OS有什么区别。</a:t>
                      </a:r>
                      <a:endParaRPr lang="en-US" altLang="en-US" sz="12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实践</a:t>
                      </a:r>
                      <a:endParaRPr lang="zh-CN" altLang="en-US" sz="12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en-US" sz="12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巧妇难为无米之炊-- RT-Thread环境搭建（Keil）</a:t>
                      </a:r>
                      <a:endParaRPr lang="en-US" altLang="en-US" sz="12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RT-Thread概述、架构，如何获取，并在开发板上运行一个基于RT-Thread的小程序(hello world)。</a:t>
                      </a:r>
                      <a:endParaRPr lang="en-US" altLang="en-US" sz="12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理论</a:t>
                      </a:r>
                      <a:endParaRPr lang="zh-CN" altLang="en-US" sz="12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en-US" sz="12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障眼法—RTOS如何做分身术？</a:t>
                      </a:r>
                      <a:endParaRPr lang="en-US" altLang="en-US" sz="12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内核基础、线程如何管理、定时器如何管理</a:t>
                      </a:r>
                      <a:endParaRPr lang="zh-CN" altLang="en-US" sz="12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实践</a:t>
                      </a:r>
                      <a:endParaRPr lang="zh-CN" altLang="en-US" sz="12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en-US" sz="12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三头六臂—一起做几个多线程的例程</a:t>
                      </a:r>
                      <a:endParaRPr lang="en-US" altLang="en-US" sz="12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基于前面的课程，实践多线程例程(多线程调度例子，包括OS Timer)</a:t>
                      </a:r>
                      <a:endParaRPr lang="zh-CN" altLang="en-US" sz="12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理论</a:t>
                      </a:r>
                      <a:endParaRPr lang="zh-CN" altLang="en-US" sz="12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en-US" sz="12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团结才是力量—让线程之间同步和通讯</a:t>
                      </a:r>
                      <a:endParaRPr lang="en-US" altLang="en-US" sz="12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介绍线程间的同步和通讯机制</a:t>
                      </a:r>
                      <a:endParaRPr lang="zh-CN" altLang="en-US" sz="12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021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实践</a:t>
                      </a:r>
                      <a:endParaRPr lang="zh-CN" altLang="en-US" sz="12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altLang="en-US" sz="12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开始烧脑—RTOS实践案例</a:t>
                      </a:r>
                      <a:endParaRPr lang="en-US" altLang="en-US" sz="12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基于前面的课程，实践多线程和多线程同步、通讯的例程。（信号量、消息…）</a:t>
                      </a:r>
                      <a:endParaRPr lang="zh-CN" altLang="en-US" sz="12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理论</a:t>
                      </a:r>
                      <a:endParaRPr lang="zh-CN" altLang="en-US" sz="12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en-US" sz="12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节约是美德—内存管理</a:t>
                      </a:r>
                      <a:endParaRPr lang="zh-CN" altLang="en-US" sz="12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RTOS如何管理内存？</a:t>
                      </a:r>
                      <a:endParaRPr lang="en-US" altLang="en-US" sz="12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实践</a:t>
                      </a:r>
                      <a:endParaRPr lang="zh-CN" altLang="en-US" sz="12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en-US" sz="12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家中有粮，心里不慌—中断管理</a:t>
                      </a:r>
                      <a:endParaRPr lang="zh-CN" altLang="en-US" sz="12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基于前面课程，实践内存管理和中断管理的例程。(按键中断处理)</a:t>
                      </a:r>
                      <a:endParaRPr lang="zh-CN" altLang="en-US" sz="12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理论</a:t>
                      </a:r>
                      <a:endParaRPr lang="zh-CN" altLang="en-US" sz="12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altLang="en-US" sz="12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乾坤大挪移—内核移植</a:t>
                      </a:r>
                      <a:endParaRPr lang="en-US" altLang="en-US" sz="12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RTOS实现多线程能力的根本原因，以及如何移植RT-Thread内核到不同的MCU上。</a:t>
                      </a:r>
                      <a:endParaRPr lang="en-US" altLang="en-US" sz="12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理论</a:t>
                      </a:r>
                      <a:endParaRPr lang="zh-CN" altLang="en-US" sz="12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en-US" altLang="en-US" sz="12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工欲善其事必先利其器—Env辅助开发环境和FinSH控制台</a:t>
                      </a:r>
                      <a:endParaRPr lang="en-US" altLang="en-US" sz="12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介绍Env辅助开发环境和FinSH控制台的使用方法。</a:t>
                      </a:r>
                      <a:endParaRPr lang="en-US" altLang="en-US" sz="12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考核</a:t>
                      </a:r>
                      <a:endParaRPr lang="zh-CN" altLang="en-US" sz="12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en-US" altLang="en-US" sz="12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用RT-Thread开发一个指定功能的应用</a:t>
                      </a:r>
                      <a:endParaRPr lang="en-US" altLang="en-US" sz="12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考核</a:t>
                      </a:r>
                      <a:endParaRPr lang="zh-CN" altLang="en-US" sz="12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custDataLst>
      <p:tags r:id="rId6"/>
    </p:custData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1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9854882" y="68580"/>
            <a:ext cx="2192338" cy="775940"/>
          </a:xfrm>
          <a:prstGeom prst="rect">
            <a:avLst/>
          </a:prstGeom>
        </p:spPr>
      </p:pic>
      <p:sp>
        <p:nvSpPr>
          <p:cNvPr id="6" name="直角三角形 5"/>
          <p:cNvSpPr/>
          <p:nvPr>
            <p:custDataLst>
              <p:tags r:id="rId3"/>
            </p:custDataLst>
          </p:nvPr>
        </p:nvSpPr>
        <p:spPr>
          <a:xfrm rot="5400000">
            <a:off x="420007" y="542924"/>
            <a:ext cx="1638300" cy="1638300"/>
          </a:xfrm>
          <a:prstGeom prst="rtTriangle">
            <a:avLst/>
          </a:prstGeom>
          <a:solidFill>
            <a:srgbClr val="DFE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817880" y="885825"/>
            <a:ext cx="6772275" cy="50863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 t="16299" b="16299"/>
          <a:stretch>
            <a:fillRect/>
          </a:stretch>
        </p:blipFill>
        <p:spPr>
          <a:xfrm>
            <a:off x="696231" y="759459"/>
            <a:ext cx="6749142" cy="50618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8018780" y="2642235"/>
            <a:ext cx="3176270" cy="12954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300" dirty="0">
                <a:solidFill>
                  <a:srgbClr val="5E7A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谢   谢</a:t>
            </a:r>
            <a:endParaRPr lang="zh-CN" altLang="en-US" sz="3600" b="1" spc="300" dirty="0">
              <a:solidFill>
                <a:srgbClr val="5E7A9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l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307340" y="152400"/>
            <a:ext cx="11427460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2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我们回顾一下</a:t>
            </a:r>
            <a:endParaRPr lang="zh-CN" sz="3200" b="1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4"/>
            </p:custDataLst>
          </p:nvPr>
        </p:nvGraphicFramePr>
        <p:xfrm>
          <a:off x="307340" y="1042035"/>
          <a:ext cx="11717020" cy="571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115"/>
                <a:gridCol w="410845"/>
                <a:gridCol w="4319905"/>
                <a:gridCol w="6574155"/>
              </a:tblGrid>
              <a:tr h="23939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 spc="6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性质</a:t>
                      </a:r>
                      <a:endParaRPr lang="zh-CN" altLang="en-US" sz="1000" b="1" spc="6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 spc="6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lang="zh-CN" altLang="en-US" sz="1000" b="1" spc="6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858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 spc="6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课程名</a:t>
                      </a:r>
                      <a:endParaRPr lang="zh-CN" altLang="en-US" sz="1000" b="1" spc="6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3849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1" spc="6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altLang="en-US" sz="1000" b="1" spc="6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17CA0"/>
                    </a:solidFill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理论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麻雀虽小，五脏俱全--什么是嵌入式系统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阐释培训理念和知识范围，同时为后面的课程设置做解释；单片机架构初步。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36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理论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大脑是人类区别于动物的最大差异--单片机的架构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阐述单片机的系统架构，为后续的软硬件设计打基础。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理论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象形文字的出现--汇编语言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解释何为汇编语言，为何还要使用汇编语言；对编译器做初步解释。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理论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五脏六腑--单片机外围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解释单片机的外设功能，比如中断、Timer、UART、I2C总线、SPI总线、ADC、DAC、PWM的工作原理。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1783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实践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我们不知道上帝用什么工具赋予人类灵魂，但人类知道用什么工具赋予机器灵魂--单片机开发环境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以最常见的IAR/Keil IDE来阐述单片机开发环境的使用、设置方法、调试方法。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36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理论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大脑怎么思考--单片机如何运行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结合开发板，讲解一个软件如何在单片机上运行起来。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1783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理论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现代语言的产生--C语言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对C语言做复习，强调C语言在单片机应用上的注意点。同时结合前面汇编语言的课程来将C语言和汇编语言融汇起来。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562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实践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人生第一句话也许是”妈妈!“, 而单片机的第一句话一定是 "Hello World !"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终于来到所有软件学习的第一个步骤：printf("Hello World !\n"); 但在这之前要先了解单片机里的printf函数是基于UART外围端口的。真正理解和实现单片机如何在屏幕上打出简单的几个“Hello World ！”。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5814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实践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上帝说”要有光“，于是”中断“出现了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解释单片机的中断功能、使用方法及其重要性。解释如何操作GPIO；GPIO中断；如何利用GPIO来唤醒系统。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719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实践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一个人必须知道该说什么，什么时候说，对谁说，怎么说</a:t>
                      </a:r>
                      <a:endParaRPr lang="zh-CN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--单片机外围总线介绍（上）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单片机对外总线的原理、时序、使用方法；比如UART，SPI，I2C，PWM。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1783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实践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一个人必须知道该说什么，什么时候说，对谁说，怎么说</a:t>
                      </a:r>
                      <a:endParaRPr lang="zh-CN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--单片机外围总线介绍（下）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在开发板上实现各种总线的通讯案例。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36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实践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人心的发动，是用语言来表达的--DAC原理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DAC原理介绍，使用方法讲解。在开发板上实现一个DAC的案例。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实践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我们把世界看错了，却说世界欺骗了我们--ADC原理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ADC原理介绍，使用方法讲解。在开发板上实现一个ADC的案例。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理论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不懂傅立叶变换的工程师不是好老师--Fourier Transform（上）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什么是傅立叶变换，傅立叶变换原理。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实践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不懂傅立叶变换的工程师不是好老师--Fourier Transform（下）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傅立叶变换的C语言表达，以及快速傅立叶变换的C语言表达。在开发板上实现一个傅立叶变换的例子。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36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实践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PCB Layout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基于Altium Designer，讲解如何从原理图开始，绘制PCB。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理论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实践出真知--做个项目吧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设定一个项目，请学员思考如何着手工作，同时演示正常的流程。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考核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是骡子是马，拉出来溜溜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b="0" spc="6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用前一节课程讨论的项目，要求学员完成在开发板上运行的软件，在线演示结果。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5400" marR="25400" marT="25400" marB="2540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custDataLst>
      <p:tags r:id="rId5"/>
    </p:custData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56565" y="325755"/>
            <a:ext cx="8839835" cy="62039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 algn="l" defTabSz="685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28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最受欢迎的三节课</a:t>
            </a:r>
            <a:endParaRPr sz="28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 rot="0">
            <a:off x="736600" y="2311400"/>
            <a:ext cx="2885780" cy="2657463"/>
            <a:chOff x="2071687" y="3219450"/>
            <a:chExt cx="2447925" cy="2254078"/>
          </a:xfrm>
        </p:grpSpPr>
        <p:sp>
          <p:nvSpPr>
            <p:cNvPr id="3" name="矩形 2"/>
            <p:cNvSpPr/>
            <p:nvPr>
              <p:custDataLst>
                <p:tags r:id="rId3"/>
              </p:custDataLst>
            </p:nvPr>
          </p:nvSpPr>
          <p:spPr>
            <a:xfrm>
              <a:off x="2071687" y="3219450"/>
              <a:ext cx="2447925" cy="152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p>
              <a:pPr marL="0" indent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en-US" altLang="zh-CN" sz="1400" spc="15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  大脑是人类区别于动物的最大差异--单片机的架构</a:t>
              </a:r>
              <a:endParaRPr lang="en-US" altLang="zh-CN" sz="1400" spc="15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" name="任意多边形 4"/>
            <p:cNvSpPr/>
            <p:nvPr>
              <p:custDataLst>
                <p:tags r:id="rId4"/>
              </p:custDataLst>
            </p:nvPr>
          </p:nvSpPr>
          <p:spPr>
            <a:xfrm>
              <a:off x="3052762" y="4743450"/>
              <a:ext cx="485775" cy="285879"/>
            </a:xfrm>
            <a:custGeom>
              <a:avLst/>
              <a:gdLst>
                <a:gd name="connsiteX0" fmla="*/ 412331 w 485775"/>
                <a:gd name="connsiteY0" fmla="*/ 0 h 285879"/>
                <a:gd name="connsiteX1" fmla="*/ 485775 w 485775"/>
                <a:gd name="connsiteY1" fmla="*/ 0 h 285879"/>
                <a:gd name="connsiteX2" fmla="*/ 342836 w 485775"/>
                <a:gd name="connsiteY2" fmla="*/ 285879 h 285879"/>
                <a:gd name="connsiteX3" fmla="*/ 334071 w 485775"/>
                <a:gd name="connsiteY3" fmla="*/ 279969 h 285879"/>
                <a:gd name="connsiteX4" fmla="*/ 278006 w 485775"/>
                <a:gd name="connsiteY4" fmla="*/ 268650 h 285879"/>
                <a:gd name="connsiteX5" fmla="*/ 0 w 485775"/>
                <a:gd name="connsiteY5" fmla="*/ 0 h 285879"/>
                <a:gd name="connsiteX6" fmla="*/ 73444 w 485775"/>
                <a:gd name="connsiteY6" fmla="*/ 0 h 285879"/>
                <a:gd name="connsiteX7" fmla="*/ 207769 w 485775"/>
                <a:gd name="connsiteY7" fmla="*/ 268650 h 285879"/>
                <a:gd name="connsiteX8" fmla="*/ 151703 w 485775"/>
                <a:gd name="connsiteY8" fmla="*/ 279969 h 285879"/>
                <a:gd name="connsiteX9" fmla="*/ 142939 w 485775"/>
                <a:gd name="connsiteY9" fmla="*/ 285878 h 285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5775" h="285879">
                  <a:moveTo>
                    <a:pt x="412331" y="0"/>
                  </a:moveTo>
                  <a:lnTo>
                    <a:pt x="485775" y="0"/>
                  </a:lnTo>
                  <a:lnTo>
                    <a:pt x="342836" y="285879"/>
                  </a:lnTo>
                  <a:lnTo>
                    <a:pt x="334071" y="279969"/>
                  </a:lnTo>
                  <a:lnTo>
                    <a:pt x="278006" y="268650"/>
                  </a:lnTo>
                  <a:close/>
                  <a:moveTo>
                    <a:pt x="0" y="0"/>
                  </a:moveTo>
                  <a:lnTo>
                    <a:pt x="73444" y="0"/>
                  </a:lnTo>
                  <a:lnTo>
                    <a:pt x="207769" y="268650"/>
                  </a:lnTo>
                  <a:lnTo>
                    <a:pt x="151703" y="279969"/>
                  </a:lnTo>
                  <a:lnTo>
                    <a:pt x="142939" y="28587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2500" lnSpcReduction="20000"/>
            </a:bodyPr>
            <a:p>
              <a:pPr algn="ctr">
                <a:lnSpc>
                  <a:spcPct val="140000"/>
                </a:lnSpc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任意多边形 5"/>
            <p:cNvSpPr/>
            <p:nvPr>
              <p:custDataLst>
                <p:tags r:id="rId5"/>
              </p:custDataLst>
            </p:nvPr>
          </p:nvSpPr>
          <p:spPr>
            <a:xfrm>
              <a:off x="3061390" y="5005010"/>
              <a:ext cx="468518" cy="468518"/>
            </a:xfrm>
            <a:custGeom>
              <a:avLst/>
              <a:gdLst>
                <a:gd name="connsiteX0" fmla="*/ 234259 w 468518"/>
                <a:gd name="connsiteY0" fmla="*/ 35545 h 468518"/>
                <a:gd name="connsiteX1" fmla="*/ 432973 w 468518"/>
                <a:gd name="connsiteY1" fmla="*/ 234259 h 468518"/>
                <a:gd name="connsiteX2" fmla="*/ 234259 w 468518"/>
                <a:gd name="connsiteY2" fmla="*/ 432973 h 468518"/>
                <a:gd name="connsiteX3" fmla="*/ 35545 w 468518"/>
                <a:gd name="connsiteY3" fmla="*/ 234259 h 468518"/>
                <a:gd name="connsiteX4" fmla="*/ 234259 w 468518"/>
                <a:gd name="connsiteY4" fmla="*/ 35545 h 468518"/>
                <a:gd name="connsiteX5" fmla="*/ 234259 w 468518"/>
                <a:gd name="connsiteY5" fmla="*/ 17341 h 468518"/>
                <a:gd name="connsiteX6" fmla="*/ 17341 w 468518"/>
                <a:gd name="connsiteY6" fmla="*/ 234259 h 468518"/>
                <a:gd name="connsiteX7" fmla="*/ 234259 w 468518"/>
                <a:gd name="connsiteY7" fmla="*/ 451177 h 468518"/>
                <a:gd name="connsiteX8" fmla="*/ 451177 w 468518"/>
                <a:gd name="connsiteY8" fmla="*/ 234259 h 468518"/>
                <a:gd name="connsiteX9" fmla="*/ 234259 w 468518"/>
                <a:gd name="connsiteY9" fmla="*/ 17341 h 468518"/>
                <a:gd name="connsiteX10" fmla="*/ 234259 w 468518"/>
                <a:gd name="connsiteY10" fmla="*/ 0 h 468518"/>
                <a:gd name="connsiteX11" fmla="*/ 468518 w 468518"/>
                <a:gd name="connsiteY11" fmla="*/ 234259 h 468518"/>
                <a:gd name="connsiteX12" fmla="*/ 234259 w 468518"/>
                <a:gd name="connsiteY12" fmla="*/ 468518 h 468518"/>
                <a:gd name="connsiteX13" fmla="*/ 0 w 468518"/>
                <a:gd name="connsiteY13" fmla="*/ 234259 h 468518"/>
                <a:gd name="connsiteX14" fmla="*/ 234259 w 468518"/>
                <a:gd name="connsiteY14" fmla="*/ 0 h 46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68518" h="468518">
                  <a:moveTo>
                    <a:pt x="234259" y="35545"/>
                  </a:moveTo>
                  <a:cubicBezTo>
                    <a:pt x="344006" y="35545"/>
                    <a:pt x="432973" y="124512"/>
                    <a:pt x="432973" y="234259"/>
                  </a:cubicBezTo>
                  <a:cubicBezTo>
                    <a:pt x="432973" y="344006"/>
                    <a:pt x="344006" y="432973"/>
                    <a:pt x="234259" y="432973"/>
                  </a:cubicBezTo>
                  <a:cubicBezTo>
                    <a:pt x="124512" y="432973"/>
                    <a:pt x="35545" y="344006"/>
                    <a:pt x="35545" y="234259"/>
                  </a:cubicBezTo>
                  <a:cubicBezTo>
                    <a:pt x="35545" y="124512"/>
                    <a:pt x="124512" y="35545"/>
                    <a:pt x="234259" y="35545"/>
                  </a:cubicBezTo>
                  <a:close/>
                  <a:moveTo>
                    <a:pt x="234259" y="17341"/>
                  </a:moveTo>
                  <a:cubicBezTo>
                    <a:pt x="114458" y="17341"/>
                    <a:pt x="17341" y="114458"/>
                    <a:pt x="17341" y="234259"/>
                  </a:cubicBezTo>
                  <a:cubicBezTo>
                    <a:pt x="17341" y="354060"/>
                    <a:pt x="114458" y="451177"/>
                    <a:pt x="234259" y="451177"/>
                  </a:cubicBezTo>
                  <a:cubicBezTo>
                    <a:pt x="354060" y="451177"/>
                    <a:pt x="451177" y="354060"/>
                    <a:pt x="451177" y="234259"/>
                  </a:cubicBezTo>
                  <a:cubicBezTo>
                    <a:pt x="451177" y="114458"/>
                    <a:pt x="354060" y="17341"/>
                    <a:pt x="234259" y="17341"/>
                  </a:cubicBezTo>
                  <a:close/>
                  <a:moveTo>
                    <a:pt x="234259" y="0"/>
                  </a:moveTo>
                  <a:cubicBezTo>
                    <a:pt x="363637" y="0"/>
                    <a:pt x="468518" y="104881"/>
                    <a:pt x="468518" y="234259"/>
                  </a:cubicBezTo>
                  <a:cubicBezTo>
                    <a:pt x="468518" y="363637"/>
                    <a:pt x="363637" y="468518"/>
                    <a:pt x="234259" y="468518"/>
                  </a:cubicBezTo>
                  <a:cubicBezTo>
                    <a:pt x="104881" y="468518"/>
                    <a:pt x="0" y="363637"/>
                    <a:pt x="0" y="234259"/>
                  </a:cubicBezTo>
                  <a:cubicBezTo>
                    <a:pt x="0" y="104881"/>
                    <a:pt x="104881" y="0"/>
                    <a:pt x="234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6"/>
            </p:custDataLst>
          </p:nvPr>
        </p:nvGrpSpPr>
        <p:grpSpPr>
          <a:xfrm rot="0">
            <a:off x="4857539" y="2311400"/>
            <a:ext cx="2885780" cy="2657463"/>
            <a:chOff x="2071687" y="3219450"/>
            <a:chExt cx="2447925" cy="2254078"/>
          </a:xfrm>
        </p:grpSpPr>
        <p:sp>
          <p:nvSpPr>
            <p:cNvPr id="8" name="矩形 7"/>
            <p:cNvSpPr/>
            <p:nvPr>
              <p:custDataLst>
                <p:tags r:id="rId7"/>
              </p:custDataLst>
            </p:nvPr>
          </p:nvSpPr>
          <p:spPr>
            <a:xfrm>
              <a:off x="2071687" y="3219450"/>
              <a:ext cx="2447925" cy="152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p>
              <a:pPr marL="0" indent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en-US" altLang="zh-CN" sz="1400" spc="15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 上帝说”要有光“，</a:t>
              </a:r>
              <a:endParaRPr lang="en-US" altLang="zh-CN" sz="1400" spc="15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0" indent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en-US" altLang="zh-CN" sz="1400" spc="15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于是”中断“出现了</a:t>
              </a:r>
              <a:endParaRPr lang="en-US" altLang="zh-CN" sz="1400" spc="15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任意多边形 8"/>
            <p:cNvSpPr/>
            <p:nvPr>
              <p:custDataLst>
                <p:tags r:id="rId8"/>
              </p:custDataLst>
            </p:nvPr>
          </p:nvSpPr>
          <p:spPr>
            <a:xfrm>
              <a:off x="3052762" y="4743450"/>
              <a:ext cx="485775" cy="285879"/>
            </a:xfrm>
            <a:custGeom>
              <a:avLst/>
              <a:gdLst>
                <a:gd name="connsiteX0" fmla="*/ 412331 w 485775"/>
                <a:gd name="connsiteY0" fmla="*/ 0 h 285879"/>
                <a:gd name="connsiteX1" fmla="*/ 485775 w 485775"/>
                <a:gd name="connsiteY1" fmla="*/ 0 h 285879"/>
                <a:gd name="connsiteX2" fmla="*/ 342836 w 485775"/>
                <a:gd name="connsiteY2" fmla="*/ 285879 h 285879"/>
                <a:gd name="connsiteX3" fmla="*/ 334071 w 485775"/>
                <a:gd name="connsiteY3" fmla="*/ 279969 h 285879"/>
                <a:gd name="connsiteX4" fmla="*/ 278006 w 485775"/>
                <a:gd name="connsiteY4" fmla="*/ 268650 h 285879"/>
                <a:gd name="connsiteX5" fmla="*/ 0 w 485775"/>
                <a:gd name="connsiteY5" fmla="*/ 0 h 285879"/>
                <a:gd name="connsiteX6" fmla="*/ 73444 w 485775"/>
                <a:gd name="connsiteY6" fmla="*/ 0 h 285879"/>
                <a:gd name="connsiteX7" fmla="*/ 207769 w 485775"/>
                <a:gd name="connsiteY7" fmla="*/ 268650 h 285879"/>
                <a:gd name="connsiteX8" fmla="*/ 151703 w 485775"/>
                <a:gd name="connsiteY8" fmla="*/ 279969 h 285879"/>
                <a:gd name="connsiteX9" fmla="*/ 142939 w 485775"/>
                <a:gd name="connsiteY9" fmla="*/ 285878 h 285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5775" h="285879">
                  <a:moveTo>
                    <a:pt x="412331" y="0"/>
                  </a:moveTo>
                  <a:lnTo>
                    <a:pt x="485775" y="0"/>
                  </a:lnTo>
                  <a:lnTo>
                    <a:pt x="342836" y="285879"/>
                  </a:lnTo>
                  <a:lnTo>
                    <a:pt x="334071" y="279969"/>
                  </a:lnTo>
                  <a:lnTo>
                    <a:pt x="278006" y="268650"/>
                  </a:lnTo>
                  <a:close/>
                  <a:moveTo>
                    <a:pt x="0" y="0"/>
                  </a:moveTo>
                  <a:lnTo>
                    <a:pt x="73444" y="0"/>
                  </a:lnTo>
                  <a:lnTo>
                    <a:pt x="207769" y="268650"/>
                  </a:lnTo>
                  <a:lnTo>
                    <a:pt x="151703" y="279969"/>
                  </a:lnTo>
                  <a:lnTo>
                    <a:pt x="142939" y="28587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2500" lnSpcReduction="20000"/>
            </a:bodyPr>
            <a:p>
              <a:pPr algn="ctr">
                <a:lnSpc>
                  <a:spcPct val="140000"/>
                </a:lnSpc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0"/>
            <p:cNvSpPr/>
            <p:nvPr>
              <p:custDataLst>
                <p:tags r:id="rId9"/>
              </p:custDataLst>
            </p:nvPr>
          </p:nvSpPr>
          <p:spPr>
            <a:xfrm>
              <a:off x="3061390" y="5005010"/>
              <a:ext cx="468518" cy="468518"/>
            </a:xfrm>
            <a:custGeom>
              <a:avLst/>
              <a:gdLst>
                <a:gd name="connsiteX0" fmla="*/ 234259 w 468518"/>
                <a:gd name="connsiteY0" fmla="*/ 35545 h 468518"/>
                <a:gd name="connsiteX1" fmla="*/ 432973 w 468518"/>
                <a:gd name="connsiteY1" fmla="*/ 234259 h 468518"/>
                <a:gd name="connsiteX2" fmla="*/ 234259 w 468518"/>
                <a:gd name="connsiteY2" fmla="*/ 432973 h 468518"/>
                <a:gd name="connsiteX3" fmla="*/ 35545 w 468518"/>
                <a:gd name="connsiteY3" fmla="*/ 234259 h 468518"/>
                <a:gd name="connsiteX4" fmla="*/ 234259 w 468518"/>
                <a:gd name="connsiteY4" fmla="*/ 35545 h 468518"/>
                <a:gd name="connsiteX5" fmla="*/ 234259 w 468518"/>
                <a:gd name="connsiteY5" fmla="*/ 17341 h 468518"/>
                <a:gd name="connsiteX6" fmla="*/ 17341 w 468518"/>
                <a:gd name="connsiteY6" fmla="*/ 234259 h 468518"/>
                <a:gd name="connsiteX7" fmla="*/ 234259 w 468518"/>
                <a:gd name="connsiteY7" fmla="*/ 451177 h 468518"/>
                <a:gd name="connsiteX8" fmla="*/ 451177 w 468518"/>
                <a:gd name="connsiteY8" fmla="*/ 234259 h 468518"/>
                <a:gd name="connsiteX9" fmla="*/ 234259 w 468518"/>
                <a:gd name="connsiteY9" fmla="*/ 17341 h 468518"/>
                <a:gd name="connsiteX10" fmla="*/ 234259 w 468518"/>
                <a:gd name="connsiteY10" fmla="*/ 0 h 468518"/>
                <a:gd name="connsiteX11" fmla="*/ 468518 w 468518"/>
                <a:gd name="connsiteY11" fmla="*/ 234259 h 468518"/>
                <a:gd name="connsiteX12" fmla="*/ 234259 w 468518"/>
                <a:gd name="connsiteY12" fmla="*/ 468518 h 468518"/>
                <a:gd name="connsiteX13" fmla="*/ 0 w 468518"/>
                <a:gd name="connsiteY13" fmla="*/ 234259 h 468518"/>
                <a:gd name="connsiteX14" fmla="*/ 234259 w 468518"/>
                <a:gd name="connsiteY14" fmla="*/ 0 h 46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68518" h="468518">
                  <a:moveTo>
                    <a:pt x="234259" y="35545"/>
                  </a:moveTo>
                  <a:cubicBezTo>
                    <a:pt x="344006" y="35545"/>
                    <a:pt x="432973" y="124512"/>
                    <a:pt x="432973" y="234259"/>
                  </a:cubicBezTo>
                  <a:cubicBezTo>
                    <a:pt x="432973" y="344006"/>
                    <a:pt x="344006" y="432973"/>
                    <a:pt x="234259" y="432973"/>
                  </a:cubicBezTo>
                  <a:cubicBezTo>
                    <a:pt x="124512" y="432973"/>
                    <a:pt x="35545" y="344006"/>
                    <a:pt x="35545" y="234259"/>
                  </a:cubicBezTo>
                  <a:cubicBezTo>
                    <a:pt x="35545" y="124512"/>
                    <a:pt x="124512" y="35545"/>
                    <a:pt x="234259" y="35545"/>
                  </a:cubicBezTo>
                  <a:close/>
                  <a:moveTo>
                    <a:pt x="234259" y="17341"/>
                  </a:moveTo>
                  <a:cubicBezTo>
                    <a:pt x="114458" y="17341"/>
                    <a:pt x="17341" y="114458"/>
                    <a:pt x="17341" y="234259"/>
                  </a:cubicBezTo>
                  <a:cubicBezTo>
                    <a:pt x="17341" y="354060"/>
                    <a:pt x="114458" y="451177"/>
                    <a:pt x="234259" y="451177"/>
                  </a:cubicBezTo>
                  <a:cubicBezTo>
                    <a:pt x="354060" y="451177"/>
                    <a:pt x="451177" y="354060"/>
                    <a:pt x="451177" y="234259"/>
                  </a:cubicBezTo>
                  <a:cubicBezTo>
                    <a:pt x="451177" y="114458"/>
                    <a:pt x="354060" y="17341"/>
                    <a:pt x="234259" y="17341"/>
                  </a:cubicBezTo>
                  <a:close/>
                  <a:moveTo>
                    <a:pt x="234259" y="0"/>
                  </a:moveTo>
                  <a:cubicBezTo>
                    <a:pt x="363637" y="0"/>
                    <a:pt x="468518" y="104881"/>
                    <a:pt x="468518" y="234259"/>
                  </a:cubicBezTo>
                  <a:cubicBezTo>
                    <a:pt x="468518" y="363637"/>
                    <a:pt x="363637" y="468518"/>
                    <a:pt x="234259" y="468518"/>
                  </a:cubicBezTo>
                  <a:cubicBezTo>
                    <a:pt x="104881" y="468518"/>
                    <a:pt x="0" y="363637"/>
                    <a:pt x="0" y="234259"/>
                  </a:cubicBezTo>
                  <a:cubicBezTo>
                    <a:pt x="0" y="104881"/>
                    <a:pt x="104881" y="0"/>
                    <a:pt x="234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10"/>
            </p:custDataLst>
          </p:nvPr>
        </p:nvGrpSpPr>
        <p:grpSpPr>
          <a:xfrm rot="0">
            <a:off x="8978478" y="2311400"/>
            <a:ext cx="2885780" cy="2657463"/>
            <a:chOff x="2071687" y="3219450"/>
            <a:chExt cx="2447925" cy="2254078"/>
          </a:xfrm>
        </p:grpSpPr>
        <p:sp>
          <p:nvSpPr>
            <p:cNvPr id="13" name="矩形 12"/>
            <p:cNvSpPr/>
            <p:nvPr>
              <p:custDataLst>
                <p:tags r:id="rId11"/>
              </p:custDataLst>
            </p:nvPr>
          </p:nvSpPr>
          <p:spPr>
            <a:xfrm>
              <a:off x="2071687" y="3219450"/>
              <a:ext cx="2447925" cy="152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p>
              <a:pPr marL="0" indent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en-US" altLang="zh-CN" sz="1400" spc="15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一个人必须知道该说什么，什么时候说，对谁说，怎么说</a:t>
              </a:r>
              <a:endParaRPr lang="en-US" altLang="zh-CN" sz="1400" spc="15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0" indent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en-US" altLang="zh-CN" sz="1400" spc="150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  --单片机外围总线介绍（下）</a:t>
              </a:r>
              <a:endParaRPr lang="en-US" altLang="zh-CN" sz="1400" spc="15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任意多边形 13"/>
            <p:cNvSpPr/>
            <p:nvPr>
              <p:custDataLst>
                <p:tags r:id="rId12"/>
              </p:custDataLst>
            </p:nvPr>
          </p:nvSpPr>
          <p:spPr>
            <a:xfrm>
              <a:off x="3052762" y="4743450"/>
              <a:ext cx="485775" cy="285879"/>
            </a:xfrm>
            <a:custGeom>
              <a:avLst/>
              <a:gdLst>
                <a:gd name="connsiteX0" fmla="*/ 412331 w 485775"/>
                <a:gd name="connsiteY0" fmla="*/ 0 h 285879"/>
                <a:gd name="connsiteX1" fmla="*/ 485775 w 485775"/>
                <a:gd name="connsiteY1" fmla="*/ 0 h 285879"/>
                <a:gd name="connsiteX2" fmla="*/ 342836 w 485775"/>
                <a:gd name="connsiteY2" fmla="*/ 285879 h 285879"/>
                <a:gd name="connsiteX3" fmla="*/ 334071 w 485775"/>
                <a:gd name="connsiteY3" fmla="*/ 279969 h 285879"/>
                <a:gd name="connsiteX4" fmla="*/ 278006 w 485775"/>
                <a:gd name="connsiteY4" fmla="*/ 268650 h 285879"/>
                <a:gd name="connsiteX5" fmla="*/ 0 w 485775"/>
                <a:gd name="connsiteY5" fmla="*/ 0 h 285879"/>
                <a:gd name="connsiteX6" fmla="*/ 73444 w 485775"/>
                <a:gd name="connsiteY6" fmla="*/ 0 h 285879"/>
                <a:gd name="connsiteX7" fmla="*/ 207769 w 485775"/>
                <a:gd name="connsiteY7" fmla="*/ 268650 h 285879"/>
                <a:gd name="connsiteX8" fmla="*/ 151703 w 485775"/>
                <a:gd name="connsiteY8" fmla="*/ 279969 h 285879"/>
                <a:gd name="connsiteX9" fmla="*/ 142939 w 485775"/>
                <a:gd name="connsiteY9" fmla="*/ 285878 h 285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5775" h="285879">
                  <a:moveTo>
                    <a:pt x="412331" y="0"/>
                  </a:moveTo>
                  <a:lnTo>
                    <a:pt x="485775" y="0"/>
                  </a:lnTo>
                  <a:lnTo>
                    <a:pt x="342836" y="285879"/>
                  </a:lnTo>
                  <a:lnTo>
                    <a:pt x="334071" y="279969"/>
                  </a:lnTo>
                  <a:lnTo>
                    <a:pt x="278006" y="268650"/>
                  </a:lnTo>
                  <a:close/>
                  <a:moveTo>
                    <a:pt x="0" y="0"/>
                  </a:moveTo>
                  <a:lnTo>
                    <a:pt x="73444" y="0"/>
                  </a:lnTo>
                  <a:lnTo>
                    <a:pt x="207769" y="268650"/>
                  </a:lnTo>
                  <a:lnTo>
                    <a:pt x="151703" y="279969"/>
                  </a:lnTo>
                  <a:lnTo>
                    <a:pt x="142939" y="28587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2500" lnSpcReduction="20000"/>
            </a:bodyPr>
            <a:p>
              <a:pPr algn="ctr">
                <a:lnSpc>
                  <a:spcPct val="140000"/>
                </a:lnSpc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任意多边形 14"/>
            <p:cNvSpPr/>
            <p:nvPr>
              <p:custDataLst>
                <p:tags r:id="rId13"/>
              </p:custDataLst>
            </p:nvPr>
          </p:nvSpPr>
          <p:spPr>
            <a:xfrm>
              <a:off x="3061390" y="5005010"/>
              <a:ext cx="468518" cy="468518"/>
            </a:xfrm>
            <a:custGeom>
              <a:avLst/>
              <a:gdLst>
                <a:gd name="connsiteX0" fmla="*/ 234259 w 468518"/>
                <a:gd name="connsiteY0" fmla="*/ 35545 h 468518"/>
                <a:gd name="connsiteX1" fmla="*/ 432973 w 468518"/>
                <a:gd name="connsiteY1" fmla="*/ 234259 h 468518"/>
                <a:gd name="connsiteX2" fmla="*/ 234259 w 468518"/>
                <a:gd name="connsiteY2" fmla="*/ 432973 h 468518"/>
                <a:gd name="connsiteX3" fmla="*/ 35545 w 468518"/>
                <a:gd name="connsiteY3" fmla="*/ 234259 h 468518"/>
                <a:gd name="connsiteX4" fmla="*/ 234259 w 468518"/>
                <a:gd name="connsiteY4" fmla="*/ 35545 h 468518"/>
                <a:gd name="connsiteX5" fmla="*/ 234259 w 468518"/>
                <a:gd name="connsiteY5" fmla="*/ 17341 h 468518"/>
                <a:gd name="connsiteX6" fmla="*/ 17341 w 468518"/>
                <a:gd name="connsiteY6" fmla="*/ 234259 h 468518"/>
                <a:gd name="connsiteX7" fmla="*/ 234259 w 468518"/>
                <a:gd name="connsiteY7" fmla="*/ 451177 h 468518"/>
                <a:gd name="connsiteX8" fmla="*/ 451177 w 468518"/>
                <a:gd name="connsiteY8" fmla="*/ 234259 h 468518"/>
                <a:gd name="connsiteX9" fmla="*/ 234259 w 468518"/>
                <a:gd name="connsiteY9" fmla="*/ 17341 h 468518"/>
                <a:gd name="connsiteX10" fmla="*/ 234259 w 468518"/>
                <a:gd name="connsiteY10" fmla="*/ 0 h 468518"/>
                <a:gd name="connsiteX11" fmla="*/ 468518 w 468518"/>
                <a:gd name="connsiteY11" fmla="*/ 234259 h 468518"/>
                <a:gd name="connsiteX12" fmla="*/ 234259 w 468518"/>
                <a:gd name="connsiteY12" fmla="*/ 468518 h 468518"/>
                <a:gd name="connsiteX13" fmla="*/ 0 w 468518"/>
                <a:gd name="connsiteY13" fmla="*/ 234259 h 468518"/>
                <a:gd name="connsiteX14" fmla="*/ 234259 w 468518"/>
                <a:gd name="connsiteY14" fmla="*/ 0 h 46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68518" h="468518">
                  <a:moveTo>
                    <a:pt x="234259" y="35545"/>
                  </a:moveTo>
                  <a:cubicBezTo>
                    <a:pt x="344006" y="35545"/>
                    <a:pt x="432973" y="124512"/>
                    <a:pt x="432973" y="234259"/>
                  </a:cubicBezTo>
                  <a:cubicBezTo>
                    <a:pt x="432973" y="344006"/>
                    <a:pt x="344006" y="432973"/>
                    <a:pt x="234259" y="432973"/>
                  </a:cubicBezTo>
                  <a:cubicBezTo>
                    <a:pt x="124512" y="432973"/>
                    <a:pt x="35545" y="344006"/>
                    <a:pt x="35545" y="234259"/>
                  </a:cubicBezTo>
                  <a:cubicBezTo>
                    <a:pt x="35545" y="124512"/>
                    <a:pt x="124512" y="35545"/>
                    <a:pt x="234259" y="35545"/>
                  </a:cubicBezTo>
                  <a:close/>
                  <a:moveTo>
                    <a:pt x="234259" y="17341"/>
                  </a:moveTo>
                  <a:cubicBezTo>
                    <a:pt x="114458" y="17341"/>
                    <a:pt x="17341" y="114458"/>
                    <a:pt x="17341" y="234259"/>
                  </a:cubicBezTo>
                  <a:cubicBezTo>
                    <a:pt x="17341" y="354060"/>
                    <a:pt x="114458" y="451177"/>
                    <a:pt x="234259" y="451177"/>
                  </a:cubicBezTo>
                  <a:cubicBezTo>
                    <a:pt x="354060" y="451177"/>
                    <a:pt x="451177" y="354060"/>
                    <a:pt x="451177" y="234259"/>
                  </a:cubicBezTo>
                  <a:cubicBezTo>
                    <a:pt x="451177" y="114458"/>
                    <a:pt x="354060" y="17341"/>
                    <a:pt x="234259" y="17341"/>
                  </a:cubicBezTo>
                  <a:close/>
                  <a:moveTo>
                    <a:pt x="234259" y="0"/>
                  </a:moveTo>
                  <a:cubicBezTo>
                    <a:pt x="363637" y="0"/>
                    <a:pt x="468518" y="104881"/>
                    <a:pt x="468518" y="234259"/>
                  </a:cubicBezTo>
                  <a:cubicBezTo>
                    <a:pt x="468518" y="363637"/>
                    <a:pt x="363637" y="468518"/>
                    <a:pt x="234259" y="468518"/>
                  </a:cubicBezTo>
                  <a:cubicBezTo>
                    <a:pt x="104881" y="468518"/>
                    <a:pt x="0" y="363637"/>
                    <a:pt x="0" y="234259"/>
                  </a:cubicBezTo>
                  <a:cubicBezTo>
                    <a:pt x="0" y="104881"/>
                    <a:pt x="104881" y="0"/>
                    <a:pt x="234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p>
              <a:pPr algn="ctr">
                <a:lnSpc>
                  <a:spcPct val="120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4"/>
    </p:custDataLst>
  </p:cSld>
  <p:clrMapOvr>
    <a:masterClrMapping/>
  </p:clrMapOvr>
  <p:transition spd="slow" advClick="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2664750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12106910" y="2611120"/>
            <a:ext cx="85090" cy="1290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3"/>
            </p:custDataLst>
          </p:nvPr>
        </p:nvSpPr>
        <p:spPr>
          <a:xfrm>
            <a:off x="2957195" y="990600"/>
            <a:ext cx="8587740" cy="487616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en-US" altLang="zh-CN" sz="1700" spc="2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到目前为止，我们已经接触了所有嵌入式系统中常见的内容，从系统启动到中断，再有外围的总线，ADC、DAC，DMA，等都已经接触过了。光说不练假把式，我们强调的是应用，而应用是一种综合能力。所以，我们需要给大家一个独立练手的机会。假设在工作中，我们接到了上级给的一个小任务。希望我们能对</a:t>
            </a:r>
            <a:r>
              <a:rPr lang="en-US" altLang="zh-CN" sz="2000" b="1" spc="200" dirty="0">
                <a:ln w="3175">
                  <a:noFill/>
                  <a:prstDash val="dash"/>
                </a:ln>
                <a:solidFill>
                  <a:srgbClr val="FC7F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声音进行频谱分析</a:t>
            </a:r>
            <a:r>
              <a:rPr lang="en-US" altLang="zh-CN" sz="1700" spc="2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altLang="zh-CN" sz="1700" spc="2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56565" y="325755"/>
            <a:ext cx="8839835" cy="1127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8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2.17.1 项目分析</a:t>
            </a:r>
            <a:endParaRPr sz="28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346939" y="1453548"/>
          <a:ext cx="11717517" cy="5241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custDataLst>
      <p:tags r:id="rId7"/>
    </p:custDataLst>
  </p:cSld>
  <p:clrMapOvr>
    <a:masterClrMapping/>
  </p:clrMapOvr>
  <p:transition spd="slow" advClick="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56565" y="325755"/>
            <a:ext cx="8839835" cy="1127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8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2.17.2 项目实施 </a:t>
            </a:r>
            <a:r>
              <a:rPr lang="en-US" sz="28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28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硬件准备</a:t>
            </a:r>
            <a:endParaRPr sz="28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10" y="2437765"/>
            <a:ext cx="8827770" cy="299847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659765" y="1692275"/>
            <a:ext cx="937069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首先还是从硬件开始入手，我们为大家准备了一个模拟麦克风的板子，请大家拿出来看一下。</a:t>
            </a:r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75685" y="5620385"/>
            <a:ext cx="244348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zh-CN" sz="1400" b="0">
                <a:latin typeface="微软雅黑" panose="020B0503020204020204" pitchFamily="34" charset="-122"/>
                <a:ea typeface="微软雅黑" panose="020B0503020204020204" pitchFamily="34" charset="-122"/>
              </a:rPr>
              <a:t>图:  MIC模组硬件</a:t>
            </a:r>
            <a:endParaRPr 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 advClick="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56565" y="325755"/>
            <a:ext cx="8839835" cy="1127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8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2.17.2 项目实施 </a:t>
            </a:r>
            <a:r>
              <a:rPr lang="en-US" sz="28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28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硬件准备</a:t>
            </a:r>
            <a:endParaRPr sz="28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81025" y="1343660"/>
            <a:ext cx="987742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</a:pPr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在正常项目中，我们需要单独测试一下硬件，比如麦克风是否有输出。大家未必有这个条件，我把示波器测试的结果给大家看一下。</a:t>
            </a:r>
            <a:endParaRPr lang="zh-CN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4780" y="6157595"/>
            <a:ext cx="300863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图:  MIC模组输出信号</a:t>
            </a:r>
            <a:endParaRPr lang="zh-CN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7" name="图片 43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3" b="1567"/>
          <a:stretch>
            <a:fillRect/>
          </a:stretch>
        </p:blipFill>
        <p:spPr>
          <a:xfrm>
            <a:off x="2577465" y="2375535"/>
            <a:ext cx="5273675" cy="365379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4"/>
    </p:custDataLst>
  </p:cSld>
  <p:clrMapOvr>
    <a:masterClrMapping/>
  </p:clrMapOvr>
  <p:transition spd="slow" advClick="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56565" y="325755"/>
            <a:ext cx="8839835" cy="1127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8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2.17.2 项目实施 </a:t>
            </a:r>
            <a:r>
              <a:rPr lang="en-US" sz="28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28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硬件准备</a:t>
            </a:r>
            <a:endParaRPr lang="zh-CN" altLang="en-US" sz="28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35" name="图片 43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4405" y="1811020"/>
            <a:ext cx="4921885" cy="36937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595755" y="5898515"/>
            <a:ext cx="300863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图:  MIC模组飞线</a:t>
            </a:r>
            <a:endParaRPr lang="zh-CN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303645" y="2226945"/>
            <a:ext cx="526923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200000"/>
              </a:lnSpc>
            </a:pPr>
            <a:r>
              <a:rPr 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这个麦克风的输出不是太明显，因为我们目前提供的麦克风模组没有放大器，所以输出信号比较差，后续会改进。如果手头有实验条件，可以把输入ADC的信号改成信号发生器产生的信号，这样运算结果就会非常清晰。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 advClick="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56565" y="325755"/>
            <a:ext cx="8839835" cy="1127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8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2.17.2 项目实施 </a:t>
            </a:r>
            <a:r>
              <a:rPr lang="en-US" sz="28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28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软件部分</a:t>
            </a:r>
            <a:endParaRPr lang="zh-CN" altLang="en-US" sz="28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86230" y="6147435"/>
            <a:ext cx="300863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图:  sample10中的文件</a:t>
            </a:r>
            <a:endParaRPr lang="zh-CN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497320" y="1821180"/>
            <a:ext cx="547433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200000"/>
              </a:lnSpc>
            </a:pPr>
            <a:r>
              <a:rPr 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让我们拷贝一下sample8，然后把它更名成sample10。同时，我们参考sample9的FFT测试代码来修改sample10。</a:t>
            </a:r>
            <a:endParaRPr lang="zh-CN" sz="1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200000"/>
              </a:lnSpc>
            </a:pPr>
            <a:r>
              <a:rPr 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还有需要留意的是，虽然添在工程里加了“arm_cortexM4lf_math.lib”库文件，但是当我们要使用其中的函数时，还需要在编译器设置里添加一个全局的宏定义才行，前面有提到过请注意。</a:t>
            </a:r>
            <a:endParaRPr lang="zh-CN" sz="1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6" name="图片 4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1843405"/>
            <a:ext cx="2919095" cy="39243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433" name="图片 4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270" y="1848485"/>
            <a:ext cx="2907030" cy="390842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  <p:custDataLst>
      <p:tags r:id="rId3"/>
    </p:custDataLst>
  </p:cSld>
  <p:clrMapOvr>
    <a:masterClrMapping/>
  </p:clrMapOvr>
  <p:transition spd="slow" advClick="0">
    <p:push dir="u"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BK_DARK_LIGHT" val="2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BK_DARK_LIGHT" val="2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416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416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5416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16、17、18、19、20、21、24、26、27、28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2*i*0"/>
  <p:tag name="KSO_WM_UNIT_LAYERLEVEL" val="1"/>
  <p:tag name="KSO_WM_TAG_VERSION" val="1.0"/>
  <p:tag name="KSO_WM_BEAUTIFY_FLAG" val="#wm#"/>
  <p:tag name="KSO_WM_UNIT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UNIT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UNIT_BK_DARK_LIGHT" val="2"/>
</p:tagLst>
</file>

<file path=ppt/tags/tag232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LAYERLEVEL" val="1"/>
  <p:tag name="KSO_WM_TAG_VERSION" val="1.0"/>
  <p:tag name="KSO_WM_BEAUTIFY_FLAG" val="#wm#"/>
  <p:tag name="KSO_WM_UNIT_BK_DARK_LIGH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UNIT_BK_DARK_LIGHT" val="2"/>
</p:tagLst>
</file>

<file path=ppt/tags/tag241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LAYERLEVEL" val="1"/>
  <p:tag name="KSO_WM_TAG_VERSION" val="1.0"/>
  <p:tag name="KSO_WM_BEAUTIFY_FLAG" val="#wm#"/>
  <p:tag name="KSO_WM_UNIT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4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UNIT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LAYERLEVEL" val="1"/>
  <p:tag name="KSO_WM_TAG_VERSION" val="1.0"/>
  <p:tag name="KSO_WM_BEAUTIFY_FLAG" val="#wm#"/>
  <p:tag name="KSO_WM_UNIT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UNIT_BK_DARK_LIGHT" val="2"/>
</p:tagLst>
</file>

<file path=ppt/tags/tag259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UNIT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LAYERLEVEL" val="1"/>
  <p:tag name="KSO_WM_TAG_VERSION" val="1.0"/>
  <p:tag name="KSO_WM_BEAUTIFY_FLAG" val="#wm#"/>
  <p:tag name="KSO_WM_UNIT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5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5457"/>
</p:tagLst>
</file>

<file path=ppt/tags/tag276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5457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5457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5、20、23、24、25、26、29、34、35、36、37"/>
</p:tagLst>
</file>

<file path=ppt/tags/tag28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商业项目策划书"/>
  <p:tag name="KSO_WM_TEMPLATE_CATEGORY" val="custom"/>
  <p:tag name="KSO_WM_TEMPLATE_INDEX" val="20205416"/>
  <p:tag name="KSO_WM_UNIT_ID" val="custom20205416_1*a*1"/>
</p:tagLst>
</file>

<file path=ppt/tags/tag282.xml><?xml version="1.0" encoding="utf-8"?>
<p:tagLst xmlns:p="http://schemas.openxmlformats.org/presentationml/2006/main">
  <p:tag name="KSO_WM_TEMPLATE_THUMBS_INDEX" val="1、4、7、9、12、15、16、17、18、19、20、21、24、26、27、28"/>
  <p:tag name="KSO_WM_SLIDE_ID" val="custom20205416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5416"/>
  <p:tag name="KSO_WM_SLIDE_LAYOUT" val="a"/>
  <p:tag name="KSO_WM_SLIDE_LAYOUT_CNT" val="1"/>
</p:tagLst>
</file>

<file path=ppt/tags/tag28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UNIT_BK_DARK_LIGHT" val="2"/>
  <p:tag name="KSO_WM_UNIT_TYPE" val="i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4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647_1*a*1"/>
  <p:tag name="KSO_WM_TEMPLATE_CATEGORY" val="diagram"/>
  <p:tag name="KSO_WM_TEMPLATE_INDEX" val="20207647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CHIP_FILLAREA_FILL_RULE" val="{&quot;fill_align&quot;:&quot;lm&quot;,&quot;fill_mode&quot;:&quot;full&quot;}"/>
  <p:tag name="KSO_WM_UNIT_DEC_AREA_ID" val="dd940e2cd0154550a8164ad6b6cea6ea"/>
  <p:tag name="KSO_WM_ASSEMBLE_CHIP_INDEX" val="181c27aa69b0405ea91785333c11567b"/>
  <p:tag name="KSO_WM_UNIT_TEXT_FILL_FORE_SCHEMECOLOR_INDEX_BRIGHTNESS" val="0"/>
  <p:tag name="KSO_WM_UNIT_TEXT_FILL_FORE_SCHEMECOLOR_INDEX" val="13"/>
  <p:tag name="KSO_WM_UNIT_TEXT_FILL_TYPE" val="1"/>
  <p:tag name="KSO_WM_TEMPLATE_ASSEMBLE_XID" val="5f48a2c2f3f92eac73830e29"/>
  <p:tag name="KSO_WM_TEMPLATE_ASSEMBLE_GROUPID" val="5f48a2c2f3f92eac73830e29"/>
  <p:tag name="KSO_WM_TAG_FRONT_SIZE" val=""/>
  <p:tag name="KSO_WM_TAG_BACKGROUP_ID" val=""/>
  <p:tag name="KSO_WM_TAG_BACKGROUP_SIZE" val=""/>
  <p:tag name="KSO_WM_TAG_ZODER_POSITION" val=""/>
</p:tagLst>
</file>

<file path=ppt/tags/tag286.xml><?xml version="1.0" encoding="utf-8"?>
<p:tagLst xmlns:p="http://schemas.openxmlformats.org/presentationml/2006/main">
  <p:tag name="KSO_WM_UNIT_TABLE_BEAUTIFY" val="smartTable{5d91420c-a789-4894-9494-1c98d5d10fcb}"/>
  <p:tag name="KSO_WM_BEAUTIFY_FLAG" val="#wm#"/>
  <p:tag name="KSO_WM_UNIT_TYPE" val="β"/>
</p:tagLst>
</file>

<file path=ppt/tags/tag287.xml><?xml version="1.0" encoding="utf-8"?>
<p:tagLst xmlns:p="http://schemas.openxmlformats.org/presentationml/2006/main">
  <p:tag name="KSO_WM_SLIDE_BACKGROUND" val="[&quot;navigation&quot;]"/>
  <p:tag name="KSO_WM_SLIDE_RATIO" val="1.777778"/>
  <p:tag name="KSO_WM_CHIP_INFOS" val="{&quot;layout_type&quot;:&quot;navigation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c934b58042b44607bfcc30469ccc57d1&quot;,&quot;fill_align&quot;:&quot;lm&quot;,&quot;text_align&quot;:&quot;lm&quot;,&quot;text_direction&quot;:&quot;horizontal&quot;,&quot;chip_types&quot;:[&quot;header&quot;]},{&quot;fill_id&quot;:&quot;537f454074a24564a7dd15a2992bf40d&quot;,&quot;fill_align&quot;:&quot;cm&quot;,&quot;text_align&quot;:&quot;lm&quot;,&quot;text_direction&quot;:&quot;horizontal&quot;,&quot;chip_types&quot;:[&quot;picture&quot;,&quot;diagram&quot;,&quot;pictext&quot;,&quot;table&quot;,&quot;chart&quot;,&quot;video&quot;,&quot;text&quot;],&quot;support_features&quot;:[&quot;collage&quot;,&quot;carousel&quot;]}]]"/>
  <p:tag name="KSO_WM_SLIDE_ID" val="diagram2020764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12*456"/>
  <p:tag name="KSO_WM_SLIDE_POSITION" val="24*12"/>
  <p:tag name="KSO_WM_TAG_VERSION" val="1.0"/>
  <p:tag name="KSO_WM_BEAUTIFY_FLAG" val="#wm#"/>
  <p:tag name="KSO_WM_TEMPLATE_CATEGORY" val="diagram"/>
  <p:tag name="KSO_WM_TEMPLATE_INDEX" val="20207647"/>
  <p:tag name="KSO_WM_SLIDE_LAYOUT" val="a_d"/>
  <p:tag name="KSO_WM_SLIDE_LAYOUT_CNT" val="1_1"/>
  <p:tag name="KSO_WM_CHIP_XID" val="5eeaeb09008addf29f4264c3"/>
  <p:tag name="KSO_WM_CHIP_GROUPID" val="5eeaeb09008addf29f4264c2"/>
  <p:tag name="KSO_WM_SLIDE_BK_DARK_LIGHT" val="2"/>
  <p:tag name="KSO_WM_SLIDE_BACKGROUND_TYPE" val="navigation"/>
  <p:tag name="KSO_WM_SLIDE_SUPPORT_FEATURE_TYPE" val="3"/>
  <p:tag name="KSO_WM_TEMPLATE_ASSEMBLE_XID" val="5f48a2c2f3f92eac73830e29"/>
  <p:tag name="KSO_WM_TEMPLATE_ASSEMBLE_GROUPID" val="5f48a2c2f3f92eac73830e29"/>
  <p:tag name="KSO_WM_SLIDE_LAYOUT_INFO" val="{&quot;id&quot;:&quot;2020-08-28T14:23:05&quot;,&quot;maxSize&quot;:{&quot;size1&quot;:13.300000000000001},&quot;minSize&quot;:{&quot;size1&quot;:13.300000000000001},&quot;normalSize&quot;:{&quot;size1&quot;:13.300000000000001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08-28T14:23:05&quot;,&quot;margin&quot;:{&quot;bottom&quot;:0.42300000786781311,&quot;left&quot;:1.2699999809265137,&quot;right&quot;:1.2699999809265137,&quot;top&quot;:0.42300000786781311},&quot;type&quot;:0},{&quot;id&quot;:&quot;2020-08-28T14:23:05&quot;,&quot;margin&quot;:{&quot;bottom&quot;:1.6929999589920044,&quot;left&quot;:1.6929999589920044,&quot;right&quot;:1.6929999589920044,&quot;top&quot;:0.84700000286102295},&quot;type&quot;:0}],&quot;type&quot;:0}"/>
  <p:tag name="KSO_WM_SLIDE_CAN_ADD_NAVIGATION" val="1"/>
</p:tagLst>
</file>

<file path=ppt/tags/tag28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838_1*a*1"/>
  <p:tag name="KSO_WM_TEMPLATE_CATEGORY" val="diagram"/>
  <p:tag name="KSO_WM_TEMPLATE_INDEX" val="2020983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6a65eaddbec41538033a23812526722"/>
  <p:tag name="KSO_WM_ASSEMBLE_CHIP_INDEX" val="b4b5cb46ffac458d977b1d9b1327b916"/>
  <p:tag name="KSO_WM_UNIT_TEXT_FILL_FORE_SCHEMECOLOR_INDEX_BRIGHTNESS" val="0"/>
  <p:tag name="KSO_WM_UNIT_TEXT_FILL_FORE_SCHEMECOLOR_INDEX" val="13"/>
  <p:tag name="KSO_WM_UNIT_TEXT_FILL_TYPE" val="1"/>
  <p:tag name="KSO_WM_TEMPLATE_ASSEMBLE_XID" val="5f28c49a671cac3474371165"/>
  <p:tag name="KSO_WM_TEMPLATE_ASSEMBLE_GROUPID" val="5f28c49a671cac3474371165"/>
</p:tagLst>
</file>

<file path=ppt/tags/tag2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22_3*i*0"/>
  <p:tag name="KSO_WM_TEMPLATE_CATEGORY" val="diagram"/>
  <p:tag name="KSO_WM_TEMPLATE_INDEX" val="722"/>
  <p:tag name="KSO_WM_UNIT_INDEX" val="0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22"/>
  <p:tag name="KSO_WM_UNIT_TYPE" val="l_h_f"/>
  <p:tag name="KSO_WM_UNIT_INDEX" val="1_1_1"/>
  <p:tag name="KSO_WM_UNIT_ID" val="diagram722_3*l_h_f*1_1_1"/>
  <p:tag name="KSO_WM_UNIT_LAYERLEVEL" val="1_1_1"/>
  <p:tag name="KSO_WM_UNIT_VALUE" val="27"/>
  <p:tag name="KSO_WM_UNIT_HIGHLIGHT" val="0"/>
  <p:tag name="KSO_WM_UNIT_COMPATIBLE" val="0"/>
  <p:tag name="KSO_WM_DIAGRAM_GROUP_CODE" val="l1-1"/>
  <p:tag name="KSO_WM_UNIT_NOCLEAR" val="0"/>
  <p:tag name="KSO_WM_UNIT_DIAGRAM_ISNUMVISUAL" val="0"/>
  <p:tag name="KSO_WM_UNIT_DIAGRAM_ISREFERUNIT" val="0"/>
  <p:tag name="KSO_WM_UNIT_PRESET_TEXT" val="单击此处添加&#13;文本具体内容"/>
  <p:tag name="KSO_WM_TAG_Front_Size" val=""/>
  <p:tag name="KSO_WM_TAG_Backgroup_Id" val=""/>
  <p:tag name="KSO_WM_TAG_Backgroup_Size" val=""/>
  <p:tag name="KSO_WM_TAG_Zoder_Position" val=""/>
  <p:tag name="KSO_WM_UNIT_USESOURCEFORMAT_APPLY" val="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9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22"/>
  <p:tag name="KSO_WM_UNIT_TYPE" val="l_h_i"/>
  <p:tag name="KSO_WM_UNIT_INDEX" val="1_1_1"/>
  <p:tag name="KSO_WM_UNIT_ID" val="diagram722_3*l_h_i*1_1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USESOURCEFORMAT_APPLY" val="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9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22"/>
  <p:tag name="KSO_WM_UNIT_TYPE" val="l_h_i"/>
  <p:tag name="KSO_WM_UNIT_INDEX" val="1_1_2"/>
  <p:tag name="KSO_WM_UNIT_ID" val="diagram722_3*l_h_i*1_1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USESOURCEFORMAT_APPLY" val="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22_3*i*7"/>
  <p:tag name="KSO_WM_TEMPLATE_CATEGORY" val="diagram"/>
  <p:tag name="KSO_WM_TEMPLATE_INDEX" val="722"/>
  <p:tag name="KSO_WM_UNIT_INDEX" val="7"/>
</p:tagLst>
</file>

<file path=ppt/tags/tag29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22"/>
  <p:tag name="KSO_WM_UNIT_TYPE" val="l_h_f"/>
  <p:tag name="KSO_WM_UNIT_INDEX" val="1_2_1"/>
  <p:tag name="KSO_WM_UNIT_ID" val="diagram722_3*l_h_f*1_2_1"/>
  <p:tag name="KSO_WM_UNIT_LAYERLEVEL" val="1_1_1"/>
  <p:tag name="KSO_WM_UNIT_VALUE" val="27"/>
  <p:tag name="KSO_WM_UNIT_HIGHLIGHT" val="0"/>
  <p:tag name="KSO_WM_UNIT_COMPATIBLE" val="0"/>
  <p:tag name="KSO_WM_DIAGRAM_GROUP_CODE" val="l1-1"/>
  <p:tag name="KSO_WM_UNIT_NOCLEAR" val="0"/>
  <p:tag name="KSO_WM_UNIT_DIAGRAM_ISNUMVISUAL" val="0"/>
  <p:tag name="KSO_WM_UNIT_DIAGRAM_ISREFERUNIT" val="0"/>
  <p:tag name="KSO_WM_UNIT_PRESET_TEXT" val="单击此处添加&#13;文本具体内容"/>
  <p:tag name="KSO_WM_TAG_Front_Size" val=""/>
  <p:tag name="KSO_WM_TAG_Backgroup_Id" val=""/>
  <p:tag name="KSO_WM_TAG_Backgroup_Size" val=""/>
  <p:tag name="KSO_WM_TAG_Zoder_Position" val=""/>
  <p:tag name="KSO_WM_UNIT_USESOURCEFORMAT_APPLY" val="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9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22"/>
  <p:tag name="KSO_WM_UNIT_TYPE" val="l_h_i"/>
  <p:tag name="KSO_WM_UNIT_INDEX" val="1_2_1"/>
  <p:tag name="KSO_WM_UNIT_ID" val="diagram722_3*l_h_i*1_2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USESOURCEFORMAT_APPLY" val="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9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22"/>
  <p:tag name="KSO_WM_UNIT_TYPE" val="l_h_i"/>
  <p:tag name="KSO_WM_UNIT_INDEX" val="1_2_2"/>
  <p:tag name="KSO_WM_UNIT_ID" val="diagram722_3*l_h_i*1_2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USESOURCEFORMAT_APPLY" val="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2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22_3*i*14"/>
  <p:tag name="KSO_WM_TEMPLATE_CATEGORY" val="diagram"/>
  <p:tag name="KSO_WM_TEMPLATE_INDEX" val="722"/>
  <p:tag name="KSO_WM_UNIT_INDEX" val="14"/>
</p:tagLst>
</file>

<file path=ppt/tags/tag29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22"/>
  <p:tag name="KSO_WM_UNIT_TYPE" val="l_h_f"/>
  <p:tag name="KSO_WM_UNIT_INDEX" val="1_3_1"/>
  <p:tag name="KSO_WM_UNIT_ID" val="diagram722_3*l_h_f*1_3_1"/>
  <p:tag name="KSO_WM_UNIT_LAYERLEVEL" val="1_1_1"/>
  <p:tag name="KSO_WM_UNIT_VALUE" val="27"/>
  <p:tag name="KSO_WM_UNIT_HIGHLIGHT" val="0"/>
  <p:tag name="KSO_WM_UNIT_COMPATIBLE" val="0"/>
  <p:tag name="KSO_WM_DIAGRAM_GROUP_CODE" val="l1-1"/>
  <p:tag name="KSO_WM_UNIT_NOCLEAR" val="0"/>
  <p:tag name="KSO_WM_UNIT_DIAGRAM_ISNUMVISUAL" val="0"/>
  <p:tag name="KSO_WM_UNIT_DIAGRAM_ISREFERUNIT" val="0"/>
  <p:tag name="KSO_WM_UNIT_PRESET_TEXT" val="单击此处添加&#13;文本具体内容"/>
  <p:tag name="KSO_WM_TAG_Front_Size" val=""/>
  <p:tag name="KSO_WM_TAG_Backgroup_Id" val=""/>
  <p:tag name="KSO_WM_TAG_Backgroup_Size" val=""/>
  <p:tag name="KSO_WM_TAG_Zoder_Position" val=""/>
  <p:tag name="KSO_WM_UNIT_USESOURCEFORMAT_APPLY" val="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29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22"/>
  <p:tag name="KSO_WM_UNIT_TYPE" val="l_h_i"/>
  <p:tag name="KSO_WM_UNIT_INDEX" val="1_3_1"/>
  <p:tag name="KSO_WM_UNIT_ID" val="diagram722_3*l_h_i*1_3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USESOURCEFORMAT_APPLY" val="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22"/>
  <p:tag name="KSO_WM_UNIT_TYPE" val="l_h_i"/>
  <p:tag name="KSO_WM_UNIT_INDEX" val="1_3_2"/>
  <p:tag name="KSO_WM_UNIT_ID" val="diagram722_3*l_h_i*1_3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USESOURCEFORMAT_APPLY" val="1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301.xml><?xml version="1.0" encoding="utf-8"?>
<p:tagLst xmlns:p="http://schemas.openxmlformats.org/presentationml/2006/main"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08-04T10:14:51&quot;,&quot;maxSize&quot;:{&quot;size1&quot;:35.600000000000001},&quot;minSize&quot;:{&quot;size1&quot;:24.399999999999999},&quot;normalSize&quot;:{&quot;size1&quot;:31.199999999999999},&quot;subLayout&quot;:[{&quot;id&quot;:&quot;2020-08-04T10:14:51&quot;,&quot;margin&quot;:{&quot;bottom&quot;:0,&quot;left&quot;:2.5399999618530273,&quot;right&quot;:2.5399999618530273,&quot;top&quot;:2.5399999618530273},&quot;type&quot;:0},{&quot;direction&quot;:1,&quot;id&quot;:&quot;2020-08-04T10:14:51&quot;,&quot;maxSize&quot;:{&quot;size1&quot;:52.499606415106733},&quot;minSize&quot;:{&quot;size1&quot;:52.499606415106733},&quot;normalSize&quot;:{&quot;size1&quot;:52.499606415106733},&quot;subLayout&quot;:[{&quot;id&quot;:&quot;2020-08-04T10:14:51&quot;,&quot;margin&quot;:{&quot;bottom&quot;:2.5399999618530273,&quot;left&quot;:2.5399999618530273,&quot;right&quot;:2.1170001029968262,&quot;top&quot;:1.2699999809265137},&quot;type&quot;:0},{&quot;id&quot;:&quot;2020-08-04T10:14:51&quot;,&quot;margin&quot;:{&quot;bottom&quot;:2.5399999618530273,&quot;left&quot;:0,&quot;right&quot;:2.5399999618530273,&quot;top&quot;:1.2699999809265137},&quot;type&quot;:0}],&quot;type&quot;:0}],&quot;type&quot;:0}"/>
  <p:tag name="KSO_WM_SLIDE_BACKGROUND" val="[&quot;general&quot;,&quot;frame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34b8e677ad5f40a1bec752419291d33f&quot;,&quot;fill_align&quot;:&quot;lm&quot;,&quot;text_align&quot;:&quot;lm&quot;,&quot;text_direction&quot;:&quot;horizontal&quot;,&quot;chip_types&quot;:[&quot;header&quot;]},{&quot;fill_id&quot;:&quot;189c3cc29f2b4f62ba52897c7838c1f3&quot;,&quot;fill_align&quot;:&quot;lm&quot;,&quot;text_align&quot;:&quot;lm&quot;,&quot;text_direction&quot;:&quot;horizontal&quot;,&quot;chip_types&quot;:[&quot;diagram&quot;,&quot;pictext&quot;,&quot;text&quot;,&quot;picture&quot;,&quot;chart&quot;,&quot;table&quot;],&quot;support_features&quot;:[&quot;collage&quot;]},{&quot;fill_id&quot;:&quot;c786cd06d8aa4ebb92c23857ebcb871c&quot;,&quot;fill_align&quot;:&quot;lm&quot;,&quot;text_align&quot;:&quot;lm&quot;,&quot;text_direction&quot;:&quot;horizontal&quot;,&quot;chip_types&quot;:[&quot;diagram&quot;,&quot;pictext&quot;,&quot;text&quot;,&quot;picture&quot;,&quot;chart&quot;,&quot;table&quot;],&quot;support_features&quot;:[&quot;collage&quot;]}],[{&quot;fill_id&quot;:&quot;34b8e677ad5f40a1bec752419291d33f&quot;,&quot;fill_align&quot;:&quot;cm&quot;,&quot;text_align&quot;:&quot;cm&quot;,&quot;text_direction&quot;:&quot;horizontal&quot;,&quot;chip_types&quot;:[&quot;header&quot;]},{&quot;fill_id&quot;:&quot;189c3cc29f2b4f62ba52897c7838c1f3&quot;,&quot;fill_align&quot;:&quot;rm&quot;,&quot;text_align&quot;:&quot;lm&quot;,&quot;text_direction&quot;:&quot;horizontal&quot;,&quot;chip_types&quot;:[&quot;diagram&quot;,&quot;pictext&quot;,&quot;text&quot;,&quot;picture&quot;,&quot;chart&quot;,&quot;table&quot;],&quot;support_features&quot;:[&quot;collage&quot;]},{&quot;fill_id&quot;:&quot;c786cd06d8aa4ebb92c23857ebcb871c&quot;,&quot;fill_align&quot;:&quot;lm&quot;,&quot;text_align&quot;:&quot;lm&quot;,&quot;text_direction&quot;:&quot;horizontal&quot;,&quot;chip_types&quot;:[&quot;diagram&quot;,&quot;pictext&quot;,&quot;text&quot;,&quot;picture&quot;,&quot;chart&quot;,&quot;table&quot;],&quot;support_features&quot;:[&quot;collage&quot;]}]]"/>
  <p:tag name="KSO_WM_SLIDE_ID" val="diagram2020983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3"/>
  <p:tag name="KSO_WM_SLIDE_INDEX" val="1"/>
  <p:tag name="KSO_WM_SLIDE_SIZE" val="816*312"/>
  <p:tag name="KSO_WM_SLIDE_POSITION" val="72*108"/>
  <p:tag name="KSO_WM_TAG_VERSION" val="1.0"/>
  <p:tag name="KSO_WM_BEAUTIFY_FLAG" val="#wm#"/>
  <p:tag name="KSO_WM_TEMPLATE_CATEGORY" val="diagram"/>
  <p:tag name="KSO_WM_TEMPLATE_INDEX" val="20209838"/>
  <p:tag name="KSO_WM_SLIDE_LAYOUT" val="a_d_f"/>
  <p:tag name="KSO_WM_SLIDE_LAYOUT_CNT" val="1_1_1"/>
  <p:tag name="KSO_WM_CHIP_XID" val="5eedabadaa51720c6c8f4f5d"/>
  <p:tag name="KSO_WM_CHIP_GROUPID" val="5eedabadaa51720c6c8f4f5c"/>
  <p:tag name="KSO_WM_SLIDE_BK_DARK_LIGHT" val="2"/>
  <p:tag name="KSO_WM_SLIDE_BACKGROUND_TYPE" val="frame"/>
  <p:tag name="KSO_WM_SLIDE_SUPPORT_FEATURE_TYPE" val="1"/>
  <p:tag name="KSO_WM_TEMPLATE_ASSEMBLE_XID" val="5f28c49a671cac3474371165"/>
  <p:tag name="KSO_WM_TEMPLATE_ASSEMBLE_GROUPID" val="5f28c49a671cac3474371165"/>
  <p:tag name="ORIGINALNOUSEDACCENT" val="1"/>
  <p:tag name="STRIPEENUMTEXTTINT" val="2"/>
</p:tagLst>
</file>

<file path=ppt/tags/tag302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3.xml><?xml version="1.0" encoding="utf-8"?>
<p:tagLst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6766_1*i*2"/>
  <p:tag name="KSO_WM_TEMPLATE_CATEGORY" val="diagram"/>
  <p:tag name="KSO_WM_TEMPLATE_INDEX" val="20206766"/>
  <p:tag name="KSO_WM_UNIT_LAYERLEVEL" val="1"/>
  <p:tag name="KSO_WM_TAG_VERSION" val="1.0"/>
  <p:tag name="KSO_WM_BEAUTIFY_FLAG" val="#wm#"/>
  <p:tag name="KSO_WM_UNIT_SM_LIMIT_TYPE" val="1"/>
  <p:tag name="KSO_WM_UNIT_DECORATE_INFO" val="{&quot;DecorateInfoX&quot;:{&quot;IsLeft&quot;:false,&quot;IsRight&quot;:false,&quot;IsAbs&quot;:false},&quot;DecorateInfoY&quot;:{&quot;IsTop&quot;:false,&quot;IsBottom&quot;:false,&quot;IsAbs&quot;:false},&quot;DecorateInfoW&quot;:{&quot;IsAbs&quot;:true},&quot;DecorateInfoH&quot;:{&quot;IsAbs&quot;:true}}"/>
  <p:tag name="KSO_WM_CHIP_GROUPID" val="5ea104fc660c33b3b8e66c12"/>
  <p:tag name="KSO_WM_CHIP_XID" val="5ea104fc660c33b3b8e66c13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5eecbaf6a758c1ec0b708ab7"/>
  <p:tag name="KSO_WM_TEMPLATE_ASSEMBLE_GROUPID" val="5eecbaf6a758c1ec0b708ab7"/>
</p:tagLst>
</file>

<file path=ppt/tags/tag30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6766_1*f*1"/>
  <p:tag name="KSO_WM_TEMPLATE_CATEGORY" val="diagram"/>
  <p:tag name="KSO_WM_TEMPLATE_INDEX" val="2020676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8"/>
  <p:tag name="KSO_WM_UNIT_SHOW_EDIT_AREA_INDICATION" val="1"/>
  <p:tag name="KSO_WM_CHIP_GROUPID" val="5e6b05596848fb12bee65ac8"/>
  <p:tag name="KSO_WM_CHIP_XID" val="5e6b05596848fb12bee65aca"/>
  <p:tag name="KSO_WM_UNIT_DEC_AREA_ID" val="504df03541a44354851f02aef55621b7"/>
  <p:tag name="KSO_WM_ASSEMBLE_CHIP_INDEX" val="94fa523054cf474f854cd534bb27f45e"/>
  <p:tag name="KSO_WM_UNIT_TEXT_FILL_FORE_SCHEMECOLOR_INDEX_BRIGHTNESS" val="0.25"/>
  <p:tag name="KSO_WM_UNIT_TEXT_FILL_FORE_SCHEMECOLOR_INDEX" val="13"/>
  <p:tag name="KSO_WM_UNIT_TEXT_FILL_TYPE" val="1"/>
  <p:tag name="KSO_WM_TEMPLATE_ASSEMBLE_XID" val="5eecbaf6a758c1ec0b708ab7"/>
  <p:tag name="KSO_WM_TEMPLATE_ASSEMBLE_GROUPID" val="5eecbaf6a758c1ec0b708ab7"/>
  <p:tag name="KSO_WM_TAG_FRONT_SIZE" val=""/>
  <p:tag name="KSO_WM_TAG_BACKGROUP_ID" val=""/>
  <p:tag name="KSO_WM_TAG_BACKGROUP_SIZE" val=""/>
  <p:tag name="KSO_WM_TAG_ZODER_POSITION" val=""/>
</p:tagLst>
</file>

<file path=ppt/tags/tag305.xml><?xml version="1.0" encoding="utf-8"?>
<p:tagLst xmlns:p="http://schemas.openxmlformats.org/presentationml/2006/main">
  <p:tag name="KSO_WM_SLIDE_ID" val="diagram20206766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648"/>
  <p:tag name="KSO_WM_SLIDE_POSITION" val="0*-42"/>
  <p:tag name="KSO_WM_TAG_VERSION" val="1.0"/>
  <p:tag name="KSO_WM_BEAUTIFY_FLAG" val="#wm#"/>
  <p:tag name="KSO_WM_TEMPLATE_CATEGORY" val="diagram"/>
  <p:tag name="KSO_WM_TEMPLATE_INDEX" val="20206766"/>
  <p:tag name="KSO_WM_SLIDE_LAYOUT" val="d_f"/>
  <p:tag name="KSO_WM_SLIDE_LAYOUT_CNT" val="1_1"/>
  <p:tag name="KSO_WM_SLIDE_BK_DARK_LIGHT" val="2"/>
  <p:tag name="KSO_WM_SLIDE_BACKGROUND_TYPE" val="leftRight"/>
  <p:tag name="KSO_WM_SLIDE_BACKGROUND" val="[&quot;leftRight&quot;]"/>
  <p:tag name="KSO_WM_SLIDE_RATIO" val="1.777778"/>
  <p:tag name="KSO_WM_CHIP_INFOS" val="{&quot;layout_type&quot;:&quot;leftright&quot;,&quot;tags&quot;:{&quot;style&quot;:[&quot;商务&quot;,&quot;简约&quot;,&quot;文艺清新&quot;,&quot;卡通&quot;,&quot;欧美风&quot;,&quot;黑板风&quot;,&quot;渐变风&quot;,&quot;党政风&quot;]},&quot;slide_type&quot;:[&quot;text&quot;],&quot;aspect_ratio&quot;:&quot;16:9&quot;}"/>
  <p:tag name="KSO_WM_CHIP_XID" val="5ea104fc660c33b3b8e66c13"/>
  <p:tag name="KSO_WM_CHIP_FILLPROP" val="[[{&quot;fill_id&quot;:&quot;3e2ab8cd0c7f454ead7e65fbb2d8de39&quot;,&quot;fill_align&quot;:&quot;rm&quot;,&quot;text_align&quot;:&quot;cm&quot;,&quot;text_direction&quot;:&quot;horizontal&quot;,&quot;chip_types&quot;:[&quot;picture&quot;,&quot;video&quot;]},{&quot;fill_id&quot;:&quot;7717d07249414f28b87fad57c62a0fc9&quot;,&quot;fill_align&quot;:&quot;lm&quot;,&quot;text_align&quot;:&quot;lm&quot;,&quot;text_direction&quot;:&quot;horizontal&quot;,&quot;chip_types&quot;:[&quot;text&quot;]}]]"/>
  <p:tag name="KSO_WM_CHIP_GROUPID" val="5ea104fc660c33b3b8e66c12"/>
  <p:tag name="KSO_WM_SLIDE_SUPPORT_FEATURE_TYPE" val="0"/>
  <p:tag name="KSO_WM_TEMPLATE_ASSEMBLE_XID" val="5eecbaf6a758c1ec0b708ab7"/>
  <p:tag name="KSO_WM_TEMPLATE_ASSEMBLE_GROUPID" val="5eecbaf6a758c1ec0b708ab7"/>
  <p:tag name="KSO_WM_SLIDE_LAYOUT_INFO" val="{&quot;direction&quot;:1,&quot;id&quot;:&quot;2020-06-19T21:17:48&quot;,&quot;maxSize&quot;:{&quot;size1&quot;:57.5},&quot;minSize&quot;:{&quot;size1&quot;:53.799999999999997},&quot;normalSize&quot;:{&quot;size1&quot;:57.499999999999986},&quot;subLayout&quot;:[{&quot;backgroundInfo&quot;:[{&quot;bottom&quot;:0,&quot;bottomAbs&quot;:false,&quot;left&quot;:0,&quot;leftAbs&quot;:false,&quot;right&quot;:0.61988620000000005,&quot;rightAbs&quot;:false,&quot;top&quot;:0,&quot;topAbs&quot;:false,&quot;type&quot;:&quot;leftRight&quot;}],&quot;id&quot;:&quot;2020-06-19T21:17:48&quot;,&quot;margin&quot;:{&quot;bottom&quot;:1.6929999589920044,&quot;left&quot;:2.5399999618530273,&quot;right&quot;:0,&quot;top&quot;:1.6929999589920044},&quot;type&quot;:0},{&quot;id&quot;:&quot;2020-06-19T21:17:48&quot;,&quot;margin&quot;:{&quot;bottom&quot;:3.809999942779541,&quot;left&quot;:2.1170001029968262,&quot;right&quot;:1.6929999589920044,&quot;top&quot;:3.809999942779541},&quot;type&quot;:0}],&quot;type&quot;:0}"/>
</p:tagLst>
</file>

<file path=ppt/tags/tag30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838_1*a*1"/>
  <p:tag name="KSO_WM_TEMPLATE_CATEGORY" val="diagram"/>
  <p:tag name="KSO_WM_TEMPLATE_INDEX" val="2020983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6a65eaddbec41538033a23812526722"/>
  <p:tag name="KSO_WM_ASSEMBLE_CHIP_INDEX" val="b4b5cb46ffac458d977b1d9b1327b916"/>
  <p:tag name="KSO_WM_UNIT_TEXT_FILL_FORE_SCHEMECOLOR_INDEX_BRIGHTNESS" val="0"/>
  <p:tag name="KSO_WM_UNIT_TEXT_FILL_FORE_SCHEMECOLOR_INDEX" val="13"/>
  <p:tag name="KSO_WM_UNIT_TEXT_FILL_TYPE" val="1"/>
  <p:tag name="KSO_WM_TEMPLATE_ASSEMBLE_XID" val="5f28c49a671cac3474371165"/>
  <p:tag name="KSO_WM_TEMPLATE_ASSEMBLE_GROUPID" val="5f28c49a671cac3474371165"/>
</p:tagLst>
</file>

<file path=ppt/tags/tag307.xml><?xml version="1.0" encoding="utf-8"?>
<p:tagLst xmlns:p="http://schemas.openxmlformats.org/presentationml/2006/main"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08-04T10:14:51&quot;,&quot;maxSize&quot;:{&quot;size1&quot;:35.600000000000001},&quot;minSize&quot;:{&quot;size1&quot;:24.399999999999999},&quot;normalSize&quot;:{&quot;size1&quot;:31.199999999999999},&quot;subLayout&quot;:[{&quot;id&quot;:&quot;2020-08-04T10:14:51&quot;,&quot;margin&quot;:{&quot;bottom&quot;:0,&quot;left&quot;:2.5399999618530273,&quot;right&quot;:2.5399999618530273,&quot;top&quot;:2.5399999618530273},&quot;type&quot;:0},{&quot;direction&quot;:1,&quot;id&quot;:&quot;2020-08-04T10:14:51&quot;,&quot;maxSize&quot;:{&quot;size1&quot;:52.499606415106733},&quot;minSize&quot;:{&quot;size1&quot;:52.499606415106733},&quot;normalSize&quot;:{&quot;size1&quot;:52.499606415106733},&quot;subLayout&quot;:[{&quot;id&quot;:&quot;2020-08-04T10:14:51&quot;,&quot;margin&quot;:{&quot;bottom&quot;:2.5399999618530273,&quot;left&quot;:2.5399999618530273,&quot;right&quot;:2.1170001029968262,&quot;top&quot;:1.2699999809265137},&quot;type&quot;:0},{&quot;id&quot;:&quot;2020-08-04T10:14:51&quot;,&quot;margin&quot;:{&quot;bottom&quot;:2.5399999618530273,&quot;left&quot;:0,&quot;right&quot;:2.5399999618530273,&quot;top&quot;:1.2699999809265137},&quot;type&quot;:0}],&quot;type&quot;:0}],&quot;type&quot;:0}"/>
  <p:tag name="KSO_WM_SLIDE_BACKGROUND" val="[&quot;general&quot;,&quot;frame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34b8e677ad5f40a1bec752419291d33f&quot;,&quot;fill_align&quot;:&quot;lm&quot;,&quot;text_align&quot;:&quot;lm&quot;,&quot;text_direction&quot;:&quot;horizontal&quot;,&quot;chip_types&quot;:[&quot;header&quot;]},{&quot;fill_id&quot;:&quot;189c3cc29f2b4f62ba52897c7838c1f3&quot;,&quot;fill_align&quot;:&quot;lm&quot;,&quot;text_align&quot;:&quot;lm&quot;,&quot;text_direction&quot;:&quot;horizontal&quot;,&quot;chip_types&quot;:[&quot;diagram&quot;,&quot;pictext&quot;,&quot;text&quot;,&quot;picture&quot;,&quot;chart&quot;,&quot;table&quot;],&quot;support_features&quot;:[&quot;collage&quot;]},{&quot;fill_id&quot;:&quot;c786cd06d8aa4ebb92c23857ebcb871c&quot;,&quot;fill_align&quot;:&quot;lm&quot;,&quot;text_align&quot;:&quot;lm&quot;,&quot;text_direction&quot;:&quot;horizontal&quot;,&quot;chip_types&quot;:[&quot;diagram&quot;,&quot;pictext&quot;,&quot;text&quot;,&quot;picture&quot;,&quot;chart&quot;,&quot;table&quot;],&quot;support_features&quot;:[&quot;collage&quot;]}],[{&quot;fill_id&quot;:&quot;34b8e677ad5f40a1bec752419291d33f&quot;,&quot;fill_align&quot;:&quot;cm&quot;,&quot;text_align&quot;:&quot;cm&quot;,&quot;text_direction&quot;:&quot;horizontal&quot;,&quot;chip_types&quot;:[&quot;header&quot;]},{&quot;fill_id&quot;:&quot;189c3cc29f2b4f62ba52897c7838c1f3&quot;,&quot;fill_align&quot;:&quot;rm&quot;,&quot;text_align&quot;:&quot;lm&quot;,&quot;text_direction&quot;:&quot;horizontal&quot;,&quot;chip_types&quot;:[&quot;diagram&quot;,&quot;pictext&quot;,&quot;text&quot;,&quot;picture&quot;,&quot;chart&quot;,&quot;table&quot;],&quot;support_features&quot;:[&quot;collage&quot;]},{&quot;fill_id&quot;:&quot;c786cd06d8aa4ebb92c23857ebcb871c&quot;,&quot;fill_align&quot;:&quot;lm&quot;,&quot;text_align&quot;:&quot;lm&quot;,&quot;text_direction&quot;:&quot;horizontal&quot;,&quot;chip_types&quot;:[&quot;diagram&quot;,&quot;pictext&quot;,&quot;text&quot;,&quot;picture&quot;,&quot;chart&quot;,&quot;table&quot;],&quot;support_features&quot;:[&quot;collage&quot;]}]]"/>
  <p:tag name="KSO_WM_SLIDE_ID" val="diagram2020983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12"/>
  <p:tag name="KSO_WM_SLIDE_POSITION" val="72*108"/>
  <p:tag name="KSO_WM_TAG_VERSION" val="1.0"/>
  <p:tag name="KSO_WM_BEAUTIFY_FLAG" val="#wm#"/>
  <p:tag name="KSO_WM_TEMPLATE_CATEGORY" val="diagram"/>
  <p:tag name="KSO_WM_TEMPLATE_INDEX" val="20209838"/>
  <p:tag name="KSO_WM_SLIDE_LAYOUT" val="a_d_f"/>
  <p:tag name="KSO_WM_SLIDE_LAYOUT_CNT" val="1_1_1"/>
  <p:tag name="KSO_WM_CHIP_XID" val="5eedabadaa51720c6c8f4f5d"/>
  <p:tag name="KSO_WM_CHIP_GROUPID" val="5eedabadaa51720c6c8f4f5c"/>
  <p:tag name="KSO_WM_SLIDE_BK_DARK_LIGHT" val="2"/>
  <p:tag name="KSO_WM_SLIDE_BACKGROUND_TYPE" val="frame"/>
  <p:tag name="KSO_WM_SLIDE_SUPPORT_FEATURE_TYPE" val="1"/>
  <p:tag name="KSO_WM_TEMPLATE_ASSEMBLE_XID" val="5f28c49a671cac3474371165"/>
  <p:tag name="KSO_WM_TEMPLATE_ASSEMBLE_GROUPID" val="5f28c49a671cac3474371165"/>
</p:tagLst>
</file>

<file path=ppt/tags/tag30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838_1*a*1"/>
  <p:tag name="KSO_WM_TEMPLATE_CATEGORY" val="diagram"/>
  <p:tag name="KSO_WM_TEMPLATE_INDEX" val="2020983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6a65eaddbec41538033a23812526722"/>
  <p:tag name="KSO_WM_ASSEMBLE_CHIP_INDEX" val="b4b5cb46ffac458d977b1d9b1327b916"/>
  <p:tag name="KSO_WM_UNIT_TEXT_FILL_FORE_SCHEMECOLOR_INDEX_BRIGHTNESS" val="0"/>
  <p:tag name="KSO_WM_UNIT_TEXT_FILL_FORE_SCHEMECOLOR_INDEX" val="13"/>
  <p:tag name="KSO_WM_UNIT_TEXT_FILL_TYPE" val="1"/>
  <p:tag name="KSO_WM_TEMPLATE_ASSEMBLE_XID" val="5f28c49a671cac3474371165"/>
  <p:tag name="KSO_WM_TEMPLATE_ASSEMBLE_GROUPID" val="5f28c49a671cac3474371165"/>
</p:tagLst>
</file>

<file path=ppt/tags/tag309.xml><?xml version="1.0" encoding="utf-8"?>
<p:tagLst xmlns:p="http://schemas.openxmlformats.org/presentationml/2006/main"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08-04T10:14:51&quot;,&quot;maxSize&quot;:{&quot;size1&quot;:35.600000000000001},&quot;minSize&quot;:{&quot;size1&quot;:24.399999999999999},&quot;normalSize&quot;:{&quot;size1&quot;:31.199999999999999},&quot;subLayout&quot;:[{&quot;id&quot;:&quot;2020-08-04T10:14:51&quot;,&quot;margin&quot;:{&quot;bottom&quot;:0,&quot;left&quot;:2.5399999618530273,&quot;right&quot;:2.5399999618530273,&quot;top&quot;:2.5399999618530273},&quot;type&quot;:0},{&quot;direction&quot;:1,&quot;id&quot;:&quot;2020-08-04T10:14:51&quot;,&quot;maxSize&quot;:{&quot;size1&quot;:52.499606415106733},&quot;minSize&quot;:{&quot;size1&quot;:52.499606415106733},&quot;normalSize&quot;:{&quot;size1&quot;:52.499606415106733},&quot;subLayout&quot;:[{&quot;id&quot;:&quot;2020-08-04T10:14:51&quot;,&quot;margin&quot;:{&quot;bottom&quot;:2.5399999618530273,&quot;left&quot;:2.5399999618530273,&quot;right&quot;:2.1170001029968262,&quot;top&quot;:1.2699999809265137},&quot;type&quot;:0},{&quot;id&quot;:&quot;2020-08-04T10:14:51&quot;,&quot;margin&quot;:{&quot;bottom&quot;:2.5399999618530273,&quot;left&quot;:0,&quot;right&quot;:2.5399999618530273,&quot;top&quot;:1.2699999809265137},&quot;type&quot;:0}],&quot;type&quot;:0}],&quot;type&quot;:0}"/>
  <p:tag name="KSO_WM_SLIDE_BACKGROUND" val="[&quot;general&quot;,&quot;frame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34b8e677ad5f40a1bec752419291d33f&quot;,&quot;fill_align&quot;:&quot;lm&quot;,&quot;text_align&quot;:&quot;lm&quot;,&quot;text_direction&quot;:&quot;horizontal&quot;,&quot;chip_types&quot;:[&quot;header&quot;]},{&quot;fill_id&quot;:&quot;189c3cc29f2b4f62ba52897c7838c1f3&quot;,&quot;fill_align&quot;:&quot;lm&quot;,&quot;text_align&quot;:&quot;lm&quot;,&quot;text_direction&quot;:&quot;horizontal&quot;,&quot;chip_types&quot;:[&quot;diagram&quot;,&quot;pictext&quot;,&quot;text&quot;,&quot;picture&quot;,&quot;chart&quot;,&quot;table&quot;],&quot;support_features&quot;:[&quot;collage&quot;]},{&quot;fill_id&quot;:&quot;c786cd06d8aa4ebb92c23857ebcb871c&quot;,&quot;fill_align&quot;:&quot;lm&quot;,&quot;text_align&quot;:&quot;lm&quot;,&quot;text_direction&quot;:&quot;horizontal&quot;,&quot;chip_types&quot;:[&quot;diagram&quot;,&quot;pictext&quot;,&quot;text&quot;,&quot;picture&quot;,&quot;chart&quot;,&quot;table&quot;],&quot;support_features&quot;:[&quot;collage&quot;]}],[{&quot;fill_id&quot;:&quot;34b8e677ad5f40a1bec752419291d33f&quot;,&quot;fill_align&quot;:&quot;cm&quot;,&quot;text_align&quot;:&quot;cm&quot;,&quot;text_direction&quot;:&quot;horizontal&quot;,&quot;chip_types&quot;:[&quot;header&quot;]},{&quot;fill_id&quot;:&quot;189c3cc29f2b4f62ba52897c7838c1f3&quot;,&quot;fill_align&quot;:&quot;rm&quot;,&quot;text_align&quot;:&quot;lm&quot;,&quot;text_direction&quot;:&quot;horizontal&quot;,&quot;chip_types&quot;:[&quot;diagram&quot;,&quot;pictext&quot;,&quot;text&quot;,&quot;picture&quot;,&quot;chart&quot;,&quot;table&quot;],&quot;support_features&quot;:[&quot;collage&quot;]},{&quot;fill_id&quot;:&quot;c786cd06d8aa4ebb92c23857ebcb871c&quot;,&quot;fill_align&quot;:&quot;lm&quot;,&quot;text_align&quot;:&quot;lm&quot;,&quot;text_direction&quot;:&quot;horizontal&quot;,&quot;chip_types&quot;:[&quot;diagram&quot;,&quot;pictext&quot;,&quot;text&quot;,&quot;picture&quot;,&quot;chart&quot;,&quot;table&quot;],&quot;support_features&quot;:[&quot;collage&quot;]}]]"/>
  <p:tag name="KSO_WM_SLIDE_ID" val="diagram2020983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12"/>
  <p:tag name="KSO_WM_SLIDE_POSITION" val="72*108"/>
  <p:tag name="KSO_WM_TAG_VERSION" val="1.0"/>
  <p:tag name="KSO_WM_BEAUTIFY_FLAG" val="#wm#"/>
  <p:tag name="KSO_WM_TEMPLATE_CATEGORY" val="diagram"/>
  <p:tag name="KSO_WM_TEMPLATE_INDEX" val="20209838"/>
  <p:tag name="KSO_WM_SLIDE_LAYOUT" val="a_d_f"/>
  <p:tag name="KSO_WM_SLIDE_LAYOUT_CNT" val="1_1_1"/>
  <p:tag name="KSO_WM_CHIP_XID" val="5eedabadaa51720c6c8f4f5d"/>
  <p:tag name="KSO_WM_CHIP_GROUPID" val="5eedabadaa51720c6c8f4f5c"/>
  <p:tag name="KSO_WM_SLIDE_BK_DARK_LIGHT" val="2"/>
  <p:tag name="KSO_WM_SLIDE_BACKGROUND_TYPE" val="frame"/>
  <p:tag name="KSO_WM_SLIDE_SUPPORT_FEATURE_TYPE" val="1"/>
  <p:tag name="KSO_WM_TEMPLATE_ASSEMBLE_XID" val="5f28c49a671cac3474371165"/>
  <p:tag name="KSO_WM_TEMPLATE_ASSEMBLE_GROUPID" val="5f28c49a671cac3474371165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838_1*a*1"/>
  <p:tag name="KSO_WM_TEMPLATE_CATEGORY" val="diagram"/>
  <p:tag name="KSO_WM_TEMPLATE_INDEX" val="2020983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6a65eaddbec41538033a23812526722"/>
  <p:tag name="KSO_WM_ASSEMBLE_CHIP_INDEX" val="b4b5cb46ffac458d977b1d9b1327b916"/>
  <p:tag name="KSO_WM_UNIT_TEXT_FILL_FORE_SCHEMECOLOR_INDEX_BRIGHTNESS" val="0"/>
  <p:tag name="KSO_WM_UNIT_TEXT_FILL_FORE_SCHEMECOLOR_INDEX" val="13"/>
  <p:tag name="KSO_WM_UNIT_TEXT_FILL_TYPE" val="1"/>
  <p:tag name="KSO_WM_TEMPLATE_ASSEMBLE_XID" val="5f28c49a671cac3474371165"/>
  <p:tag name="KSO_WM_TEMPLATE_ASSEMBLE_GROUPID" val="5f28c49a671cac3474371165"/>
</p:tagLst>
</file>

<file path=ppt/tags/tag311.xml><?xml version="1.0" encoding="utf-8"?>
<p:tagLst xmlns:p="http://schemas.openxmlformats.org/presentationml/2006/main">
  <p:tag name="KSO_WM_UNIT_PLACING_PICTURE_USER_VIEWPORT" val="{&quot;height&quot;:5754,&quot;width&quot;:8305}"/>
</p:tagLst>
</file>

<file path=ppt/tags/tag312.xml><?xml version="1.0" encoding="utf-8"?>
<p:tagLst xmlns:p="http://schemas.openxmlformats.org/presentationml/2006/main"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08-04T10:14:51&quot;,&quot;maxSize&quot;:{&quot;size1&quot;:35.600000000000001},&quot;minSize&quot;:{&quot;size1&quot;:24.399999999999999},&quot;normalSize&quot;:{&quot;size1&quot;:31.199999999999999},&quot;subLayout&quot;:[{&quot;id&quot;:&quot;2020-08-04T10:14:51&quot;,&quot;margin&quot;:{&quot;bottom&quot;:0,&quot;left&quot;:2.5399999618530273,&quot;right&quot;:2.5399999618530273,&quot;top&quot;:2.5399999618530273},&quot;type&quot;:0},{&quot;direction&quot;:1,&quot;id&quot;:&quot;2020-08-04T10:14:51&quot;,&quot;maxSize&quot;:{&quot;size1&quot;:52.499606415106733},&quot;minSize&quot;:{&quot;size1&quot;:52.499606415106733},&quot;normalSize&quot;:{&quot;size1&quot;:52.499606415106733},&quot;subLayout&quot;:[{&quot;id&quot;:&quot;2020-08-04T10:14:51&quot;,&quot;margin&quot;:{&quot;bottom&quot;:2.5399999618530273,&quot;left&quot;:2.5399999618530273,&quot;right&quot;:2.1170001029968262,&quot;top&quot;:1.2699999809265137},&quot;type&quot;:0},{&quot;id&quot;:&quot;2020-08-04T10:14:51&quot;,&quot;margin&quot;:{&quot;bottom&quot;:2.5399999618530273,&quot;left&quot;:0,&quot;right&quot;:2.5399999618530273,&quot;top&quot;:1.2699999809265137},&quot;type&quot;:0}],&quot;type&quot;:0}],&quot;type&quot;:0}"/>
  <p:tag name="KSO_WM_SLIDE_BACKGROUND" val="[&quot;general&quot;,&quot;frame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34b8e677ad5f40a1bec752419291d33f&quot;,&quot;fill_align&quot;:&quot;lm&quot;,&quot;text_align&quot;:&quot;lm&quot;,&quot;text_direction&quot;:&quot;horizontal&quot;,&quot;chip_types&quot;:[&quot;header&quot;]},{&quot;fill_id&quot;:&quot;189c3cc29f2b4f62ba52897c7838c1f3&quot;,&quot;fill_align&quot;:&quot;lm&quot;,&quot;text_align&quot;:&quot;lm&quot;,&quot;text_direction&quot;:&quot;horizontal&quot;,&quot;chip_types&quot;:[&quot;diagram&quot;,&quot;pictext&quot;,&quot;text&quot;,&quot;picture&quot;,&quot;chart&quot;,&quot;table&quot;],&quot;support_features&quot;:[&quot;collage&quot;]},{&quot;fill_id&quot;:&quot;c786cd06d8aa4ebb92c23857ebcb871c&quot;,&quot;fill_align&quot;:&quot;lm&quot;,&quot;text_align&quot;:&quot;lm&quot;,&quot;text_direction&quot;:&quot;horizontal&quot;,&quot;chip_types&quot;:[&quot;diagram&quot;,&quot;pictext&quot;,&quot;text&quot;,&quot;picture&quot;,&quot;chart&quot;,&quot;table&quot;],&quot;support_features&quot;:[&quot;collage&quot;]}],[{&quot;fill_id&quot;:&quot;34b8e677ad5f40a1bec752419291d33f&quot;,&quot;fill_align&quot;:&quot;cm&quot;,&quot;text_align&quot;:&quot;cm&quot;,&quot;text_direction&quot;:&quot;horizontal&quot;,&quot;chip_types&quot;:[&quot;header&quot;]},{&quot;fill_id&quot;:&quot;189c3cc29f2b4f62ba52897c7838c1f3&quot;,&quot;fill_align&quot;:&quot;rm&quot;,&quot;text_align&quot;:&quot;lm&quot;,&quot;text_direction&quot;:&quot;horizontal&quot;,&quot;chip_types&quot;:[&quot;diagram&quot;,&quot;pictext&quot;,&quot;text&quot;,&quot;picture&quot;,&quot;chart&quot;,&quot;table&quot;],&quot;support_features&quot;:[&quot;collage&quot;]},{&quot;fill_id&quot;:&quot;c786cd06d8aa4ebb92c23857ebcb871c&quot;,&quot;fill_align&quot;:&quot;lm&quot;,&quot;text_align&quot;:&quot;lm&quot;,&quot;text_direction&quot;:&quot;horizontal&quot;,&quot;chip_types&quot;:[&quot;diagram&quot;,&quot;pictext&quot;,&quot;text&quot;,&quot;picture&quot;,&quot;chart&quot;,&quot;table&quot;],&quot;support_features&quot;:[&quot;collage&quot;]}]]"/>
  <p:tag name="KSO_WM_SLIDE_ID" val="diagram2020983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12"/>
  <p:tag name="KSO_WM_SLIDE_POSITION" val="72*108"/>
  <p:tag name="KSO_WM_TAG_VERSION" val="1.0"/>
  <p:tag name="KSO_WM_BEAUTIFY_FLAG" val="#wm#"/>
  <p:tag name="KSO_WM_TEMPLATE_CATEGORY" val="diagram"/>
  <p:tag name="KSO_WM_TEMPLATE_INDEX" val="20209838"/>
  <p:tag name="KSO_WM_SLIDE_LAYOUT" val="a_d_f"/>
  <p:tag name="KSO_WM_SLIDE_LAYOUT_CNT" val="1_1_1"/>
  <p:tag name="KSO_WM_CHIP_XID" val="5eedabadaa51720c6c8f4f5d"/>
  <p:tag name="KSO_WM_CHIP_GROUPID" val="5eedabadaa51720c6c8f4f5c"/>
  <p:tag name="KSO_WM_SLIDE_BK_DARK_LIGHT" val="2"/>
  <p:tag name="KSO_WM_SLIDE_BACKGROUND_TYPE" val="frame"/>
  <p:tag name="KSO_WM_SLIDE_SUPPORT_FEATURE_TYPE" val="1"/>
  <p:tag name="KSO_WM_TEMPLATE_ASSEMBLE_XID" val="5f28c49a671cac3474371165"/>
  <p:tag name="KSO_WM_TEMPLATE_ASSEMBLE_GROUPID" val="5f28c49a671cac3474371165"/>
</p:tagLst>
</file>

<file path=ppt/tags/tag31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838_1*a*1"/>
  <p:tag name="KSO_WM_TEMPLATE_CATEGORY" val="diagram"/>
  <p:tag name="KSO_WM_TEMPLATE_INDEX" val="2020983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6a65eaddbec41538033a23812526722"/>
  <p:tag name="KSO_WM_ASSEMBLE_CHIP_INDEX" val="b4b5cb46ffac458d977b1d9b1327b916"/>
  <p:tag name="KSO_WM_UNIT_TEXT_FILL_FORE_SCHEMECOLOR_INDEX_BRIGHTNESS" val="0"/>
  <p:tag name="KSO_WM_UNIT_TEXT_FILL_FORE_SCHEMECOLOR_INDEX" val="13"/>
  <p:tag name="KSO_WM_UNIT_TEXT_FILL_TYPE" val="1"/>
  <p:tag name="KSO_WM_TEMPLATE_ASSEMBLE_XID" val="5f28c49a671cac3474371165"/>
  <p:tag name="KSO_WM_TEMPLATE_ASSEMBLE_GROUPID" val="5f28c49a671cac3474371165"/>
</p:tagLst>
</file>

<file path=ppt/tags/tag314.xml><?xml version="1.0" encoding="utf-8"?>
<p:tagLst xmlns:p="http://schemas.openxmlformats.org/presentationml/2006/main"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08-04T10:14:51&quot;,&quot;maxSize&quot;:{&quot;size1&quot;:35.600000000000001},&quot;minSize&quot;:{&quot;size1&quot;:24.399999999999999},&quot;normalSize&quot;:{&quot;size1&quot;:31.199999999999999},&quot;subLayout&quot;:[{&quot;id&quot;:&quot;2020-08-04T10:14:51&quot;,&quot;margin&quot;:{&quot;bottom&quot;:0,&quot;left&quot;:2.5399999618530273,&quot;right&quot;:2.5399999618530273,&quot;top&quot;:2.5399999618530273},&quot;type&quot;:0},{&quot;direction&quot;:1,&quot;id&quot;:&quot;2020-08-04T10:14:51&quot;,&quot;maxSize&quot;:{&quot;size1&quot;:52.499606415106733},&quot;minSize&quot;:{&quot;size1&quot;:52.499606415106733},&quot;normalSize&quot;:{&quot;size1&quot;:52.499606415106733},&quot;subLayout&quot;:[{&quot;id&quot;:&quot;2020-08-04T10:14:51&quot;,&quot;margin&quot;:{&quot;bottom&quot;:2.5399999618530273,&quot;left&quot;:2.5399999618530273,&quot;right&quot;:2.1170001029968262,&quot;top&quot;:1.2699999809265137},&quot;type&quot;:0},{&quot;id&quot;:&quot;2020-08-04T10:14:51&quot;,&quot;margin&quot;:{&quot;bottom&quot;:2.5399999618530273,&quot;left&quot;:0,&quot;right&quot;:2.5399999618530273,&quot;top&quot;:1.2699999809265137},&quot;type&quot;:0}],&quot;type&quot;:0}],&quot;type&quot;:0}"/>
  <p:tag name="KSO_WM_SLIDE_BACKGROUND" val="[&quot;general&quot;,&quot;frame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34b8e677ad5f40a1bec752419291d33f&quot;,&quot;fill_align&quot;:&quot;lm&quot;,&quot;text_align&quot;:&quot;lm&quot;,&quot;text_direction&quot;:&quot;horizontal&quot;,&quot;chip_types&quot;:[&quot;header&quot;]},{&quot;fill_id&quot;:&quot;189c3cc29f2b4f62ba52897c7838c1f3&quot;,&quot;fill_align&quot;:&quot;lm&quot;,&quot;text_align&quot;:&quot;lm&quot;,&quot;text_direction&quot;:&quot;horizontal&quot;,&quot;chip_types&quot;:[&quot;diagram&quot;,&quot;pictext&quot;,&quot;text&quot;,&quot;picture&quot;,&quot;chart&quot;,&quot;table&quot;],&quot;support_features&quot;:[&quot;collage&quot;]},{&quot;fill_id&quot;:&quot;c786cd06d8aa4ebb92c23857ebcb871c&quot;,&quot;fill_align&quot;:&quot;lm&quot;,&quot;text_align&quot;:&quot;lm&quot;,&quot;text_direction&quot;:&quot;horizontal&quot;,&quot;chip_types&quot;:[&quot;diagram&quot;,&quot;pictext&quot;,&quot;text&quot;,&quot;picture&quot;,&quot;chart&quot;,&quot;table&quot;],&quot;support_features&quot;:[&quot;collage&quot;]}],[{&quot;fill_id&quot;:&quot;34b8e677ad5f40a1bec752419291d33f&quot;,&quot;fill_align&quot;:&quot;cm&quot;,&quot;text_align&quot;:&quot;cm&quot;,&quot;text_direction&quot;:&quot;horizontal&quot;,&quot;chip_types&quot;:[&quot;header&quot;]},{&quot;fill_id&quot;:&quot;189c3cc29f2b4f62ba52897c7838c1f3&quot;,&quot;fill_align&quot;:&quot;rm&quot;,&quot;text_align&quot;:&quot;lm&quot;,&quot;text_direction&quot;:&quot;horizontal&quot;,&quot;chip_types&quot;:[&quot;diagram&quot;,&quot;pictext&quot;,&quot;text&quot;,&quot;picture&quot;,&quot;chart&quot;,&quot;table&quot;],&quot;support_features&quot;:[&quot;collage&quot;]},{&quot;fill_id&quot;:&quot;c786cd06d8aa4ebb92c23857ebcb871c&quot;,&quot;fill_align&quot;:&quot;lm&quot;,&quot;text_align&quot;:&quot;lm&quot;,&quot;text_direction&quot;:&quot;horizontal&quot;,&quot;chip_types&quot;:[&quot;diagram&quot;,&quot;pictext&quot;,&quot;text&quot;,&quot;picture&quot;,&quot;chart&quot;,&quot;table&quot;],&quot;support_features&quot;:[&quot;collage&quot;]}]]"/>
  <p:tag name="KSO_WM_SLIDE_ID" val="diagram2020983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12"/>
  <p:tag name="KSO_WM_SLIDE_POSITION" val="72*108"/>
  <p:tag name="KSO_WM_TAG_VERSION" val="1.0"/>
  <p:tag name="KSO_WM_BEAUTIFY_FLAG" val="#wm#"/>
  <p:tag name="KSO_WM_TEMPLATE_CATEGORY" val="diagram"/>
  <p:tag name="KSO_WM_TEMPLATE_INDEX" val="20209838"/>
  <p:tag name="KSO_WM_SLIDE_LAYOUT" val="a_d_f"/>
  <p:tag name="KSO_WM_SLIDE_LAYOUT_CNT" val="1_1_1"/>
  <p:tag name="KSO_WM_CHIP_XID" val="5eedabadaa51720c6c8f4f5d"/>
  <p:tag name="KSO_WM_CHIP_GROUPID" val="5eedabadaa51720c6c8f4f5c"/>
  <p:tag name="KSO_WM_SLIDE_BK_DARK_LIGHT" val="2"/>
  <p:tag name="KSO_WM_SLIDE_BACKGROUND_TYPE" val="frame"/>
  <p:tag name="KSO_WM_SLIDE_SUPPORT_FEATURE_TYPE" val="1"/>
  <p:tag name="KSO_WM_TEMPLATE_ASSEMBLE_XID" val="5f28c49a671cac3474371165"/>
  <p:tag name="KSO_WM_TEMPLATE_ASSEMBLE_GROUPID" val="5f28c49a671cac3474371165"/>
</p:tagLst>
</file>

<file path=ppt/tags/tag3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838_1*a*1"/>
  <p:tag name="KSO_WM_TEMPLATE_CATEGORY" val="diagram"/>
  <p:tag name="KSO_WM_TEMPLATE_INDEX" val="2020983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6a65eaddbec41538033a23812526722"/>
  <p:tag name="KSO_WM_ASSEMBLE_CHIP_INDEX" val="b4b5cb46ffac458d977b1d9b1327b916"/>
  <p:tag name="KSO_WM_UNIT_TEXT_FILL_FORE_SCHEMECOLOR_INDEX_BRIGHTNESS" val="0"/>
  <p:tag name="KSO_WM_UNIT_TEXT_FILL_FORE_SCHEMECOLOR_INDEX" val="13"/>
  <p:tag name="KSO_WM_UNIT_TEXT_FILL_TYPE" val="1"/>
  <p:tag name="KSO_WM_TEMPLATE_ASSEMBLE_XID" val="5f28c49a671cac3474371165"/>
  <p:tag name="KSO_WM_TEMPLATE_ASSEMBLE_GROUPID" val="5f28c49a671cac3474371165"/>
</p:tagLst>
</file>

<file path=ppt/tags/tag316.xml><?xml version="1.0" encoding="utf-8"?>
<p:tagLst xmlns:p="http://schemas.openxmlformats.org/presentationml/2006/main"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08-04T10:14:51&quot;,&quot;maxSize&quot;:{&quot;size1&quot;:35.600000000000001},&quot;minSize&quot;:{&quot;size1&quot;:24.399999999999999},&quot;normalSize&quot;:{&quot;size1&quot;:31.199999999999999},&quot;subLayout&quot;:[{&quot;id&quot;:&quot;2020-08-04T10:14:51&quot;,&quot;margin&quot;:{&quot;bottom&quot;:0,&quot;left&quot;:2.5399999618530273,&quot;right&quot;:2.5399999618530273,&quot;top&quot;:2.5399999618530273},&quot;type&quot;:0},{&quot;direction&quot;:1,&quot;id&quot;:&quot;2020-08-04T10:14:51&quot;,&quot;maxSize&quot;:{&quot;size1&quot;:52.499606415106733},&quot;minSize&quot;:{&quot;size1&quot;:52.499606415106733},&quot;normalSize&quot;:{&quot;size1&quot;:52.499606415106733},&quot;subLayout&quot;:[{&quot;id&quot;:&quot;2020-08-04T10:14:51&quot;,&quot;margin&quot;:{&quot;bottom&quot;:2.5399999618530273,&quot;left&quot;:2.5399999618530273,&quot;right&quot;:2.1170001029968262,&quot;top&quot;:1.2699999809265137},&quot;type&quot;:0},{&quot;id&quot;:&quot;2020-08-04T10:14:51&quot;,&quot;margin&quot;:{&quot;bottom&quot;:2.5399999618530273,&quot;left&quot;:0,&quot;right&quot;:2.5399999618530273,&quot;top&quot;:1.2699999809265137},&quot;type&quot;:0}],&quot;type&quot;:0}],&quot;type&quot;:0}"/>
  <p:tag name="KSO_WM_SLIDE_BACKGROUND" val="[&quot;general&quot;,&quot;frame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34b8e677ad5f40a1bec752419291d33f&quot;,&quot;fill_align&quot;:&quot;lm&quot;,&quot;text_align&quot;:&quot;lm&quot;,&quot;text_direction&quot;:&quot;horizontal&quot;,&quot;chip_types&quot;:[&quot;header&quot;]},{&quot;fill_id&quot;:&quot;189c3cc29f2b4f62ba52897c7838c1f3&quot;,&quot;fill_align&quot;:&quot;lm&quot;,&quot;text_align&quot;:&quot;lm&quot;,&quot;text_direction&quot;:&quot;horizontal&quot;,&quot;chip_types&quot;:[&quot;diagram&quot;,&quot;pictext&quot;,&quot;text&quot;,&quot;picture&quot;,&quot;chart&quot;,&quot;table&quot;],&quot;support_features&quot;:[&quot;collage&quot;]},{&quot;fill_id&quot;:&quot;c786cd06d8aa4ebb92c23857ebcb871c&quot;,&quot;fill_align&quot;:&quot;lm&quot;,&quot;text_align&quot;:&quot;lm&quot;,&quot;text_direction&quot;:&quot;horizontal&quot;,&quot;chip_types&quot;:[&quot;diagram&quot;,&quot;pictext&quot;,&quot;text&quot;,&quot;picture&quot;,&quot;chart&quot;,&quot;table&quot;],&quot;support_features&quot;:[&quot;collage&quot;]}],[{&quot;fill_id&quot;:&quot;34b8e677ad5f40a1bec752419291d33f&quot;,&quot;fill_align&quot;:&quot;cm&quot;,&quot;text_align&quot;:&quot;cm&quot;,&quot;text_direction&quot;:&quot;horizontal&quot;,&quot;chip_types&quot;:[&quot;header&quot;]},{&quot;fill_id&quot;:&quot;189c3cc29f2b4f62ba52897c7838c1f3&quot;,&quot;fill_align&quot;:&quot;rm&quot;,&quot;text_align&quot;:&quot;lm&quot;,&quot;text_direction&quot;:&quot;horizontal&quot;,&quot;chip_types&quot;:[&quot;diagram&quot;,&quot;pictext&quot;,&quot;text&quot;,&quot;picture&quot;,&quot;chart&quot;,&quot;table&quot;],&quot;support_features&quot;:[&quot;collage&quot;]},{&quot;fill_id&quot;:&quot;c786cd06d8aa4ebb92c23857ebcb871c&quot;,&quot;fill_align&quot;:&quot;lm&quot;,&quot;text_align&quot;:&quot;lm&quot;,&quot;text_direction&quot;:&quot;horizontal&quot;,&quot;chip_types&quot;:[&quot;diagram&quot;,&quot;pictext&quot;,&quot;text&quot;,&quot;picture&quot;,&quot;chart&quot;,&quot;table&quot;],&quot;support_features&quot;:[&quot;collage&quot;]}]]"/>
  <p:tag name="KSO_WM_SLIDE_ID" val="diagram2020983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12"/>
  <p:tag name="KSO_WM_SLIDE_POSITION" val="72*108"/>
  <p:tag name="KSO_WM_TAG_VERSION" val="1.0"/>
  <p:tag name="KSO_WM_BEAUTIFY_FLAG" val="#wm#"/>
  <p:tag name="KSO_WM_TEMPLATE_CATEGORY" val="diagram"/>
  <p:tag name="KSO_WM_TEMPLATE_INDEX" val="20209838"/>
  <p:tag name="KSO_WM_SLIDE_LAYOUT" val="a_d_f"/>
  <p:tag name="KSO_WM_SLIDE_LAYOUT_CNT" val="1_1_1"/>
  <p:tag name="KSO_WM_CHIP_XID" val="5eedabadaa51720c6c8f4f5d"/>
  <p:tag name="KSO_WM_CHIP_GROUPID" val="5eedabadaa51720c6c8f4f5c"/>
  <p:tag name="KSO_WM_SLIDE_BK_DARK_LIGHT" val="2"/>
  <p:tag name="KSO_WM_SLIDE_BACKGROUND_TYPE" val="frame"/>
  <p:tag name="KSO_WM_SLIDE_SUPPORT_FEATURE_TYPE" val="1"/>
  <p:tag name="KSO_WM_TEMPLATE_ASSEMBLE_XID" val="5f28c49a671cac3474371165"/>
  <p:tag name="KSO_WM_TEMPLATE_ASSEMBLE_GROUPID" val="5f28c49a671cac3474371165"/>
</p:tagLst>
</file>

<file path=ppt/tags/tag3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9838_1*a*1"/>
  <p:tag name="KSO_WM_TEMPLATE_CATEGORY" val="diagram"/>
  <p:tag name="KSO_WM_TEMPLATE_INDEX" val="2020983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6a65eaddbec41538033a23812526722"/>
  <p:tag name="KSO_WM_ASSEMBLE_CHIP_INDEX" val="b4b5cb46ffac458d977b1d9b1327b916"/>
  <p:tag name="KSO_WM_UNIT_TEXT_FILL_FORE_SCHEMECOLOR_INDEX_BRIGHTNESS" val="0"/>
  <p:tag name="KSO_WM_UNIT_TEXT_FILL_FORE_SCHEMECOLOR_INDEX" val="13"/>
  <p:tag name="KSO_WM_UNIT_TEXT_FILL_TYPE" val="1"/>
  <p:tag name="KSO_WM_TEMPLATE_ASSEMBLE_XID" val="5f28c49a671cac3474371165"/>
  <p:tag name="KSO_WM_TEMPLATE_ASSEMBLE_GROUPID" val="5f28c49a671cac3474371165"/>
</p:tagLst>
</file>

<file path=ppt/tags/tag318.xml><?xml version="1.0" encoding="utf-8"?>
<p:tagLst xmlns:p="http://schemas.openxmlformats.org/presentationml/2006/main"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08-04T10:14:51&quot;,&quot;maxSize&quot;:{&quot;size1&quot;:35.600000000000001},&quot;minSize&quot;:{&quot;size1&quot;:24.399999999999999},&quot;normalSize&quot;:{&quot;size1&quot;:31.199999999999999},&quot;subLayout&quot;:[{&quot;id&quot;:&quot;2020-08-04T10:14:51&quot;,&quot;margin&quot;:{&quot;bottom&quot;:0,&quot;left&quot;:2.5399999618530273,&quot;right&quot;:2.5399999618530273,&quot;top&quot;:2.5399999618530273},&quot;type&quot;:0},{&quot;direction&quot;:1,&quot;id&quot;:&quot;2020-08-04T10:14:51&quot;,&quot;maxSize&quot;:{&quot;size1&quot;:52.499606415106733},&quot;minSize&quot;:{&quot;size1&quot;:52.499606415106733},&quot;normalSize&quot;:{&quot;size1&quot;:52.499606415106733},&quot;subLayout&quot;:[{&quot;id&quot;:&quot;2020-08-04T10:14:51&quot;,&quot;margin&quot;:{&quot;bottom&quot;:2.5399999618530273,&quot;left&quot;:2.5399999618530273,&quot;right&quot;:2.1170001029968262,&quot;top&quot;:1.2699999809265137},&quot;type&quot;:0},{&quot;id&quot;:&quot;2020-08-04T10:14:51&quot;,&quot;margin&quot;:{&quot;bottom&quot;:2.5399999618530273,&quot;left&quot;:0,&quot;right&quot;:2.5399999618530273,&quot;top&quot;:1.2699999809265137},&quot;type&quot;:0}],&quot;type&quot;:0}],&quot;type&quot;:0}"/>
  <p:tag name="KSO_WM_SLIDE_BACKGROUND" val="[&quot;general&quot;,&quot;frame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34b8e677ad5f40a1bec752419291d33f&quot;,&quot;fill_align&quot;:&quot;lm&quot;,&quot;text_align&quot;:&quot;lm&quot;,&quot;text_direction&quot;:&quot;horizontal&quot;,&quot;chip_types&quot;:[&quot;header&quot;]},{&quot;fill_id&quot;:&quot;189c3cc29f2b4f62ba52897c7838c1f3&quot;,&quot;fill_align&quot;:&quot;lm&quot;,&quot;text_align&quot;:&quot;lm&quot;,&quot;text_direction&quot;:&quot;horizontal&quot;,&quot;chip_types&quot;:[&quot;diagram&quot;,&quot;pictext&quot;,&quot;text&quot;,&quot;picture&quot;,&quot;chart&quot;,&quot;table&quot;],&quot;support_features&quot;:[&quot;collage&quot;]},{&quot;fill_id&quot;:&quot;c786cd06d8aa4ebb92c23857ebcb871c&quot;,&quot;fill_align&quot;:&quot;lm&quot;,&quot;text_align&quot;:&quot;lm&quot;,&quot;text_direction&quot;:&quot;horizontal&quot;,&quot;chip_types&quot;:[&quot;diagram&quot;,&quot;pictext&quot;,&quot;text&quot;,&quot;picture&quot;,&quot;chart&quot;,&quot;table&quot;],&quot;support_features&quot;:[&quot;collage&quot;]}],[{&quot;fill_id&quot;:&quot;34b8e677ad5f40a1bec752419291d33f&quot;,&quot;fill_align&quot;:&quot;cm&quot;,&quot;text_align&quot;:&quot;cm&quot;,&quot;text_direction&quot;:&quot;horizontal&quot;,&quot;chip_types&quot;:[&quot;header&quot;]},{&quot;fill_id&quot;:&quot;189c3cc29f2b4f62ba52897c7838c1f3&quot;,&quot;fill_align&quot;:&quot;rm&quot;,&quot;text_align&quot;:&quot;lm&quot;,&quot;text_direction&quot;:&quot;horizontal&quot;,&quot;chip_types&quot;:[&quot;diagram&quot;,&quot;pictext&quot;,&quot;text&quot;,&quot;picture&quot;,&quot;chart&quot;,&quot;table&quot;],&quot;support_features&quot;:[&quot;collage&quot;]},{&quot;fill_id&quot;:&quot;c786cd06d8aa4ebb92c23857ebcb871c&quot;,&quot;fill_align&quot;:&quot;lm&quot;,&quot;text_align&quot;:&quot;lm&quot;,&quot;text_direction&quot;:&quot;horizontal&quot;,&quot;chip_types&quot;:[&quot;diagram&quot;,&quot;pictext&quot;,&quot;text&quot;,&quot;picture&quot;,&quot;chart&quot;,&quot;table&quot;],&quot;support_features&quot;:[&quot;collage&quot;]}]]"/>
  <p:tag name="KSO_WM_SLIDE_ID" val="diagram2020983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12"/>
  <p:tag name="KSO_WM_SLIDE_POSITION" val="72*108"/>
  <p:tag name="KSO_WM_TAG_VERSION" val="1.0"/>
  <p:tag name="KSO_WM_BEAUTIFY_FLAG" val="#wm#"/>
  <p:tag name="KSO_WM_TEMPLATE_CATEGORY" val="diagram"/>
  <p:tag name="KSO_WM_TEMPLATE_INDEX" val="20209838"/>
  <p:tag name="KSO_WM_SLIDE_LAYOUT" val="a_d_f"/>
  <p:tag name="KSO_WM_SLIDE_LAYOUT_CNT" val="1_1_1"/>
  <p:tag name="KSO_WM_CHIP_XID" val="5eedabadaa51720c6c8f4f5d"/>
  <p:tag name="KSO_WM_CHIP_GROUPID" val="5eedabadaa51720c6c8f4f5c"/>
  <p:tag name="KSO_WM_SLIDE_BK_DARK_LIGHT" val="2"/>
  <p:tag name="KSO_WM_SLIDE_BACKGROUND_TYPE" val="frame"/>
  <p:tag name="KSO_WM_SLIDE_SUPPORT_FEATURE_TYPE" val="1"/>
  <p:tag name="KSO_WM_TEMPLATE_ASSEMBLE_XID" val="5f28c49a671cac3474371165"/>
  <p:tag name="KSO_WM_TEMPLATE_ASSEMBLE_GROUPID" val="5f28c49a671cac3474371165"/>
</p:tagLst>
</file>

<file path=ppt/tags/tag319.xml><?xml version="1.0" encoding="utf-8"?>
<p:tagLst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2*i*0"/>
  <p:tag name="KSO_WM_UNIT_LAYERLEVEL" val="1"/>
  <p:tag name="KSO_WM_TAG_VERSION" val="1.0"/>
  <p:tag name="KSO_WM_BEAUTIFY_FLAG" val="#wm#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364_1*a*1"/>
  <p:tag name="KSO_WM_TEMPLATE_CATEGORY" val="diagram"/>
  <p:tag name="KSO_WM_TEMPLATE_INDEX" val="2021236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ac6633b6615542598fdb89b31710f0bc"/>
  <p:tag name="KSO_WM_UNIT_DECORATE_INFO" val=""/>
  <p:tag name="KSO_WM_UNIT_SM_LIMIT_TYPE" val=""/>
  <p:tag name="KSO_WM_CHIP_FILLAREA_FILL_RULE" val="{&quot;fill_align&quot;:&quot;cm&quot;,&quot;fill_mode&quot;:&quot;full&quot;,&quot;sacle_strategy&quot;:&quot;smart&quot;}"/>
  <p:tag name="KSO_WM_ASSEMBLE_CHIP_INDEX" val="9f291cc7cb6b40cebd0fa1b003afbde8"/>
  <p:tag name="KSO_WM_UNIT_TEXT_FILL_FORE_SCHEMECOLOR_INDEX_BRIGHTNESS" val="0"/>
  <p:tag name="KSO_WM_UNIT_TEXT_FILL_FORE_SCHEMECOLOR_INDEX" val="13"/>
  <p:tag name="KSO_WM_UNIT_TEXT_FILL_TYPE" val="1"/>
  <p:tag name="KSO_WM_TEMPLATE_ASSEMBLE_XID" val="5f72de920ff15d9a40f67a22"/>
  <p:tag name="KSO_WM_TEMPLATE_ASSEMBLE_GROUPID" val="5f72de920ff15d9a40f67a22"/>
  <p:tag name="KSO_WM_TAG_FRONT_SIZE" val=""/>
  <p:tag name="KSO_WM_TAG_BACKGROUP_ID" val=""/>
  <p:tag name="KSO_WM_TAG_BACKGROUP_SIZE" val=""/>
  <p:tag name="KSO_WM_TAG_ZODER_POSITION" val=""/>
</p:tagLst>
</file>

<file path=ppt/tags/tag321.xml><?xml version="1.0" encoding="utf-8"?>
<p:tagLst xmlns:p="http://schemas.openxmlformats.org/presentationml/2006/main">
  <p:tag name="KSO_WM_UNIT_BLOCK" val="0"/>
  <p:tag name="KSO_WM_UNIT_SM_LIMIT_TYPE" val="1"/>
  <p:tag name="KSO_WM_UNIT_DEC_AREA_ID" val="27c5f04fb1ee46abb1099bc60b8bb38e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364_1*i*1"/>
  <p:tag name="KSO_WM_TEMPLATE_CATEGORY" val="diagram"/>
  <p:tag name="KSO_WM_TEMPLATE_INDEX" val="20212364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f294f9580d00aeab43ebed3"/>
  <p:tag name="KSO_WM_CHIP_XID" val="5f294f9580d00aeab43ebed4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95"/>
  <p:tag name="KSO_WM_TEMPLATE_ASSEMBLE_XID" val="5f72de920ff15d9a40f67a22"/>
  <p:tag name="KSO_WM_TEMPLATE_ASSEMBLE_GROUPID" val="5f72de920ff15d9a40f67a22"/>
</p:tagLst>
</file>

<file path=ppt/tags/tag322.xml><?xml version="1.0" encoding="utf-8"?>
<p:tagLst xmlns:p="http://schemas.openxmlformats.org/presentationml/2006/main">
  <p:tag name="KSO_WM_UNIT_BLOCK" val="0"/>
  <p:tag name="KSO_WM_UNIT_SM_LIMIT_TYPE" val="1"/>
  <p:tag name="KSO_WM_UNIT_DEC_AREA_ID" val="6ac1c54798104b779edac3a936f6457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364_1*i*2"/>
  <p:tag name="KSO_WM_TEMPLATE_CATEGORY" val="diagram"/>
  <p:tag name="KSO_WM_TEMPLATE_INDEX" val="20212364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true},&quot;DecorateInfoY&quot;:{&quot;Pos&quot;:0,&quot;IsAbs&quot;:true},&quot;DecorateInfoW&quot;:{&quot;IsAbs&quot;:true},&quot;DecorateInfoH&quot;:{&quot;IsAbs&quot;:true},&quot;whChangeMode&quot;:0}"/>
  <p:tag name="KSO_WM_CHIP_GROUPID" val="5f294f9580d00aeab43ebed3"/>
  <p:tag name="KSO_WM_CHIP_XID" val="5f294f9580d00aeab43ebed4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95"/>
  <p:tag name="KSO_WM_TEMPLATE_ASSEMBLE_XID" val="5f72de920ff15d9a40f67a22"/>
  <p:tag name="KSO_WM_TEMPLATE_ASSEMBLE_GROUPID" val="5f72de920ff15d9a40f67a22"/>
</p:tagLst>
</file>

<file path=ppt/tags/tag32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364_1*f*1"/>
  <p:tag name="KSO_WM_TEMPLATE_CATEGORY" val="diagram"/>
  <p:tag name="KSO_WM_TEMPLATE_INDEX" val="2021236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"/>
  <p:tag name="KSO_WM_UNIT_SHOW_EDIT_AREA_INDICATION" val="1"/>
  <p:tag name="KSO_WM_CHIP_GROUPID" val="5e6b05596848fb12bee65ac8"/>
  <p:tag name="KSO_WM_CHIP_XID" val="5e6b05596848fb12bee65aca"/>
  <p:tag name="KSO_WM_UNIT_DEC_AREA_ID" val="f427d3a836924794b69c8539ed09d914"/>
  <p:tag name="KSO_WM_UNIT_DECORATE_INFO" val=""/>
  <p:tag name="KSO_WM_UNIT_SM_LIMIT_TYPE" val=""/>
  <p:tag name="KSO_WM_CHIP_FILLAREA_FILL_RULE" val="{&quot;fill_align&quot;:&quot;cm&quot;,&quot;fill_mode&quot;:&quot;full&quot;,&quot;sacle_strategy&quot;:&quot;smart&quot;}"/>
  <p:tag name="KSO_WM_ASSEMBLE_CHIP_INDEX" val="5b8d663145564a8f975c8aa1e5731363"/>
  <p:tag name="KSO_WM_UNIT_TEXT_FILL_FORE_SCHEMECOLOR_INDEX_BRIGHTNESS" val="0.25"/>
  <p:tag name="KSO_WM_UNIT_TEXT_FILL_FORE_SCHEMECOLOR_INDEX" val="13"/>
  <p:tag name="KSO_WM_UNIT_TEXT_FILL_TYPE" val="1"/>
  <p:tag name="KSO_WM_TEMPLATE_ASSEMBLE_XID" val="5f72de920ff15d9a40f67a22"/>
  <p:tag name="KSO_WM_TEMPLATE_ASSEMBLE_GROUPID" val="5f72de920ff15d9a40f67a22"/>
  <p:tag name="KSO_WM_TAG_FRONT_SIZE" val=""/>
  <p:tag name="KSO_WM_TAG_BACKGROUP_ID" val=""/>
  <p:tag name="KSO_WM_TAG_BACKGROUP_SIZE" val=""/>
  <p:tag name="KSO_WM_TAG_ZODER_POSITION" val=""/>
</p:tagLst>
</file>

<file path=ppt/tags/tag324.xml><?xml version="1.0" encoding="utf-8"?>
<p:tagLst xmlns:p="http://schemas.openxmlformats.org/presentationml/2006/main">
  <p:tag name="KSO_WM_UNIT_VALUE" val="1100*110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364_1*d*1"/>
  <p:tag name="KSO_WM_TEMPLATE_CATEGORY" val="diagram"/>
  <p:tag name="KSO_WM_TEMPLATE_INDEX" val="20212364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cfd89b54f0cb4acb8a846a70bf3de98e"/>
  <p:tag name="KSO_WM_UNIT_DECORATE_INFO" val=""/>
  <p:tag name="KSO_WM_UNIT_SM_LIMIT_TYPE" val=""/>
  <p:tag name="KSO_WM_CHIP_FILLAREA_FILL_RULE" val="{&quot;fill_align&quot;:&quot;cm&quot;,&quot;fill_mode&quot;:&quot;full&quot;,&quot;sacle_strategy&quot;:&quot;smart&quot;}"/>
  <p:tag name="KSO_WM_ASSEMBLE_CHIP_INDEX" val="38a9949e6f0942c383cc102954278049"/>
  <p:tag name="KSO_WM_UNIT_PLACING_PICTURE" val="38a9949e6f0942c383cc102954278049"/>
  <p:tag name="KSO_WM_TEMPLATE_ASSEMBLE_XID" val="5f72de920ff15d9a40f67a22"/>
  <p:tag name="KSO_WM_TEMPLATE_ASSEMBLE_GROUPID" val="5f72de920ff15d9a40f67a22"/>
  <p:tag name="KSO_WM_TAG_FRONT_SIZE" val=""/>
  <p:tag name="KSO_WM_TAG_BACKGROUP_ID" val=""/>
  <p:tag name="KSO_WM_TAG_BACKGROUP_SIZE" val=""/>
  <p:tag name="KSO_WM_TAG_ZODER_POSITION" val=""/>
</p:tagLst>
</file>

<file path=ppt/tags/tag32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12364_1*f*2"/>
  <p:tag name="KSO_WM_TEMPLATE_CATEGORY" val="diagram"/>
  <p:tag name="KSO_WM_TEMPLATE_INDEX" val="2021236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"/>
  <p:tag name="KSO_WM_UNIT_SHOW_EDIT_AREA_INDICATION" val="1"/>
  <p:tag name="KSO_WM_CHIP_GROUPID" val="5e6b05596848fb12bee65ac8"/>
  <p:tag name="KSO_WM_CHIP_XID" val="5e6b05596848fb12bee65aca"/>
  <p:tag name="KSO_WM_UNIT_DEC_AREA_ID" val="50636cffe66e4a5dbf3d4f728be6430a"/>
  <p:tag name="KSO_WM_UNIT_DECORATE_INFO" val=""/>
  <p:tag name="KSO_WM_UNIT_SM_LIMIT_TYPE" val=""/>
  <p:tag name="KSO_WM_CHIP_FILLAREA_FILL_RULE" val="{&quot;fill_align&quot;:&quot;cm&quot;,&quot;fill_mode&quot;:&quot;full&quot;,&quot;sacle_strategy&quot;:&quot;smart&quot;}"/>
  <p:tag name="KSO_WM_ASSEMBLE_CHIP_INDEX" val="a793fa284b9a44728ad9846d0332899f"/>
  <p:tag name="KSO_WM_UNIT_TEXT_FILL_FORE_SCHEMECOLOR_INDEX_BRIGHTNESS" val="0.25"/>
  <p:tag name="KSO_WM_UNIT_TEXT_FILL_FORE_SCHEMECOLOR_INDEX" val="13"/>
  <p:tag name="KSO_WM_UNIT_TEXT_FILL_TYPE" val="1"/>
  <p:tag name="KSO_WM_TEMPLATE_ASSEMBLE_XID" val="5f72de920ff15d9a40f67a22"/>
  <p:tag name="KSO_WM_TEMPLATE_ASSEMBLE_GROUPID" val="5f72de920ff15d9a40f67a22"/>
  <p:tag name="KSO_WM_TAG_FRONT_SIZE" val=""/>
  <p:tag name="KSO_WM_TAG_BACKGROUP_ID" val=""/>
  <p:tag name="KSO_WM_TAG_BACKGROUP_SIZE" val=""/>
  <p:tag name="KSO_WM_TAG_ZODER_POSITION" val=""/>
</p:tagLst>
</file>

<file path=ppt/tags/tag326.xml><?xml version="1.0" encoding="utf-8"?>
<p:tagLst xmlns:p="http://schemas.openxmlformats.org/presentationml/2006/main"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tru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false,&quot;fill_id&quot;:&quot;c5d8460278124327a09e6844c8834062&quot;,&quot;fill_align&quot;:&quot;cm&quot;,&quot;chip_types&quot;:[&quot;header&quot;]},{&quot;text_align&quot;:&quot;lm&quot;,&quot;text_direction&quot;:&quot;horizontal&quot;,&quot;support_big_font&quot;:false,&quot;fill_id&quot;:&quot;f18326b508e74d269f52e97aa96aba81&quot;,&quot;fill_align&quot;:&quot;cm&quot;,&quot;chip_types&quot;:[&quot;text&quot;,&quot;header&quot;]},{&quot;text_align&quot;:&quot;cm&quot;,&quot;text_direction&quot;:&quot;horizontal&quot;,&quot;support_big_font&quot;:false,&quot;fill_id&quot;:&quot;2e0615aad58143edaedae6bf4a0f5095&quot;,&quot;fill_align&quot;:&quot;cm&quot;,&quot;chip_types&quot;:[&quot;picture&quot;]},{&quot;text_align&quot;:&quot;lm&quot;,&quot;text_direction&quot;:&quot;horizontal&quot;,&quot;support_big_font&quot;:false,&quot;fill_id&quot;:&quot;8b3f2b2dcc0349989ec22199a1ad8a18&quot;,&quot;fill_align&quot;:&quot;cm&quot;,&quot;chip_types&quot;:[&quot;text&quot;]}]]"/>
  <p:tag name="KSO_WM_SLIDE_ID" val="diagram20212364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20"/>
  <p:tag name="KSO_WM_SLIDE_POSITION" val="48*48"/>
  <p:tag name="KSO_WM_TAG_VERSION" val="1.0"/>
  <p:tag name="KSO_WM_BEAUTIFY_FLAG" val="#wm#"/>
  <p:tag name="KSO_WM_TEMPLATE_CATEGORY" val="diagram"/>
  <p:tag name="KSO_WM_TEMPLATE_INDEX" val="20212364"/>
  <p:tag name="KSO_WM_SLIDE_LAYOUT" val="a_d_f"/>
  <p:tag name="KSO_WM_SLIDE_LAYOUT_CNT" val="1_1_2"/>
  <p:tag name="KSO_WM_CHIP_XID" val="5f294f9580d00aeab43ebed4"/>
  <p:tag name="KSO_WM_CHIP_GROUPID" val="5f294f9580d00aeab43ebed3"/>
  <p:tag name="KSO_WM_SLIDE_BK_DARK_LIGHT" val="2"/>
  <p:tag name="KSO_WM_SLIDE_BACKGROUND_TYPE" val="general"/>
  <p:tag name="KSO_WM_SLIDE_SUPPORT_FEATURE_TYPE" val="0"/>
  <p:tag name="KSO_WM_TEMPLATE_ASSEMBLE_XID" val="5f72de920ff15d9a40f67a22"/>
  <p:tag name="KSO_WM_TEMPLATE_ASSEMBLE_GROUPID" val="5f72de920ff15d9a40f67a2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9-29T15:13:22&quot;,&quot;maxSize&quot;:{&quot;size1&quot;:26.5},&quot;minSize&quot;:{&quot;size1&quot;:26.5},&quot;normalSize&quot;:{&quot;size1&quot;:26.5},&quot;subLayout&quot;:[{&quot;id&quot;:&quot;2020-09-29T15:13:22&quot;,&quot;margin&quot;:{&quot;bottom&quot;:0.42300000786781311,&quot;left&quot;:1.6929999589920044,&quot;right&quot;:1.6929999589920044,&quot;top&quot;:1.6929999589920044},&quot;type&quot;:0},{&quot;direction&quot;:1,&quot;id&quot;:&quot;2020-09-29T15:13:22&quot;,&quot;maxSize&quot;:{&quot;size1&quot;:33.700000000000003},&quot;minSize&quot;:{&quot;size1&quot;:33.700000000000003},&quot;normalSize&quot;:{&quot;size1&quot;:33.700000000000003},&quot;subLayout&quot;:[{&quot;id&quot;:&quot;2020-09-29T15:13:22&quot;,&quot;margin&quot;:{&quot;bottom&quot;:5.9270000457763672,&quot;left&quot;:5.5029997825622559,&quot;right&quot;:0.3970000147819519,&quot;top&quot;:4.2329998016357422},&quot;type&quot;:0},{&quot;direction&quot;:1,&quot;id&quot;:&quot;2020-09-29T15:13:22&quot;,&quot;maxSize&quot;:{&quot;size1&quot;:49.200000002827473},&quot;minSize&quot;:{&quot;size1&quot;:49.200000002827473},&quot;normalSize&quot;:{&quot;size1&quot;:49.200000002827473},&quot;subLayout&quot;:[{&quot;id&quot;:&quot;2020-09-29T15:13:22&quot;,&quot;margin&quot;:{&quot;bottom&quot;:2.5399999618530273,&quot;left&quot;:0.026000002399086952,&quot;right&quot;:0.026000002399086952,&quot;top&quot;:0.42300000786781311},&quot;type&quot;:0},{&quot;id&quot;:&quot;2020-09-29T15:13:22&quot;,&quot;margin&quot;:{&quot;bottom&quot;:5.9270000457763672,&quot;left&quot;:0.3970000147819519,&quot;right&quot;:5.5029997825622559,&quot;top&quot;:4.2329998016357422},&quot;type&quot;:0}],&quot;type&quot;:0}],&quot;type&quot;:0}],&quot;type&quot;:0}"/>
  <p:tag name="KSO_WM_CHIP_DECFILLPROP" val="[]"/>
</p:tagLst>
</file>

<file path=ppt/tags/tag327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643_1*a*1"/>
  <p:tag name="KSO_WM_TEMPLATE_CATEGORY" val="diagram"/>
  <p:tag name="KSO_WM_TEMPLATE_INDEX" val="20212643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33118df87736429e970904ba1b4e3bf8"/>
  <p:tag name="KSO_WM_UNIT_DECORATE_INFO" val=""/>
  <p:tag name="KSO_WM_UNIT_SM_LIMIT_TYPE" val=""/>
  <p:tag name="KSO_WM_CHIP_FILLAREA_FILL_RULE" val="{&quot;fill_align&quot;:&quot;lb&quot;,&quot;fill_mode&quot;:&quot;full&quot;,&quot;sacle_strategy&quot;:&quot;smart&quot;}"/>
  <p:tag name="KSO_WM_ASSEMBLE_CHIP_INDEX" val="12626688ac4c49b9852c0dae81981e50"/>
  <p:tag name="KSO_WM_UNIT_TEXT_FILL_FORE_SCHEMECOLOR_INDEX_BRIGHTNESS" val="0"/>
  <p:tag name="KSO_WM_UNIT_TEXT_FILL_FORE_SCHEMECOLOR_INDEX" val="13"/>
  <p:tag name="KSO_WM_UNIT_TEXT_FILL_TYPE" val="1"/>
  <p:tag name="KSO_WM_TEMPLATE_ASSEMBLE_XID" val="5f730ecc0ff15d9a40f75650"/>
  <p:tag name="KSO_WM_TEMPLATE_ASSEMBLE_GROUPID" val="5f730ecc0ff15d9a40f75650"/>
  <p:tag name="KSO_WM_TAG_FRONT_SIZE" val=""/>
  <p:tag name="KSO_WM_TAG_BACKGROUP_ID" val=""/>
  <p:tag name="KSO_WM_TAG_BACKGROUP_SIZE" val=""/>
  <p:tag name="KSO_WM_TAG_ZODER_POSITION" val=""/>
  <p:tag name="KSO_WM_UNIT_SMARTLAYOUT_COMPRESS_INFO" val="{&#10;    &quot;id&quot;: &quot;2020-09-29T18:39:08&quot;,&#10;    &quot;max&quot;: 4.8488976377952753,&#10;    &quot;topChanged&quot;: 5.6360490680330644&#10;}&#10;"/>
</p:tagLst>
</file>

<file path=ppt/tags/tag329.xml><?xml version="1.0" encoding="utf-8"?>
<p:tagLst xmlns:p="http://schemas.openxmlformats.org/presentationml/2006/main">
  <p:tag name="KSO_WM_UNIT_VALUE" val="635*118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643_1*d*1"/>
  <p:tag name="KSO_WM_TEMPLATE_CATEGORY" val="diagram"/>
  <p:tag name="KSO_WM_TEMPLATE_INDEX" val="20212643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97df18334b57462981deaded3c3eb9f7"/>
  <p:tag name="KSO_WM_UNIT_DECORATE_INFO" val=""/>
  <p:tag name="KSO_WM_UNIT_SM_LIMIT_TYPE" val=""/>
  <p:tag name="KSO_WM_CHIP_FILLAREA_FILL_RULE" val="{&quot;fill_align&quot;:&quot;lt&quot;,&quot;fill_mode&quot;:&quot;full&quot;,&quot;sacle_strategy&quot;:&quot;smart&quot;}"/>
  <p:tag name="KSO_WM_ASSEMBLE_CHIP_INDEX" val="9310d6c3911646059373b6b40247fda5"/>
  <p:tag name="KSO_WM_UNIT_PLACING_PICTURE" val="9310d6c3911646059373b6b40247fda5"/>
  <p:tag name="KSO_WM_UNIT_SUPPORT_UNIT_TYPE" val="[&quot;d&quot;,&quot;α&quot;,&quot;β&quot;]"/>
  <p:tag name="KSO_WM_TEMPLATE_ASSEMBLE_XID" val="5f730ecc0ff15d9a40f75650"/>
  <p:tag name="KSO_WM_TEMPLATE_ASSEMBLE_GROUPID" val="5f730ecc0ff15d9a40f75650"/>
  <p:tag name="KSO_WM_TAG_FRONT_SIZE" val=""/>
  <p:tag name="KSO_WM_TAG_BACKGROUP_ID" val=""/>
  <p:tag name="KSO_WM_TAG_BACKGROUP_SIZE" val=""/>
  <p:tag name="KSO_WM_TAG_ZODER_POSITION" val="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05568_1*l_h_f*1_1_1"/>
  <p:tag name="KSO_WM_TEMPLATE_CATEGORY" val="diagram"/>
  <p:tag name="KSO_WM_TEMPLATE_INDEX" val="20205568"/>
  <p:tag name="KSO_WM_UNIT_LAYERLEVEL" val="1_1_1"/>
  <p:tag name="KSO_WM_TAG_VERSION" val="1.0"/>
  <p:tag name="KSO_WM_BEAUTIFY_FLAG" val="#wm#"/>
  <p:tag name="KSO_WM_UNIT_PRESET_TEXT" val="单击此处输入你所需要的正文，文字就是您思想的提炼。"/>
  <p:tag name="KSO_WM_TAG_FRONT_SIZE" val=""/>
  <p:tag name="KSO_WM_TAG_BACKGROUP_ID" val=""/>
  <p:tag name="KSO_WM_TAG_BACKGROUP_SIZE" val=""/>
  <p:tag name="KSO_WM_TAG_ZODER_POSITION" val=""/>
  <p:tag name="KSO_WM_UNIT_USESOURCEFORMAT_APPLY" val="1"/>
  <p:tag name="KSO_WM_UNIT_TEXT_FILL_FORE_SCHEMECOLOR_INDEX_BRIGHTNESS" val="0.15"/>
  <p:tag name="KSO_WM_UNIT_TEXT_FILL_FORE_SCHEMECOLOR_INDEX" val="13"/>
  <p:tag name="KSO_WM_UNIT_TEXT_FILL_TYPE" val="1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5"/>
  <p:tag name="KSO_WM_UNIT_ID" val="diagram20205568_1*l_h_i*1_1_5"/>
  <p:tag name="KSO_WM_TEMPLATE_CATEGORY" val="diagram"/>
  <p:tag name="KSO_WM_TEMPLATE_INDEX" val="20205568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05568_1*l_h_i*1_1_4"/>
  <p:tag name="KSO_WM_TEMPLATE_CATEGORY" val="diagram"/>
  <p:tag name="KSO_WM_TEMPLATE_INDEX" val="20205568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05568_1*l_h_i*1_1_3"/>
  <p:tag name="KSO_WM_TEMPLATE_CATEGORY" val="diagram"/>
  <p:tag name="KSO_WM_TEMPLATE_INDEX" val="20205568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5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05568_1*l_h_i*1_1_1"/>
  <p:tag name="KSO_WM_TEMPLATE_CATEGORY" val="diagram"/>
  <p:tag name="KSO_WM_TEMPLATE_INDEX" val="20205568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05568_1*l_h_i*1_1_2"/>
  <p:tag name="KSO_WM_TEMPLATE_CATEGORY" val="diagram"/>
  <p:tag name="KSO_WM_TEMPLATE_INDEX" val="20205568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6"/>
  <p:tag name="KSO_WM_UNIT_ID" val="diagram20205568_1*l_h_i*1_1_6"/>
  <p:tag name="KSO_WM_TEMPLATE_CATEGORY" val="diagram"/>
  <p:tag name="KSO_WM_TEMPLATE_INDEX" val="20205568"/>
  <p:tag name="KSO_WM_UNIT_LAYERLEVEL" val="1_1_1"/>
  <p:tag name="KSO_WM_TAG_VERSION" val="1.0"/>
  <p:tag name="KSO_WM_BEAUTIFY_FLAG" val="#wm#"/>
  <p:tag name="KSO_WM_UNIT_USESOURCEFORMAT_APPLY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3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5568_1*l_h_f*1_2_1"/>
  <p:tag name="KSO_WM_TEMPLATE_CATEGORY" val="diagram"/>
  <p:tag name="KSO_WM_TEMPLATE_INDEX" val="20205568"/>
  <p:tag name="KSO_WM_UNIT_LAYERLEVEL" val="1_1_1"/>
  <p:tag name="KSO_WM_TAG_VERSION" val="1.0"/>
  <p:tag name="KSO_WM_BEAUTIFY_FLAG" val="#wm#"/>
  <p:tag name="KSO_WM_UNIT_PRESET_TEXT" val="单击此处输入你所需要的正文，文字就是您思想的提炼。"/>
  <p:tag name="KSO_WM_TAG_FRONT_SIZE" val=""/>
  <p:tag name="KSO_WM_TAG_BACKGROUP_ID" val=""/>
  <p:tag name="KSO_WM_TAG_BACKGROUP_SIZE" val=""/>
  <p:tag name="KSO_WM_TAG_ZODER_POSITION" val=""/>
  <p:tag name="KSO_WM_UNIT_USESOURCEFORMAT_APPLY" val="1"/>
  <p:tag name="KSO_WM_UNIT_TEXT_FILL_FORE_SCHEMECOLOR_INDEX_BRIGHTNESS" val="0.15"/>
  <p:tag name="KSO_WM_UNIT_TEXT_FILL_FORE_SCHEMECOLOR_INDEX" val="13"/>
  <p:tag name="KSO_WM_UNIT_TEXT_FILL_TYPE" val="1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5"/>
  <p:tag name="KSO_WM_UNIT_ID" val="diagram20205568_1*l_h_i*1_2_5"/>
  <p:tag name="KSO_WM_TEMPLATE_CATEGORY" val="diagram"/>
  <p:tag name="KSO_WM_TEMPLATE_INDEX" val="20205568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05568_1*l_h_i*1_2_4"/>
  <p:tag name="KSO_WM_TEMPLATE_CATEGORY" val="diagram"/>
  <p:tag name="KSO_WM_TEMPLATE_INDEX" val="20205568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05568_1*l_h_i*1_2_3"/>
  <p:tag name="KSO_WM_TEMPLATE_CATEGORY" val="diagram"/>
  <p:tag name="KSO_WM_TEMPLATE_INDEX" val="20205568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5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05568_1*l_h_i*1_2_1"/>
  <p:tag name="KSO_WM_TEMPLATE_CATEGORY" val="diagram"/>
  <p:tag name="KSO_WM_TEMPLATE_INDEX" val="20205568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05568_1*l_h_i*1_2_2"/>
  <p:tag name="KSO_WM_TEMPLATE_CATEGORY" val="diagram"/>
  <p:tag name="KSO_WM_TEMPLATE_INDEX" val="20205568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6"/>
  <p:tag name="KSO_WM_UNIT_ID" val="diagram20205568_1*l_h_i*1_2_6"/>
  <p:tag name="KSO_WM_TEMPLATE_CATEGORY" val="diagram"/>
  <p:tag name="KSO_WM_TEMPLATE_INDEX" val="20205568"/>
  <p:tag name="KSO_WM_UNIT_LAYERLEVEL" val="1_1_1"/>
  <p:tag name="KSO_WM_TAG_VERSION" val="1.0"/>
  <p:tag name="KSO_WM_BEAUTIFY_FLAG" val="#wm#"/>
  <p:tag name="KSO_WM_UNIT_USESOURCEFORMAT_APPLY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44.xml><?xml version="1.0" encoding="utf-8"?>
<p:tagLst xmlns:p="http://schemas.openxmlformats.org/presentationml/2006/main">
  <p:tag name="KSO_WM_SLIDE_BACKGROUND" val="[&quot;general&quot;,&quot;frame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e57bfa1d5aa74e19b89ecbda2d730518&quot;,&quot;fill_align&quot;:&quot;lb&quot;,&quot;text_align&quot;:&quot;lb&quot;,&quot;text_direction&quot;:&quot;horizontal&quot;,&quot;chip_types&quot;:[&quot;header&quot;]},{&quot;fill_id&quot;:&quot;7a0967d824244b51bc38bbc9e0ecbbb2&quot;,&quot;fill_align&quot;:&quot;lt&quot;,&quot;text_align&quot;:&quot;lt&quot;,&quot;text_direction&quot;:&quot;horizontal&quot;,&quot;chip_types&quot;:[&quot;text&quot;,&quot;picture&quot;,&quot;chart&quot;,&quot;table&quot;]},{&quot;fill_id&quot;:&quot;4327c07703e44616b342edeb10877556&quot;,&quot;fill_align&quot;:&quot;rm&quot;,&quot;text_align&quot;:&quot;lm&quot;,&quot;text_direction&quot;:&quot;horizontal&quot;,&quot;chip_types&quot;:[&quot;diagram&quot;,&quot;pictext&quot;,&quot;picture&quot;,&quot;chart&quot;,&quot;table&quot;,&quot;video&quot;],&quot;support_features&quot;:[&quot;collage&quot;,&quot;carousel&quot;,&quot;creativecrop&quot;]}],[{&quot;fill_id&quot;:&quot;e57bfa1d5aa74e19b89ecbda2d730518&quot;,&quot;fill_align&quot;:&quot;lb&quot;,&quot;text_align&quot;:&quot;lb&quot;,&quot;text_direction&quot;:&quot;horizontal&quot;,&quot;chip_types&quot;:[&quot;header&quot;]},{&quot;fill_id&quot;:&quot;7a0967d824244b51bc38bbc9e0ecbbb2&quot;,&quot;fill_align&quot;:&quot;lt&quot;,&quot;text_align&quot;:&quot;lt&quot;,&quot;text_direction&quot;:&quot;horizontal&quot;,&quot;chip_types&quot;:[&quot;picture&quot;]},{&quot;fill_id&quot;:&quot;4327c07703e44616b342edeb10877556&quot;,&quot;fill_align&quot;:&quot;rm&quot;,&quot;text_align&quot;:&quot;lm&quot;,&quot;text_direction&quot;:&quot;horizontal&quot;,&quot;chip_types&quot;:[&quot;text&quot;]}]]"/>
  <p:tag name="KSO_WM_SLIDE_ID" val="diagram20212643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720*348"/>
  <p:tag name="KSO_WM_SLIDE_POSITION" val="120*95"/>
  <p:tag name="KSO_WM_TAG_VERSION" val="1.0"/>
  <p:tag name="KSO_WM_BEAUTIFY_FLAG" val="#wm#"/>
  <p:tag name="KSO_WM_TEMPLATE_CATEGORY" val="diagram"/>
  <p:tag name="KSO_WM_TEMPLATE_INDEX" val="20212643"/>
  <p:tag name="KSO_WM_SLIDE_LAYOUT" val="a_d"/>
  <p:tag name="KSO_WM_SLIDE_LAYOUT_CNT" val="1_2"/>
  <p:tag name="KSO_WM_CHIP_XID" val="5e71ea2c47edf80c4a5df18b"/>
  <p:tag name="KSO_WM_CHIP_GROUPID" val="5e71ea2c47edf80c4a5df18a"/>
  <p:tag name="KSO_WM_SLIDE_BK_DARK_LIGHT" val="2"/>
  <p:tag name="KSO_WM_SLIDE_BACKGROUND_TYPE" val="frame"/>
  <p:tag name="KSO_WM_SLIDE_SUPPORT_FEATURE_TYPE" val="0"/>
  <p:tag name="KSO_WM_TEMPLATE_ASSEMBLE_XID" val="5f730ecc0ff15d9a40f75650"/>
  <p:tag name="KSO_WM_TEMPLATE_ASSEMBLE_GROUPID" val="5f730ecc0ff15d9a40f75650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0-09-29T18:39:08&quot;,&quot;maxSize&quot;:{&quot;size1&quot;:52.499639314361652},&quot;minSize&quot;:{&quot;size1&quot;:44.999639314361652},&quot;normalSize&quot;:{&quot;size1&quot;:49.999639314361652},&quot;subLayout&quot;:[{&quot;id&quot;:&quot;2020-09-29T18:39:08&quot;,&quot;margin&quot;:{&quot;bottom&quot;:2.5399999618530273,&quot;left&quot;:3.3870000839233398,&quot;right&quot;:0,&quot;top&quot;:2.5399999618530273},&quot;type&quot;:0},{&quot;id&quot;:&quot;2020-09-29T18:39:08&quot;,&quot;maxSize&quot;:{&quot;size1&quot;:44.399634340864658},&quot;minSize&quot;:{&quot;size1&quot;:26.699634340864659},&quot;normalSize&quot;:{&quot;size1&quot;:28.910930637160952},&quot;subLayout&quot;:[{&quot;id&quot;:&quot;2020-09-29T18:39:08&quot;,&quot;margin&quot;:{&quot;bottom&quot;:0,&quot;left&quot;:0.84700000286102295,&quot;right&quot;:3.3870000839233398,&quot;top&quot;:3.3870000839233398},&quot;type&quot;:0},{&quot;id&quot;:&quot;2020-09-29T18:39:08&quot;,&quot;margin&quot;:{&quot;bottom&quot;:3.3870000839233398,&quot;left&quot;:0.84700000286102295,&quot;right&quot;:3.3870000839233398,&quot;top&quot;:0.42300000786781311},&quot;type&quot;:0}],&quot;type&quot;:0}],&quot;type&quot;:0}"/>
  <p:tag name="KSO_WM_SLIDE_CAN_ADD_NAVIGATION" val="1"/>
</p:tagLst>
</file>

<file path=ppt/tags/tag34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UNIT_BK_DARK_LIGHT" val="2"/>
  <p:tag name="KSO_WM_UNIT_TYPE" val="i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6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LAYERLEVEL" val="1"/>
  <p:tag name="KSO_WM_TAG_VERSION" val="1.0"/>
  <p:tag name="KSO_WM_BEAUTIFY_FLAG" val="#wm#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7.xml><?xml version="1.0" encoding="utf-8"?>
<p:tagLst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554_1*i*2"/>
  <p:tag name="KSO_WM_TEMPLATE_CATEGORY" val="diagram"/>
  <p:tag name="KSO_WM_TEMPLATE_INDEX" val="20212554"/>
  <p:tag name="KSO_WM_UNIT_LAYERLEVEL" val="1"/>
  <p:tag name="KSO_WM_TAG_VERSION" val="1.0"/>
  <p:tag name="KSO_WM_BEAUTIFY_FLAG" val="#wm#"/>
  <p:tag name="KSO_WM_CHIP_GROUPID" val="5eda18a25860357932c55e72"/>
  <p:tag name="KSO_WM_UNIT_SM_LIMIT_TYPE" val="2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c544cf8923ac4b49af45f7e5f21f23aa&quot;,&quot;X&quot;:{&quot;Pos&quot;:1},&quot;Y&quot;:{&quot;Pos&quot;:1}}}"/>
  <p:tag name="KSO_WM_UNIT_DEC_AREA_ID" val="083397bd6b9a48d1bdc805ac2a0684af"/>
  <p:tag name="KSO_WM_CHIP_XID" val="5eda18ef5860357932c55e83"/>
  <p:tag name="KSO_WM_UNIT_FILL_FORE_SCHEMECOLOR_INDEX_BRIGHTNESS" val="0"/>
  <p:tag name="KSO_WM_UNIT_FILL_FORE_SCHEMECOLOR_INDEX" val="14"/>
  <p:tag name="KSO_WM_UNIT_FILL_TYPE" val="1"/>
  <p:tag name="KSO_WM_UNIT_SHADOW_SCHEMECOLOR_INDEX_BRIGHTNESS" val="0"/>
  <p:tag name="KSO_WM_UNIT_SHADOW_SCHEMECOLOR_INDEX" val="13"/>
  <p:tag name="KSO_WM_UNIT_VALUE" val="864"/>
  <p:tag name="KSO_WM_TEMPLATE_ASSEMBLE_XID" val="5f730ddd0ff15d9a40f74256"/>
  <p:tag name="KSO_WM_TEMPLATE_ASSEMBLE_GROUPID" val="5f730ddd0ff15d9a40f74256"/>
</p:tagLst>
</file>

<file path=ppt/tags/tag3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554_1*a*1"/>
  <p:tag name="KSO_WM_TEMPLATE_CATEGORY" val="diagram"/>
  <p:tag name="KSO_WM_TEMPLATE_INDEX" val="2021255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5472edbf61c84721b19345a89735bbdb"/>
  <p:tag name="KSO_WM_UNIT_DECORATE_INFO" val=""/>
  <p:tag name="KSO_WM_UNIT_SM_LIMIT_TYPE" val=""/>
  <p:tag name="KSO_WM_CHIP_FILLAREA_FILL_RULE" val="{&quot;fill_align&quot;:&quot;ct&quot;,&quot;fill_mode&quot;:&quot;full&quot;,&quot;sacle_strategy&quot;:&quot;smart&quot;}"/>
  <p:tag name="KSO_WM_ASSEMBLE_CHIP_INDEX" val="84eabdb512284e11b08a1c0e86f4caa0"/>
  <p:tag name="KSO_WM_UNIT_TEXT_FILL_FORE_SCHEMECOLOR_INDEX_BRIGHTNESS" val="0"/>
  <p:tag name="KSO_WM_UNIT_TEXT_FILL_FORE_SCHEMECOLOR_INDEX" val="13"/>
  <p:tag name="KSO_WM_UNIT_TEXT_FILL_TYPE" val="1"/>
  <p:tag name="KSO_WM_TEMPLATE_ASSEMBLE_XID" val="5f730ddd0ff15d9a40f74256"/>
  <p:tag name="KSO_WM_TEMPLATE_ASSEMBLE_GROUPID" val="5f730ddd0ff15d9a40f74256"/>
  <p:tag name="KSO_WM_TAG_FRONT_SIZE" val=""/>
  <p:tag name="KSO_WM_TAG_BACKGROUP_ID" val=""/>
  <p:tag name="KSO_WM_TAG_BACKGROUP_SIZE" val=""/>
  <p:tag name="KSO_WM_TAG_ZODER_POSITION" val=""/>
</p:tagLst>
</file>

<file path=ppt/tags/tag349.xml><?xml version="1.0" encoding="utf-8"?>
<p:tagLst xmlns:p="http://schemas.openxmlformats.org/presentationml/2006/main">
  <p:tag name="KSO_WM_UNIT_TABLE_BEAUTIFY" val="smartTable{97c7e295-df17-42ad-8716-d80d226bedd8}"/>
  <p:tag name="KSO_WM_BEAUTIFY_FLAG" val="#wm#"/>
  <p:tag name="KSO_WM_UNIT_TYPE" val="β"/>
  <p:tag name="TABLE_SKINIDX" val="3"/>
  <p:tag name="TABLE_COLORIDX" val="g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SLIDE_BACKGROUND" val="[&quot;bottomTop&quot;]"/>
  <p:tag name="KSO_WM_SLIDE_RATIO" val="1.777778"/>
  <p:tag name="KSO_WM_CHIP_INFOS" val="{&quot;layout_type&quot;:&quot;topbottom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fbc1d1c81b9c4bca8f09873cfc4ac6db&quot;,&quot;fill_align&quot;:&quot;lt&quot;,&quot;text_align&quot;:&quot;lt&quot;,&quot;text_direction&quot;:&quot;horizontal&quot;,&quot;chip_types&quot;:[&quot;header&quot;]},{&quot;fill_id&quot;:&quot;862a40b1085942b3ac37b2627f08a9a8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,[{&quot;fill_id&quot;:&quot;fbc1d1c81b9c4bca8f09873cfc4ac6db&quot;,&quot;fill_align&quot;:&quot;ct&quot;,&quot;text_align&quot;:&quot;ct&quot;,&quot;text_direction&quot;:&quot;horizontal&quot;,&quot;chip_types&quot;:[&quot;header&quot;]},{&quot;fill_id&quot;:&quot;862a40b1085942b3ac37b2627f08a9a8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SLIDE_ID" val="diagram20212554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91"/>
  <p:tag name="KSO_WM_SLIDE_POSITION" val="0*48"/>
  <p:tag name="KSO_WM_TAG_VERSION" val="1.0"/>
  <p:tag name="KSO_WM_BEAUTIFY_FLAG" val="#wm#"/>
  <p:tag name="KSO_WM_TEMPLATE_CATEGORY" val="diagram"/>
  <p:tag name="KSO_WM_TEMPLATE_INDEX" val="20212554"/>
  <p:tag name="KSO_WM_SLIDE_LAYOUT" val="a_d"/>
  <p:tag name="KSO_WM_SLIDE_LAYOUT_CNT" val="1_1"/>
  <p:tag name="KSO_WM_CHIP_XID" val="5eda18ef5860357932c55e83"/>
  <p:tag name="KSO_WM_CHIP_GROUPID" val="5eda18a25860357932c55e72"/>
  <p:tag name="KSO_WM_SLIDE_BK_DARK_LIGHT" val="2"/>
  <p:tag name="KSO_WM_SLIDE_BACKGROUND_TYPE" val="bottomTop"/>
  <p:tag name="KSO_WM_SLIDE_SUPPORT_FEATURE_TYPE" val="3"/>
  <p:tag name="KSO_WM_TEMPLATE_ASSEMBLE_XID" val="5f730ddd0ff15d9a40f74256"/>
  <p:tag name="KSO_WM_TEMPLATE_ASSEMBLE_GROUPID" val="5f730ddd0ff15d9a40f74256"/>
  <p:tag name="KSO_WM_SLIDE_LAYOUT_INFO" val="{&quot;backgroundInfo&quot;:[{&quot;bottom&quot;:0,&quot;bottomAbs&quot;:false,&quot;left&quot;:0,&quot;leftAbs&quot;:false,&quot;right&quot;:0,&quot;rightAbs&quot;:false,&quot;top&quot;:0.44444444799999999,&quot;topAbs&quot;:false,&quot;type&quot;:&quot;bottomTop&quot;}],&quot;id&quot;:&quot;2020-09-29T18:35:09&quot;,&quot;maxSize&quot;:{&quot;size1&quot;:26.699999999999999},&quot;minSize&quot;:{&quot;size1&quot;:20},&quot;normalSize&quot;:{&quot;size1&quot;:20},&quot;subLayout&quot;:[{&quot;id&quot;:&quot;2020-09-29T18:35:09&quot;,&quot;margin&quot;:{&quot;bottom&quot;:0,&quot;left&quot;:1.6929999589920044,&quot;right&quot;:1.6929999589920044,&quot;top&quot;:1.6929999589920044},&quot;type&quot;:0},{&quot;id&quot;:&quot;2020-09-29T18:35:09&quot;,&quot;margin&quot;:{&quot;bottom&quot;:2.5399999618530273,&quot;left&quot;:2.5399999618530273,&quot;right&quot;:2.5399999618530273,&quot;top&quot;:2.1170001029968262},&quot;type&quot;:0}],&quot;type&quot;:0}"/>
</p:tagLst>
</file>

<file path=ppt/tags/tag351.xml><?xml version="1.0" encoding="utf-8"?>
<p:tagLst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2*i*0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1292_1*i*1"/>
  <p:tag name="KSO_WM_TEMPLATE_CATEGORY" val="diagram"/>
  <p:tag name="KSO_WM_TEMPLATE_INDEX" val="20191292"/>
  <p:tag name="KSO_WM_UNIT_LAYERLEVEL" val="1"/>
  <p:tag name="KSO_WM_TAG_VERSION" val="1.0"/>
  <p:tag name="KSO_WM_BEAUTIFY_FLAG" val="#wm#"/>
  <p:tag name="KSO_WM_UNIT_ADJUSTLAYOUT_ID" val="2"/>
  <p:tag name="KSO_WM_UNIT_COLOR_SCHEME_SHAPE_ID" val="2"/>
  <p:tag name="KSO_WM_UNIT_COLOR_SCHEME_PARENT_PAGE" val="0_1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1292_1*i*5"/>
  <p:tag name="KSO_WM_TEMPLATE_CATEGORY" val="diagram"/>
  <p:tag name="KSO_WM_TEMPLATE_INDEX" val="2019129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SHADOW_SCHEMECOLOR_INDEX_BRIGHTNESS" val="0"/>
  <p:tag name="KSO_WM_UNIT_SHADOW_SCHEMECOLOR_INDEX" val="13"/>
  <p:tag name="KSO_WM_UNIT_TEXT_FILL_FORE_SCHEMECOLOR_INDEX_BRIGHTNESS" val="0"/>
  <p:tag name="KSO_WM_UNIT_TEXT_FILL_FORE_SCHEMECOLOR_INDEX" val="2"/>
  <p:tag name="KSO_WM_UNIT_TEXT_FILL_TYPE" val="1"/>
</p:tagLst>
</file>

<file path=ppt/tags/tag354.xml><?xml version="1.0" encoding="utf-8"?>
<p:tagLst xmlns:p="http://schemas.openxmlformats.org/presentationml/2006/main">
  <p:tag name="KSO_WM_UNIT_VALUE" val="1405*1873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191292_1*d*1"/>
  <p:tag name="KSO_WM_TEMPLATE_CATEGORY" val="diagram"/>
  <p:tag name="KSO_WM_TEMPLATE_INDEX" val="20191292"/>
  <p:tag name="KSO_WM_UNIT_LAYERLEVEL" val="1"/>
  <p:tag name="KSO_WM_TAG_VERSION" val="1.0"/>
  <p:tag name="KSO_WM_BEAUTIFY_FLAG" val="#wm#"/>
  <p:tag name="KSO_WM_UNIT_ADJUSTLAYOUT_ID" val="13"/>
  <p:tag name="KSO_WM_UNIT_PICTURE_CLIP_FLAG" val="1"/>
  <p:tag name="KSO_WM_UNIT_COLOR_SCHEME_SHAPE_ID" val="13"/>
  <p:tag name="KSO_WM_UNIT_COLOR_SCHEME_PARENT_PAGE" val="0_1"/>
  <p:tag name="KSO_WM_UNIT_SUPPORT_UNIT_TYPE" val="[&quot;d&quot;]"/>
  <p:tag name="KSO_WM_TAG_FRONT_SIZE" val=""/>
  <p:tag name="KSO_WM_TAG_BACKGROUP_ID" val=""/>
  <p:tag name="KSO_WM_TAG_BACKGROUP_SIZE" val=""/>
  <p:tag name="KSO_WM_TAG_ZODER_POSITION" val=""/>
</p:tagLst>
</file>

<file path=ppt/tags/tag3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大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1292_1*a*1"/>
  <p:tag name="KSO_WM_TEMPLATE_CATEGORY" val="diagram"/>
  <p:tag name="KSO_WM_TEMPLATE_INDEX" val="20191292"/>
  <p:tag name="KSO_WM_UNIT_LAYERLEVEL" val="1"/>
  <p:tag name="KSO_WM_TAG_VERSION" val="1.0"/>
  <p:tag name="KSO_WM_BEAUTIFY_FLAG" val="#wm#"/>
  <p:tag name="KSO_WM_TAG_FRONT_SIZE" val=""/>
  <p:tag name="KSO_WM_TAG_BACKGROUP_ID" val=""/>
  <p:tag name="KSO_WM_TAG_BACKGROUP_SIZE" val=""/>
  <p:tag name="KSO_WM_TAG_ZODER_POSITION" val=""/>
</p:tagLst>
</file>

<file path=ppt/tags/tag356.xml><?xml version="1.0" encoding="utf-8"?>
<p:tagLst xmlns:p="http://schemas.openxmlformats.org/presentationml/2006/main">
  <p:tag name="KSO_WM_BEAUTIFY_FLAG" val="#wm#"/>
  <p:tag name="KSO_WM_TEMPLATE_CATEGORY" val="diagram"/>
  <p:tag name="KSO_WM_TEMPLATE_INDEX" val="20191292"/>
  <p:tag name="KSO_WM_SLIDE_BACKGROUND" val="[&quot;general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f2293c8dda340fd2c9b5864"/>
  <p:tag name="KSO_WM_CHIP_FILLPROP" val="[[{&quot;fill_id&quot;:&quot;f5378d118a0e47a8a2fec2c04156848e&quot;,&quot;fill_align&quot;:&quot;cm&quot;,&quot;text_align&quot;:&quot;cm&quot;,&quot;text_direction&quot;:&quot;horizontal&quot;,&quot;chip_types&quot;:[&quot;picture&quot;]},{&quot;fill_id&quot;:&quot;391a8d3a475541dbbf4bf68b0f7e837c&quot;,&quot;fill_align&quot;:&quot;lb&quot;,&quot;text_align&quot;:&quot;lb&quot;,&quot;text_direction&quot;:&quot;horizontal&quot;,&quot;chip_types&quot;:[&quot;header&quot;]},{&quot;fill_id&quot;:&quot;dcd054a5fbf54e6fb810aa57786606fc&quot;,&quot;fill_align&quot;:&quot;lt&quot;,&quot;text_align&quot;:&quot;lt&quot;,&quot;text_direction&quot;:&quot;horizontal&quot;,&quot;chip_types&quot;:[&quot;text&quot;]}]]"/>
  <p:tag name="KSO_WM_SLIDE_ID" val="diagram20191292_1"/>
  <p:tag name="KSO_WM_TEMPLATE_SUBCATEGORY" val="0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26*540"/>
  <p:tag name="KSO_WM_SLIDE_POSITION" val="33*0"/>
  <p:tag name="KSO_WM_TAG_VERSION" val="1.0"/>
  <p:tag name="KSO_WM_SLIDE_LAYOUT" val="a_d"/>
  <p:tag name="KSO_WM_SLIDE_LAYOUT_CNT" val="1_1"/>
  <p:tag name="KSO_WM_CHIP_GROUPID" val="5f2293c8dda340fd2c9b5863"/>
  <p:tag name="KSO_WM_SLIDE_BK_DARK_LIGHT" val="2"/>
  <p:tag name="KSO_WM_SLIDE_BACKGROUND_TYPE" val="general"/>
  <p:tag name="KSO_WM_SLIDE_SUPPORT_FEATURE_TYPE" val="0"/>
  <p:tag name="KSO_WM_TEMPLATE_ASSEMBLE_XID" val="5f48a2c2f3f92eac73830e88"/>
  <p:tag name="KSO_WM_TEMPLATE_ASSEMBLE_GROUPID" val="5f48a2c2f3f92eac73830e88"/>
  <p:tag name="KSO_WM_TEMPLATE_THUMBS_INDEX" val="1、5、6、7、8、9、10、11、12、13、14"/>
  <p:tag name="KSO_WM_TEMPLATE_MASTER_THUMB_INDEX" val="12"/>
  <p:tag name="KSO_WM_SLIDE_CONSTRAINT" val="%7b%22slideConstraint%22%3a%7b%22seriesAreas%22%3a%5b%5d%2c%22singleAreas%22%3a%5b%7b%22shapes%22%3a%5b13%5d%2c%22serialConstraintIndex%22%3a-1%2c%22areatextmark%22%3a0%2c%22pictureprocessmark%22%3a0%7d%5d%7d%7d"/>
  <p:tag name="KSO_WM_SLIDE_COLORSCHEME_VERSION" val="3.2"/>
  <p:tag name="KSO_WM_SLIDE_BACKGROUND_SUBSTITUTE_COLOR" val="16777215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2*i*0"/>
  <p:tag name="KSO_WM_UNIT_BK_DARK_LIGHT" val="2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BK_DARK_LIGHT" val="2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BK_DARK_LIGHT" val="2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">
      <a:dk1>
        <a:sysClr val="windowText" lastClr="000000"/>
      </a:dk1>
      <a:lt1>
        <a:sysClr val="window" lastClr="FFFFFF"/>
      </a:lt1>
      <a:dk2>
        <a:srgbClr val="EEF1F6"/>
      </a:dk2>
      <a:lt2>
        <a:srgbClr val="FFFFFF"/>
      </a:lt2>
      <a:accent1>
        <a:srgbClr val="5E7A9C"/>
      </a:accent1>
      <a:accent2>
        <a:srgbClr val="648190"/>
      </a:accent2>
      <a:accent3>
        <a:srgbClr val="698883"/>
      </a:accent3>
      <a:accent4>
        <a:srgbClr val="6F8E77"/>
      </a:accent4>
      <a:accent5>
        <a:srgbClr val="74956A"/>
      </a:accent5>
      <a:accent6>
        <a:srgbClr val="7A9C5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FECEC"/>
      </a:dk2>
      <a:lt2>
        <a:srgbClr val="FDFCFC"/>
      </a:lt2>
      <a:accent1>
        <a:srgbClr val="985551"/>
      </a:accent1>
      <a:accent2>
        <a:srgbClr val="985E48"/>
      </a:accent2>
      <a:accent3>
        <a:srgbClr val="8C6B44"/>
      </a:accent3>
      <a:accent4>
        <a:srgbClr val="797A4A"/>
      </a:accent4>
      <a:accent5>
        <a:srgbClr val="64895A"/>
      </a:accent5>
      <a:accent6>
        <a:srgbClr val="52977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2753</Words>
  <Application>WPS 演示</Application>
  <PresentationFormat>宽屏</PresentationFormat>
  <Paragraphs>328</Paragraphs>
  <Slides>14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微软雅黑 Light</vt:lpstr>
      <vt:lpstr>微软雅黑</vt:lpstr>
      <vt:lpstr>黑体</vt:lpstr>
      <vt:lpstr>汉仪旗黑-85S</vt:lpstr>
      <vt:lpstr>Segoe UI</vt:lpstr>
      <vt:lpstr>Wingdings</vt:lpstr>
      <vt:lpstr>Arial Unicode MS</vt:lpstr>
      <vt:lpstr>等线 Light</vt:lpstr>
      <vt:lpstr>等线</vt:lpstr>
      <vt:lpstr>Office 主题​​</vt:lpstr>
      <vt:lpstr>3_Office 主题​​</vt:lpstr>
      <vt:lpstr>1_Office 主题​​</vt:lpstr>
      <vt:lpstr> 上海麦士 &amp; 予芯智能   联合开发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小草</dc:creator>
  <cp:lastModifiedBy>黄艳俊</cp:lastModifiedBy>
  <cp:revision>364</cp:revision>
  <dcterms:created xsi:type="dcterms:W3CDTF">2020-06-18T03:30:00Z</dcterms:created>
  <dcterms:modified xsi:type="dcterms:W3CDTF">2020-10-08T02:03:06Z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