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heme/theme5.xml" ContentType="application/vnd.openxmlformats-officedocument.theme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notesSlides/notesSlide1.xml" ContentType="application/vnd.openxmlformats-officedocument.presentationml.notesSlide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notesSlides/notesSlide2.xml" ContentType="application/vnd.openxmlformats-officedocument.presentationml.notesSlide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notesSlides/notesSlide3.xml" ContentType="application/vnd.openxmlformats-officedocument.presentationml.notesSlide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19.xml" ContentType="application/vnd.openxmlformats-officedocument.presentationml.tags+xml"/>
  <Override PartName="/ppt/notesSlides/notesSlide6.xml" ContentType="application/vnd.openxmlformats-officedocument.presentationml.notesSlide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notesSlides/notesSlide10.xml" ContentType="application/vnd.openxmlformats-officedocument.presentationml.notesSlide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notesSlides/notesSlide11.xml" ContentType="application/vnd.openxmlformats-officedocument.presentationml.notesSlide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notesSlides/notesSlide12.xml" ContentType="application/vnd.openxmlformats-officedocument.presentationml.notesSlide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  <p:sldMasterId id="2147483683" r:id="rId3"/>
    <p:sldMasterId id="2147483702" r:id="rId4"/>
  </p:sldMasterIdLst>
  <p:notesMasterIdLst>
    <p:notesMasterId r:id="rId19"/>
  </p:notesMasterIdLst>
  <p:sldIdLst>
    <p:sldId id="1005" r:id="rId5"/>
    <p:sldId id="1128" r:id="rId6"/>
    <p:sldId id="820" r:id="rId7"/>
    <p:sldId id="670" r:id="rId8"/>
    <p:sldId id="1116" r:id="rId9"/>
    <p:sldId id="672" r:id="rId10"/>
    <p:sldId id="823" r:id="rId11"/>
    <p:sldId id="821" r:id="rId12"/>
    <p:sldId id="824" r:id="rId13"/>
    <p:sldId id="1143" r:id="rId14"/>
    <p:sldId id="1144" r:id="rId15"/>
    <p:sldId id="832" r:id="rId16"/>
    <p:sldId id="1113" r:id="rId17"/>
    <p:sldId id="60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AB03"/>
    <a:srgbClr val="EC660E"/>
    <a:srgbClr val="ED7110"/>
    <a:srgbClr val="2C2E2E"/>
    <a:srgbClr val="FC3903"/>
    <a:srgbClr val="FC7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FFB24-30CC-430A-835B-FF44FF221C43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DB410-44E2-4E54-8D52-419DA5C9F9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16.xml"/><Relationship Id="rId9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file:///C:\Users\D69LXP2\Desktop\400px_tools/pic_temp/pic_sup.png" TargetMode="External"/><Relationship Id="rId5" Type="http://schemas.openxmlformats.org/officeDocument/2006/relationships/tags" Target="../tags/tag30.xml"/><Relationship Id="rId10" Type="http://schemas.openxmlformats.org/officeDocument/2006/relationships/image" Target="../media/image2.png"/><Relationship Id="rId4" Type="http://schemas.openxmlformats.org/officeDocument/2006/relationships/tags" Target="../tags/tag29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file:///C:\Users\D69LXP2\Desktop\400px_tools/pic_temp/pic_sup.png" TargetMode="Externa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image" Target="file:///C:\Users\D69LXP2\Desktop\400px_tools/pic_temp/whole_pic.png" TargetMode="External"/><Relationship Id="rId4" Type="http://schemas.openxmlformats.org/officeDocument/2006/relationships/tags" Target="../tags/tag47.xml"/><Relationship Id="rId9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file:///C:\Users\D69LXP2\Desktop\400px_tools/pic_temp/pic_sup.png" TargetMode="External"/><Relationship Id="rId5" Type="http://schemas.openxmlformats.org/officeDocument/2006/relationships/tags" Target="../tags/tag58.xml"/><Relationship Id="rId10" Type="http://schemas.openxmlformats.org/officeDocument/2006/relationships/image" Target="../media/image2.png"/><Relationship Id="rId4" Type="http://schemas.openxmlformats.org/officeDocument/2006/relationships/tags" Target="../tags/tag57.xml"/><Relationship Id="rId9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65.xml"/><Relationship Id="rId9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78.xml"/><Relationship Id="rId9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9" Type="http://schemas.openxmlformats.org/officeDocument/2006/relationships/image" Target="file:///C:\Users\D69LXP2\Desktop\400px_tools/pic_temp/pic_sup.png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91.xml"/><Relationship Id="rId9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image" Target="../media/image2.png"/><Relationship Id="rId5" Type="http://schemas.openxmlformats.org/officeDocument/2006/relationships/tags" Target="../tags/tag9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image" Target="../media/image2.png"/><Relationship Id="rId5" Type="http://schemas.openxmlformats.org/officeDocument/2006/relationships/tags" Target="../tags/tag10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7.xml"/><Relationship Id="rId9" Type="http://schemas.openxmlformats.org/officeDocument/2006/relationships/tags" Target="../tags/tag11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image" Target="file:///C:\Users\D69LXP2\Desktop\400px_tools/pic_temp/pic_sup.png" TargetMode="Externa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image" Target="../media/image2.png"/><Relationship Id="rId5" Type="http://schemas.openxmlformats.org/officeDocument/2006/relationships/tags" Target="../tags/tag11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6.xml"/><Relationship Id="rId9" Type="http://schemas.openxmlformats.org/officeDocument/2006/relationships/tags" Target="../tags/tag12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image" Target="../media/image2.png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0" Type="http://schemas.openxmlformats.org/officeDocument/2006/relationships/tags" Target="../tags/tag131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image" Target="file:///C:\Users\D69LXP2\Desktop\400px_tools/pic_temp/pic_sup.png" TargetMode="Externa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10" Type="http://schemas.openxmlformats.org/officeDocument/2006/relationships/image" Target="file:///C:\Users\D69LXP2\Desktop\400px_tools/pic_temp/pic_sup.png" TargetMode="External"/><Relationship Id="rId4" Type="http://schemas.openxmlformats.org/officeDocument/2006/relationships/tags" Target="../tags/tag136.xml"/><Relationship Id="rId9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tags" Target="../tags/tag158.xml"/><Relationship Id="rId18" Type="http://schemas.openxmlformats.org/officeDocument/2006/relationships/tags" Target="../tags/tag163.xml"/><Relationship Id="rId3" Type="http://schemas.openxmlformats.org/officeDocument/2006/relationships/tags" Target="../tags/tag148.xml"/><Relationship Id="rId21" Type="http://schemas.openxmlformats.org/officeDocument/2006/relationships/slideMaster" Target="../slideMasters/slideMaster3.xml"/><Relationship Id="rId7" Type="http://schemas.openxmlformats.org/officeDocument/2006/relationships/tags" Target="../tags/tag152.xml"/><Relationship Id="rId12" Type="http://schemas.openxmlformats.org/officeDocument/2006/relationships/tags" Target="../tags/tag157.xml"/><Relationship Id="rId17" Type="http://schemas.openxmlformats.org/officeDocument/2006/relationships/tags" Target="../tags/tag162.xml"/><Relationship Id="rId2" Type="http://schemas.openxmlformats.org/officeDocument/2006/relationships/tags" Target="../tags/tag147.xml"/><Relationship Id="rId16" Type="http://schemas.openxmlformats.org/officeDocument/2006/relationships/tags" Target="../tags/tag161.xml"/><Relationship Id="rId20" Type="http://schemas.openxmlformats.org/officeDocument/2006/relationships/tags" Target="../tags/tag165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5" Type="http://schemas.openxmlformats.org/officeDocument/2006/relationships/tags" Target="../tags/tag160.xml"/><Relationship Id="rId10" Type="http://schemas.openxmlformats.org/officeDocument/2006/relationships/tags" Target="../tags/tag155.xml"/><Relationship Id="rId19" Type="http://schemas.openxmlformats.org/officeDocument/2006/relationships/tags" Target="../tags/tag164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tags" Target="../tags/tag159.xml"/><Relationship Id="rId22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70.xml"/><Relationship Id="rId4" Type="http://schemas.openxmlformats.org/officeDocument/2006/relationships/tags" Target="../tags/tag169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2" Type="http://schemas.openxmlformats.org/officeDocument/2006/relationships/tags" Target="../tags/tag172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tags" Target="../tags/tag185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9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0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209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17.xml"/><Relationship Id="rId4" Type="http://schemas.openxmlformats.org/officeDocument/2006/relationships/tags" Target="../tags/tag21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21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tags" Target="../tags/tag234.xml"/><Relationship Id="rId3" Type="http://schemas.openxmlformats.org/officeDocument/2006/relationships/tags" Target="../tags/tag224.xml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5" Type="http://schemas.openxmlformats.org/officeDocument/2006/relationships/tags" Target="../tags/tag226.xml"/><Relationship Id="rId15" Type="http://schemas.openxmlformats.org/officeDocument/2006/relationships/image" Target="../media/image5.jpeg"/><Relationship Id="rId10" Type="http://schemas.openxmlformats.org/officeDocument/2006/relationships/tags" Target="../tags/tag231.xml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242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9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tags" Target="../tags/tag255.xml"/><Relationship Id="rId3" Type="http://schemas.openxmlformats.org/officeDocument/2006/relationships/tags" Target="../tags/tag245.xml"/><Relationship Id="rId7" Type="http://schemas.openxmlformats.org/officeDocument/2006/relationships/tags" Target="../tags/tag249.xml"/><Relationship Id="rId12" Type="http://schemas.openxmlformats.org/officeDocument/2006/relationships/tags" Target="../tags/tag254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tags" Target="../tags/tag253.xml"/><Relationship Id="rId5" Type="http://schemas.openxmlformats.org/officeDocument/2006/relationships/tags" Target="../tags/tag247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252.xml"/><Relationship Id="rId4" Type="http://schemas.openxmlformats.org/officeDocument/2006/relationships/tags" Target="../tags/tag246.xml"/><Relationship Id="rId9" Type="http://schemas.openxmlformats.org/officeDocument/2006/relationships/tags" Target="../tags/tag251.xml"/><Relationship Id="rId14" Type="http://schemas.openxmlformats.org/officeDocument/2006/relationships/tags" Target="../tags/tag256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3" Type="http://schemas.openxmlformats.org/officeDocument/2006/relationships/tags" Target="../tags/tag259.xml"/><Relationship Id="rId7" Type="http://schemas.openxmlformats.org/officeDocument/2006/relationships/tags" Target="../tags/tag263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tags" Target="../tags/tag267.xml"/><Relationship Id="rId5" Type="http://schemas.openxmlformats.org/officeDocument/2006/relationships/tags" Target="../tags/tag261.xml"/><Relationship Id="rId10" Type="http://schemas.openxmlformats.org/officeDocument/2006/relationships/tags" Target="../tags/tag266.xml"/><Relationship Id="rId4" Type="http://schemas.openxmlformats.org/officeDocument/2006/relationships/tags" Target="../tags/tag260.xml"/><Relationship Id="rId9" Type="http://schemas.openxmlformats.org/officeDocument/2006/relationships/tags" Target="../tags/tag265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275.xml"/><Relationship Id="rId3" Type="http://schemas.openxmlformats.org/officeDocument/2006/relationships/tags" Target="../tags/tag270.xml"/><Relationship Id="rId7" Type="http://schemas.openxmlformats.org/officeDocument/2006/relationships/tags" Target="../tags/tag274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11" Type="http://schemas.openxmlformats.org/officeDocument/2006/relationships/tags" Target="../tags/tag278.xml"/><Relationship Id="rId5" Type="http://schemas.openxmlformats.org/officeDocument/2006/relationships/tags" Target="../tags/tag272.xml"/><Relationship Id="rId10" Type="http://schemas.openxmlformats.org/officeDocument/2006/relationships/tags" Target="../tags/tag277.xml"/><Relationship Id="rId4" Type="http://schemas.openxmlformats.org/officeDocument/2006/relationships/tags" Target="../tags/tag271.xml"/><Relationship Id="rId9" Type="http://schemas.openxmlformats.org/officeDocument/2006/relationships/tags" Target="../tags/tag276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3" Type="http://schemas.openxmlformats.org/officeDocument/2006/relationships/tags" Target="../tags/tag281.xml"/><Relationship Id="rId7" Type="http://schemas.openxmlformats.org/officeDocument/2006/relationships/tags" Target="../tags/tag285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11" Type="http://schemas.openxmlformats.org/officeDocument/2006/relationships/tags" Target="../tags/tag289.xml"/><Relationship Id="rId5" Type="http://schemas.openxmlformats.org/officeDocument/2006/relationships/tags" Target="../tags/tag283.xml"/><Relationship Id="rId10" Type="http://schemas.openxmlformats.org/officeDocument/2006/relationships/tags" Target="../tags/tag288.xml"/><Relationship Id="rId4" Type="http://schemas.openxmlformats.org/officeDocument/2006/relationships/tags" Target="../tags/tag282.xml"/><Relationship Id="rId9" Type="http://schemas.openxmlformats.org/officeDocument/2006/relationships/tags" Target="../tags/tag28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297.xml"/><Relationship Id="rId13" Type="http://schemas.openxmlformats.org/officeDocument/2006/relationships/tags" Target="../tags/tag302.xml"/><Relationship Id="rId3" Type="http://schemas.openxmlformats.org/officeDocument/2006/relationships/tags" Target="../tags/tag292.xml"/><Relationship Id="rId7" Type="http://schemas.openxmlformats.org/officeDocument/2006/relationships/tags" Target="../tags/tag296.xml"/><Relationship Id="rId12" Type="http://schemas.openxmlformats.org/officeDocument/2006/relationships/tags" Target="../tags/tag301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tags" Target="../tags/tag295.xml"/><Relationship Id="rId11" Type="http://schemas.openxmlformats.org/officeDocument/2006/relationships/tags" Target="../tags/tag300.xml"/><Relationship Id="rId5" Type="http://schemas.openxmlformats.org/officeDocument/2006/relationships/tags" Target="../tags/tag294.xml"/><Relationship Id="rId10" Type="http://schemas.openxmlformats.org/officeDocument/2006/relationships/tags" Target="../tags/tag299.xml"/><Relationship Id="rId4" Type="http://schemas.openxmlformats.org/officeDocument/2006/relationships/tags" Target="../tags/tag293.xml"/><Relationship Id="rId9" Type="http://schemas.openxmlformats.org/officeDocument/2006/relationships/tags" Target="../tags/tag298.xml"/><Relationship Id="rId14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310.xml"/><Relationship Id="rId13" Type="http://schemas.openxmlformats.org/officeDocument/2006/relationships/tags" Target="../tags/tag315.xml"/><Relationship Id="rId3" Type="http://schemas.openxmlformats.org/officeDocument/2006/relationships/tags" Target="../tags/tag305.xml"/><Relationship Id="rId7" Type="http://schemas.openxmlformats.org/officeDocument/2006/relationships/tags" Target="../tags/tag309.xml"/><Relationship Id="rId12" Type="http://schemas.openxmlformats.org/officeDocument/2006/relationships/tags" Target="../tags/tag314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6" Type="http://schemas.openxmlformats.org/officeDocument/2006/relationships/tags" Target="../tags/tag308.xml"/><Relationship Id="rId11" Type="http://schemas.openxmlformats.org/officeDocument/2006/relationships/tags" Target="../tags/tag313.xml"/><Relationship Id="rId5" Type="http://schemas.openxmlformats.org/officeDocument/2006/relationships/tags" Target="../tags/tag307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312.xml"/><Relationship Id="rId4" Type="http://schemas.openxmlformats.org/officeDocument/2006/relationships/tags" Target="../tags/tag306.xml"/><Relationship Id="rId9" Type="http://schemas.openxmlformats.org/officeDocument/2006/relationships/tags" Target="../tags/tag311.xml"/><Relationship Id="rId14" Type="http://schemas.openxmlformats.org/officeDocument/2006/relationships/tags" Target="../tags/tag316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330.xml"/><Relationship Id="rId13" Type="http://schemas.openxmlformats.org/officeDocument/2006/relationships/tags" Target="../tags/tag335.xml"/><Relationship Id="rId18" Type="http://schemas.openxmlformats.org/officeDocument/2006/relationships/slideMaster" Target="../slideMasters/slideMaster4.xml"/><Relationship Id="rId3" Type="http://schemas.openxmlformats.org/officeDocument/2006/relationships/tags" Target="../tags/tag325.xml"/><Relationship Id="rId7" Type="http://schemas.openxmlformats.org/officeDocument/2006/relationships/tags" Target="../tags/tag329.xml"/><Relationship Id="rId12" Type="http://schemas.openxmlformats.org/officeDocument/2006/relationships/tags" Target="../tags/tag334.xml"/><Relationship Id="rId17" Type="http://schemas.openxmlformats.org/officeDocument/2006/relationships/tags" Target="../tags/tag339.xml"/><Relationship Id="rId2" Type="http://schemas.openxmlformats.org/officeDocument/2006/relationships/tags" Target="../tags/tag324.xml"/><Relationship Id="rId16" Type="http://schemas.openxmlformats.org/officeDocument/2006/relationships/tags" Target="../tags/tag338.xml"/><Relationship Id="rId1" Type="http://schemas.openxmlformats.org/officeDocument/2006/relationships/tags" Target="../tags/tag323.xml"/><Relationship Id="rId6" Type="http://schemas.openxmlformats.org/officeDocument/2006/relationships/tags" Target="../tags/tag328.xml"/><Relationship Id="rId11" Type="http://schemas.openxmlformats.org/officeDocument/2006/relationships/tags" Target="../tags/tag333.xml"/><Relationship Id="rId5" Type="http://schemas.openxmlformats.org/officeDocument/2006/relationships/tags" Target="../tags/tag327.xml"/><Relationship Id="rId15" Type="http://schemas.openxmlformats.org/officeDocument/2006/relationships/tags" Target="../tags/tag337.xml"/><Relationship Id="rId10" Type="http://schemas.openxmlformats.org/officeDocument/2006/relationships/tags" Target="../tags/tag332.xml"/><Relationship Id="rId19" Type="http://schemas.openxmlformats.org/officeDocument/2006/relationships/image" Target="../media/image6.jpeg"/><Relationship Id="rId4" Type="http://schemas.openxmlformats.org/officeDocument/2006/relationships/tags" Target="../tags/tag326.xml"/><Relationship Id="rId9" Type="http://schemas.openxmlformats.org/officeDocument/2006/relationships/tags" Target="../tags/tag331.xml"/><Relationship Id="rId14" Type="http://schemas.openxmlformats.org/officeDocument/2006/relationships/tags" Target="../tags/tag336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347.xml"/><Relationship Id="rId3" Type="http://schemas.openxmlformats.org/officeDocument/2006/relationships/tags" Target="../tags/tag342.xml"/><Relationship Id="rId7" Type="http://schemas.openxmlformats.org/officeDocument/2006/relationships/tags" Target="../tags/tag346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tags" Target="../tags/tag345.xml"/><Relationship Id="rId5" Type="http://schemas.openxmlformats.org/officeDocument/2006/relationships/tags" Target="../tags/tag344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343.xml"/><Relationship Id="rId9" Type="http://schemas.openxmlformats.org/officeDocument/2006/relationships/tags" Target="../tags/tag348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356.xml"/><Relationship Id="rId3" Type="http://schemas.openxmlformats.org/officeDocument/2006/relationships/tags" Target="../tags/tag351.xml"/><Relationship Id="rId7" Type="http://schemas.openxmlformats.org/officeDocument/2006/relationships/tags" Target="../tags/tag355.xml"/><Relationship Id="rId2" Type="http://schemas.openxmlformats.org/officeDocument/2006/relationships/tags" Target="../tags/tag350.xml"/><Relationship Id="rId1" Type="http://schemas.openxmlformats.org/officeDocument/2006/relationships/tags" Target="../tags/tag349.xml"/><Relationship Id="rId6" Type="http://schemas.openxmlformats.org/officeDocument/2006/relationships/tags" Target="../tags/tag354.xml"/><Relationship Id="rId11" Type="http://schemas.openxmlformats.org/officeDocument/2006/relationships/image" Target="../media/image7.jpeg"/><Relationship Id="rId5" Type="http://schemas.openxmlformats.org/officeDocument/2006/relationships/tags" Target="../tags/tag353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352.xml"/><Relationship Id="rId9" Type="http://schemas.openxmlformats.org/officeDocument/2006/relationships/tags" Target="../tags/tag357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tags" Target="../tags/tag365.xml"/><Relationship Id="rId3" Type="http://schemas.openxmlformats.org/officeDocument/2006/relationships/tags" Target="../tags/tag360.xml"/><Relationship Id="rId7" Type="http://schemas.openxmlformats.org/officeDocument/2006/relationships/tags" Target="../tags/tag364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6" Type="http://schemas.openxmlformats.org/officeDocument/2006/relationships/tags" Target="../tags/tag363.xml"/><Relationship Id="rId11" Type="http://schemas.openxmlformats.org/officeDocument/2006/relationships/slideMaster" Target="../slideMasters/slideMaster4.xml"/><Relationship Id="rId5" Type="http://schemas.openxmlformats.org/officeDocument/2006/relationships/tags" Target="../tags/tag362.xml"/><Relationship Id="rId10" Type="http://schemas.openxmlformats.org/officeDocument/2006/relationships/tags" Target="../tags/tag367.xml"/><Relationship Id="rId4" Type="http://schemas.openxmlformats.org/officeDocument/2006/relationships/tags" Target="../tags/tag361.xml"/><Relationship Id="rId9" Type="http://schemas.openxmlformats.org/officeDocument/2006/relationships/tags" Target="../tags/tag366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tags" Target="../tags/tag375.xml"/><Relationship Id="rId13" Type="http://schemas.openxmlformats.org/officeDocument/2006/relationships/slideMaster" Target="../slideMasters/slideMaster4.xml"/><Relationship Id="rId3" Type="http://schemas.openxmlformats.org/officeDocument/2006/relationships/tags" Target="../tags/tag370.xml"/><Relationship Id="rId7" Type="http://schemas.openxmlformats.org/officeDocument/2006/relationships/tags" Target="../tags/tag374.xml"/><Relationship Id="rId12" Type="http://schemas.openxmlformats.org/officeDocument/2006/relationships/tags" Target="../tags/tag379.xml"/><Relationship Id="rId2" Type="http://schemas.openxmlformats.org/officeDocument/2006/relationships/tags" Target="../tags/tag369.xml"/><Relationship Id="rId1" Type="http://schemas.openxmlformats.org/officeDocument/2006/relationships/tags" Target="../tags/tag368.xml"/><Relationship Id="rId6" Type="http://schemas.openxmlformats.org/officeDocument/2006/relationships/tags" Target="../tags/tag373.xml"/><Relationship Id="rId11" Type="http://schemas.openxmlformats.org/officeDocument/2006/relationships/tags" Target="../tags/tag378.xml"/><Relationship Id="rId5" Type="http://schemas.openxmlformats.org/officeDocument/2006/relationships/tags" Target="../tags/tag372.xml"/><Relationship Id="rId10" Type="http://schemas.openxmlformats.org/officeDocument/2006/relationships/tags" Target="../tags/tag377.xml"/><Relationship Id="rId4" Type="http://schemas.openxmlformats.org/officeDocument/2006/relationships/tags" Target="../tags/tag371.xml"/><Relationship Id="rId9" Type="http://schemas.openxmlformats.org/officeDocument/2006/relationships/tags" Target="../tags/tag376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382.xml"/><Relationship Id="rId7" Type="http://schemas.openxmlformats.org/officeDocument/2006/relationships/tags" Target="../tags/tag386.xml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6" Type="http://schemas.openxmlformats.org/officeDocument/2006/relationships/tags" Target="../tags/tag385.xml"/><Relationship Id="rId5" Type="http://schemas.openxmlformats.org/officeDocument/2006/relationships/tags" Target="../tags/tag384.xml"/><Relationship Id="rId4" Type="http://schemas.openxmlformats.org/officeDocument/2006/relationships/tags" Target="../tags/tag38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tags" Target="../tags/tag389.xml"/><Relationship Id="rId2" Type="http://schemas.openxmlformats.org/officeDocument/2006/relationships/tags" Target="../tags/tag388.xml"/><Relationship Id="rId1" Type="http://schemas.openxmlformats.org/officeDocument/2006/relationships/tags" Target="../tags/tag387.xml"/><Relationship Id="rId4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tags" Target="../tags/tag397.xml"/><Relationship Id="rId3" Type="http://schemas.openxmlformats.org/officeDocument/2006/relationships/tags" Target="../tags/tag392.xml"/><Relationship Id="rId7" Type="http://schemas.openxmlformats.org/officeDocument/2006/relationships/tags" Target="../tags/tag396.xml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6" Type="http://schemas.openxmlformats.org/officeDocument/2006/relationships/tags" Target="../tags/tag395.xml"/><Relationship Id="rId11" Type="http://schemas.openxmlformats.org/officeDocument/2006/relationships/slideMaster" Target="../slideMasters/slideMaster4.xml"/><Relationship Id="rId5" Type="http://schemas.openxmlformats.org/officeDocument/2006/relationships/tags" Target="../tags/tag394.xml"/><Relationship Id="rId10" Type="http://schemas.openxmlformats.org/officeDocument/2006/relationships/tags" Target="../tags/tag399.xml"/><Relationship Id="rId4" Type="http://schemas.openxmlformats.org/officeDocument/2006/relationships/tags" Target="../tags/tag393.xml"/><Relationship Id="rId9" Type="http://schemas.openxmlformats.org/officeDocument/2006/relationships/tags" Target="../tags/tag39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tags" Target="../tags/tag407.xml"/><Relationship Id="rId3" Type="http://schemas.openxmlformats.org/officeDocument/2006/relationships/tags" Target="../tags/tag402.xml"/><Relationship Id="rId7" Type="http://schemas.openxmlformats.org/officeDocument/2006/relationships/tags" Target="../tags/tag406.xml"/><Relationship Id="rId2" Type="http://schemas.openxmlformats.org/officeDocument/2006/relationships/tags" Target="../tags/tag401.xml"/><Relationship Id="rId1" Type="http://schemas.openxmlformats.org/officeDocument/2006/relationships/tags" Target="../tags/tag400.xml"/><Relationship Id="rId6" Type="http://schemas.openxmlformats.org/officeDocument/2006/relationships/tags" Target="../tags/tag405.xml"/><Relationship Id="rId5" Type="http://schemas.openxmlformats.org/officeDocument/2006/relationships/tags" Target="../tags/tag404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403.xml"/><Relationship Id="rId9" Type="http://schemas.openxmlformats.org/officeDocument/2006/relationships/tags" Target="../tags/tag408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tags" Target="../tags/tag416.xml"/><Relationship Id="rId3" Type="http://schemas.openxmlformats.org/officeDocument/2006/relationships/tags" Target="../tags/tag411.xml"/><Relationship Id="rId7" Type="http://schemas.openxmlformats.org/officeDocument/2006/relationships/tags" Target="../tags/tag415.xml"/><Relationship Id="rId2" Type="http://schemas.openxmlformats.org/officeDocument/2006/relationships/tags" Target="../tags/tag410.xml"/><Relationship Id="rId1" Type="http://schemas.openxmlformats.org/officeDocument/2006/relationships/tags" Target="../tags/tag409.xml"/><Relationship Id="rId6" Type="http://schemas.openxmlformats.org/officeDocument/2006/relationships/tags" Target="../tags/tag414.xml"/><Relationship Id="rId5" Type="http://schemas.openxmlformats.org/officeDocument/2006/relationships/tags" Target="../tags/tag413.xml"/><Relationship Id="rId4" Type="http://schemas.openxmlformats.org/officeDocument/2006/relationships/tags" Target="../tags/tag412.xml"/><Relationship Id="rId9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tags" Target="../tags/tag424.xml"/><Relationship Id="rId3" Type="http://schemas.openxmlformats.org/officeDocument/2006/relationships/tags" Target="../tags/tag419.xml"/><Relationship Id="rId7" Type="http://schemas.openxmlformats.org/officeDocument/2006/relationships/tags" Target="../tags/tag423.xml"/><Relationship Id="rId12" Type="http://schemas.openxmlformats.org/officeDocument/2006/relationships/image" Target="../media/image9.png"/><Relationship Id="rId2" Type="http://schemas.openxmlformats.org/officeDocument/2006/relationships/tags" Target="../tags/tag418.xml"/><Relationship Id="rId1" Type="http://schemas.openxmlformats.org/officeDocument/2006/relationships/tags" Target="../tags/tag417.xml"/><Relationship Id="rId6" Type="http://schemas.openxmlformats.org/officeDocument/2006/relationships/tags" Target="../tags/tag422.xml"/><Relationship Id="rId11" Type="http://schemas.openxmlformats.org/officeDocument/2006/relationships/image" Target="../media/image8.jpeg"/><Relationship Id="rId5" Type="http://schemas.openxmlformats.org/officeDocument/2006/relationships/tags" Target="../tags/tag421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420.xml"/><Relationship Id="rId9" Type="http://schemas.openxmlformats.org/officeDocument/2006/relationships/tags" Target="../tags/tag425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tags" Target="../tags/tag433.xml"/><Relationship Id="rId3" Type="http://schemas.openxmlformats.org/officeDocument/2006/relationships/tags" Target="../tags/tag428.xml"/><Relationship Id="rId7" Type="http://schemas.openxmlformats.org/officeDocument/2006/relationships/tags" Target="../tags/tag432.xml"/><Relationship Id="rId2" Type="http://schemas.openxmlformats.org/officeDocument/2006/relationships/tags" Target="../tags/tag427.xml"/><Relationship Id="rId1" Type="http://schemas.openxmlformats.org/officeDocument/2006/relationships/tags" Target="../tags/tag426.xml"/><Relationship Id="rId6" Type="http://schemas.openxmlformats.org/officeDocument/2006/relationships/tags" Target="../tags/tag431.xml"/><Relationship Id="rId11" Type="http://schemas.openxmlformats.org/officeDocument/2006/relationships/slideMaster" Target="../slideMasters/slideMaster4.xml"/><Relationship Id="rId5" Type="http://schemas.openxmlformats.org/officeDocument/2006/relationships/tags" Target="../tags/tag430.xml"/><Relationship Id="rId10" Type="http://schemas.openxmlformats.org/officeDocument/2006/relationships/tags" Target="../tags/tag435.xml"/><Relationship Id="rId4" Type="http://schemas.openxmlformats.org/officeDocument/2006/relationships/tags" Target="../tags/tag429.xml"/><Relationship Id="rId9" Type="http://schemas.openxmlformats.org/officeDocument/2006/relationships/tags" Target="../tags/tag434.xm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438.xml"/><Relationship Id="rId7" Type="http://schemas.openxmlformats.org/officeDocument/2006/relationships/tags" Target="../tags/tag442.xml"/><Relationship Id="rId2" Type="http://schemas.openxmlformats.org/officeDocument/2006/relationships/tags" Target="../tags/tag437.xml"/><Relationship Id="rId1" Type="http://schemas.openxmlformats.org/officeDocument/2006/relationships/tags" Target="../tags/tag436.xml"/><Relationship Id="rId6" Type="http://schemas.openxmlformats.org/officeDocument/2006/relationships/tags" Target="../tags/tag441.xml"/><Relationship Id="rId5" Type="http://schemas.openxmlformats.org/officeDocument/2006/relationships/tags" Target="../tags/tag440.xml"/><Relationship Id="rId4" Type="http://schemas.openxmlformats.org/officeDocument/2006/relationships/tags" Target="../tags/tag439.xml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tags" Target="../tags/tag450.xml"/><Relationship Id="rId13" Type="http://schemas.openxmlformats.org/officeDocument/2006/relationships/tags" Target="../tags/tag455.xml"/><Relationship Id="rId3" Type="http://schemas.openxmlformats.org/officeDocument/2006/relationships/tags" Target="../tags/tag445.xml"/><Relationship Id="rId7" Type="http://schemas.openxmlformats.org/officeDocument/2006/relationships/tags" Target="../tags/tag449.xml"/><Relationship Id="rId12" Type="http://schemas.openxmlformats.org/officeDocument/2006/relationships/tags" Target="../tags/tag454.xml"/><Relationship Id="rId2" Type="http://schemas.openxmlformats.org/officeDocument/2006/relationships/tags" Target="../tags/tag444.xml"/><Relationship Id="rId1" Type="http://schemas.openxmlformats.org/officeDocument/2006/relationships/tags" Target="../tags/tag443.xml"/><Relationship Id="rId6" Type="http://schemas.openxmlformats.org/officeDocument/2006/relationships/tags" Target="../tags/tag448.xml"/><Relationship Id="rId11" Type="http://schemas.openxmlformats.org/officeDocument/2006/relationships/tags" Target="../tags/tag453.xml"/><Relationship Id="rId5" Type="http://schemas.openxmlformats.org/officeDocument/2006/relationships/tags" Target="../tags/tag447.xml"/><Relationship Id="rId10" Type="http://schemas.openxmlformats.org/officeDocument/2006/relationships/tags" Target="../tags/tag452.xml"/><Relationship Id="rId4" Type="http://schemas.openxmlformats.org/officeDocument/2006/relationships/tags" Target="../tags/tag446.xml"/><Relationship Id="rId9" Type="http://schemas.openxmlformats.org/officeDocument/2006/relationships/tags" Target="../tags/tag451.xml"/><Relationship Id="rId14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tags" Target="../tags/tag463.xml"/><Relationship Id="rId3" Type="http://schemas.openxmlformats.org/officeDocument/2006/relationships/tags" Target="../tags/tag458.xml"/><Relationship Id="rId7" Type="http://schemas.openxmlformats.org/officeDocument/2006/relationships/tags" Target="../tags/tag462.xml"/><Relationship Id="rId2" Type="http://schemas.openxmlformats.org/officeDocument/2006/relationships/tags" Target="../tags/tag457.xml"/><Relationship Id="rId1" Type="http://schemas.openxmlformats.org/officeDocument/2006/relationships/tags" Target="../tags/tag456.xml"/><Relationship Id="rId6" Type="http://schemas.openxmlformats.org/officeDocument/2006/relationships/tags" Target="../tags/tag461.xml"/><Relationship Id="rId5" Type="http://schemas.openxmlformats.org/officeDocument/2006/relationships/tags" Target="../tags/tag460.xml"/><Relationship Id="rId4" Type="http://schemas.openxmlformats.org/officeDocument/2006/relationships/tags" Target="../tags/tag459.xml"/><Relationship Id="rId9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tags" Target="../tags/tag471.xml"/><Relationship Id="rId3" Type="http://schemas.openxmlformats.org/officeDocument/2006/relationships/tags" Target="../tags/tag466.xml"/><Relationship Id="rId7" Type="http://schemas.openxmlformats.org/officeDocument/2006/relationships/tags" Target="../tags/tag470.xml"/><Relationship Id="rId2" Type="http://schemas.openxmlformats.org/officeDocument/2006/relationships/tags" Target="../tags/tag465.xml"/><Relationship Id="rId1" Type="http://schemas.openxmlformats.org/officeDocument/2006/relationships/tags" Target="../tags/tag464.xml"/><Relationship Id="rId6" Type="http://schemas.openxmlformats.org/officeDocument/2006/relationships/tags" Target="../tags/tag469.xml"/><Relationship Id="rId5" Type="http://schemas.openxmlformats.org/officeDocument/2006/relationships/tags" Target="../tags/tag468.xml"/><Relationship Id="rId4" Type="http://schemas.openxmlformats.org/officeDocument/2006/relationships/tags" Target="../tags/tag467.xml"/><Relationship Id="rId9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tags" Target="../tags/tag479.xml"/><Relationship Id="rId3" Type="http://schemas.openxmlformats.org/officeDocument/2006/relationships/tags" Target="../tags/tag474.xml"/><Relationship Id="rId7" Type="http://schemas.openxmlformats.org/officeDocument/2006/relationships/tags" Target="../tags/tag478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6" Type="http://schemas.openxmlformats.org/officeDocument/2006/relationships/tags" Target="../tags/tag477.xml"/><Relationship Id="rId11" Type="http://schemas.openxmlformats.org/officeDocument/2006/relationships/slideMaster" Target="../slideMasters/slideMaster4.xml"/><Relationship Id="rId5" Type="http://schemas.openxmlformats.org/officeDocument/2006/relationships/tags" Target="../tags/tag476.xml"/><Relationship Id="rId10" Type="http://schemas.openxmlformats.org/officeDocument/2006/relationships/tags" Target="../tags/tag481.xml"/><Relationship Id="rId4" Type="http://schemas.openxmlformats.org/officeDocument/2006/relationships/tags" Target="../tags/tag475.xml"/><Relationship Id="rId9" Type="http://schemas.openxmlformats.org/officeDocument/2006/relationships/tags" Target="../tags/tag480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484.xml"/><Relationship Id="rId7" Type="http://schemas.openxmlformats.org/officeDocument/2006/relationships/tags" Target="../tags/tag488.xml"/><Relationship Id="rId2" Type="http://schemas.openxmlformats.org/officeDocument/2006/relationships/tags" Target="../tags/tag483.xml"/><Relationship Id="rId1" Type="http://schemas.openxmlformats.org/officeDocument/2006/relationships/tags" Target="../tags/tag482.xml"/><Relationship Id="rId6" Type="http://schemas.openxmlformats.org/officeDocument/2006/relationships/tags" Target="../tags/tag487.xml"/><Relationship Id="rId5" Type="http://schemas.openxmlformats.org/officeDocument/2006/relationships/tags" Target="../tags/tag486.xml"/><Relationship Id="rId4" Type="http://schemas.openxmlformats.org/officeDocument/2006/relationships/tags" Target="../tags/tag48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23240" y="450465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999662" y="0"/>
            <a:ext cx="2192338" cy="775940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205926" y="1816963"/>
            <a:ext cx="5616606" cy="353627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82190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16675" y="4258101"/>
            <a:ext cx="10358650" cy="176056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82190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2286000" y="1799274"/>
            <a:ext cx="7620000" cy="2268855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6000"/>
              <a:buFont typeface="Arial" panose="020B0604020202020204" pitchFamily="34" charset="0"/>
              <a:buNone/>
              <a:defRPr sz="6600" b="0" spc="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3254375" y="3589972"/>
            <a:ext cx="5683250" cy="971550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786698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2020/8/27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323080" y="3533140"/>
            <a:ext cx="3545840" cy="470535"/>
          </a:xfrm>
        </p:spPr>
        <p:txBody>
          <a:bodyPr vert="horz" wrap="square" lIns="90170" tIns="46990" rIns="90170" bIns="4699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7"/>
            </p:custDataLst>
          </p:nvPr>
        </p:nvSpPr>
        <p:spPr>
          <a:xfrm>
            <a:off x="3201035" y="1863725"/>
            <a:ext cx="5789930" cy="1398905"/>
          </a:xfrm>
        </p:spPr>
        <p:txBody>
          <a:bodyPr vert="horz" wrap="square" lIns="90170" tIns="46990" rIns="90170" bIns="4699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 userDrawn="1">
            <p:custDataLst>
              <p:tags r:id="rId1"/>
            </p:custDataLst>
          </p:nvPr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-1200" y="0"/>
            <a:ext cx="12193200" cy="6872288"/>
            <a:chOff x="-1200" y="0"/>
            <a:chExt cx="12193200" cy="6872288"/>
          </a:xfrm>
          <a:solidFill>
            <a:schemeClr val="bg2"/>
          </a:solidFill>
        </p:grpSpPr>
        <p:sp>
          <p:nvSpPr>
            <p:cNvPr id="20" name="矩形 19"/>
            <p:cNvSpPr/>
            <p:nvPr>
              <p:custDataLst>
                <p:tags r:id="rId19"/>
              </p:custDataLst>
            </p:nvPr>
          </p:nvSpPr>
          <p:spPr>
            <a:xfrm>
              <a:off x="-1200" y="0"/>
              <a:ext cx="121932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661174" y="0"/>
              <a:ext cx="8530826" cy="6872288"/>
            </a:xfrm>
            <a:prstGeom prst="rect">
              <a:avLst/>
            </a:prstGeom>
            <a:grpFill/>
          </p:spPr>
        </p:pic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016233" y="2818376"/>
            <a:ext cx="5079766" cy="1008435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5400" b="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016233" y="3896953"/>
            <a:ext cx="4648294" cy="435561"/>
          </a:xfrm>
        </p:spPr>
        <p:txBody>
          <a:bodyPr lIns="90000" tIns="46800" rIns="90000" bIns="46800">
            <a:normAutofit/>
          </a:bodyPr>
          <a:lstStyle>
            <a:lvl1pPr marL="0" indent="0" algn="dist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7" name="组合 6"/>
          <p:cNvGrpSpPr/>
          <p:nvPr userDrawn="1">
            <p:custDataLst>
              <p:tags r:id="rId7"/>
            </p:custDataLst>
          </p:nvPr>
        </p:nvGrpSpPr>
        <p:grpSpPr>
          <a:xfrm>
            <a:off x="791845" y="801396"/>
            <a:ext cx="601272" cy="162178"/>
            <a:chOff x="791845" y="1001713"/>
            <a:chExt cx="601272" cy="162178"/>
          </a:xfrm>
        </p:grpSpPr>
        <p:sp>
          <p:nvSpPr>
            <p:cNvPr id="8" name="矩形: 圆角 7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791845" y="1001713"/>
              <a:ext cx="162178" cy="16217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1016233" y="1006554"/>
              <a:ext cx="152496" cy="15249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1230939" y="1001713"/>
              <a:ext cx="162178" cy="162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 userDrawn="1">
            <p:custDataLst>
              <p:tags r:id="rId8"/>
            </p:custDataLst>
          </p:nvPr>
        </p:nvGrpSpPr>
        <p:grpSpPr>
          <a:xfrm>
            <a:off x="796686" y="2865111"/>
            <a:ext cx="152496" cy="2455799"/>
            <a:chOff x="796686" y="2544856"/>
            <a:chExt cx="152496" cy="2455799"/>
          </a:xfrm>
        </p:grpSpPr>
        <p:sp>
          <p:nvSpPr>
            <p:cNvPr id="12" name="矩形: 圆角 11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796686" y="2544856"/>
              <a:ext cx="152496" cy="1524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796686" y="4848159"/>
              <a:ext cx="152496" cy="15249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>
              <a:stCxn id="12" idx="2"/>
              <a:endCxn id="13" idx="0"/>
            </p:cNvCxnSpPr>
            <p:nvPr>
              <p:custDataLst>
                <p:tags r:id="rId15"/>
              </p:custDataLst>
            </p:nvPr>
          </p:nvCxnSpPr>
          <p:spPr>
            <a:xfrm>
              <a:off x="872934" y="2697352"/>
              <a:ext cx="0" cy="2150807"/>
            </a:xfrm>
            <a:prstGeom prst="line">
              <a:avLst/>
            </a:prstGeom>
            <a:ln w="508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 userDrawn="1">
            <p:custDataLst>
              <p:tags r:id="rId9"/>
            </p:custDataLst>
          </p:nvPr>
        </p:nvSpPr>
        <p:spPr>
          <a:xfrm>
            <a:off x="-696" y="0"/>
            <a:ext cx="1524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 userDrawn="1">
            <p:custDataLst>
              <p:tags r:id="rId10"/>
            </p:custDataLst>
          </p:nvPr>
        </p:nvCxnSpPr>
        <p:spPr>
          <a:xfrm>
            <a:off x="1133475" y="4397980"/>
            <a:ext cx="4410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2"/>
          <p:cNvSpPr>
            <a:spLocks noGrp="1"/>
          </p:cNvSpPr>
          <p:nvPr userDrawn="1">
            <p:ph type="body" sz="quarter" idx="13" hasCustomPrompt="1"/>
            <p:custDataLst>
              <p:tags r:id="rId11"/>
            </p:custDataLst>
          </p:nvPr>
        </p:nvSpPr>
        <p:spPr>
          <a:xfrm>
            <a:off x="1015999" y="4561438"/>
            <a:ext cx="1628775" cy="316793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24" name="文本占位符 22"/>
          <p:cNvSpPr>
            <a:spLocks noGrp="1"/>
          </p:cNvSpPr>
          <p:nvPr userDrawn="1">
            <p:ph type="body" sz="quarter" idx="14" hasCustomPrompt="1"/>
            <p:custDataLst>
              <p:tags r:id="rId12"/>
            </p:custDataLst>
          </p:nvPr>
        </p:nvSpPr>
        <p:spPr>
          <a:xfrm>
            <a:off x="1015999" y="4943174"/>
            <a:ext cx="1628775" cy="316793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362050" y="2292645"/>
            <a:ext cx="152496" cy="2275561"/>
            <a:chOff x="2370705" y="2196525"/>
            <a:chExt cx="152496" cy="2275561"/>
          </a:xfrm>
        </p:grpSpPr>
        <p:sp>
          <p:nvSpPr>
            <p:cNvPr id="9" name="矩形: 圆角 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2370705" y="2196525"/>
              <a:ext cx="152496" cy="1524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矩形: 圆角 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2370705" y="4319590"/>
              <a:ext cx="152496" cy="15249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>
              <a:stCxn id="9" idx="2"/>
              <a:endCxn id="10" idx="0"/>
            </p:cNvCxnSpPr>
            <p:nvPr>
              <p:custDataLst>
                <p:tags r:id="rId15"/>
              </p:custDataLst>
            </p:nvPr>
          </p:nvCxnSpPr>
          <p:spPr>
            <a:xfrm>
              <a:off x="2446953" y="2349021"/>
              <a:ext cx="0" cy="1970569"/>
            </a:xfrm>
            <a:prstGeom prst="line">
              <a:avLst/>
            </a:prstGeom>
            <a:ln w="508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9677455" y="2292645"/>
            <a:ext cx="152496" cy="2275561"/>
            <a:chOff x="2370705" y="2196525"/>
            <a:chExt cx="152496" cy="2275561"/>
          </a:xfrm>
        </p:grpSpPr>
        <p:sp>
          <p:nvSpPr>
            <p:cNvPr id="13" name="矩形: 圆角 12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2370705" y="2196525"/>
              <a:ext cx="152496" cy="1524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矩形: 圆角 13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2370705" y="4319590"/>
              <a:ext cx="152496" cy="15249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5" name="直接连接符 14"/>
            <p:cNvCxnSpPr>
              <a:stCxn id="13" idx="2"/>
              <a:endCxn id="14" idx="0"/>
            </p:cNvCxnSpPr>
            <p:nvPr>
              <p:custDataLst>
                <p:tags r:id="rId12"/>
              </p:custDataLst>
            </p:nvPr>
          </p:nvCxnSpPr>
          <p:spPr>
            <a:xfrm>
              <a:off x="2446953" y="2349021"/>
              <a:ext cx="0" cy="1970569"/>
            </a:xfrm>
            <a:prstGeom prst="line">
              <a:avLst/>
            </a:prstGeom>
            <a:ln w="508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 userDrawn="1">
            <p:custDataLst>
              <p:tags r:id="rId3"/>
            </p:custDataLst>
          </p:nvPr>
        </p:nvSpPr>
        <p:spPr>
          <a:xfrm>
            <a:off x="-696" y="0"/>
            <a:ext cx="1524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 userDrawn="1">
            <p:custDataLst>
              <p:tags r:id="rId4"/>
            </p:custDataLst>
          </p:nvPr>
        </p:nvSpPr>
        <p:spPr>
          <a:xfrm>
            <a:off x="12040199" y="0"/>
            <a:ext cx="1524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73613" y="3180193"/>
            <a:ext cx="6721026" cy="730877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2773608" y="3989171"/>
            <a:ext cx="6721026" cy="730878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2020/8/27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-1" y="1"/>
            <a:ext cx="12192001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-600" y="-1"/>
            <a:ext cx="12193200" cy="6858000"/>
          </a:xfrm>
          <a:prstGeom prst="rect">
            <a:avLst/>
          </a:prstGeom>
          <a:gradFill flip="none" rotWithShape="1">
            <a:gsLst>
              <a:gs pos="0">
                <a:srgbClr val="E5E5EE">
                  <a:alpha val="82000"/>
                </a:srgbClr>
              </a:gs>
              <a:gs pos="100000">
                <a:srgbClr val="E6E6EE">
                  <a:alpha val="82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>
            <p:custDataLst>
              <p:tags r:id="rId3"/>
            </p:custDataLst>
          </p:nvPr>
        </p:nvCxnSpPr>
        <p:spPr>
          <a:xfrm>
            <a:off x="1728788" y="3929380"/>
            <a:ext cx="400764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>
            <p:custDataLst>
              <p:tags r:id="rId4"/>
            </p:custDataLst>
          </p:nvPr>
        </p:nvGrpSpPr>
        <p:grpSpPr>
          <a:xfrm>
            <a:off x="1291986" y="2988324"/>
            <a:ext cx="152496" cy="1502759"/>
            <a:chOff x="796686" y="2170445"/>
            <a:chExt cx="152496" cy="1502759"/>
          </a:xfrm>
        </p:grpSpPr>
        <p:sp>
          <p:nvSpPr>
            <p:cNvPr id="10" name="矩形: 圆角 9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796686" y="2170445"/>
              <a:ext cx="152496" cy="1524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矩形: 圆角 10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796686" y="3520708"/>
              <a:ext cx="152496" cy="15249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2" name="直接连接符 11"/>
            <p:cNvCxnSpPr>
              <a:stCxn id="10" idx="2"/>
              <a:endCxn id="11" idx="0"/>
            </p:cNvCxnSpPr>
            <p:nvPr>
              <p:custDataLst>
                <p:tags r:id="rId13"/>
              </p:custDataLst>
            </p:nvPr>
          </p:nvCxnSpPr>
          <p:spPr>
            <a:xfrm>
              <a:off x="872934" y="2322941"/>
              <a:ext cx="0" cy="1197767"/>
            </a:xfrm>
            <a:prstGeom prst="line">
              <a:avLst/>
            </a:prstGeom>
            <a:ln w="508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-696" y="0"/>
            <a:ext cx="1524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99522" y="2841172"/>
            <a:ext cx="4496469" cy="1007976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900" b="0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1600202" y="4014789"/>
            <a:ext cx="4271958" cy="476294"/>
          </a:xfrm>
        </p:spPr>
        <p:txBody>
          <a:bodyPr lIns="90000" tIns="46800" rIns="90000" bIns="46800">
            <a:normAutofit/>
          </a:bodyPr>
          <a:lstStyle>
            <a:lvl1pPr marL="0" indent="0" algn="dist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0723335" y="6191433"/>
            <a:ext cx="1174530" cy="316800"/>
            <a:chOff x="791845" y="1001713"/>
            <a:chExt cx="601272" cy="162178"/>
          </a:xfrm>
        </p:grpSpPr>
        <p:sp>
          <p:nvSpPr>
            <p:cNvPr id="7" name="矩形: 圆角 6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791845" y="1001713"/>
              <a:ext cx="162178" cy="16217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016233" y="1006554"/>
              <a:ext cx="152496" cy="15249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230939" y="1001713"/>
              <a:ext cx="162178" cy="162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6" name="组合 5"/>
          <p:cNvGrpSpPr/>
          <p:nvPr userDrawn="1">
            <p:custDataLst>
              <p:tags r:id="rId7"/>
            </p:custDataLst>
          </p:nvPr>
        </p:nvGrpSpPr>
        <p:grpSpPr>
          <a:xfrm rot="5400000">
            <a:off x="220418" y="186796"/>
            <a:ext cx="736208" cy="745351"/>
            <a:chOff x="13016592" y="1307878"/>
            <a:chExt cx="736208" cy="745351"/>
          </a:xfrm>
        </p:grpSpPr>
        <p:sp>
          <p:nvSpPr>
            <p:cNvPr id="10" name="矩形: 圆角 9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3016592" y="1736429"/>
              <a:ext cx="316800" cy="316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13454913" y="1745885"/>
              <a:ext cx="297887" cy="29788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/>
            <p:cNvSpPr>
              <a:spLocks noChangeAspect="1"/>
            </p:cNvSpPr>
            <p:nvPr userDrawn="1">
              <p:custDataLst>
                <p:tags r:id="rId14"/>
              </p:custDataLst>
            </p:nvPr>
          </p:nvSpPr>
          <p:spPr>
            <a:xfrm>
              <a:off x="13016592" y="1307878"/>
              <a:ext cx="316800" cy="316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6200000">
            <a:off x="11236797" y="5977157"/>
            <a:ext cx="736208" cy="745351"/>
            <a:chOff x="13016592" y="1307878"/>
            <a:chExt cx="736208" cy="745351"/>
          </a:xfrm>
        </p:grpSpPr>
        <p:sp>
          <p:nvSpPr>
            <p:cNvPr id="15" name="矩形: 圆角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3016592" y="1736429"/>
              <a:ext cx="316800" cy="316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3454913" y="1745885"/>
              <a:ext cx="297887" cy="29788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/>
            <p:cNvSpPr>
              <a:spLocks noChangeAspect="1"/>
            </p:cNvSpPr>
            <p:nvPr userDrawn="1">
              <p:custDataLst>
                <p:tags r:id="rId11"/>
              </p:custDataLst>
            </p:nvPr>
          </p:nvSpPr>
          <p:spPr>
            <a:xfrm>
              <a:off x="13016592" y="1307878"/>
              <a:ext cx="316800" cy="316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2" name="组合 11"/>
          <p:cNvGrpSpPr/>
          <p:nvPr userDrawn="1">
            <p:custDataLst>
              <p:tags r:id="rId8"/>
            </p:custDataLst>
          </p:nvPr>
        </p:nvGrpSpPr>
        <p:grpSpPr>
          <a:xfrm>
            <a:off x="12011024" y="1"/>
            <a:ext cx="180975" cy="6857999"/>
            <a:chOff x="12003314" y="1"/>
            <a:chExt cx="188686" cy="7010400"/>
          </a:xfrm>
        </p:grpSpPr>
        <p:sp>
          <p:nvSpPr>
            <p:cNvPr id="6" name="矩形 5"/>
            <p:cNvSpPr/>
            <p:nvPr userDrawn="1">
              <p:custDataLst>
                <p:tags r:id="rId9"/>
              </p:custDataLst>
            </p:nvPr>
          </p:nvSpPr>
          <p:spPr>
            <a:xfrm>
              <a:off x="12003314" y="1"/>
              <a:ext cx="188686" cy="233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>
              <p:custDataLst>
                <p:tags r:id="rId10"/>
              </p:custDataLst>
            </p:nvPr>
          </p:nvSpPr>
          <p:spPr>
            <a:xfrm>
              <a:off x="12003314" y="2336801"/>
              <a:ext cx="188686" cy="233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>
              <p:custDataLst>
                <p:tags r:id="rId11"/>
              </p:custDataLst>
            </p:nvPr>
          </p:nvSpPr>
          <p:spPr>
            <a:xfrm>
              <a:off x="12003314" y="4673601"/>
              <a:ext cx="188686" cy="2336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16200000">
            <a:off x="5999891" y="-1983376"/>
            <a:ext cx="191367" cy="4158117"/>
            <a:chOff x="12003314" y="1"/>
            <a:chExt cx="188686" cy="7010400"/>
          </a:xfrm>
        </p:grpSpPr>
        <p:sp>
          <p:nvSpPr>
            <p:cNvPr id="12" name="矩形 11"/>
            <p:cNvSpPr/>
            <p:nvPr userDrawn="1">
              <p:custDataLst>
                <p:tags r:id="rId9"/>
              </p:custDataLst>
            </p:nvPr>
          </p:nvSpPr>
          <p:spPr>
            <a:xfrm>
              <a:off x="12003314" y="1"/>
              <a:ext cx="188686" cy="233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>
              <p:custDataLst>
                <p:tags r:id="rId10"/>
              </p:custDataLst>
            </p:nvPr>
          </p:nvSpPr>
          <p:spPr>
            <a:xfrm>
              <a:off x="12003314" y="2336801"/>
              <a:ext cx="188686" cy="233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 userDrawn="1">
              <p:custDataLst>
                <p:tags r:id="rId11"/>
              </p:custDataLst>
            </p:nvPr>
          </p:nvSpPr>
          <p:spPr>
            <a:xfrm>
              <a:off x="12003314" y="4673601"/>
              <a:ext cx="188686" cy="2336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16200000">
            <a:off x="5999891" y="4678753"/>
            <a:ext cx="191367" cy="4158117"/>
            <a:chOff x="12003314" y="1"/>
            <a:chExt cx="188686" cy="7010400"/>
          </a:xfrm>
        </p:grpSpPr>
        <p:sp>
          <p:nvSpPr>
            <p:cNvPr id="15" name="矩形 14"/>
            <p:cNvSpPr/>
            <p:nvPr userDrawn="1">
              <p:custDataLst>
                <p:tags r:id="rId9"/>
              </p:custDataLst>
            </p:nvPr>
          </p:nvSpPr>
          <p:spPr>
            <a:xfrm>
              <a:off x="12003314" y="1"/>
              <a:ext cx="188686" cy="233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>
              <p:custDataLst>
                <p:tags r:id="rId10"/>
              </p:custDataLst>
            </p:nvPr>
          </p:nvSpPr>
          <p:spPr>
            <a:xfrm>
              <a:off x="12003314" y="2336801"/>
              <a:ext cx="188686" cy="233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>
              <p:custDataLst>
                <p:tags r:id="rId11"/>
              </p:custDataLst>
            </p:nvPr>
          </p:nvSpPr>
          <p:spPr>
            <a:xfrm>
              <a:off x="12003314" y="4673601"/>
              <a:ext cx="188686" cy="2336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 rot="16200000">
            <a:off x="11041496" y="5884196"/>
            <a:ext cx="736208" cy="745351"/>
            <a:chOff x="13016592" y="1307878"/>
            <a:chExt cx="736208" cy="745351"/>
          </a:xfrm>
        </p:grpSpPr>
        <p:sp>
          <p:nvSpPr>
            <p:cNvPr id="14" name="矩形: 圆角 13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3016592" y="1736429"/>
              <a:ext cx="316800" cy="316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3454913" y="1745885"/>
              <a:ext cx="297887" cy="29788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/>
            <p:cNvSpPr>
              <a:spLocks noChangeAspect="1"/>
            </p:cNvSpPr>
            <p:nvPr userDrawn="1">
              <p:custDataLst>
                <p:tags r:id="rId13"/>
              </p:custDataLst>
            </p:nvPr>
          </p:nvSpPr>
          <p:spPr>
            <a:xfrm>
              <a:off x="13016592" y="1307878"/>
              <a:ext cx="316800" cy="316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8" name="组合 7"/>
          <p:cNvGrpSpPr/>
          <p:nvPr userDrawn="1">
            <p:custDataLst>
              <p:tags r:id="rId7"/>
            </p:custDataLst>
          </p:nvPr>
        </p:nvGrpSpPr>
        <p:grpSpPr>
          <a:xfrm>
            <a:off x="1169" y="1911730"/>
            <a:ext cx="506563" cy="3034540"/>
            <a:chOff x="12003314" y="1"/>
            <a:chExt cx="188686" cy="7010400"/>
          </a:xfrm>
        </p:grpSpPr>
        <p:sp>
          <p:nvSpPr>
            <p:cNvPr id="9" name="矩形 8"/>
            <p:cNvSpPr/>
            <p:nvPr userDrawn="1">
              <p:custDataLst>
                <p:tags r:id="rId12"/>
              </p:custDataLst>
            </p:nvPr>
          </p:nvSpPr>
          <p:spPr>
            <a:xfrm>
              <a:off x="12003314" y="1"/>
              <a:ext cx="188686" cy="233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>
              <p:custDataLst>
                <p:tags r:id="rId13"/>
              </p:custDataLst>
            </p:nvPr>
          </p:nvSpPr>
          <p:spPr>
            <a:xfrm>
              <a:off x="12003314" y="2336801"/>
              <a:ext cx="188686" cy="233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>
              <p:custDataLst>
                <p:tags r:id="rId14"/>
              </p:custDataLst>
            </p:nvPr>
          </p:nvSpPr>
          <p:spPr>
            <a:xfrm>
              <a:off x="12003314" y="4673601"/>
              <a:ext cx="188686" cy="2336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8"/>
            </p:custDataLst>
          </p:nvPr>
        </p:nvGrpSpPr>
        <p:grpSpPr>
          <a:xfrm>
            <a:off x="11682263" y="1911730"/>
            <a:ext cx="506563" cy="3034540"/>
            <a:chOff x="12003314" y="1"/>
            <a:chExt cx="188686" cy="7010400"/>
          </a:xfrm>
        </p:grpSpPr>
        <p:sp>
          <p:nvSpPr>
            <p:cNvPr id="14" name="矩形 13"/>
            <p:cNvSpPr/>
            <p:nvPr userDrawn="1">
              <p:custDataLst>
                <p:tags r:id="rId9"/>
              </p:custDataLst>
            </p:nvPr>
          </p:nvSpPr>
          <p:spPr>
            <a:xfrm>
              <a:off x="12003314" y="1"/>
              <a:ext cx="188686" cy="233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>
              <p:custDataLst>
                <p:tags r:id="rId10"/>
              </p:custDataLst>
            </p:nvPr>
          </p:nvSpPr>
          <p:spPr>
            <a:xfrm>
              <a:off x="12003314" y="2336801"/>
              <a:ext cx="188686" cy="233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>
              <p:custDataLst>
                <p:tags r:id="rId11"/>
              </p:custDataLst>
            </p:nvPr>
          </p:nvSpPr>
          <p:spPr>
            <a:xfrm>
              <a:off x="12003314" y="4673601"/>
              <a:ext cx="188686" cy="2336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 userDrawn="1">
            <p:custDataLst>
              <p:tags r:id="rId1"/>
            </p:custDataLst>
          </p:nvPr>
        </p:nvSpPr>
        <p:spPr>
          <a:xfrm>
            <a:off x="9231658" y="0"/>
            <a:ext cx="2950816" cy="6858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 dirty="0">
              <a:latin typeface="微软雅黑" panose="020B0503020204020204" pitchFamily="34" charset="-122"/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9" name="Picture Placeholder 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9" cstate="email"/>
          <a:srcRect/>
          <a:stretch>
            <a:fillRect/>
          </a:stretch>
        </p:blipFill>
        <p:spPr>
          <a:xfrm>
            <a:off x="7125542" y="545647"/>
            <a:ext cx="4365690" cy="5767976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991219" y="2193277"/>
            <a:ext cx="5801177" cy="1333002"/>
          </a:xfrm>
        </p:spPr>
        <p:txBody>
          <a:bodyPr lIns="90000" tIns="46800" rIns="90000" bIns="4680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54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991219" y="3552733"/>
            <a:ext cx="5801169" cy="562068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sz="24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 hasCustomPrompt="1"/>
            <p:custDataLst>
              <p:tags r:id="rId8"/>
            </p:custDataLst>
          </p:nvPr>
        </p:nvSpPr>
        <p:spPr>
          <a:xfrm>
            <a:off x="991219" y="4171395"/>
            <a:ext cx="5814826" cy="417919"/>
          </a:xfrm>
        </p:spPr>
        <p:txBody>
          <a:bodyPr anchor="ctr"/>
          <a:lstStyle>
            <a:lvl1pPr marL="0" indent="0" eaLnBrk="1" fontAlgn="auto" latinLnBrk="0" hangingPunct="1">
              <a:buNone/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cxnSp>
        <p:nvCxnSpPr>
          <p:cNvPr id="11" name="Straight Connector 17"/>
          <p:cNvCxnSpPr/>
          <p:nvPr userDrawn="1">
            <p:custDataLst>
              <p:tags r:id="rId9"/>
            </p:custDataLst>
          </p:nvPr>
        </p:nvCxnSpPr>
        <p:spPr>
          <a:xfrm>
            <a:off x="501651" y="666750"/>
            <a:ext cx="0" cy="619125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8"/>
          <p:cNvCxnSpPr/>
          <p:nvPr userDrawn="1">
            <p:custDataLst>
              <p:tags r:id="rId10"/>
            </p:custDataLst>
          </p:nvPr>
        </p:nvCxnSpPr>
        <p:spPr>
          <a:xfrm>
            <a:off x="781424" y="0"/>
            <a:ext cx="0" cy="3429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7"/>
          <p:cNvCxnSpPr/>
          <p:nvPr userDrawn="1">
            <p:custDataLst>
              <p:tags r:id="rId11"/>
            </p:custDataLst>
          </p:nvPr>
        </p:nvCxnSpPr>
        <p:spPr>
          <a:xfrm>
            <a:off x="492126" y="666750"/>
            <a:ext cx="0" cy="619125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8"/>
          <p:cNvCxnSpPr/>
          <p:nvPr userDrawn="1">
            <p:custDataLst>
              <p:tags r:id="rId12"/>
            </p:custDataLst>
          </p:nvPr>
        </p:nvCxnSpPr>
        <p:spPr>
          <a:xfrm>
            <a:off x="771899" y="0"/>
            <a:ext cx="0" cy="3429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/>
          <p:cNvCxnSpPr/>
          <p:nvPr userDrawn="1">
            <p:custDataLst>
              <p:tags r:id="rId13"/>
            </p:custDataLst>
          </p:nvPr>
        </p:nvCxnSpPr>
        <p:spPr>
          <a:xfrm>
            <a:off x="502286" y="666750"/>
            <a:ext cx="0" cy="619125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/>
          <p:cNvCxnSpPr/>
          <p:nvPr userDrawn="1">
            <p:custDataLst>
              <p:tags r:id="rId14"/>
            </p:custDataLst>
          </p:nvPr>
        </p:nvCxnSpPr>
        <p:spPr>
          <a:xfrm>
            <a:off x="782059" y="0"/>
            <a:ext cx="0" cy="3429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7"/>
          <p:cNvCxnSpPr/>
          <p:nvPr userDrawn="1">
            <p:custDataLst>
              <p:tags r:id="rId15"/>
            </p:custDataLst>
          </p:nvPr>
        </p:nvCxnSpPr>
        <p:spPr>
          <a:xfrm>
            <a:off x="492126" y="666750"/>
            <a:ext cx="0" cy="619125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8"/>
          <p:cNvCxnSpPr/>
          <p:nvPr userDrawn="1">
            <p:custDataLst>
              <p:tags r:id="rId16"/>
            </p:custDataLst>
          </p:nvPr>
        </p:nvCxnSpPr>
        <p:spPr>
          <a:xfrm>
            <a:off x="771899" y="0"/>
            <a:ext cx="0" cy="3429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8"/>
          <p:cNvSpPr>
            <a:spLocks noGrp="1"/>
          </p:cNvSpPr>
          <p:nvPr>
            <p:ph type="body" sz="quarter" idx="19" hasCustomPrompt="1"/>
            <p:custDataLst>
              <p:tags r:id="rId17"/>
            </p:custDataLst>
          </p:nvPr>
        </p:nvSpPr>
        <p:spPr>
          <a:xfrm>
            <a:off x="982443" y="4644737"/>
            <a:ext cx="2945898" cy="373352"/>
          </a:xfrm>
        </p:spPr>
        <p:txBody>
          <a:bodyPr/>
          <a:lstStyle>
            <a:lvl1pPr marL="0" indent="0">
              <a:buNone/>
              <a:defRPr u="none" strike="noStrike" kern="1200" cap="none" spc="150" normalizeH="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 userDrawn="1">
            <p:custDataLst>
              <p:tags r:id="rId1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9" name="Straight Connector 11"/>
            <p:cNvCxnSpPr/>
            <p:nvPr>
              <p:custDataLst>
                <p:tags r:id="rId8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>
              <p:custDataLst>
                <p:tags r:id="rId9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/>
          <p:nvPr>
            <p:custDataLst>
              <p:tags r:id="rId1"/>
            </p:custDataLst>
          </p:nvPr>
        </p:nvSpPr>
        <p:spPr>
          <a:xfrm>
            <a:off x="431801" y="438852"/>
            <a:ext cx="2519019" cy="1889264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th-TH" sz="2800" baseline="0">
              <a:latin typeface="微软雅黑" panose="020B0503020204020204" pitchFamily="34" charset="-122"/>
            </a:endParaRPr>
          </a:p>
        </p:txBody>
      </p:sp>
      <p:pic>
        <p:nvPicPr>
          <p:cNvPr id="11" name="Picture Placeholder 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1" cstate="email"/>
          <a:srcRect/>
          <a:stretch>
            <a:fillRect/>
          </a:stretch>
        </p:blipFill>
        <p:spPr>
          <a:xfrm>
            <a:off x="579089" y="655974"/>
            <a:ext cx="4735032" cy="5156070"/>
          </a:xfrm>
          <a:prstGeom prst="rect">
            <a:avLst/>
          </a:prstGeom>
        </p:spPr>
      </p:pic>
      <p:cxnSp>
        <p:nvCxnSpPr>
          <p:cNvPr id="9" name="Straight Connector 7"/>
          <p:cNvCxnSpPr/>
          <p:nvPr>
            <p:custDataLst>
              <p:tags r:id="rId3"/>
            </p:custDataLst>
          </p:nvPr>
        </p:nvCxnSpPr>
        <p:spPr>
          <a:xfrm flipV="1">
            <a:off x="11486476" y="0"/>
            <a:ext cx="0" cy="619125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>
            <p:custDataLst>
              <p:tags r:id="rId4"/>
            </p:custDataLst>
          </p:nvPr>
        </p:nvCxnSpPr>
        <p:spPr>
          <a:xfrm flipV="1">
            <a:off x="11766249" y="3429000"/>
            <a:ext cx="0" cy="3429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705508" y="2764867"/>
            <a:ext cx="5516673" cy="757651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0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5715900" y="3576566"/>
            <a:ext cx="5506282" cy="1992961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 userDrawn="1">
            <p:custDataLst>
              <p:tags r:id="rId1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4" name="Straight Connector 11"/>
            <p:cNvCxnSpPr/>
            <p:nvPr>
              <p:custDataLst>
                <p:tags r:id="rId9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/>
            <p:cNvCxnSpPr/>
            <p:nvPr>
              <p:custDataLst>
                <p:tags r:id="rId10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/>
          <p:nvPr userDrawn="1">
            <p:custDataLst>
              <p:tags r:id="rId1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7" name="Straight Connector 11"/>
            <p:cNvCxnSpPr/>
            <p:nvPr>
              <p:custDataLst>
                <p:tags r:id="rId11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6"/>
            <p:cNvCxnSpPr/>
            <p:nvPr>
              <p:custDataLst>
                <p:tags r:id="rId12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14" name="Straight Connector 11"/>
            <p:cNvCxnSpPr/>
            <p:nvPr>
              <p:custDataLst>
                <p:tags r:id="rId6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/>
            <p:cNvCxnSpPr/>
            <p:nvPr>
              <p:custDataLst>
                <p:tags r:id="rId7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69733"/>
            <a:ext cx="270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69733"/>
            <a:ext cx="396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69733"/>
            <a:ext cx="2700000" cy="276999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1486476" y="0"/>
            <a:ext cx="279773" cy="6858000"/>
            <a:chOff x="11486476" y="0"/>
            <a:chExt cx="279773" cy="6858000"/>
          </a:xfrm>
        </p:grpSpPr>
        <p:cxnSp>
          <p:nvCxnSpPr>
            <p:cNvPr id="24" name="Straight Connector 11"/>
            <p:cNvCxnSpPr/>
            <p:nvPr>
              <p:custDataLst>
                <p:tags r:id="rId9"/>
              </p:custDataLst>
            </p:nvPr>
          </p:nvCxnSpPr>
          <p:spPr>
            <a:xfrm flipV="1">
              <a:off x="11486476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6"/>
            <p:cNvCxnSpPr/>
            <p:nvPr>
              <p:custDataLst>
                <p:tags r:id="rId10"/>
              </p:custDataLst>
            </p:nvPr>
          </p:nvCxnSpPr>
          <p:spPr>
            <a:xfrm flipV="1">
              <a:off x="11766249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8"/>
          <p:cNvSpPr/>
          <p:nvPr userDrawn="1">
            <p:custDataLst>
              <p:tags r:id="rId2"/>
            </p:custDataLst>
          </p:nvPr>
        </p:nvSpPr>
        <p:spPr>
          <a:xfrm>
            <a:off x="206325" y="92217"/>
            <a:ext cx="639869" cy="61499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2020/8/27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Rectangle 8"/>
          <p:cNvSpPr/>
          <p:nvPr userDrawn="1">
            <p:custDataLst>
              <p:tags r:id="rId6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 userDrawn="1">
            <p:custDataLst>
              <p:tags r:id="rId7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1" name="Rectangle 8"/>
            <p:cNvSpPr/>
            <p:nvPr userDrawn="1">
              <p:custDataLst>
                <p:tags r:id="rId8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2" name="Straight Connector 16"/>
            <p:cNvCxnSpPr/>
            <p:nvPr userDrawn="1">
              <p:custDataLst>
                <p:tags r:id="rId9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1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1" name="Rectangle 8"/>
            <p:cNvSpPr/>
            <p:nvPr userDrawn="1">
              <p:custDataLst>
                <p:tags r:id="rId7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2" name="Straight Connector 16"/>
            <p:cNvCxnSpPr/>
            <p:nvPr userDrawn="1">
              <p:custDataLst>
                <p:tags r:id="rId8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9" name="Rectangle 8"/>
          <p:cNvSpPr/>
          <p:nvPr userDrawn="1">
            <p:custDataLst>
              <p:tags r:id="rId6"/>
            </p:custDataLst>
          </p:nvPr>
        </p:nvSpPr>
        <p:spPr>
          <a:xfrm>
            <a:off x="0" y="2084458"/>
            <a:ext cx="425749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>
            <p:custDataLst>
              <p:tags r:id="rId1"/>
            </p:custData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7" name="Rectangle 4"/>
          <p:cNvSpPr/>
          <p:nvPr>
            <p:custDataLst>
              <p:tags r:id="rId2"/>
            </p:custData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pic>
        <p:nvPicPr>
          <p:cNvPr id="8" name="Picture Placeholder 3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/>
          <a:srcRect/>
          <a:stretch>
            <a:fillRect/>
          </a:stretch>
        </p:blipFill>
        <p:spPr>
          <a:xfrm>
            <a:off x="3811656" y="1261620"/>
            <a:ext cx="4576970" cy="2850509"/>
          </a:xfrm>
          <a:prstGeom prst="rect">
            <a:avLst/>
          </a:prstGeom>
        </p:spPr>
      </p:pic>
      <p:pic>
        <p:nvPicPr>
          <p:cNvPr id="9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email"/>
          <a:stretch>
            <a:fillRect/>
          </a:stretch>
        </p:blipFill>
        <p:spPr>
          <a:xfrm>
            <a:off x="2955244" y="911206"/>
            <a:ext cx="6281513" cy="376890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62255" y="4869118"/>
            <a:ext cx="11179219" cy="794051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15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4444683" y="5781675"/>
            <a:ext cx="3302635" cy="436245"/>
          </a:xfrm>
        </p:spPr>
        <p:txBody>
          <a:bodyPr>
            <a:noAutofit/>
          </a:bodyPr>
          <a:lstStyle>
            <a:lvl1pPr marL="0" indent="0" algn="dist">
              <a:buNone/>
              <a:defRPr sz="1800"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7" name="组合 6"/>
          <p:cNvGrpSpPr/>
          <p:nvPr userDrawn="1">
            <p:custDataLst>
              <p:tags r:id="rId5"/>
            </p:custDataLst>
          </p:nvPr>
        </p:nvGrpSpPr>
        <p:grpSpPr>
          <a:xfrm>
            <a:off x="1" y="0"/>
            <a:ext cx="11985674" cy="6858000"/>
            <a:chOff x="1" y="0"/>
            <a:chExt cx="11985674" cy="6858000"/>
          </a:xfrm>
        </p:grpSpPr>
        <p:sp>
          <p:nvSpPr>
            <p:cNvPr id="11" name="Rectangle 8"/>
            <p:cNvSpPr/>
            <p:nvPr userDrawn="1">
              <p:custDataLst>
                <p:tags r:id="rId6"/>
              </p:custDataLst>
            </p:nvPr>
          </p:nvSpPr>
          <p:spPr>
            <a:xfrm>
              <a:off x="1" y="0"/>
              <a:ext cx="599970" cy="6858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16" name="Straight Connector 11"/>
            <p:cNvCxnSpPr/>
            <p:nvPr>
              <p:custDataLst>
                <p:tags r:id="rId7"/>
              </p:custDataLst>
            </p:nvPr>
          </p:nvCxnSpPr>
          <p:spPr>
            <a:xfrm flipV="1">
              <a:off x="11705902" y="0"/>
              <a:ext cx="0" cy="619125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>
              <p:custDataLst>
                <p:tags r:id="rId8"/>
              </p:custDataLst>
            </p:nvPr>
          </p:nvCxnSpPr>
          <p:spPr>
            <a:xfrm flipV="1">
              <a:off x="11985675" y="3429000"/>
              <a:ext cx="0" cy="342900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8"/>
            <p:cNvSpPr/>
            <p:nvPr userDrawn="1">
              <p:custDataLst>
                <p:tags r:id="rId9"/>
              </p:custDataLst>
            </p:nvPr>
          </p:nvSpPr>
          <p:spPr>
            <a:xfrm>
              <a:off x="209986" y="574212"/>
              <a:ext cx="180000" cy="180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3" name="Straight Connector 16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99986" y="3237633"/>
              <a:ext cx="0" cy="34290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三角形 1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053" y="304775"/>
            <a:ext cx="11607893" cy="6248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latin typeface="微软雅黑" panose="020B0503020204020204" pitchFamily="3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r>
              <a:rPr lang="en-US" altLang="zh-CN" baseline="0" dirty="0">
                <a:latin typeface="微软雅黑" panose="020B0503020204020204" pitchFamily="34" charset="-122"/>
                <a:sym typeface="+mn-ea"/>
              </a:rPr>
              <a:t>·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grpSp>
        <p:nvGrpSpPr>
          <p:cNvPr id="22" name="组合 21"/>
          <p:cNvGrpSpPr/>
          <p:nvPr userDrawn="1">
            <p:custDataLst>
              <p:tags r:id="rId8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0" name="Rectangle 8"/>
            <p:cNvSpPr/>
            <p:nvPr userDrawn="1">
              <p:custDataLst>
                <p:tags r:id="rId12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chemeClr val="tx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1" name="Straight Connector 16"/>
            <p:cNvCxnSpPr/>
            <p:nvPr userDrawn="1">
              <p:custDataLst>
                <p:tags r:id="rId13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 userDrawn="1">
            <p:custDataLst>
              <p:tags r:id="rId9"/>
            </p:custDataLst>
          </p:nvPr>
        </p:nvGrpSpPr>
        <p:grpSpPr>
          <a:xfrm flipV="1">
            <a:off x="209986" y="574212"/>
            <a:ext cx="180000" cy="6092421"/>
            <a:chOff x="209986" y="574212"/>
            <a:chExt cx="180000" cy="6092421"/>
          </a:xfrm>
        </p:grpSpPr>
        <p:sp>
          <p:nvSpPr>
            <p:cNvPr id="24" name="Rectangle 8"/>
            <p:cNvSpPr/>
            <p:nvPr userDrawn="1">
              <p:custDataLst>
                <p:tags r:id="rId10"/>
              </p:custDataLst>
            </p:nvPr>
          </p:nvSpPr>
          <p:spPr>
            <a:xfrm>
              <a:off x="209986" y="574212"/>
              <a:ext cx="180000" cy="180000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latin typeface="微软雅黑" panose="020B0503020204020204" pitchFamily="34" charset="-122"/>
              </a:endParaRPr>
            </a:p>
          </p:txBody>
        </p:sp>
        <p:cxnSp>
          <p:nvCxnSpPr>
            <p:cNvPr id="25" name="Straight Connector 16"/>
            <p:cNvCxnSpPr/>
            <p:nvPr userDrawn="1">
              <p:custDataLst>
                <p:tags r:id="rId11"/>
              </p:custDataLst>
            </p:nvPr>
          </p:nvCxnSpPr>
          <p:spPr>
            <a:xfrm>
              <a:off x="299986" y="3237633"/>
              <a:ext cx="0" cy="342900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6" name="Rectangle 8"/>
          <p:cNvSpPr/>
          <p:nvPr userDrawn="1">
            <p:custDataLst>
              <p:tags r:id="rId8"/>
            </p:custDataLst>
          </p:nvPr>
        </p:nvSpPr>
        <p:spPr>
          <a:xfrm>
            <a:off x="253484" y="6418233"/>
            <a:ext cx="180000" cy="180000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Rectangle 8"/>
          <p:cNvSpPr/>
          <p:nvPr userDrawn="1">
            <p:custDataLst>
              <p:tags r:id="rId8"/>
            </p:custDataLst>
          </p:nvPr>
        </p:nvSpPr>
        <p:spPr>
          <a:xfrm rot="5400000">
            <a:off x="6000316" y="-1248858"/>
            <a:ext cx="191367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 userDrawn="1">
            <p:custDataLst>
              <p:tags r:id="rId1"/>
            </p:custDataLst>
          </p:nvPr>
        </p:nvSpPr>
        <p:spPr>
          <a:xfrm rot="5400000">
            <a:off x="6000316" y="5417775"/>
            <a:ext cx="191367" cy="2689083"/>
          </a:xfrm>
          <a:prstGeom prst="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aseline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latin typeface="微软雅黑" panose="020B0503020204020204" pitchFamily="3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23240" y="450465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999662" y="0"/>
            <a:ext cx="2192338" cy="775940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tags" Target="../tags/tag141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tags" Target="../tags/tag145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tags" Target="../tags/tag140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tags" Target="../tags/tag1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tags" Target="../tags/tag143.xml"/><Relationship Id="rId10" Type="http://schemas.openxmlformats.org/officeDocument/2006/relationships/slideLayout" Target="../slideLayouts/slideLayout43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tags" Target="../tags/tag1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tags" Target="../tags/tag322.xml"/><Relationship Id="rId3" Type="http://schemas.openxmlformats.org/officeDocument/2006/relationships/slideLayout" Target="../slideLayouts/slideLayout54.xml"/><Relationship Id="rId21" Type="http://schemas.openxmlformats.org/officeDocument/2006/relationships/tags" Target="../tags/tag317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tags" Target="../tags/tag321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tags" Target="../tags/tag320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tags" Target="../tags/tag319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tags" Target="../tags/tag3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C7E11-5CA3-42E2-BB12-10E6957F8401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9683-7A1C-428F-A1AB-09A0BBD3CC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490.xml"/><Relationship Id="rId1" Type="http://schemas.openxmlformats.org/officeDocument/2006/relationships/tags" Target="../tags/tag489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25.xml"/><Relationship Id="rId7" Type="http://schemas.openxmlformats.org/officeDocument/2006/relationships/image" Target="../media/image12.png"/><Relationship Id="rId2" Type="http://schemas.openxmlformats.org/officeDocument/2006/relationships/tags" Target="../tags/tag524.xml"/><Relationship Id="rId1" Type="http://schemas.openxmlformats.org/officeDocument/2006/relationships/tags" Target="../tags/tag523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27.xml"/><Relationship Id="rId1" Type="http://schemas.openxmlformats.org/officeDocument/2006/relationships/tags" Target="../tags/tag526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35.xml"/><Relationship Id="rId13" Type="http://schemas.openxmlformats.org/officeDocument/2006/relationships/image" Target="../media/image15.jpeg"/><Relationship Id="rId3" Type="http://schemas.openxmlformats.org/officeDocument/2006/relationships/tags" Target="../tags/tag530.xml"/><Relationship Id="rId7" Type="http://schemas.openxmlformats.org/officeDocument/2006/relationships/tags" Target="../tags/tag534.xml"/><Relationship Id="rId12" Type="http://schemas.openxmlformats.org/officeDocument/2006/relationships/notesSlide" Target="../notesSlides/notesSlide12.xml"/><Relationship Id="rId2" Type="http://schemas.openxmlformats.org/officeDocument/2006/relationships/tags" Target="../tags/tag529.xml"/><Relationship Id="rId1" Type="http://schemas.openxmlformats.org/officeDocument/2006/relationships/tags" Target="../tags/tag528.xml"/><Relationship Id="rId6" Type="http://schemas.openxmlformats.org/officeDocument/2006/relationships/tags" Target="../tags/tag533.xml"/><Relationship Id="rId11" Type="http://schemas.openxmlformats.org/officeDocument/2006/relationships/slideLayout" Target="../slideLayouts/slideLayout58.xml"/><Relationship Id="rId5" Type="http://schemas.openxmlformats.org/officeDocument/2006/relationships/tags" Target="../tags/tag532.xml"/><Relationship Id="rId10" Type="http://schemas.openxmlformats.org/officeDocument/2006/relationships/tags" Target="../tags/tag537.xml"/><Relationship Id="rId4" Type="http://schemas.openxmlformats.org/officeDocument/2006/relationships/tags" Target="../tags/tag531.xml"/><Relationship Id="rId9" Type="http://schemas.openxmlformats.org/officeDocument/2006/relationships/tags" Target="../tags/tag53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45.xml"/><Relationship Id="rId13" Type="http://schemas.openxmlformats.org/officeDocument/2006/relationships/tags" Target="../tags/tag550.xml"/><Relationship Id="rId18" Type="http://schemas.openxmlformats.org/officeDocument/2006/relationships/tags" Target="../tags/tag555.xml"/><Relationship Id="rId3" Type="http://schemas.openxmlformats.org/officeDocument/2006/relationships/tags" Target="../tags/tag540.xml"/><Relationship Id="rId7" Type="http://schemas.openxmlformats.org/officeDocument/2006/relationships/tags" Target="../tags/tag544.xml"/><Relationship Id="rId12" Type="http://schemas.openxmlformats.org/officeDocument/2006/relationships/tags" Target="../tags/tag549.xml"/><Relationship Id="rId17" Type="http://schemas.openxmlformats.org/officeDocument/2006/relationships/tags" Target="../tags/tag554.xml"/><Relationship Id="rId2" Type="http://schemas.openxmlformats.org/officeDocument/2006/relationships/tags" Target="../tags/tag539.xml"/><Relationship Id="rId16" Type="http://schemas.openxmlformats.org/officeDocument/2006/relationships/tags" Target="../tags/tag553.xml"/><Relationship Id="rId20" Type="http://schemas.openxmlformats.org/officeDocument/2006/relationships/notesSlide" Target="../notesSlides/notesSlide13.xml"/><Relationship Id="rId1" Type="http://schemas.openxmlformats.org/officeDocument/2006/relationships/tags" Target="../tags/tag538.xml"/><Relationship Id="rId6" Type="http://schemas.openxmlformats.org/officeDocument/2006/relationships/tags" Target="../tags/tag543.xml"/><Relationship Id="rId11" Type="http://schemas.openxmlformats.org/officeDocument/2006/relationships/tags" Target="../tags/tag548.xml"/><Relationship Id="rId5" Type="http://schemas.openxmlformats.org/officeDocument/2006/relationships/tags" Target="../tags/tag542.xml"/><Relationship Id="rId15" Type="http://schemas.openxmlformats.org/officeDocument/2006/relationships/tags" Target="../tags/tag552.xml"/><Relationship Id="rId10" Type="http://schemas.openxmlformats.org/officeDocument/2006/relationships/tags" Target="../tags/tag547.xml"/><Relationship Id="rId19" Type="http://schemas.openxmlformats.org/officeDocument/2006/relationships/slideLayout" Target="../slideLayouts/slideLayout70.xml"/><Relationship Id="rId4" Type="http://schemas.openxmlformats.org/officeDocument/2006/relationships/tags" Target="../tags/tag541.xml"/><Relationship Id="rId9" Type="http://schemas.openxmlformats.org/officeDocument/2006/relationships/tags" Target="../tags/tag546.xml"/><Relationship Id="rId14" Type="http://schemas.openxmlformats.org/officeDocument/2006/relationships/tags" Target="../tags/tag5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98.xml"/><Relationship Id="rId13" Type="http://schemas.openxmlformats.org/officeDocument/2006/relationships/tags" Target="../tags/tag503.xml"/><Relationship Id="rId3" Type="http://schemas.openxmlformats.org/officeDocument/2006/relationships/tags" Target="../tags/tag493.xml"/><Relationship Id="rId7" Type="http://schemas.openxmlformats.org/officeDocument/2006/relationships/tags" Target="../tags/tag497.xml"/><Relationship Id="rId12" Type="http://schemas.openxmlformats.org/officeDocument/2006/relationships/tags" Target="../tags/tag502.xml"/><Relationship Id="rId2" Type="http://schemas.openxmlformats.org/officeDocument/2006/relationships/tags" Target="../tags/tag492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491.xml"/><Relationship Id="rId6" Type="http://schemas.openxmlformats.org/officeDocument/2006/relationships/tags" Target="../tags/tag496.xml"/><Relationship Id="rId11" Type="http://schemas.openxmlformats.org/officeDocument/2006/relationships/tags" Target="../tags/tag501.xml"/><Relationship Id="rId5" Type="http://schemas.openxmlformats.org/officeDocument/2006/relationships/tags" Target="../tags/tag495.xml"/><Relationship Id="rId15" Type="http://schemas.openxmlformats.org/officeDocument/2006/relationships/slideLayout" Target="../slideLayouts/slideLayout70.xml"/><Relationship Id="rId10" Type="http://schemas.openxmlformats.org/officeDocument/2006/relationships/tags" Target="../tags/tag500.xml"/><Relationship Id="rId4" Type="http://schemas.openxmlformats.org/officeDocument/2006/relationships/tags" Target="../tags/tag494.xml"/><Relationship Id="rId9" Type="http://schemas.openxmlformats.org/officeDocument/2006/relationships/tags" Target="../tags/tag499.xml"/><Relationship Id="rId14" Type="http://schemas.openxmlformats.org/officeDocument/2006/relationships/tags" Target="../tags/tag50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12.xml"/><Relationship Id="rId13" Type="http://schemas.openxmlformats.org/officeDocument/2006/relationships/slideLayout" Target="../slideLayouts/slideLayout12.xml"/><Relationship Id="rId3" Type="http://schemas.openxmlformats.org/officeDocument/2006/relationships/tags" Target="../tags/tag507.xml"/><Relationship Id="rId7" Type="http://schemas.openxmlformats.org/officeDocument/2006/relationships/tags" Target="../tags/tag511.xml"/><Relationship Id="rId12" Type="http://schemas.openxmlformats.org/officeDocument/2006/relationships/tags" Target="../tags/tag516.xml"/><Relationship Id="rId2" Type="http://schemas.openxmlformats.org/officeDocument/2006/relationships/tags" Target="../tags/tag506.xml"/><Relationship Id="rId1" Type="http://schemas.openxmlformats.org/officeDocument/2006/relationships/tags" Target="../tags/tag505.xml"/><Relationship Id="rId6" Type="http://schemas.openxmlformats.org/officeDocument/2006/relationships/tags" Target="../tags/tag510.xml"/><Relationship Id="rId11" Type="http://schemas.openxmlformats.org/officeDocument/2006/relationships/tags" Target="../tags/tag515.xml"/><Relationship Id="rId5" Type="http://schemas.openxmlformats.org/officeDocument/2006/relationships/tags" Target="../tags/tag509.xml"/><Relationship Id="rId10" Type="http://schemas.openxmlformats.org/officeDocument/2006/relationships/tags" Target="../tags/tag514.xml"/><Relationship Id="rId4" Type="http://schemas.openxmlformats.org/officeDocument/2006/relationships/tags" Target="../tags/tag508.xml"/><Relationship Id="rId9" Type="http://schemas.openxmlformats.org/officeDocument/2006/relationships/tags" Target="../tags/tag513.xml"/><Relationship Id="rId1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18.xml"/><Relationship Id="rId1" Type="http://schemas.openxmlformats.org/officeDocument/2006/relationships/tags" Target="../tags/tag517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22.xml"/><Relationship Id="rId2" Type="http://schemas.openxmlformats.org/officeDocument/2006/relationships/tags" Target="../tags/tag521.xml"/><Relationship Id="rId1" Type="http://schemas.openxmlformats.org/officeDocument/2006/relationships/tags" Target="../tags/tag520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1798955" y="1958975"/>
            <a:ext cx="8107045" cy="2109470"/>
          </a:xfrm>
        </p:spPr>
        <p:txBody>
          <a:bodyPr>
            <a:normAutofit fontScale="9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b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上海麦士</a:t>
            </a:r>
            <a:r>
              <a:rPr lang="en-US" altLang="zh-CN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予芯智能 </a:t>
            </a:r>
            <a:b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联合开发</a:t>
            </a:r>
            <a:br>
              <a:rPr lang="zh-CN" altLang="en-US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6600" dirty="0">
              <a:solidFill>
                <a:srgbClr val="5E7A9C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22910" y="64770"/>
            <a:ext cx="3810000" cy="9874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总线和分类</a:t>
            </a:r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368935" y="883285"/>
            <a:ext cx="11730355" cy="21361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sz="16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线就是CPU和存储器、I/O等其他设备交换数据的通道。总线将一组信号线连接到多个设备上，大家共享，用同样的信号线来彼此通讯。因为大家共享总线，就一定会出现冲突的情况，所以总线上往往有个仲裁器来负责调停和调度。</a:t>
            </a:r>
          </a:p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sz="16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线一般还可细分成控制总线、数据总线和地址总线。数据总线用来负责单纯的数据交换，地址总线用来指定访问的地址，控制总线负责总线访问的控制。各个信号的时序、进行交换的规则成为总线协议。为了避免总线冲突，在通过总线访问设备的时候需要有个规范，同时需要由仲裁器负责判断。</a:t>
            </a:r>
            <a:endParaRPr lang="zh-CN" sz="16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400425" y="3208655"/>
            <a:ext cx="6410960" cy="3580765"/>
            <a:chOff x="9541" y="3438"/>
            <a:chExt cx="9467" cy="630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36" y="6885"/>
              <a:ext cx="1452" cy="1146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725" y="6929"/>
              <a:ext cx="2629" cy="1059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354" y="7027"/>
              <a:ext cx="826" cy="904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15390" y="6977"/>
              <a:ext cx="1829" cy="777"/>
              <a:chOff x="12036" y="5745"/>
              <a:chExt cx="5184" cy="2344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2036" y="5745"/>
                <a:ext cx="5184" cy="23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2242" y="5915"/>
                <a:ext cx="1034" cy="1583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3461" y="5907"/>
                <a:ext cx="1034" cy="1583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4726" y="5897"/>
                <a:ext cx="1034" cy="1583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5926" y="5942"/>
                <a:ext cx="1034" cy="1583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037" y="7739"/>
                <a:ext cx="2803" cy="306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417" y="7739"/>
                <a:ext cx="2803" cy="306"/>
              </a:xfrm>
              <a:prstGeom prst="rect">
                <a:avLst/>
              </a:prstGeom>
            </p:spPr>
          </p:pic>
        </p:grpSp>
        <p:grpSp>
          <p:nvGrpSpPr>
            <p:cNvPr id="12" name="组合 11"/>
            <p:cNvGrpSpPr/>
            <p:nvPr/>
          </p:nvGrpSpPr>
          <p:grpSpPr>
            <a:xfrm>
              <a:off x="17688" y="6994"/>
              <a:ext cx="1035" cy="645"/>
              <a:chOff x="2920" y="6086"/>
              <a:chExt cx="1442" cy="1014"/>
            </a:xfrm>
          </p:grpSpPr>
          <p:sp>
            <p:nvSpPr>
              <p:cNvPr id="32" name="流程图: 数据 31"/>
              <p:cNvSpPr/>
              <p:nvPr/>
            </p:nvSpPr>
            <p:spPr>
              <a:xfrm>
                <a:off x="2920" y="6113"/>
                <a:ext cx="1331" cy="987"/>
              </a:xfrm>
              <a:prstGeom prst="flowChartInputOutpu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流程图: 数据 7"/>
              <p:cNvSpPr/>
              <p:nvPr/>
            </p:nvSpPr>
            <p:spPr>
              <a:xfrm>
                <a:off x="2968" y="6132"/>
                <a:ext cx="1283" cy="781"/>
              </a:xfrm>
              <a:prstGeom prst="flowChartInputOutpu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流程图: 数据 9"/>
              <p:cNvSpPr/>
              <p:nvPr/>
            </p:nvSpPr>
            <p:spPr>
              <a:xfrm>
                <a:off x="2920" y="6086"/>
                <a:ext cx="1442" cy="929"/>
              </a:xfrm>
              <a:prstGeom prst="flowChartInputOutpu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7284" y="8430"/>
              <a:ext cx="1724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5180" y="8430"/>
              <a:ext cx="1724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726" y="8430"/>
              <a:ext cx="2515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键盘和鼠标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836" y="8430"/>
              <a:ext cx="1449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显示器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9541" y="6536"/>
              <a:ext cx="7815" cy="24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562" y="6536"/>
              <a:ext cx="1445" cy="24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上下箭头 18"/>
            <p:cNvSpPr/>
            <p:nvPr/>
          </p:nvSpPr>
          <p:spPr>
            <a:xfrm>
              <a:off x="10770" y="6244"/>
              <a:ext cx="314" cy="596"/>
            </a:xfrm>
            <a:prstGeom prst="up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上下箭头 19"/>
            <p:cNvSpPr/>
            <p:nvPr/>
          </p:nvSpPr>
          <p:spPr>
            <a:xfrm>
              <a:off x="12665" y="6234"/>
              <a:ext cx="314" cy="596"/>
            </a:xfrm>
            <a:prstGeom prst="up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上下箭头 20"/>
            <p:cNvSpPr/>
            <p:nvPr/>
          </p:nvSpPr>
          <p:spPr>
            <a:xfrm>
              <a:off x="16175" y="6264"/>
              <a:ext cx="314" cy="596"/>
            </a:xfrm>
            <a:prstGeom prst="up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上下箭头 21"/>
            <p:cNvSpPr/>
            <p:nvPr/>
          </p:nvSpPr>
          <p:spPr>
            <a:xfrm>
              <a:off x="18250" y="6269"/>
              <a:ext cx="314" cy="596"/>
            </a:xfrm>
            <a:prstGeom prst="up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左右箭头 22"/>
            <p:cNvSpPr/>
            <p:nvPr/>
          </p:nvSpPr>
          <p:spPr>
            <a:xfrm>
              <a:off x="9541" y="5282"/>
              <a:ext cx="8878" cy="784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 w="12700" cmpd="sng">
              <a:solidFill>
                <a:srgbClr val="2C2E2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总线（共享的通道）</a:t>
              </a:r>
            </a:p>
          </p:txBody>
        </p:sp>
        <p:sp>
          <p:nvSpPr>
            <p:cNvPr id="24" name="流程图: 数据 23"/>
            <p:cNvSpPr/>
            <p:nvPr/>
          </p:nvSpPr>
          <p:spPr>
            <a:xfrm>
              <a:off x="13345" y="3438"/>
              <a:ext cx="2045" cy="846"/>
            </a:xfrm>
            <a:prstGeom prst="flowChartInputOutpu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5059" y="3850"/>
              <a:ext cx="1967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总线的控制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4510" y="4302"/>
              <a:ext cx="0" cy="408"/>
            </a:xfrm>
            <a:prstGeom prst="line">
              <a:avLst/>
            </a:prstGeom>
            <a:ln w="12700" cmpd="sng">
              <a:solidFill>
                <a:srgbClr val="2C2E2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14510" y="4669"/>
              <a:ext cx="3314" cy="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7820" y="4653"/>
              <a:ext cx="19" cy="21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14202" y="4317"/>
              <a:ext cx="13" cy="651"/>
            </a:xfrm>
            <a:prstGeom prst="line">
              <a:avLst/>
            </a:prstGeom>
            <a:ln w="12700" cmpd="sng">
              <a:solidFill>
                <a:srgbClr val="2C2E2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4215" y="4950"/>
              <a:ext cx="1649" cy="3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15874" y="4962"/>
              <a:ext cx="21" cy="19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13877" y="4352"/>
              <a:ext cx="13" cy="651"/>
            </a:xfrm>
            <a:prstGeom prst="line">
              <a:avLst/>
            </a:prstGeom>
            <a:ln w="12700" cmpd="sng">
              <a:solidFill>
                <a:srgbClr val="2C2E2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3222" y="4984"/>
              <a:ext cx="688" cy="1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13225" y="5003"/>
              <a:ext cx="0" cy="18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3645" y="4307"/>
              <a:ext cx="0" cy="408"/>
            </a:xfrm>
            <a:prstGeom prst="line">
              <a:avLst/>
            </a:prstGeom>
            <a:ln w="12700" cmpd="sng">
              <a:solidFill>
                <a:srgbClr val="2C2E2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10503" y="4710"/>
              <a:ext cx="3142" cy="3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10553" y="4746"/>
              <a:ext cx="19" cy="21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12056" y="9254"/>
              <a:ext cx="1967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总线从属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7041" y="9254"/>
              <a:ext cx="1967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总线主控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 advClick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73125" y="1210945"/>
            <a:ext cx="10464800" cy="4548505"/>
            <a:chOff x="2190" y="4726"/>
            <a:chExt cx="14736" cy="5334"/>
          </a:xfrm>
        </p:grpSpPr>
        <p:sp>
          <p:nvSpPr>
            <p:cNvPr id="7" name="流程图: 数据 6"/>
            <p:cNvSpPr/>
            <p:nvPr/>
          </p:nvSpPr>
          <p:spPr>
            <a:xfrm>
              <a:off x="2920" y="5513"/>
              <a:ext cx="1331" cy="987"/>
            </a:xfrm>
            <a:prstGeom prst="flowChartInputOutpu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数据 8"/>
            <p:cNvSpPr/>
            <p:nvPr/>
          </p:nvSpPr>
          <p:spPr>
            <a:xfrm>
              <a:off x="2968" y="5532"/>
              <a:ext cx="1283" cy="781"/>
            </a:xfrm>
            <a:prstGeom prst="flowChartInputOutpu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数据 26"/>
            <p:cNvSpPr/>
            <p:nvPr/>
          </p:nvSpPr>
          <p:spPr>
            <a:xfrm>
              <a:off x="2920" y="5486"/>
              <a:ext cx="1442" cy="929"/>
            </a:xfrm>
            <a:prstGeom prst="flowChartInputOutpu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3100" y="4866"/>
              <a:ext cx="1693" cy="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总线主控</a:t>
              </a:r>
            </a:p>
          </p:txBody>
        </p:sp>
        <p:sp>
          <p:nvSpPr>
            <p:cNvPr id="89" name="流程图: 数据 88"/>
            <p:cNvSpPr/>
            <p:nvPr/>
          </p:nvSpPr>
          <p:spPr>
            <a:xfrm>
              <a:off x="2580" y="7423"/>
              <a:ext cx="1331" cy="987"/>
            </a:xfrm>
            <a:prstGeom prst="flowChartInputOutpu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流程图: 数据 89"/>
            <p:cNvSpPr/>
            <p:nvPr/>
          </p:nvSpPr>
          <p:spPr>
            <a:xfrm>
              <a:off x="2628" y="7442"/>
              <a:ext cx="1283" cy="781"/>
            </a:xfrm>
            <a:prstGeom prst="flowChartInputOutpu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流程图: 数据 90"/>
            <p:cNvSpPr/>
            <p:nvPr/>
          </p:nvSpPr>
          <p:spPr>
            <a:xfrm>
              <a:off x="2580" y="7396"/>
              <a:ext cx="1442" cy="929"/>
            </a:xfrm>
            <a:prstGeom prst="flowChartInputOutpu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2763" y="6764"/>
              <a:ext cx="1693" cy="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总线主控</a:t>
              </a:r>
            </a:p>
          </p:txBody>
        </p:sp>
        <p:sp>
          <p:nvSpPr>
            <p:cNvPr id="93" name="流程图: 数据 92"/>
            <p:cNvSpPr/>
            <p:nvPr/>
          </p:nvSpPr>
          <p:spPr>
            <a:xfrm>
              <a:off x="2190" y="9073"/>
              <a:ext cx="1331" cy="987"/>
            </a:xfrm>
            <a:prstGeom prst="flowChartInputOutpu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流程图: 数据 93"/>
            <p:cNvSpPr/>
            <p:nvPr/>
          </p:nvSpPr>
          <p:spPr>
            <a:xfrm>
              <a:off x="2238" y="9092"/>
              <a:ext cx="1283" cy="781"/>
            </a:xfrm>
            <a:prstGeom prst="flowChartInputOutpu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流程图: 数据 94"/>
            <p:cNvSpPr/>
            <p:nvPr/>
          </p:nvSpPr>
          <p:spPr>
            <a:xfrm>
              <a:off x="2190" y="9046"/>
              <a:ext cx="1442" cy="929"/>
            </a:xfrm>
            <a:prstGeom prst="flowChartInputOutpu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2370" y="8466"/>
              <a:ext cx="1693" cy="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总线主控</a:t>
              </a:r>
            </a:p>
          </p:txBody>
        </p:sp>
        <p:sp>
          <p:nvSpPr>
            <p:cNvPr id="97" name="右箭头 96"/>
            <p:cNvSpPr/>
            <p:nvPr/>
          </p:nvSpPr>
          <p:spPr>
            <a:xfrm>
              <a:off x="4951" y="5352"/>
              <a:ext cx="7978" cy="376"/>
            </a:xfrm>
            <a:prstGeom prst="rightArrow">
              <a:avLst/>
            </a:prstGeom>
            <a:solidFill>
              <a:schemeClr val="bg1"/>
            </a:solidFill>
            <a:ln w="12700" cmpd="sng">
              <a:solidFill>
                <a:srgbClr val="2C2E2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左箭头 97"/>
            <p:cNvSpPr/>
            <p:nvPr/>
          </p:nvSpPr>
          <p:spPr>
            <a:xfrm>
              <a:off x="4798" y="6445"/>
              <a:ext cx="8284" cy="372"/>
            </a:xfrm>
            <a:prstGeom prst="leftArrow">
              <a:avLst/>
            </a:prstGeom>
            <a:solidFill>
              <a:schemeClr val="bg1"/>
            </a:solidFill>
            <a:ln w="12700" cmpd="sng">
              <a:solidFill>
                <a:srgbClr val="2C2E2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5087" y="4726"/>
              <a:ext cx="6895" cy="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《 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I 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》申请使用总线</a:t>
              </a:r>
            </a:p>
            <a:p>
              <a:r>
                <a:rPr lang="zh-CN" altLang="en-US" sz="1400" spc="150"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申请使用：你向总线仲裁器申请总线使用权。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4990" y="5609"/>
              <a:ext cx="8154" cy="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《 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II 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》许可使用总线</a:t>
              </a:r>
            </a:p>
            <a:p>
              <a:r>
                <a:rPr lang="zh-CN" altLang="en-US" sz="1400" spc="150"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许可使用总线：若无其他设备在使用总线，那么仲裁器会授权给你使用总线的权力，称之为总线控制权。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右箭头 100"/>
            <p:cNvSpPr/>
            <p:nvPr/>
          </p:nvSpPr>
          <p:spPr>
            <a:xfrm>
              <a:off x="5087" y="7397"/>
              <a:ext cx="7978" cy="376"/>
            </a:xfrm>
            <a:prstGeom prst="rightArrow">
              <a:avLst/>
            </a:prstGeom>
            <a:solidFill>
              <a:schemeClr val="bg1"/>
            </a:solidFill>
            <a:ln w="12700" cmpd="sng">
              <a:solidFill>
                <a:srgbClr val="2C2E2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左箭头 101"/>
            <p:cNvSpPr/>
            <p:nvPr/>
          </p:nvSpPr>
          <p:spPr>
            <a:xfrm>
              <a:off x="4934" y="8273"/>
              <a:ext cx="8284" cy="372"/>
            </a:xfrm>
            <a:prstGeom prst="leftArrow">
              <a:avLst/>
            </a:prstGeom>
            <a:solidFill>
              <a:schemeClr val="bg1"/>
            </a:solidFill>
            <a:ln w="12700" cmpd="sng">
              <a:solidFill>
                <a:srgbClr val="2C2E2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136" y="6817"/>
              <a:ext cx="7607" cy="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《 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III 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》请求访问</a:t>
              </a:r>
            </a:p>
            <a:p>
              <a:r>
                <a:rPr lang="zh-CN" altLang="en-US" sz="1400" spc="150"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请求访问：在总线上发起对设备的访问。</a:t>
              </a:r>
              <a:endPara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5136" y="7707"/>
              <a:ext cx="5752" cy="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《 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IV 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》请求的应答</a:t>
              </a:r>
            </a:p>
            <a:p>
              <a:r>
                <a:rPr lang="zh-CN" altLang="en-US" sz="1400" spc="150"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请求应答：被访问的设备会给出应答。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右箭头 104"/>
            <p:cNvSpPr/>
            <p:nvPr/>
          </p:nvSpPr>
          <p:spPr>
            <a:xfrm>
              <a:off x="5127" y="9501"/>
              <a:ext cx="7978" cy="376"/>
            </a:xfrm>
            <a:prstGeom prst="rightArrow">
              <a:avLst/>
            </a:prstGeom>
            <a:solidFill>
              <a:schemeClr val="bg1"/>
            </a:solidFill>
            <a:ln w="12700" cmpd="sng">
              <a:solidFill>
                <a:srgbClr val="2C2E2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5098" y="8673"/>
              <a:ext cx="7684" cy="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《 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V 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》释放总线控制权</a:t>
              </a:r>
            </a:p>
            <a:p>
              <a:r>
                <a:rPr lang="zh-CN" altLang="en-US" sz="1400" spc="150"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释放总线控制权：访问结束后，你必须通知总线仲裁器，释放你的总线控制权。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14215" y="7396"/>
              <a:ext cx="2328" cy="726"/>
              <a:chOff x="12036" y="5745"/>
              <a:chExt cx="5184" cy="2344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12036" y="5745"/>
                <a:ext cx="5184" cy="23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2242" y="5915"/>
                <a:ext cx="1034" cy="1583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3461" y="5907"/>
                <a:ext cx="1034" cy="1583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4726" y="5897"/>
                <a:ext cx="1034" cy="1583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15926" y="5942"/>
                <a:ext cx="1034" cy="1583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3" name="图片 1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37" y="7739"/>
                <a:ext cx="2803" cy="306"/>
              </a:xfrm>
              <a:prstGeom prst="rect">
                <a:avLst/>
              </a:prstGeom>
            </p:spPr>
          </p:pic>
          <p:pic>
            <p:nvPicPr>
              <p:cNvPr id="114" name="图片 1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17" y="7739"/>
                <a:ext cx="2803" cy="306"/>
              </a:xfrm>
              <a:prstGeom prst="rect">
                <a:avLst/>
              </a:prstGeom>
            </p:spPr>
          </p:pic>
        </p:grpSp>
        <p:sp>
          <p:nvSpPr>
            <p:cNvPr id="115" name="流程图: 数据 114"/>
            <p:cNvSpPr/>
            <p:nvPr/>
          </p:nvSpPr>
          <p:spPr>
            <a:xfrm>
              <a:off x="14215" y="5572"/>
              <a:ext cx="2032" cy="757"/>
            </a:xfrm>
            <a:prstGeom prst="flowChartInputOutpu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流程图: 数据 115"/>
            <p:cNvSpPr/>
            <p:nvPr/>
          </p:nvSpPr>
          <p:spPr>
            <a:xfrm>
              <a:off x="14071" y="9188"/>
              <a:ext cx="2032" cy="757"/>
            </a:xfrm>
            <a:prstGeom prst="flowChartInputOutpu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4554" y="5001"/>
              <a:ext cx="2372" cy="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总线控制器</a:t>
              </a: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14308" y="6685"/>
              <a:ext cx="2372" cy="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总线从属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4308" y="8466"/>
              <a:ext cx="2372" cy="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总线控制器</a:t>
              </a:r>
            </a:p>
          </p:txBody>
        </p:sp>
      </p:grpSp>
      <p:sp>
        <p:nvSpPr>
          <p:cNvPr id="120" name="文本占位符 119"/>
          <p:cNvSpPr>
            <a:spLocks noGrp="1"/>
          </p:cNvSpPr>
          <p:nvPr>
            <p:ph type="body" sz="quarter" idx="13"/>
          </p:nvPr>
        </p:nvSpPr>
        <p:spPr>
          <a:xfrm>
            <a:off x="413399" y="15493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总线传输的步骤</a:t>
            </a:r>
          </a:p>
        </p:txBody>
      </p:sp>
      <p:sp>
        <p:nvSpPr>
          <p:cNvPr id="121" name="文本框 120"/>
          <p:cNvSpPr txBox="1"/>
          <p:nvPr>
            <p:custDataLst>
              <p:tags r:id="rId2"/>
            </p:custDataLst>
          </p:nvPr>
        </p:nvSpPr>
        <p:spPr>
          <a:xfrm>
            <a:off x="754380" y="5899785"/>
            <a:ext cx="11065510" cy="7543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Autofit/>
          </a:bodyPr>
          <a:lstStyle/>
          <a:p>
            <a:pPr lvl="0" algn="just">
              <a:lnSpc>
                <a:spcPct val="120000"/>
              </a:lnSpc>
              <a:buSzPct val="25000"/>
            </a:pP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</a:rPr>
              <a:t>实际情况为了提高总线利用率还有更多的因素要考虑。随着技术进步，嵌入式系统也会有多核的情况，总线的效率瓶颈越来越突出，也许不久的将来会有其他的解决方案出现。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8680704" y="609600"/>
            <a:ext cx="3511296" cy="5638800"/>
          </a:xfrm>
          <a:prstGeom prst="rect">
            <a:avLst/>
          </a:prstGeom>
          <a:solidFill>
            <a:srgbClr val="F6DED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r>
              <a:rPr lang="en-US" altLang="zh-CN" baseline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</a:p>
        </p:txBody>
      </p:sp>
      <p:grpSp>
        <p:nvGrpSpPr>
          <p:cNvPr id="22" name="组合 21"/>
          <p:cNvGrpSpPr/>
          <p:nvPr userDrawn="1">
            <p:custDataLst>
              <p:tags r:id="rId3"/>
            </p:custDataLst>
          </p:nvPr>
        </p:nvGrpSpPr>
        <p:grpSpPr>
          <a:xfrm>
            <a:off x="11806901" y="382790"/>
            <a:ext cx="180000" cy="6092421"/>
            <a:chOff x="11864957" y="574212"/>
            <a:chExt cx="180000" cy="6092421"/>
          </a:xfrm>
        </p:grpSpPr>
        <p:sp>
          <p:nvSpPr>
            <p:cNvPr id="20" name="Rectangle 8"/>
            <p:cNvSpPr/>
            <p:nvPr userDrawn="1">
              <p:custDataLst>
                <p:tags r:id="rId9"/>
              </p:custDataLst>
            </p:nvPr>
          </p:nvSpPr>
          <p:spPr>
            <a:xfrm>
              <a:off x="11864957" y="574212"/>
              <a:ext cx="180000" cy="180000"/>
            </a:xfrm>
            <a:prstGeom prst="rect">
              <a:avLst/>
            </a:prstGeom>
            <a:solidFill>
              <a:srgbClr val="F6DED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Straight Connector 16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11954957" y="3237633"/>
              <a:ext cx="0" cy="3429000"/>
            </a:xfrm>
            <a:prstGeom prst="line">
              <a:avLst/>
            </a:prstGeom>
            <a:ln w="28575">
              <a:solidFill>
                <a:srgbClr val="F6DE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 userDrawn="1">
            <p:custDataLst>
              <p:tags r:id="rId4"/>
            </p:custDataLst>
          </p:nvPr>
        </p:nvGrpSpPr>
        <p:grpSpPr>
          <a:xfrm flipV="1">
            <a:off x="209986" y="574212"/>
            <a:ext cx="180000" cy="6092421"/>
            <a:chOff x="209986" y="574212"/>
            <a:chExt cx="180000" cy="6092421"/>
          </a:xfrm>
        </p:grpSpPr>
        <p:sp>
          <p:nvSpPr>
            <p:cNvPr id="24" name="Rectangle 8"/>
            <p:cNvSpPr/>
            <p:nvPr userDrawn="1">
              <p:custDataLst>
                <p:tags r:id="rId7"/>
              </p:custDataLst>
            </p:nvPr>
          </p:nvSpPr>
          <p:spPr>
            <a:xfrm>
              <a:off x="209986" y="574212"/>
              <a:ext cx="180000" cy="180000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2800" baseline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Straight Connector 16"/>
            <p:cNvCxnSpPr/>
            <p:nvPr userDrawn="1">
              <p:custDataLst>
                <p:tags r:id="rId8"/>
              </p:custDataLst>
            </p:nvPr>
          </p:nvCxnSpPr>
          <p:spPr>
            <a:xfrm>
              <a:off x="299986" y="3237633"/>
              <a:ext cx="0" cy="342900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 descr="D:\meihua_service_cache\jpg/eafc07422c9ca891426dc20553bf77d7.jpgeafc07422c9ca891426dc20553bf77d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rcRect l="6672" r="6672"/>
          <a:stretch>
            <a:fillRect/>
          </a:stretch>
        </p:blipFill>
        <p:spPr>
          <a:xfrm>
            <a:off x="0" y="609578"/>
            <a:ext cx="8686863" cy="5638845"/>
          </a:xfrm>
          <a:custGeom>
            <a:avLst/>
            <a:gdLst>
              <a:gd name="connsiteX0" fmla="*/ 0 w 6924430"/>
              <a:gd name="connsiteY0" fmla="*/ 0 h 3894992"/>
              <a:gd name="connsiteX1" fmla="*/ 6924430 w 6924430"/>
              <a:gd name="connsiteY1" fmla="*/ 0 h 3894992"/>
              <a:gd name="connsiteX2" fmla="*/ 6924430 w 6924430"/>
              <a:gd name="connsiteY2" fmla="*/ 3894992 h 3894992"/>
              <a:gd name="connsiteX3" fmla="*/ 0 w 6924430"/>
              <a:gd name="connsiteY3" fmla="*/ 3894992 h 389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20" h="8880">
                <a:moveTo>
                  <a:pt x="0" y="0"/>
                </a:moveTo>
                <a:lnTo>
                  <a:pt x="12720" y="0"/>
                </a:lnTo>
                <a:lnTo>
                  <a:pt x="12720" y="8880"/>
                </a:lnTo>
                <a:lnTo>
                  <a:pt x="0" y="88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9389745" y="2286000"/>
            <a:ext cx="2507615" cy="19812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ctr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提个问题</a:t>
            </a:r>
          </a:p>
          <a:p>
            <a:pPr marL="0" lvl="0" indent="-285750" algn="ctr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16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AHB有总线仲裁机制，但是APB没有。为什么？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>
            <a:off x="850900" y="1987550"/>
            <a:ext cx="6572885" cy="654050"/>
            <a:chOff x="4125" y="2591"/>
            <a:chExt cx="10451" cy="1040"/>
          </a:xfrm>
        </p:grpSpPr>
        <p:sp>
          <p:nvSpPr>
            <p:cNvPr id="12" name="五边形 11"/>
            <p:cNvSpPr/>
            <p:nvPr>
              <p:custDataLst>
                <p:tags r:id="rId16"/>
              </p:custDataLst>
            </p:nvPr>
          </p:nvSpPr>
          <p:spPr>
            <a:xfrm>
              <a:off x="4265" y="2771"/>
              <a:ext cx="1360" cy="68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五边形 3"/>
            <p:cNvSpPr/>
            <p:nvPr>
              <p:custDataLst>
                <p:tags r:id="rId17"/>
              </p:custDataLst>
            </p:nvPr>
          </p:nvSpPr>
          <p:spPr>
            <a:xfrm>
              <a:off x="4125" y="2771"/>
              <a:ext cx="1360" cy="68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3" name="文本框 2"/>
            <p:cNvSpPr txBox="1"/>
            <p:nvPr>
              <p:custDataLst>
                <p:tags r:id="rId18"/>
              </p:custDataLst>
            </p:nvPr>
          </p:nvSpPr>
          <p:spPr>
            <a:xfrm>
              <a:off x="6068" y="2591"/>
              <a:ext cx="8508" cy="104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marL="0" indent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为何要了解汇编语言</a:t>
              </a:r>
            </a:p>
          </p:txBody>
        </p:sp>
      </p:grp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850900" y="2753995"/>
            <a:ext cx="6572885" cy="654050"/>
            <a:chOff x="4125" y="3810"/>
            <a:chExt cx="10451" cy="1040"/>
          </a:xfrm>
        </p:grpSpPr>
        <p:sp>
          <p:nvSpPr>
            <p:cNvPr id="11" name="五边形 10"/>
            <p:cNvSpPr/>
            <p:nvPr>
              <p:custDataLst>
                <p:tags r:id="rId13"/>
              </p:custDataLst>
            </p:nvPr>
          </p:nvSpPr>
          <p:spPr>
            <a:xfrm>
              <a:off x="4265" y="3990"/>
              <a:ext cx="1360" cy="680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五边形 13"/>
            <p:cNvSpPr/>
            <p:nvPr>
              <p:custDataLst>
                <p:tags r:id="rId14"/>
              </p:custDataLst>
            </p:nvPr>
          </p:nvSpPr>
          <p:spPr>
            <a:xfrm>
              <a:off x="4125" y="3990"/>
              <a:ext cx="1360" cy="68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</a:p>
          </p:txBody>
        </p:sp>
        <p:sp>
          <p:nvSpPr>
            <p:cNvPr id="15" name="文本框 14"/>
            <p:cNvSpPr txBox="1"/>
            <p:nvPr>
              <p:custDataLst>
                <p:tags r:id="rId15"/>
              </p:custDataLst>
            </p:nvPr>
          </p:nvSpPr>
          <p:spPr>
            <a:xfrm>
              <a:off x="6068" y="3810"/>
              <a:ext cx="8508" cy="104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marL="0" indent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寄存器介绍</a:t>
              </a:r>
            </a:p>
          </p:txBody>
        </p:sp>
      </p:grpSp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850900" y="3520440"/>
            <a:ext cx="6572885" cy="654050"/>
            <a:chOff x="4125" y="5029"/>
            <a:chExt cx="10451" cy="1040"/>
          </a:xfrm>
        </p:grpSpPr>
        <p:sp>
          <p:nvSpPr>
            <p:cNvPr id="26" name="五边形 25"/>
            <p:cNvSpPr/>
            <p:nvPr>
              <p:custDataLst>
                <p:tags r:id="rId10"/>
              </p:custDataLst>
            </p:nvPr>
          </p:nvSpPr>
          <p:spPr>
            <a:xfrm>
              <a:off x="4265" y="5209"/>
              <a:ext cx="1360" cy="68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五边形 31"/>
            <p:cNvSpPr/>
            <p:nvPr>
              <p:custDataLst>
                <p:tags r:id="rId11"/>
              </p:custDataLst>
            </p:nvPr>
          </p:nvSpPr>
          <p:spPr>
            <a:xfrm>
              <a:off x="4125" y="5209"/>
              <a:ext cx="1360" cy="68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</a:p>
          </p:txBody>
        </p:sp>
        <p:sp>
          <p:nvSpPr>
            <p:cNvPr id="33" name="文本框 32"/>
            <p:cNvSpPr txBox="1"/>
            <p:nvPr>
              <p:custDataLst>
                <p:tags r:id="rId12"/>
              </p:custDataLst>
            </p:nvPr>
          </p:nvSpPr>
          <p:spPr>
            <a:xfrm>
              <a:off x="6068" y="5029"/>
              <a:ext cx="8508" cy="104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marL="0" indent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什么是栈？</a:t>
              </a:r>
            </a:p>
          </p:txBody>
        </p:sp>
      </p:grpSp>
      <p:grpSp>
        <p:nvGrpSpPr>
          <p:cNvPr id="34" name="组合 33"/>
          <p:cNvGrpSpPr/>
          <p:nvPr>
            <p:custDataLst>
              <p:tags r:id="rId5"/>
            </p:custDataLst>
          </p:nvPr>
        </p:nvGrpSpPr>
        <p:grpSpPr>
          <a:xfrm>
            <a:off x="850900" y="4287520"/>
            <a:ext cx="6572885" cy="654050"/>
            <a:chOff x="4125" y="6248"/>
            <a:chExt cx="10451" cy="1040"/>
          </a:xfrm>
        </p:grpSpPr>
        <p:sp>
          <p:nvSpPr>
            <p:cNvPr id="35" name="五边形 34"/>
            <p:cNvSpPr/>
            <p:nvPr>
              <p:custDataLst>
                <p:tags r:id="rId7"/>
              </p:custDataLst>
            </p:nvPr>
          </p:nvSpPr>
          <p:spPr>
            <a:xfrm>
              <a:off x="4265" y="6428"/>
              <a:ext cx="1360" cy="680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五边形 35"/>
            <p:cNvSpPr/>
            <p:nvPr>
              <p:custDataLst>
                <p:tags r:id="rId8"/>
              </p:custDataLst>
            </p:nvPr>
          </p:nvSpPr>
          <p:spPr>
            <a:xfrm>
              <a:off x="4125" y="6428"/>
              <a:ext cx="1360" cy="68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</a:p>
          </p:txBody>
        </p:sp>
        <p:sp>
          <p:nvSpPr>
            <p:cNvPr id="37" name="文本框 36"/>
            <p:cNvSpPr txBox="1"/>
            <p:nvPr>
              <p:custDataLst>
                <p:tags r:id="rId9"/>
              </p:custDataLst>
            </p:nvPr>
          </p:nvSpPr>
          <p:spPr>
            <a:xfrm>
              <a:off x="6068" y="6248"/>
              <a:ext cx="8508" cy="104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marL="0" indent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栈使用相关的四大原则</a:t>
              </a:r>
            </a:p>
          </p:txBody>
        </p:sp>
      </p:grp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394335" y="479425"/>
            <a:ext cx="6657340" cy="14077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下节预告 </a:t>
            </a:r>
          </a:p>
          <a:p>
            <a:pPr mar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象形文字的出现 </a:t>
            </a: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33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>
            <a:off x="3956685" y="2819400"/>
            <a:ext cx="6454558" cy="642276"/>
            <a:chOff x="4125" y="2591"/>
            <a:chExt cx="10451" cy="1040"/>
          </a:xfrm>
        </p:grpSpPr>
        <p:sp>
          <p:nvSpPr>
            <p:cNvPr id="12" name="五边形 11"/>
            <p:cNvSpPr/>
            <p:nvPr>
              <p:custDataLst>
                <p:tags r:id="rId12"/>
              </p:custDataLst>
            </p:nvPr>
          </p:nvSpPr>
          <p:spPr>
            <a:xfrm>
              <a:off x="4265" y="2771"/>
              <a:ext cx="1360" cy="68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五边形 3"/>
            <p:cNvSpPr/>
            <p:nvPr>
              <p:custDataLst>
                <p:tags r:id="rId13"/>
              </p:custDataLst>
            </p:nvPr>
          </p:nvSpPr>
          <p:spPr>
            <a:xfrm>
              <a:off x="4125" y="2771"/>
              <a:ext cx="1360" cy="68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3" name="文本框 2"/>
            <p:cNvSpPr txBox="1"/>
            <p:nvPr>
              <p:custDataLst>
                <p:tags r:id="rId14"/>
              </p:custDataLst>
            </p:nvPr>
          </p:nvSpPr>
          <p:spPr>
            <a:xfrm>
              <a:off x="6068" y="2591"/>
              <a:ext cx="8508" cy="104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marL="0" indent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嵌入式系统的定义</a:t>
              </a:r>
            </a:p>
          </p:txBody>
        </p:sp>
      </p:grp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3956685" y="3600622"/>
            <a:ext cx="6454558" cy="642276"/>
            <a:chOff x="4125" y="3810"/>
            <a:chExt cx="10451" cy="1040"/>
          </a:xfrm>
        </p:grpSpPr>
        <p:sp>
          <p:nvSpPr>
            <p:cNvPr id="11" name="五边形 10"/>
            <p:cNvSpPr/>
            <p:nvPr>
              <p:custDataLst>
                <p:tags r:id="rId9"/>
              </p:custDataLst>
            </p:nvPr>
          </p:nvSpPr>
          <p:spPr>
            <a:xfrm>
              <a:off x="4265" y="3990"/>
              <a:ext cx="1360" cy="680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五边形 13"/>
            <p:cNvSpPr/>
            <p:nvPr>
              <p:custDataLst>
                <p:tags r:id="rId10"/>
              </p:custDataLst>
            </p:nvPr>
          </p:nvSpPr>
          <p:spPr>
            <a:xfrm>
              <a:off x="4125" y="3990"/>
              <a:ext cx="1360" cy="68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</a:p>
          </p:txBody>
        </p:sp>
        <p:sp>
          <p:nvSpPr>
            <p:cNvPr id="15" name="文本框 14"/>
            <p:cNvSpPr txBox="1"/>
            <p:nvPr>
              <p:custDataLst>
                <p:tags r:id="rId11"/>
              </p:custDataLst>
            </p:nvPr>
          </p:nvSpPr>
          <p:spPr>
            <a:xfrm>
              <a:off x="6068" y="3810"/>
              <a:ext cx="8508" cy="104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marL="0" indent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嵌入式系统架构点</a:t>
              </a:r>
            </a:p>
          </p:txBody>
        </p:sp>
      </p:grpSp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3956685" y="4362794"/>
            <a:ext cx="6454558" cy="642276"/>
            <a:chOff x="4125" y="5029"/>
            <a:chExt cx="10451" cy="1040"/>
          </a:xfrm>
        </p:grpSpPr>
        <p:sp>
          <p:nvSpPr>
            <p:cNvPr id="26" name="五边形 25"/>
            <p:cNvSpPr/>
            <p:nvPr>
              <p:custDataLst>
                <p:tags r:id="rId6"/>
              </p:custDataLst>
            </p:nvPr>
          </p:nvSpPr>
          <p:spPr>
            <a:xfrm>
              <a:off x="4265" y="5209"/>
              <a:ext cx="1360" cy="680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五边形 31"/>
            <p:cNvSpPr/>
            <p:nvPr>
              <p:custDataLst>
                <p:tags r:id="rId7"/>
              </p:custDataLst>
            </p:nvPr>
          </p:nvSpPr>
          <p:spPr>
            <a:xfrm>
              <a:off x="4125" y="5209"/>
              <a:ext cx="1360" cy="68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</a:p>
          </p:txBody>
        </p:sp>
        <p:sp>
          <p:nvSpPr>
            <p:cNvPr id="33" name="文本框 32"/>
            <p:cNvSpPr txBox="1"/>
            <p:nvPr>
              <p:custDataLst>
                <p:tags r:id="rId8"/>
              </p:custDataLst>
            </p:nvPr>
          </p:nvSpPr>
          <p:spPr>
            <a:xfrm>
              <a:off x="6068" y="5029"/>
              <a:ext cx="8508" cy="104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marL="0" indent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我们的培训目标</a:t>
              </a:r>
            </a:p>
          </p:txBody>
        </p:sp>
      </p:grp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3957320" y="1523365"/>
            <a:ext cx="5354320" cy="9798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上节回顾 理解嵌入式系统</a:t>
            </a:r>
          </a:p>
        </p:txBody>
      </p:sp>
    </p:spTree>
    <p:custDataLst>
      <p:tags r:id="rId1"/>
    </p:custDataLst>
  </p:cSld>
  <p:clrMapOvr>
    <a:masterClrMapping/>
  </p:clrMapOvr>
  <p:transition spd="slow" advClick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24000"/>
            <a:ext cx="12192000" cy="39624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528304" y="1828800"/>
            <a:ext cx="1225296" cy="3352800"/>
          </a:xfrm>
          <a:prstGeom prst="rect">
            <a:avLst/>
          </a:prstGeom>
          <a:noFill/>
        </p:spPr>
        <p:txBody>
          <a:bodyPr vert="eaVert" wrap="square" rtlCol="0" anchor="b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b="1" spc="3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3200" b="1" spc="3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b="1" spc="3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单片机的架构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3490595" y="1828800"/>
            <a:ext cx="4138295" cy="1018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pc="1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单片机架构</a:t>
            </a:r>
          </a:p>
        </p:txBody>
      </p:sp>
      <p:sp>
        <p:nvSpPr>
          <p:cNvPr id="18" name="椭圆 17"/>
          <p:cNvSpPr/>
          <p:nvPr>
            <p:custDataLst>
              <p:tags r:id="rId5"/>
            </p:custDataLst>
          </p:nvPr>
        </p:nvSpPr>
        <p:spPr>
          <a:xfrm>
            <a:off x="3030855" y="1910080"/>
            <a:ext cx="367030" cy="36703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01</a:t>
            </a:r>
          </a:p>
        </p:txBody>
      </p: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3215005" y="2263775"/>
            <a:ext cx="0" cy="742950"/>
          </a:xfrm>
          <a:prstGeom prst="line">
            <a:avLst/>
          </a:prstGeom>
          <a:ln w="12700">
            <a:solidFill>
              <a:srgbClr val="4472C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3490595" y="2915920"/>
            <a:ext cx="4138295" cy="1018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pc="1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单片机的语言</a:t>
            </a:r>
          </a:p>
        </p:txBody>
      </p: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3030855" y="2997200"/>
            <a:ext cx="367030" cy="36703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02</a:t>
            </a:r>
          </a:p>
        </p:txBody>
      </p: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>
            <a:off x="3215005" y="3350895"/>
            <a:ext cx="0" cy="742950"/>
          </a:xfrm>
          <a:prstGeom prst="line">
            <a:avLst/>
          </a:prstGeom>
          <a:ln w="12700">
            <a:solidFill>
              <a:srgbClr val="ED7D3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3490595" y="4003675"/>
            <a:ext cx="4138295" cy="1018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pc="1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寄存器和栈简介</a:t>
            </a:r>
          </a:p>
        </p:txBody>
      </p:sp>
      <p:sp>
        <p:nvSpPr>
          <p:cNvPr id="16" name="椭圆 15"/>
          <p:cNvSpPr/>
          <p:nvPr>
            <p:custDataLst>
              <p:tags r:id="rId11"/>
            </p:custDataLst>
          </p:nvPr>
        </p:nvSpPr>
        <p:spPr>
          <a:xfrm>
            <a:off x="3030855" y="4084955"/>
            <a:ext cx="367030" cy="36703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>
                <a:solidFill>
                  <a:srgbClr val="FFFFFF"/>
                </a:solidFill>
              </a:rPr>
              <a:t>03</a:t>
            </a:r>
          </a:p>
        </p:txBody>
      </p:sp>
      <p:cxnSp>
        <p:nvCxnSpPr>
          <p:cNvPr id="7" name="直接连接符 6"/>
          <p:cNvCxnSpPr/>
          <p:nvPr>
            <p:custDataLst>
              <p:tags r:id="rId12"/>
            </p:custDataLst>
          </p:nvPr>
        </p:nvCxnSpPr>
        <p:spPr>
          <a:xfrm>
            <a:off x="3215005" y="4438650"/>
            <a:ext cx="0" cy="742950"/>
          </a:xfrm>
          <a:prstGeom prst="line">
            <a:avLst/>
          </a:prstGeom>
          <a:ln w="12700">
            <a:solidFill>
              <a:srgbClr val="A5A5A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 advClick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73430" y="2139315"/>
            <a:ext cx="3517900" cy="27584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4650105" y="1978025"/>
            <a:ext cx="6859270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zh-CN" sz="1400" b="0">
                <a:ea typeface="微软雅黑" panose="020B0503020204020204" pitchFamily="34" charset="-122"/>
              </a:rPr>
              <a:t>从表面上看，人类会思考，思考的物质基础就是我们的大脑，思考本身也许就是“软件”。斯蒂芬霍金说过，人类对自身的了解也许还不如对宇宙了解的更清楚，所以我们现在无法解释这套“软件”是如何运行在大脑之中的。但幸运的是人类创造的机器还是比较容易解释的。</a:t>
            </a:r>
          </a:p>
          <a:p>
            <a:pPr indent="0">
              <a:lnSpc>
                <a:spcPct val="150000"/>
              </a:lnSpc>
            </a:pPr>
            <a:r>
              <a:rPr lang="zh-CN" sz="1400" b="0">
                <a:ea typeface="微软雅黑" panose="020B0503020204020204" pitchFamily="34" charset="-122"/>
              </a:rPr>
              <a:t>计算机就是一个会“思考”的机器，计算机设计之初是用来做特定计算工作的，所以直到现在我们还称之为“计算”机。比如图灵机，那是用来在解码二战中德国的</a:t>
            </a:r>
            <a:r>
              <a:rPr lang="en-US" sz="1400" b="0">
                <a:latin typeface="微软雅黑" panose="020B0503020204020204" pitchFamily="34" charset="-122"/>
              </a:rPr>
              <a:t>Enigma</a:t>
            </a:r>
            <a:r>
              <a:rPr lang="zh-CN" sz="1400" b="0">
                <a:ea typeface="微软雅黑" panose="020B0503020204020204" pitchFamily="34" charset="-122"/>
              </a:rPr>
              <a:t>通讯密码。</a:t>
            </a:r>
          </a:p>
          <a:p>
            <a:pPr indent="0">
              <a:lnSpc>
                <a:spcPct val="150000"/>
              </a:lnSpc>
            </a:pPr>
            <a:r>
              <a:rPr lang="zh-CN" sz="1400">
                <a:ea typeface="微软雅黑" panose="020B0503020204020204" pitchFamily="34" charset="-122"/>
              </a:rPr>
              <a:t>后来的计算机依照冯·诺伊曼架构，把原来单纯计算用途拓展到了更广阔的空间，于是通用计算机出现了。直到现在，计算机主流还是在沿用冯·诺伊曼架构。</a:t>
            </a:r>
          </a:p>
          <a:p>
            <a:pPr indent="0">
              <a:lnSpc>
                <a:spcPct val="150000"/>
              </a:lnSpc>
            </a:pPr>
            <a:r>
              <a:rPr lang="zh-CN" sz="1400">
                <a:ea typeface="微软雅黑" panose="020B0503020204020204" pitchFamily="34" charset="-122"/>
              </a:rPr>
              <a:t>未来，随着量子计算的成熟，也许会有颠覆性的架构出现，让我们拭目以待。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99440" y="431604"/>
            <a:ext cx="10793730" cy="8921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200" b="1">
                <a:solidFill>
                  <a:srgbClr val="D963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0" dirty="0">
                <a:solidFill>
                  <a:schemeClr val="tx1"/>
                </a:solidFill>
              </a:rPr>
              <a:t>大脑是人类区别于动物的最大差异—单片机架构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97990" y="4994275"/>
            <a:ext cx="145288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1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《模仿游戏》</a:t>
            </a:r>
            <a:endParaRPr lang="zh-CN" altLang="en-US" sz="14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2.1.1 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内核架构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150241" y="5666338"/>
            <a:ext cx="43846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CPU内核结构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1539" y="1460730"/>
            <a:ext cx="7211505" cy="29034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064017" y="1460730"/>
            <a:ext cx="0" cy="2903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524220" y="1460730"/>
            <a:ext cx="0" cy="2903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538447" y="1523984"/>
            <a:ext cx="1781659" cy="374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读取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98649" y="1523984"/>
            <a:ext cx="1781659" cy="374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解码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411923" y="1529382"/>
            <a:ext cx="1781659" cy="374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</a:t>
            </a:r>
          </a:p>
        </p:txBody>
      </p:sp>
      <p:sp>
        <p:nvSpPr>
          <p:cNvPr id="16" name="矩形 15"/>
          <p:cNvSpPr/>
          <p:nvPr/>
        </p:nvSpPr>
        <p:spPr>
          <a:xfrm>
            <a:off x="949078" y="2647393"/>
            <a:ext cx="868641" cy="374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995257" y="2647393"/>
            <a:ext cx="868641" cy="374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949078" y="2931312"/>
            <a:ext cx="158477" cy="9066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1995257" y="2931312"/>
            <a:ext cx="158477" cy="9066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93313" y="2696187"/>
            <a:ext cx="1299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程序计数器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983565" y="2696187"/>
            <a:ext cx="1299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指令寄存器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1365241" y="3021980"/>
            <a:ext cx="0" cy="172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2325838" y="3021980"/>
            <a:ext cx="10977" cy="172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81025" y="3864728"/>
            <a:ext cx="1299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输出指令地址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314977" y="3875977"/>
            <a:ext cx="1299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读取指令</a:t>
            </a:r>
          </a:p>
        </p:txBody>
      </p:sp>
      <p:sp>
        <p:nvSpPr>
          <p:cNvPr id="36" name="箭头: 左右 35"/>
          <p:cNvSpPr/>
          <p:nvPr/>
        </p:nvSpPr>
        <p:spPr>
          <a:xfrm>
            <a:off x="771540" y="4719776"/>
            <a:ext cx="7211504" cy="250496"/>
          </a:xfrm>
          <a:prstGeom prst="left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057374" y="4442777"/>
            <a:ext cx="1299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总线</a:t>
            </a:r>
          </a:p>
        </p:txBody>
      </p:sp>
      <p:sp>
        <p:nvSpPr>
          <p:cNvPr id="42" name="箭头: 上下 41"/>
          <p:cNvSpPr/>
          <p:nvPr/>
        </p:nvSpPr>
        <p:spPr>
          <a:xfrm>
            <a:off x="4306590" y="4919682"/>
            <a:ext cx="122549" cy="250496"/>
          </a:xfrm>
          <a:prstGeom prst="up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983565" y="5270013"/>
            <a:ext cx="4717434" cy="250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119622" y="5249762"/>
            <a:ext cx="779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内存</a:t>
            </a:r>
          </a:p>
        </p:txBody>
      </p:sp>
      <p:sp>
        <p:nvSpPr>
          <p:cNvPr id="47" name="矩形 46"/>
          <p:cNvSpPr/>
          <p:nvPr/>
        </p:nvSpPr>
        <p:spPr>
          <a:xfrm>
            <a:off x="3221863" y="2601947"/>
            <a:ext cx="651962" cy="668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222107" y="2677879"/>
            <a:ext cx="651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指令解码器</a:t>
            </a:r>
          </a:p>
        </p:txBody>
      </p:sp>
      <p:sp>
        <p:nvSpPr>
          <p:cNvPr id="51" name="矩形 50"/>
          <p:cNvSpPr/>
          <p:nvPr/>
        </p:nvSpPr>
        <p:spPr>
          <a:xfrm>
            <a:off x="4322177" y="2601947"/>
            <a:ext cx="651962" cy="668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4307347" y="2696187"/>
            <a:ext cx="651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寄存器堆</a:t>
            </a:r>
          </a:p>
        </p:txBody>
      </p:sp>
      <p:cxnSp>
        <p:nvCxnSpPr>
          <p:cNvPr id="61" name="直接箭头连接符 60"/>
          <p:cNvCxnSpPr>
            <a:endCxn id="24" idx="3"/>
          </p:cNvCxnSpPr>
          <p:nvPr/>
        </p:nvCxnSpPr>
        <p:spPr>
          <a:xfrm>
            <a:off x="2863898" y="2834686"/>
            <a:ext cx="4187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3893161" y="2834686"/>
            <a:ext cx="4187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997866" y="2837662"/>
            <a:ext cx="745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997866" y="3157852"/>
            <a:ext cx="745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5742889" y="2545433"/>
            <a:ext cx="651962" cy="668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742889" y="2736395"/>
            <a:ext cx="65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运算器</a:t>
            </a:r>
          </a:p>
        </p:txBody>
      </p:sp>
      <p:sp>
        <p:nvSpPr>
          <p:cNvPr id="70" name="梯形 69"/>
          <p:cNvSpPr/>
          <p:nvPr/>
        </p:nvSpPr>
        <p:spPr>
          <a:xfrm>
            <a:off x="6661087" y="2472423"/>
            <a:ext cx="651954" cy="208481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>
            <a:off x="3873246" y="3157852"/>
            <a:ext cx="125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998649" y="3157852"/>
            <a:ext cx="0" cy="59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3998649" y="3751444"/>
            <a:ext cx="2051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6050575" y="3213494"/>
            <a:ext cx="0" cy="54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458691" y="3849484"/>
            <a:ext cx="897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确定操作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7261605" y="2400880"/>
            <a:ext cx="879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选择结果</a:t>
            </a: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6842401" y="2696187"/>
            <a:ext cx="0" cy="2072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7087119" y="2694534"/>
            <a:ext cx="0" cy="207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7081860" y="3964656"/>
            <a:ext cx="1072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从内存读取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5800337" y="3820068"/>
            <a:ext cx="897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写入内存</a:t>
            </a:r>
          </a:p>
        </p:txBody>
      </p:sp>
      <p:cxnSp>
        <p:nvCxnSpPr>
          <p:cNvPr id="102" name="直接连接符 101"/>
          <p:cNvCxnSpPr>
            <a:stCxn id="70" idx="0"/>
          </p:cNvCxnSpPr>
          <p:nvPr/>
        </p:nvCxnSpPr>
        <p:spPr>
          <a:xfrm flipV="1">
            <a:off x="6987064" y="2271435"/>
            <a:ext cx="0" cy="20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4632916" y="2271435"/>
            <a:ext cx="2354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endCxn id="51" idx="0"/>
          </p:cNvCxnSpPr>
          <p:nvPr/>
        </p:nvCxnSpPr>
        <p:spPr>
          <a:xfrm>
            <a:off x="4648158" y="2271435"/>
            <a:ext cx="0" cy="33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5507928" y="1892129"/>
            <a:ext cx="897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写回结果</a:t>
            </a:r>
          </a:p>
        </p:txBody>
      </p:sp>
      <p:cxnSp>
        <p:nvCxnSpPr>
          <p:cNvPr id="112" name="直接连接符 111"/>
          <p:cNvCxnSpPr/>
          <p:nvPr/>
        </p:nvCxnSpPr>
        <p:spPr>
          <a:xfrm>
            <a:off x="6394028" y="3021980"/>
            <a:ext cx="448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8308227" y="1959239"/>
            <a:ext cx="1132241" cy="149540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取指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解码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</a:t>
            </a:r>
          </a:p>
        </p:txBody>
      </p:sp>
    </p:spTree>
  </p:cSld>
  <p:clrMapOvr>
    <a:masterClrMapping/>
  </p:clrMapOvr>
  <p:transition spd="slow" advClick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举个栗子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562225" y="1371600"/>
          <a:ext cx="7067550" cy="3028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7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存储器的单元的编号</a:t>
                      </a:r>
                      <a:endParaRPr lang="en-US" altLang="en-US" sz="1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存储器物理单元</a:t>
                      </a:r>
                      <a:endParaRPr lang="en-US" altLang="en-US" sz="1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8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0x00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0x01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加法操作的二进制指令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0x01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0x01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第一个操作数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0x02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0x02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第二个操作数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0x03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？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存放结果的地方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0x04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xxx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其他指令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0x05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xxx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其他操作数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…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…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…</a:t>
                      </a:r>
                      <a:endParaRPr lang="en-US" altLang="en-US" sz="1600" b="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F58F3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3192145" y="4542790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zh-CN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r>
              <a:rPr lang="en-US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2.1:</a:t>
            </a:r>
            <a:r>
              <a:rPr lang="zh-CN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一个虚拟的二进制程序的例子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7890" y="4912360"/>
            <a:ext cx="1084389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上面的“程序”非常简单，如果看明白了请自己吧计算机的执行结果填写在合适的格子里。</a:t>
            </a:r>
          </a:p>
          <a:p>
            <a:pPr indent="0">
              <a:lnSpc>
                <a:spcPct val="150000"/>
              </a:lnSpc>
            </a:pP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我们培训的是工程师，而不是码农。</a:t>
            </a:r>
          </a:p>
          <a:p>
            <a:pPr indent="0">
              <a:lnSpc>
                <a:spcPct val="150000"/>
              </a:lnSpc>
            </a:pPr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工程师和码农的最大区别就是，工程师了解系统，会花更多的时间全盘考虑问题，而码农只知道怎么写属于自己工作范畴的代码。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9540" y="2010410"/>
            <a:ext cx="59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PC</a:t>
            </a:r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 flipV="1">
            <a:off x="1996440" y="2189480"/>
            <a:ext cx="56769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99565" y="2840990"/>
            <a:ext cx="4496435" cy="798830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PC为什么会满？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1600200" y="4015105"/>
            <a:ext cx="3545840" cy="635635"/>
          </a:xfrm>
        </p:spPr>
        <p:txBody>
          <a:bodyPr>
            <a:noAutofit/>
          </a:bodyPr>
          <a:lstStyle/>
          <a:p>
            <a:pPr marL="0" indent="0" algn="dist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en-US" sz="2400" spc="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PC满了怎么办？</a:t>
            </a:r>
          </a:p>
        </p:txBody>
      </p:sp>
    </p:spTree>
    <p:custDataLst>
      <p:tags r:id="rId1"/>
    </p:custData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存储器和地址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34135" y="2816225"/>
            <a:ext cx="201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地址 </a:t>
            </a:r>
            <a:r>
              <a:rPr lang="en-US" altLang="zh-CN"/>
              <a:t>0x00000000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18260" y="3200400"/>
            <a:ext cx="201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地址 </a:t>
            </a:r>
            <a:r>
              <a:rPr lang="en-US" altLang="zh-CN"/>
              <a:t>0x00000001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08735" y="3562350"/>
            <a:ext cx="201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地址 </a:t>
            </a:r>
            <a:r>
              <a:rPr lang="en-US" altLang="zh-CN"/>
              <a:t>0x00000002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64285" y="5146675"/>
            <a:ext cx="201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地址 </a:t>
            </a:r>
            <a:r>
              <a:rPr lang="en-US" altLang="zh-CN"/>
              <a:t>0xFFFFFFFE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57935" y="5483225"/>
            <a:ext cx="201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地址 </a:t>
            </a:r>
            <a:r>
              <a:rPr lang="en-US" altLang="zh-CN"/>
              <a:t>0xFFFFFFFF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3353435" y="3009900"/>
            <a:ext cx="38290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356610" y="3403600"/>
            <a:ext cx="38290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356610" y="3727450"/>
            <a:ext cx="38290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347085" y="5299075"/>
            <a:ext cx="38290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337560" y="5651500"/>
            <a:ext cx="38290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加号 13"/>
          <p:cNvSpPr/>
          <p:nvPr/>
        </p:nvSpPr>
        <p:spPr>
          <a:xfrm>
            <a:off x="2320925" y="4013200"/>
            <a:ext cx="248920" cy="208915"/>
          </a:xfrm>
          <a:prstGeom prst="mathPlus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加号 14"/>
          <p:cNvSpPr/>
          <p:nvPr/>
        </p:nvSpPr>
        <p:spPr>
          <a:xfrm>
            <a:off x="2314575" y="4387850"/>
            <a:ext cx="248920" cy="208915"/>
          </a:xfrm>
          <a:prstGeom prst="mathPlus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" name="加号 15"/>
          <p:cNvSpPr/>
          <p:nvPr/>
        </p:nvSpPr>
        <p:spPr>
          <a:xfrm>
            <a:off x="2314575" y="4806950"/>
            <a:ext cx="248920" cy="208915"/>
          </a:xfrm>
          <a:prstGeom prst="mathPlus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27780" y="2806700"/>
            <a:ext cx="1980565" cy="3195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3807460" y="3187065"/>
            <a:ext cx="2000885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829685" y="3552190"/>
            <a:ext cx="2000885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832860" y="3907790"/>
            <a:ext cx="2000885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823335" y="5155565"/>
            <a:ext cx="2000885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823335" y="5612765"/>
            <a:ext cx="2000885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加号 22"/>
          <p:cNvSpPr/>
          <p:nvPr/>
        </p:nvSpPr>
        <p:spPr>
          <a:xfrm>
            <a:off x="4743450" y="4025900"/>
            <a:ext cx="248920" cy="208915"/>
          </a:xfrm>
          <a:prstGeom prst="mathPlus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加号 23"/>
          <p:cNvSpPr/>
          <p:nvPr/>
        </p:nvSpPr>
        <p:spPr>
          <a:xfrm>
            <a:off x="4737100" y="4400550"/>
            <a:ext cx="248920" cy="208915"/>
          </a:xfrm>
          <a:prstGeom prst="mathPlus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5" name="加号 24"/>
          <p:cNvSpPr/>
          <p:nvPr/>
        </p:nvSpPr>
        <p:spPr>
          <a:xfrm>
            <a:off x="4737100" y="4819650"/>
            <a:ext cx="248920" cy="208915"/>
          </a:xfrm>
          <a:prstGeom prst="mathPlus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323080" y="2438400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内存空间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116705" y="3175000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0x0B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119880" y="3540125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0x0C</a:t>
            </a:r>
          </a:p>
        </p:txBody>
      </p:sp>
      <p:sp>
        <p:nvSpPr>
          <p:cNvPr id="30" name="矩形 29"/>
          <p:cNvSpPr/>
          <p:nvPr/>
        </p:nvSpPr>
        <p:spPr>
          <a:xfrm>
            <a:off x="4499610" y="2867660"/>
            <a:ext cx="736600" cy="28829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0x0A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5833745" y="2867660"/>
            <a:ext cx="1887855" cy="96964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5802630" y="4803140"/>
            <a:ext cx="1918970" cy="118999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642860" y="3648075"/>
            <a:ext cx="3291840" cy="1488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773670" y="3756025"/>
            <a:ext cx="656590" cy="100520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547735" y="3750945"/>
            <a:ext cx="656590" cy="100520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51010" y="3744595"/>
            <a:ext cx="656590" cy="100520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113010" y="3773170"/>
            <a:ext cx="656590" cy="100520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5598160" y="2091055"/>
            <a:ext cx="1228725" cy="916305"/>
          </a:xfrm>
          <a:prstGeom prst="straightConnector1">
            <a:avLst/>
          </a:prstGeom>
          <a:ln w="28575" cmpd="sng">
            <a:solidFill>
              <a:srgbClr val="2C2E2E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906895" y="1846580"/>
            <a:ext cx="3035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地址 </a:t>
            </a:r>
            <a:r>
              <a:rPr lang="en-US" altLang="zh-CN"/>
              <a:t>0x00000000</a:t>
            </a:r>
            <a:r>
              <a:rPr lang="zh-CN" altLang="en-US"/>
              <a:t>中的数据</a:t>
            </a:r>
            <a:endParaRPr lang="en-US" altLang="zh-CN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495" y="4914265"/>
            <a:ext cx="1779905" cy="19431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795" y="4914265"/>
            <a:ext cx="1779905" cy="194310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771539" y="344160"/>
            <a:ext cx="5951537" cy="686239"/>
          </a:xfrm>
        </p:spPr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8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88670" y="1057910"/>
            <a:ext cx="11181715" cy="1706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I/O是</a:t>
            </a: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Input/Output</a:t>
            </a:r>
            <a:r>
              <a:rPr 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缩写，看名字就是知道，负责和外部交换数据。对于个人电脑而言输入设备就是鼠标和键盘，最常见的输出设备就是显示器。对于MCU而言，好像就没那么明显。比如一些按键、某些模拟信号，还有来自其他芯片的数据等都是通过输入设备接入MCU的。而一些LED、模拟信号的输出，还可以输出给其他芯片的接口都是M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CU</a:t>
            </a:r>
            <a:r>
              <a:rPr lang="zh-CN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的输出设备。它们的形态不像个人电脑那么清晰。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MCU怎么控制或访问这些输入输出设备？</a:t>
            </a:r>
          </a:p>
          <a:p>
            <a:pPr indent="0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一种称之为存储器映射，另一种成为端口映射。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699385" y="3449955"/>
            <a:ext cx="456565" cy="700405"/>
          </a:xfrm>
          <a:prstGeom prst="straightConnector1">
            <a:avLst/>
          </a:prstGeom>
          <a:ln>
            <a:solidFill>
              <a:srgbClr val="2C2E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719070" y="3797300"/>
            <a:ext cx="440055" cy="323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699385" y="4120515"/>
            <a:ext cx="459740" cy="46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246755" y="3242310"/>
            <a:ext cx="3583305" cy="3195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3227070" y="3622675"/>
            <a:ext cx="3602990" cy="1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249295" y="3987800"/>
            <a:ext cx="3550920" cy="43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249295" y="4333875"/>
            <a:ext cx="3600450" cy="55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242945" y="5553710"/>
            <a:ext cx="3587115" cy="3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242945" y="6001385"/>
            <a:ext cx="3606800" cy="46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377690" y="2874010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内存映射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441065" y="3610610"/>
            <a:ext cx="1964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+mn-ea"/>
              </a:rPr>
              <a:t>0x20000000</a:t>
            </a:r>
            <a:r>
              <a:rPr lang="en-US" altLang="zh-CN" b="1">
                <a:sym typeface="+mn-ea"/>
              </a:rPr>
              <a:t>      ~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3434715" y="3975735"/>
            <a:ext cx="2099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0x40000000      </a:t>
            </a:r>
            <a:r>
              <a:rPr lang="en-US" altLang="zh-CN" b="1">
                <a:sym typeface="+mn-ea"/>
              </a:rPr>
              <a:t>~  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472815" y="3242310"/>
            <a:ext cx="193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0x00000000   </a:t>
            </a:r>
            <a:r>
              <a:rPr lang="en-US" altLang="zh-CN" b="1"/>
              <a:t>   ~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89880" y="3242310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0x1FFFFFFF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93055" y="3636010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0x3FFFFFFF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405755" y="4010660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0x5FFFFFFF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06315" y="4389120"/>
            <a:ext cx="7289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*</a:t>
            </a:r>
          </a:p>
          <a:p>
            <a:pPr algn="ctr"/>
            <a:r>
              <a:rPr lang="en-US" altLang="zh-CN" b="1">
                <a:sym typeface="+mn-ea"/>
              </a:rPr>
              <a:t>*</a:t>
            </a:r>
            <a:endParaRPr lang="en-US" altLang="zh-CN" b="1"/>
          </a:p>
          <a:p>
            <a:pPr algn="ctr"/>
            <a:r>
              <a:rPr lang="en-US" altLang="zh-CN" b="1">
                <a:sym typeface="+mn-ea"/>
              </a:rPr>
              <a:t>*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3437890" y="5636260"/>
            <a:ext cx="2100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0xC0000000     </a:t>
            </a:r>
            <a:r>
              <a:rPr lang="en-US" altLang="zh-CN" b="1">
                <a:sym typeface="+mn-ea"/>
              </a:rPr>
              <a:t>  ~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418455" y="5642610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0xDFFFFFFF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47415" y="6055360"/>
            <a:ext cx="2100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0xE0000000     </a:t>
            </a:r>
            <a:r>
              <a:rPr lang="en-US" altLang="zh-CN" b="1">
                <a:sym typeface="+mn-ea"/>
              </a:rPr>
              <a:t>  ~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5418455" y="609028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0xFFFFFFFF</a:t>
            </a:r>
          </a:p>
        </p:txBody>
      </p:sp>
      <p:sp>
        <p:nvSpPr>
          <p:cNvPr id="32" name="流程图: 数据 31"/>
          <p:cNvSpPr/>
          <p:nvPr/>
        </p:nvSpPr>
        <p:spPr>
          <a:xfrm>
            <a:off x="1854200" y="3881755"/>
            <a:ext cx="845185" cy="626745"/>
          </a:xfrm>
          <a:prstGeom prst="flowChartInputOutpu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数据 33"/>
          <p:cNvSpPr/>
          <p:nvPr/>
        </p:nvSpPr>
        <p:spPr>
          <a:xfrm>
            <a:off x="1884680" y="3893820"/>
            <a:ext cx="814705" cy="495935"/>
          </a:xfrm>
          <a:prstGeom prst="flowChartInputOutpu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数据 34"/>
          <p:cNvSpPr/>
          <p:nvPr/>
        </p:nvSpPr>
        <p:spPr>
          <a:xfrm>
            <a:off x="1854200" y="3864610"/>
            <a:ext cx="915670" cy="589915"/>
          </a:xfrm>
          <a:prstGeom prst="flowChartInputOutpu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88670" y="4758055"/>
            <a:ext cx="2370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使用内存和</a:t>
            </a:r>
            <a:r>
              <a:rPr lang="en-US" altLang="zh-CN" sz="1400"/>
              <a:t>I/O</a:t>
            </a:r>
            <a:r>
              <a:rPr lang="zh-CN" altLang="en-US" sz="1400"/>
              <a:t>共同的访问指令进行访问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764665" y="3359785"/>
            <a:ext cx="1094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CPU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8422640" y="3420110"/>
            <a:ext cx="1478280" cy="461010"/>
            <a:chOff x="12036" y="5745"/>
            <a:chExt cx="5184" cy="2344"/>
          </a:xfrm>
        </p:grpSpPr>
        <p:sp>
          <p:nvSpPr>
            <p:cNvPr id="38" name="矩形 37"/>
            <p:cNvSpPr/>
            <p:nvPr/>
          </p:nvSpPr>
          <p:spPr>
            <a:xfrm>
              <a:off x="12036" y="5745"/>
              <a:ext cx="5184" cy="23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2242" y="5915"/>
              <a:ext cx="1034" cy="1583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461" y="5907"/>
              <a:ext cx="1034" cy="1583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4726" y="5897"/>
              <a:ext cx="1034" cy="1583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5926" y="5942"/>
              <a:ext cx="1034" cy="1583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37" y="7739"/>
              <a:ext cx="2803" cy="306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17" y="7739"/>
              <a:ext cx="2803" cy="306"/>
            </a:xfrm>
            <a:prstGeom prst="rect">
              <a:avLst/>
            </a:prstGeom>
          </p:spPr>
        </p:pic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610" y="4546600"/>
            <a:ext cx="1669415" cy="67246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0170" y="5883910"/>
            <a:ext cx="713740" cy="78105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7705090" y="2655570"/>
            <a:ext cx="2677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地址 </a:t>
            </a:r>
            <a:r>
              <a:rPr lang="en-US" altLang="zh-CN" sz="1400"/>
              <a:t>0x000000000~0x1FFFFFFF</a:t>
            </a:r>
          </a:p>
          <a:p>
            <a:pPr algn="ctr"/>
            <a:r>
              <a:rPr lang="zh-CN" altLang="en-US" sz="1400"/>
              <a:t>映射到内存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692390" y="4024630"/>
            <a:ext cx="2677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地址 </a:t>
            </a:r>
            <a:r>
              <a:rPr lang="en-US" altLang="zh-CN" sz="1400"/>
              <a:t>0x200000000~0x3FFFFFFF</a:t>
            </a:r>
          </a:p>
          <a:p>
            <a:pPr algn="ctr"/>
            <a:r>
              <a:rPr lang="zh-CN" altLang="en-US" sz="1400"/>
              <a:t>映射到</a:t>
            </a:r>
            <a:r>
              <a:rPr lang="en-US" altLang="zh-CN" sz="1400"/>
              <a:t>I/O</a:t>
            </a:r>
            <a:r>
              <a:rPr lang="zh-CN" altLang="en-US" sz="1400"/>
              <a:t>（键盘）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724140" y="5276215"/>
            <a:ext cx="2677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地址 </a:t>
            </a:r>
            <a:r>
              <a:rPr lang="en-US" altLang="zh-CN" sz="1400"/>
              <a:t>0x400000000~0x5FFFFFFF</a:t>
            </a:r>
          </a:p>
          <a:p>
            <a:pPr algn="ctr"/>
            <a:r>
              <a:rPr lang="zh-CN" altLang="en-US" sz="1400"/>
              <a:t>映射到</a:t>
            </a:r>
            <a:r>
              <a:rPr lang="en-US" altLang="zh-CN" sz="1400"/>
              <a:t>I/O</a:t>
            </a:r>
            <a:r>
              <a:rPr lang="zh-CN" altLang="en-US" sz="1400"/>
              <a:t>（鼠标）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6800215" y="3426460"/>
            <a:ext cx="1318895" cy="278130"/>
            <a:chOff x="12727" y="5490"/>
            <a:chExt cx="2077" cy="438"/>
          </a:xfrm>
        </p:grpSpPr>
        <p:cxnSp>
          <p:nvCxnSpPr>
            <p:cNvPr id="53" name="直接连接符 52"/>
            <p:cNvCxnSpPr>
              <a:stCxn id="4" idx="3"/>
            </p:cNvCxnSpPr>
            <p:nvPr/>
          </p:nvCxnSpPr>
          <p:spPr>
            <a:xfrm>
              <a:off x="12727" y="5490"/>
              <a:ext cx="878" cy="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3589" y="5490"/>
              <a:ext cx="16" cy="439"/>
            </a:xfrm>
            <a:prstGeom prst="line">
              <a:avLst/>
            </a:prstGeom>
            <a:ln>
              <a:solidFill>
                <a:srgbClr val="2C2E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13566" y="5895"/>
              <a:ext cx="12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直接连接符 59"/>
          <p:cNvCxnSpPr/>
          <p:nvPr/>
        </p:nvCxnSpPr>
        <p:spPr>
          <a:xfrm>
            <a:off x="6824980" y="3773805"/>
            <a:ext cx="441325" cy="6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268210" y="3761740"/>
            <a:ext cx="4445" cy="1106805"/>
          </a:xfrm>
          <a:prstGeom prst="line">
            <a:avLst/>
          </a:prstGeom>
          <a:ln>
            <a:solidFill>
              <a:srgbClr val="2C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7280910" y="4850130"/>
            <a:ext cx="786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6799580" y="4168775"/>
            <a:ext cx="251460" cy="6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7061835" y="4163060"/>
            <a:ext cx="5080" cy="2216150"/>
          </a:xfrm>
          <a:prstGeom prst="line">
            <a:avLst/>
          </a:prstGeom>
          <a:ln>
            <a:solidFill>
              <a:srgbClr val="2C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7066915" y="6379210"/>
            <a:ext cx="184912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97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97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4、7、10、13、15、17、18、19、20、22"/>
  <p:tag name="KSO_WM_TEMPLATE_MASTER_THUMB_INDEX" val="12"/>
  <p:tag name="KSO_WM_TAG_VERSION" val="1.0"/>
  <p:tag name="KSO_WM_BEAUTIFY_FLAG" val="#wm#"/>
  <p:tag name="KSO_WM_TEMPLATE_CATEGORY" val="custom"/>
  <p:tag name="KSO_WM_TEMPLATE_INDEX" val="20204978"/>
  <p:tag name="KSO_WM_TEMPLATE_MASTER_TYPE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4"/>
  <p:tag name="KSO_WM_UNIT_ID" val="_1*y*4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3"/>
  <p:tag name="KSO_WM_UNIT_ID" val="_1*y*3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17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217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HOW_EDIT_AREA_INDICATION" val="0"/>
  <p:tag name="KSO_WM_TEMPLATE_THUMBS_INDEX" val="1、4、9、10、11、12、13、14、15、17"/>
  <p:tag name="KSO_WM_TEMPLATE_SUBCATEGORY" val="17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0217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q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3"/>
  <p:tag name="KSO_WM_UNIT_ID" val="_1*y*3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4"/>
  <p:tag name="KSO_WM_UNIT_ID" val="_1*y*4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5"/>
  <p:tag name="KSO_WM_UNIT_ID" val="_1*y*5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BK_DARK_LIGHT" val="2"/>
  <p:tag name="KSO_WM_UNIT_LAYERLEVEL" val="1"/>
  <p:tag name="KSO_WM_TAG_VERSION" val="1.0"/>
  <p:tag name="KSO_WM_BEAUTIFY_FLAG" val="#wm#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4*i*5"/>
  <p:tag name="KSO_WM_UNIT_LAYERLEVEL" val="1"/>
  <p:tag name="KSO_WM_TAG_VERSION" val="1.0"/>
  <p:tag name="KSO_WM_BEAUTIFY_FLAG" val="#wm#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4*i*5"/>
  <p:tag name="KSO_WM_UNIT_LAYERLEVEL" val="1"/>
  <p:tag name="KSO_WM_TAG_VERSION" val="1.0"/>
  <p:tag name="KSO_WM_BEAUTIFY_FLAG" val="#wm#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5*i*5"/>
  <p:tag name="KSO_WM_UNIT_LAYERLEVEL" val="1"/>
  <p:tag name="KSO_WM_TAG_VERSION" val="1.0"/>
  <p:tag name="KSO_WM_BEAUTIFY_FLAG" val="#wm#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6*i*5"/>
  <p:tag name="KSO_WM_UNIT_LAYERLEVEL" val="1"/>
  <p:tag name="KSO_WM_TAG_VERSION" val="1.0"/>
  <p:tag name="KSO_WM_BEAUTIFY_FLAG" val="#wm#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5、16、17、18、19、20、21、24、26、27、28"/>
  <p:tag name="KSO_WM_SLIDE_ID" val="custom2020541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5416"/>
  <p:tag name="KSO_WM_SLIDE_LAYOUT" val="a"/>
  <p:tag name="KSO_WM_SLIDE_LAYOUT_CNT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商业项目策划书"/>
  <p:tag name="KSO_WM_TEMPLATE_CATEGORY" val="custom"/>
  <p:tag name="KSO_WM_TEMPLATE_INDEX" val="20205416"/>
  <p:tag name="KSO_WM_UNIT_ID" val="custom20205416_1*a*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43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6"/>
  <p:tag name="KSO_WM_SLIDE_INDEX" val="1"/>
  <p:tag name="KSO_WM_SLIDE_SIZE" val="960*312"/>
  <p:tag name="KSO_WM_SLIDE_POSITION" val="0*120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8431"/>
  <p:tag name="KSO_WM_SLIDE_LAYOUT" val="a_d"/>
  <p:tag name="KSO_WM_SLIDE_LAYOUT_CNT" val="1_1"/>
  <p:tag name="KSO_WM_SLIDE_LAYOUT_INFO" val="{&quot;backgroundInfo&quot;:[{&quot;bottom&quot;:0.20000000000000001,&quot;bottomAbs&quot;:false,&quot;left&quot;:0,&quot;leftAbs&quot;:false,&quot;right&quot;:0,&quot;rightAbs&quot;:false,&quot;top&quot;:0.222222224,&quot;topAbs&quot;:false,&quot;type&quot;:&quot;bel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0-06-24T00:05:52&quot;,&quot;maxSize&quot;:{&quot;size1&quot;:72.549999999999997},&quot;minSize&quot;:{&quot;size1&quot;:67.549999999999997},&quot;normalSize&quot;:{&quot;size1&quot;:69.950000000000003},&quot;subLayout&quot;:[{&quot;id&quot;:&quot;2020-06-24T00:05:52&quot;,&quot;margin&quot;:{&quot;bottom&quot;:4.6570000648498535,&quot;left&quot;:6.3499999046325684,&quot;right&quot;:0.84700000286102295,&quot;top&quot;:5.0799999237060547},&quot;type&quot;:0},{&quot;id&quot;:&quot;2020-06-24T00:05:52&quot;,&quot;margin&quot;:{&quot;bottom&quot;:4.6570000648498535,&quot;left&quot;:0,&quot;right&quot;:6.3499999046325684,&quot;top&quot;:5.0799999237060547},&quot;type&quot;:0}],&quot;type&quot;:0}"/>
  <p:tag name="KSO_WM_SLIDE_BACKGROUND" val="[&quot;belt&quot;,&quot;general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7f1c2b24b822ad86e01bfd"/>
  <p:tag name="KSO_WM_CHIP_FILLPROP" val="[[{&quot;fill_id&quot;:&quot;d0e92cf20ab54d50aed37a29642706b5&quot;,&quot;fill_align&quot;:&quot;lt&quot;,&quot;text_align&quot;:&quot;lt&quot;,&quot;text_direction&quot;:&quot;vertical&quot;,&quot;chip_types&quot;:[&quot;header&quot;]},{&quot;fill_id&quot;:&quot;bf88a86dfb764211b6d55a539763d063&quot;,&quot;fill_align&quot;:&quot;rt&quot;,&quot;text_align&quot;:&quot;rt&quot;,&quot;text_direction&quot;:&quot;vertical&quot;,&quot;chip_types&quot;:[&quot;text&quot;]}],[{&quot;fill_id&quot;:&quot;d0e92cf20ab54d50aed37a29642706b5&quot;,&quot;fill_align&quot;:&quot;lt&quot;,&quot;text_align&quot;:&quot;lt&quot;,&quot;text_direction&quot;:&quot;vertical&quot;,&quot;chip_types&quot;:[&quot;header&quot;]},{&quot;fill_id&quot;:&quot;bf88a86dfb764211b6d55a539763d063&quot;,&quot;fill_align&quot;:&quot;rm&quot;,&quot;text_align&quot;:&quot;lm&quot;,&quot;text_direction&quot;:&quot;horizontal&quot;,&quot;chip_types&quot;:[&quot;diagram&quot;,&quot;picture&quot;,&quot;chart&quot;,&quot;table&quot;,&quot;video&quot;],&quot;support_features&quot;:[&quot;collage&quot;,&quot;carousel&quot;,&quot;creativecrop&quot;]}]]"/>
  <p:tag name="KSO_WM_SLIDE_CAN_ADD_NAVIGATION" val="1"/>
  <p:tag name="KSO_WM_CHIP_GROUPID" val="5e7f1c2b24b822ad86e01bfc"/>
  <p:tag name="KSO_WM_SLIDE_BK_DARK_LIGHT" val="2"/>
  <p:tag name="KSO_WM_SLIDE_BACKGROUND_TYPE" val="belt"/>
  <p:tag name="KSO_WM_SLIDE_SUPPORT_FEATURE_TYPE" val="7"/>
  <p:tag name="KSO_WM_TEMPLATE_ASSEMBLE_XID" val="5ef2285c770fdf8a85bd4690"/>
  <p:tag name="KSO_WM_TEMPLATE_ASSEMBLE_GROUPID" val="5ef2285c770fdf8a85bd4690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23_6*i*0"/>
  <p:tag name="KSO_WM_TEMPLATE_CATEGORY" val="diagram"/>
  <p:tag name="KSO_WM_TEMPLATE_INDEX" val="160123"/>
  <p:tag name="KSO_WM_UNIT_INDEX" val="0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23_6*i*7"/>
  <p:tag name="KSO_WM_TEMPLATE_CATEGORY" val="diagram"/>
  <p:tag name="KSO_WM_TEMPLATE_INDEX" val="160123"/>
  <p:tag name="KSO_WM_UNIT_INDEX" val="7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23_6*i*14"/>
  <p:tag name="KSO_WM_TEMPLATE_CATEGORY" val="diagram"/>
  <p:tag name="KSO_WM_TEMPLATE_INDEX" val="160123"/>
  <p:tag name="KSO_WM_UNIT_INDEX" val="14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15_1*a*1"/>
  <p:tag name="KSO_WM_TEMPLATE_CATEGORY" val="diagram"/>
  <p:tag name="KSO_WM_TEMPLATE_INDEX" val="2020901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27643b0cf424efa8ffbff2c364c7631"/>
  <p:tag name="KSO_WM_ASSEMBLE_CHIP_INDEX" val="13314f20baea4eabad1a82d0138ac304"/>
  <p:tag name="KSO_WM_UNIT_TEXT_FILL_FORE_SCHEMECOLOR_INDEX_BRIGHTNESS" val="0"/>
  <p:tag name="KSO_WM_UNIT_TEXT_FILL_FORE_SCHEMECOLOR_INDEX" val="13"/>
  <p:tag name="KSO_WM_UNIT_TEXT_FILL_TYPE" val="1"/>
  <p:tag name="KSO_WM_TEMPLATE_ASSEMBLE_XID" val="5efd8e32c1e42ffd0d0a755e"/>
  <p:tag name="KSO_WM_TEMPLATE_ASSEMBLE_GROUPID" val="5efd8e32c1e42ffd0d0a755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5"/>
  <p:tag name="KSO_WM_UNIT_ID" val="diagram160123_6*m_i*1_5"/>
  <p:tag name="KSO_WM_UNIT_CLEAR" val="1"/>
  <p:tag name="KSO_WM_UNIT_LAYERLEVEL" val="1_1"/>
  <p:tag name="KSO_WM_DIAGRAM_GROUP_CODE" val="m1-1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6"/>
  <p:tag name="KSO_WM_UNIT_ID" val="diagram160123_6*m_i*1_6"/>
  <p:tag name="KSO_WM_UNIT_CLEAR" val="1"/>
  <p:tag name="KSO_WM_UNIT_LAYERLEVEL" val="1_1"/>
  <p:tag name="KSO_WM_DIAGRAM_GROUP_CODE" val="m1-1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h_f"/>
  <p:tag name="KSO_WM_UNIT_INDEX" val="1_3_1"/>
  <p:tag name="KSO_WM_UNIT_ID" val="diagram160123_6*m_h_f*1_3_1"/>
  <p:tag name="KSO_WM_UNIT_CLEAR" val="1"/>
  <p:tag name="KSO_WM_UNIT_LAYERLEVEL" val="1_1_1"/>
  <p:tag name="KSO_WM_UNIT_VALUE" val="46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USESOURCEFORMAT_APPLY" val="1"/>
  <p:tag name="KSO_WM_UNIT_TEXT_FILL_FORE_SCHEMECOLOR_INDEX" val="5"/>
  <p:tag name="KSO_WM_UNIT_TEXT_FILL_TYPE" val="1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3"/>
  <p:tag name="KSO_WM_UNIT_ID" val="diagram160123_6*m_i*1_3"/>
  <p:tag name="KSO_WM_UNIT_CLEAR" val="1"/>
  <p:tag name="KSO_WM_UNIT_LAYERLEVEL" val="1_1"/>
  <p:tag name="KSO_WM_DIAGRAM_GROUP_CODE" val="m1-1"/>
  <p:tag name="KSO_WM_UNIT_USESOURCEFORMAT_APPLY" val="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4"/>
  <p:tag name="KSO_WM_UNIT_ID" val="diagram160123_6*m_i*1_4"/>
  <p:tag name="KSO_WM_UNIT_CLEAR" val="1"/>
  <p:tag name="KSO_WM_UNIT_LAYERLEVEL" val="1_1"/>
  <p:tag name="KSO_WM_DIAGRAM_GROUP_CODE" val="m1-1"/>
  <p:tag name="KSO_WM_UNIT_USESOURCEFORMAT_APPLY" val="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h_f"/>
  <p:tag name="KSO_WM_UNIT_INDEX" val="1_2_1"/>
  <p:tag name="KSO_WM_UNIT_ID" val="diagram160123_6*m_h_f*1_2_1"/>
  <p:tag name="KSO_WM_UNIT_CLEAR" val="1"/>
  <p:tag name="KSO_WM_UNIT_LAYERLEVEL" val="1_1_1"/>
  <p:tag name="KSO_WM_UNIT_VALUE" val="46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USESOURCEFORMAT_APPLY" val="1"/>
  <p:tag name="KSO_WM_UNIT_TEXT_FILL_FORE_SCHEMECOLOR_INDEX" val="6"/>
  <p:tag name="KSO_WM_UNIT_TEXT_FILL_TYPE" val="1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1"/>
  <p:tag name="KSO_WM_UNIT_ID" val="diagram160123_6*m_i*1_1"/>
  <p:tag name="KSO_WM_UNIT_CLEAR" val="1"/>
  <p:tag name="KSO_WM_UNIT_LAYERLEVEL" val="1_1"/>
  <p:tag name="KSO_WM_DIAGRAM_GROUP_CODE" val="m1-1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2"/>
  <p:tag name="KSO_WM_UNIT_ID" val="diagram160123_6*m_i*1_2"/>
  <p:tag name="KSO_WM_UNIT_CLEAR" val="1"/>
  <p:tag name="KSO_WM_UNIT_LAYERLEVEL" val="1_1"/>
  <p:tag name="KSO_WM_DIAGRAM_GROUP_CODE" val="m1-1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h_f"/>
  <p:tag name="KSO_WM_UNIT_INDEX" val="1_1_1"/>
  <p:tag name="KSO_WM_UNIT_ID" val="diagram160123_6*m_h_f*1_1_1"/>
  <p:tag name="KSO_WM_UNIT_CLEAR" val="1"/>
  <p:tag name="KSO_WM_UNIT_LAYERLEVEL" val="1_1_1"/>
  <p:tag name="KSO_WM_UNIT_VALUE" val="46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USESOURCEFORMAT_APPLY" val="1"/>
  <p:tag name="KSO_WM_UNIT_TEXT_FILL_FORE_SCHEMECOLOR_INDEX" val="5"/>
  <p:tag name="KSO_WM_UNIT_TEXT_FILL_TYPE" val="1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43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12"/>
  <p:tag name="KSO_WM_SLIDE_POSITION" val="0*120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8431"/>
  <p:tag name="KSO_WM_SLIDE_LAYOUT" val="a_d"/>
  <p:tag name="KSO_WM_SLIDE_LAYOUT_CNT" val="1_1"/>
  <p:tag name="KSO_WM_SLIDE_LAYOUT_INFO" val="{&quot;backgroundInfo&quot;:[{&quot;bottom&quot;:0.20000000000000001,&quot;bottomAbs&quot;:false,&quot;left&quot;:0,&quot;leftAbs&quot;:false,&quot;right&quot;:0,&quot;rightAbs&quot;:false,&quot;top&quot;:0.222222224,&quot;topAbs&quot;:false,&quot;type&quot;:&quot;bel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0-06-24T00:05:52&quot;,&quot;maxSize&quot;:{&quot;size1&quot;:72.549999999999997},&quot;minSize&quot;:{&quot;size1&quot;:67.549999999999997},&quot;normalSize&quot;:{&quot;size1&quot;:69.950000000000003},&quot;subLayout&quot;:[{&quot;id&quot;:&quot;2020-06-24T00:05:52&quot;,&quot;margin&quot;:{&quot;bottom&quot;:4.6570000648498535,&quot;left&quot;:6.3499999046325684,&quot;right&quot;:0.84700000286102295,&quot;top&quot;:5.0799999237060547},&quot;type&quot;:0},{&quot;id&quot;:&quot;2020-06-24T00:05:52&quot;,&quot;margin&quot;:{&quot;bottom&quot;:4.6570000648498535,&quot;left&quot;:0,&quot;right&quot;:6.3499999046325684,&quot;top&quot;:5.0799999237060547},&quot;type&quot;:0}],&quot;type&quot;:0}"/>
  <p:tag name="KSO_WM_SLIDE_BACKGROUND" val="[&quot;belt&quot;,&quot;general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7f1c2b24b822ad86e01bfd"/>
  <p:tag name="KSO_WM_CHIP_FILLPROP" val="[[{&quot;fill_id&quot;:&quot;d0e92cf20ab54d50aed37a29642706b5&quot;,&quot;fill_align&quot;:&quot;lt&quot;,&quot;text_align&quot;:&quot;lt&quot;,&quot;text_direction&quot;:&quot;vertical&quot;,&quot;chip_types&quot;:[&quot;header&quot;]},{&quot;fill_id&quot;:&quot;bf88a86dfb764211b6d55a539763d063&quot;,&quot;fill_align&quot;:&quot;rt&quot;,&quot;text_align&quot;:&quot;rt&quot;,&quot;text_direction&quot;:&quot;vertical&quot;,&quot;chip_types&quot;:[&quot;text&quot;]}],[{&quot;fill_id&quot;:&quot;d0e92cf20ab54d50aed37a29642706b5&quot;,&quot;fill_align&quot;:&quot;lt&quot;,&quot;text_align&quot;:&quot;lt&quot;,&quot;text_direction&quot;:&quot;vertical&quot;,&quot;chip_types&quot;:[&quot;header&quot;]},{&quot;fill_id&quot;:&quot;bf88a86dfb764211b6d55a539763d063&quot;,&quot;fill_align&quot;:&quot;rm&quot;,&quot;text_align&quot;:&quot;lm&quot;,&quot;text_direction&quot;:&quot;horizontal&quot;,&quot;chip_types&quot;:[&quot;diagram&quot;,&quot;picture&quot;,&quot;chart&quot;,&quot;table&quot;,&quot;video&quot;],&quot;support_features&quot;:[&quot;collage&quot;,&quot;carousel&quot;,&quot;creativecrop&quot;]}]]"/>
  <p:tag name="KSO_WM_SLIDE_CAN_ADD_NAVIGATION" val="1"/>
  <p:tag name="KSO_WM_CHIP_GROUPID" val="5e7f1c2b24b822ad86e01bfc"/>
  <p:tag name="KSO_WM_SLIDE_BK_DARK_LIGHT" val="2"/>
  <p:tag name="KSO_WM_SLIDE_BACKGROUND_TYPE" val="belt"/>
  <p:tag name="KSO_WM_SLIDE_SUPPORT_FEATURE_TYPE" val="7"/>
  <p:tag name="KSO_WM_TEMPLATE_ASSEMBLE_XID" val="5ef2285c770fdf8a85bd4690"/>
  <p:tag name="KSO_WM_TEMPLATE_ASSEMBLE_GROUPID" val="5ef2285c770fdf8a85bd4690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843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8431"/>
  <p:tag name="KSO_WM_UNIT_VALUE" val="742"/>
  <p:tag name="KSO_WM_TEMPLATE_ASSEMBLE_XID" val="5ef2285c770fdf8a85bd4690"/>
  <p:tag name="KSO_WM_TEMPLATE_ASSEMBLE_GROUPID" val="5ef2285c770fdf8a85bd4690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SHOW_EDIT_AREA_INDICATION" val="1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431_1*a*1"/>
  <p:tag name="KSO_WM_TEMPLATE_CATEGORY" val="diagram"/>
  <p:tag name="KSO_WM_TEMPLATE_INDEX" val="20208431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d70134ced7dc44b5b1b3e23204e4e9a6"/>
  <p:tag name="KSO_WM_CHIP_GROUPID" val="5ed9b8b3eee88846f39f355c"/>
  <p:tag name="KSO_WM_CHIP_XID" val="5ed9b8b3eee88846f39f355d"/>
  <p:tag name="KSO_WM_ASSEMBLE_CHIP_INDEX" val="cf7c3324d2c04962b8f9cef50931d140"/>
  <p:tag name="KSO_WM_UNIT_TEXT_FILL_FORE_SCHEMECOLOR_INDEX_BRIGHTNESS" val="0"/>
  <p:tag name="KSO_WM_UNIT_TEXT_FILL_FORE_SCHEMECOLOR_INDEX" val="13"/>
  <p:tag name="KSO_WM_UNIT_TEXT_FILL_TYPE" val="1"/>
  <p:tag name="KSO_WM_TEMPLATE_ASSEMBLE_XID" val="5ef2285c770fdf8a85bd4690"/>
  <p:tag name="KSO_WM_TEMPLATE_ASSEMBLE_GROUPID" val="5ef2285c770fdf8a85bd4690"/>
  <p:tag name="KSO_WM_UNIT_LAST_MAX_FONTSIZE" val="720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5779_2*m_h_f*1_1_1"/>
  <p:tag name="KSO_WM_TEMPLATE_CATEGORY" val="diagram"/>
  <p:tag name="KSO_WM_TEMPLATE_INDEX" val="20205779"/>
  <p:tag name="KSO_WM_UNIT_LAYERLEVEL" val="1_1_1"/>
  <p:tag name="KSO_WM_TAG_VERSION" val="1.0"/>
  <p:tag name="KSO_WM_BEAUTIFY_FLAG" val="#wm#"/>
  <p:tag name="KSO_WM_UNIT_PRESET_TEXT" val="单击此处输入您的正文，文字是您思想的提炼，为了最终演示的良好效果，请尽量言简意赅的阐述观点。"/>
  <p:tag name="KSO_WM_UNIT_TEXT_FILL_FORE_SCHEMECOLOR_INDEX" val="13"/>
  <p:tag name="KSO_WM_UNIT_TEXT_FILL_TYPE" val="1"/>
  <p:tag name="KSO_WM_UNIT_USESOURCEFORMAT_APPLY" val="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1"/>
  <p:tag name="KSO_WM_UNIT_ID" val="diagram20205779_2*m_h_i*1_1_1"/>
  <p:tag name="KSO_WM_TEMPLATE_CATEGORY" val="diagram"/>
  <p:tag name="KSO_WM_TEMPLATE_INDEX" val="202057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5779_2*m_h_i*1_1_2"/>
  <p:tag name="KSO_WM_TEMPLATE_CATEGORY" val="diagram"/>
  <p:tag name="KSO_WM_TEMPLATE_INDEX" val="20205779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5779_2*m_h_f*1_2_1"/>
  <p:tag name="KSO_WM_TEMPLATE_CATEGORY" val="diagram"/>
  <p:tag name="KSO_WM_TEMPLATE_INDEX" val="20205779"/>
  <p:tag name="KSO_WM_UNIT_LAYERLEVEL" val="1_1_1"/>
  <p:tag name="KSO_WM_TAG_VERSION" val="1.0"/>
  <p:tag name="KSO_WM_BEAUTIFY_FLAG" val="#wm#"/>
  <p:tag name="KSO_WM_UNIT_PRESET_TEXT" val="单击此处输入您的正文，文字是您思想的提炼，为了最终演示的良好效果，请尽量言简意赅的阐述观点。"/>
  <p:tag name="KSO_WM_UNIT_TEXT_FILL_FORE_SCHEMECOLOR_INDEX" val="13"/>
  <p:tag name="KSO_WM_UNIT_TEXT_FILL_TYPE" val="1"/>
  <p:tag name="KSO_WM_UNIT_USESOURCEFORMAT_APPLY" val="1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1"/>
  <p:tag name="KSO_WM_UNIT_ID" val="diagram20205779_2*m_h_i*1_2_1"/>
  <p:tag name="KSO_WM_TEMPLATE_CATEGORY" val="diagram"/>
  <p:tag name="KSO_WM_TEMPLATE_INDEX" val="202057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5779_2*m_h_i*1_2_2"/>
  <p:tag name="KSO_WM_TEMPLATE_CATEGORY" val="diagram"/>
  <p:tag name="KSO_WM_TEMPLATE_INDEX" val="20205779"/>
  <p:tag name="KSO_WM_UNIT_LAYERLEVEL" val="1_1_1"/>
  <p:tag name="KSO_WM_TAG_VERSION" val="1.0"/>
  <p:tag name="KSO_WM_BEAUTIFY_FLAG" val="#wm#"/>
  <p:tag name="KSO_WM_UNIT_LINE_FORE_SCHEMECOLOR_INDEX" val="6"/>
  <p:tag name="KSO_WM_UNIT_LINE_FILL_TYPE" val="2"/>
  <p:tag name="KSO_WM_UNIT_USESOURCEFORMAT_APPLY" val="1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5779_2*m_h_f*1_3_1"/>
  <p:tag name="KSO_WM_TEMPLATE_CATEGORY" val="diagram"/>
  <p:tag name="KSO_WM_TEMPLATE_INDEX" val="20205779"/>
  <p:tag name="KSO_WM_UNIT_LAYERLEVEL" val="1_1_1"/>
  <p:tag name="KSO_WM_TAG_VERSION" val="1.0"/>
  <p:tag name="KSO_WM_BEAUTIFY_FLAG" val="#wm#"/>
  <p:tag name="KSO_WM_UNIT_PRESET_TEXT" val="单击此处输入您的正文，文字是您思想的提炼，为了最终演示的良好效果，请尽量言简意赅的阐述观点。"/>
  <p:tag name="KSO_WM_UNIT_TEXT_FILL_FORE_SCHEMECOLOR_INDEX" val="13"/>
  <p:tag name="KSO_WM_UNIT_TEXT_FILL_TYPE" val="1"/>
  <p:tag name="KSO_WM_UNIT_USESOURCEFORMAT_APPLY" val="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1"/>
  <p:tag name="KSO_WM_UNIT_ID" val="diagram20205779_2*m_h_i*1_3_1"/>
  <p:tag name="KSO_WM_TEMPLATE_CATEGORY" val="diagram"/>
  <p:tag name="KSO_WM_TEMPLATE_INDEX" val="2020577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5779_2*m_h_i*1_3_2"/>
  <p:tag name="KSO_WM_TEMPLATE_CATEGORY" val="diagram"/>
  <p:tag name="KSO_WM_TEMPLATE_INDEX" val="20205779"/>
  <p:tag name="KSO_WM_UNIT_LAYERLEVEL" val="1_1_1"/>
  <p:tag name="KSO_WM_TAG_VERSION" val="1.0"/>
  <p:tag name="KSO_WM_BEAUTIFY_FLAG" val="#wm#"/>
  <p:tag name="KSO_WM_UNIT_LINE_FORE_SCHEMECOLOR_INDEX" val="7"/>
  <p:tag name="KSO_WM_UNIT_LINE_FILL_TYPE" val="2"/>
  <p:tag name="KSO_WM_UNIT_USESOURCEFORMAT_APPLY" val="1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344,&quot;width&quot;:5400}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a-1-1"/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22_1*a*1"/>
  <p:tag name="KSO_WM_TEMPLATE_CATEGORY" val="diagram"/>
  <p:tag name="KSO_WM_TEMPLATE_INDEX" val="20205122"/>
  <p:tag name="KSO_WM_UNIT_LAYERLEVEL" val="1"/>
  <p:tag name="KSO_WM_TAG_VERSION" val="1.0"/>
  <p:tag name="KSO_WM_BEAUTIFY_FLAG" val="#wm#"/>
  <p:tag name="KSO_WM_UNIT_PRESET_TEXT" val="单击此处添加标题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0cab21a-2303-47c6-b7a6-d33df0416451}"/>
  <p:tag name="TABLE_EMPHASIZE_COLOR" val="16092979"/>
  <p:tag name="TABLE_SKINIDX" val="1"/>
  <p:tag name="TABLE_COLORIDX" val="b"/>
  <p:tag name="TABLE_COLOR_RGB" val="0x000000*0xFFFFFF*0x212121*0xFFFFFF*0xF58F33*0xEAB42E*0xD9D01D*0xABC622*0x60B72F*0x34B12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978_22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22"/>
  <p:tag name="KSO_WM_TAG_VERSION" val="1.0"/>
  <p:tag name="KSO_WM_BEAUTIFY_FLAG" val="#wm#"/>
  <p:tag name="KSO_WM_TEMPLATE_CATEGORY" val="custom"/>
  <p:tag name="KSO_WM_TEMPLATE_INDEX" val="20204978"/>
  <p:tag name="KSO_WM_SLIDE_LAYOUT" val="a_b"/>
  <p:tag name="KSO_WM_SLIDE_LAYOUT_CNT" val="1_1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22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感谢您的聆听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22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添加副标题内容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426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0-06-19T21:19:13&quot;,&quot;maxSize&quot;:{&quot;size1&quot;:46.200000000000003},&quot;minSize&quot;:{&quot;size1&quot;:46.200000000000003},&quot;normalSize&quot;:{&quot;size1&quot;:46.200000000000003},&quot;subLayout&quot;:[{&quot;id&quot;:&quot;2020-06-19T21:19:13&quot;,&quot;maxSize&quot;:{&quot;size1&quot;:42.200000000000003},&quot;minSize&quot;:{&quot;size1&quot;:42.200000000000003},&quot;normalSize&quot;:{&quot;size1&quot;:42.200000000000003},&quot;subLayout&quot;:[{&quot;id&quot;:&quot;2020-06-19T21:19:13&quot;,&quot;margin&quot;:{&quot;bottom&quot;:0.81999999284744263,&quot;left&quot;:2.9630000591278076,&quot;right&quot;:2.0899999141693115,&quot;top&quot;:2.9630000591278076},&quot;type&quot;:0},{&quot;id&quot;:&quot;2020-06-19T21:19:13&quot;,&quot;margin&quot;:{&quot;bottom&quot;:2.5399999618530273,&quot;left&quot;:2.9630000591278076,&quot;right&quot;:0.3970000147819519,&quot;top&quot;:0.84700000286102295},&quot;type&quot;:0}],&quot;type&quot;:0},{&quot;id&quot;:&quot;2020-06-19T21:19:13&quot;,&quot;maxSize&quot;:{&quot;size1&quot;:68.900000000000006},&quot;minSize&quot;:{&quot;size1&quot;:44.399999999999999},&quot;normalSize&quot;:{&quot;size1&quot;:44.399999999999999},&quot;subLayout&quot;:[{&quot;id&quot;:&quot;2020-06-19T21:19:13&quot;,&quot;margin&quot;:{&quot;bottom&quot;:0,&quot;left&quot;:1.2699999809265137,&quot;right&quot;:3.3870000839233398,&quot;top&quot;:2.9630000591278076},&quot;type&quot;:0},{&quot;id&quot;:&quot;2020-06-19T21:19:14&quot;,&quot;margin&quot;:{&quot;bottom&quot;:2.5399999618530273,&quot;left&quot;:1.2699999809265137,&quot;right&quot;:3.3870000839233398,&quot;top&quot;:0.84700000286102295},&quot;type&quot;:0}],&quot;type&quot;:0}],&quot;type&quot;:0}"/>
  <p:tag name="KSO_WM_SLIDE_BACKGROUND" val="[&quot;general&quot;,&quot;frame&quot;]"/>
  <p:tag name="KSO_WM_SLIDE_RATIO" val="1.777778"/>
  <p:tag name="KSO_WM_SLIDE_ID" val="diagram2020742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780*384"/>
  <p:tag name="KSO_WM_SLIDE_POSITION" val="84*84"/>
  <p:tag name="KSO_WM_TAG_VERSION" val="1.0"/>
  <p:tag name="KSO_WM_SLIDE_LAYOUT" val="a_d_f"/>
  <p:tag name="KSO_WM_SLIDE_LAYOUT_CNT" val="1_1_2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a2e6b3660c33b3b8e68872"/>
  <p:tag name="KSO_WM_CHIP_FILLPROP" val="[[{&quot;fill_id&quot;:&quot;286dd3b888ea4a85b59aecd64324d1f1&quot;,&quot;fill_align&quot;:&quot;lm&quot;,&quot;text_align&quot;:&quot;lm&quot;,&quot;text_direction&quot;:&quot;horizontal&quot;,&quot;chip_types&quot;:[&quot;header&quot;]},{&quot;fill_id&quot;:&quot;9a5eef422679471cb4816bc9f29d695b&quot;,&quot;fill_align&quot;:&quot;lt&quot;,&quot;text_align&quot;:&quot;lt&quot;,&quot;text_direction&quot;:&quot;horizontal&quot;,&quot;chip_types&quot;:[&quot;diagram&quot;,&quot;text&quot;]},{&quot;fill_id&quot;:&quot;a9df0262a11546589eaa92f1444da8a5&quot;,&quot;fill_align&quot;:&quot;lm&quot;,&quot;text_align&quot;:&quot;lm&quot;,&quot;text_direction&quot;:&quot;horizontal&quot;,&quot;chip_types&quot;:[&quot;picture&quot;],&quot;support_features&quot;:[&quot;collage&quot;]},{&quot;fill_id&quot;:&quot;c28b33211fc342dd83f4cbbac126819d&quot;,&quot;fill_align&quot;:&quot;lm&quot;,&quot;text_align&quot;:&quot;lm&quot;,&quot;text_direction&quot;:&quot;horizontal&quot;,&quot;chip_types&quot;:[&quot;text&quot;]}]]"/>
  <p:tag name="KSO_WM_CHIP_GROUPID" val="5eaaa0a2b578bff8f7541dc7"/>
  <p:tag name="KSO_WM_SLIDE_BK_DARK_LIGHT" val="2"/>
  <p:tag name="KSO_WM_SLIDE_BACKGROUND_TYPE" val="frame"/>
  <p:tag name="KSO_WM_SLIDE_SUPPORT_FEATURE_TYPE" val="0"/>
  <p:tag name="KSO_WM_TEMPLATE_ASSEMBLE_XID" val="5eecbaf6a758c1ec0b708b67"/>
  <p:tag name="KSO_WM_TEMPLATE_ASSEMBLE_GROUPID" val="5eecbaf6a758c1ec0b708b67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426_1*a*1"/>
  <p:tag name="KSO_WM_TEMPLATE_CATEGORY" val="diagram"/>
  <p:tag name="KSO_WM_TEMPLATE_INDEX" val="2020742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ab01fef46c84387b9403471d1e2dfed"/>
  <p:tag name="KSO_WM_ASSEMBLE_CHIP_INDEX" val="ddec87330dda419487868d310ca8a9dd"/>
  <p:tag name="KSO_WM_UNIT_TEXT_FILL_FORE_SCHEMECOLOR_INDEX_BRIGHTNESS" val="0"/>
  <p:tag name="KSO_WM_UNIT_TEXT_FILL_FORE_SCHEMECOLOR_INDEX" val="13"/>
  <p:tag name="KSO_WM_UNIT_TEXT_FILL_TYPE" val="1"/>
  <p:tag name="KSO_WM_TEMPLATE_ASSEMBLE_XID" val="5eecbaf6a758c1ec0b708b67"/>
  <p:tag name="KSO_WM_TEMPLATE_ASSEMBLE_GROUPID" val="5eecbaf6a758c1ec0b708b67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426_1*f*1"/>
  <p:tag name="KSO_WM_TEMPLATE_CATEGORY" val="diagram"/>
  <p:tag name="KSO_WM_TEMPLATE_INDEX" val="2020742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5"/>
  <p:tag name="KSO_WM_UNIT_SHOW_EDIT_AREA_INDICATION" val="1"/>
  <p:tag name="KSO_WM_CHIP_GROUPID" val="5e6b05596848fb12bee65ac8"/>
  <p:tag name="KSO_WM_CHIP_XID" val="5e6b05596848fb12bee65aca"/>
  <p:tag name="KSO_WM_UNIT_DEC_AREA_ID" val="387a34366938465485e488dee877751e"/>
  <p:tag name="KSO_WM_ASSEMBLE_CHIP_INDEX" val="34b11ebd4ad74e6fabe84188693246cc"/>
  <p:tag name="KSO_WM_UNIT_SUPPORT_UNIT_TYPE" val="[&quot;l&quot;,&quot;m&quot;,&quot;n&quot;,&quot;o&quot;,&quot;p&quot;,&quot;q&quot;,&quot;r&quot;,&quot;δ&quot;,&quot;η&quot;]"/>
  <p:tag name="KSO_WM_UNIT_TEXT_FILL_FORE_SCHEMECOLOR_INDEX_BRIGHTNESS" val="0.25"/>
  <p:tag name="KSO_WM_UNIT_TEXT_FILL_FORE_SCHEMECOLOR_INDEX" val="13"/>
  <p:tag name="KSO_WM_UNIT_TEXT_FILL_TYPE" val="1"/>
  <p:tag name="KSO_WM_TEMPLATE_ASSEMBLE_XID" val="5eecbaf6a758c1ec0b708b67"/>
  <p:tag name="KSO_WM_TEMPLATE_ASSEMBLE_GROUPID" val="5eecbaf6a758c1ec0b708b67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426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0-06-19T21:19:13&quot;,&quot;maxSize&quot;:{&quot;size1&quot;:46.200000000000003},&quot;minSize&quot;:{&quot;size1&quot;:46.200000000000003},&quot;normalSize&quot;:{&quot;size1&quot;:46.200000000000003},&quot;subLayout&quot;:[{&quot;id&quot;:&quot;2020-06-19T21:19:13&quot;,&quot;maxSize&quot;:{&quot;size1&quot;:42.200000000000003},&quot;minSize&quot;:{&quot;size1&quot;:42.200000000000003},&quot;normalSize&quot;:{&quot;size1&quot;:42.200000000000003},&quot;subLayout&quot;:[{&quot;id&quot;:&quot;2020-06-19T21:19:13&quot;,&quot;margin&quot;:{&quot;bottom&quot;:0.81999999284744263,&quot;left&quot;:2.9630000591278076,&quot;right&quot;:2.0899999141693115,&quot;top&quot;:2.9630000591278076},&quot;type&quot;:0},{&quot;id&quot;:&quot;2020-06-19T21:19:13&quot;,&quot;margin&quot;:{&quot;bottom&quot;:2.5399999618530273,&quot;left&quot;:2.9630000591278076,&quot;right&quot;:0.3970000147819519,&quot;top&quot;:0.84700000286102295},&quot;type&quot;:0}],&quot;type&quot;:0},{&quot;id&quot;:&quot;2020-06-19T21:19:13&quot;,&quot;maxSize&quot;:{&quot;size1&quot;:68.900000000000006},&quot;minSize&quot;:{&quot;size1&quot;:44.399999999999999},&quot;normalSize&quot;:{&quot;size1&quot;:44.399999999999999},&quot;subLayout&quot;:[{&quot;id&quot;:&quot;2020-06-19T21:19:13&quot;,&quot;margin&quot;:{&quot;bottom&quot;:0,&quot;left&quot;:1.2699999809265137,&quot;right&quot;:3.3870000839233398,&quot;top&quot;:2.9630000591278076},&quot;type&quot;:0},{&quot;id&quot;:&quot;2020-06-19T21:19:14&quot;,&quot;margin&quot;:{&quot;bottom&quot;:2.5399999618530273,&quot;left&quot;:1.2699999809265137,&quot;right&quot;:3.3870000839233398,&quot;top&quot;:0.84700000286102295},&quot;type&quot;:0}],&quot;type&quot;:0}],&quot;type&quot;:0}"/>
  <p:tag name="KSO_WM_SLIDE_BACKGROUND" val="[&quot;general&quot;,&quot;frame&quot;]"/>
  <p:tag name="KSO_WM_SLIDE_RATIO" val="1.777778"/>
  <p:tag name="KSO_WM_SLIDE_ID" val="diagram2020742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780*384"/>
  <p:tag name="KSO_WM_SLIDE_POSITION" val="84*84"/>
  <p:tag name="KSO_WM_TAG_VERSION" val="1.0"/>
  <p:tag name="KSO_WM_SLIDE_LAYOUT" val="a_d_f"/>
  <p:tag name="KSO_WM_SLIDE_LAYOUT_CNT" val="1_1_2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a2e6b3660c33b3b8e68872"/>
  <p:tag name="KSO_WM_CHIP_FILLPROP" val="[[{&quot;fill_id&quot;:&quot;286dd3b888ea4a85b59aecd64324d1f1&quot;,&quot;fill_align&quot;:&quot;lm&quot;,&quot;text_align&quot;:&quot;lm&quot;,&quot;text_direction&quot;:&quot;horizontal&quot;,&quot;chip_types&quot;:[&quot;header&quot;]},{&quot;fill_id&quot;:&quot;9a5eef422679471cb4816bc9f29d695b&quot;,&quot;fill_align&quot;:&quot;lt&quot;,&quot;text_align&quot;:&quot;lt&quot;,&quot;text_direction&quot;:&quot;horizontal&quot;,&quot;chip_types&quot;:[&quot;diagram&quot;,&quot;text&quot;]},{&quot;fill_id&quot;:&quot;a9df0262a11546589eaa92f1444da8a5&quot;,&quot;fill_align&quot;:&quot;lm&quot;,&quot;text_align&quot;:&quot;lm&quot;,&quot;text_direction&quot;:&quot;horizontal&quot;,&quot;chip_types&quot;:[&quot;picture&quot;],&quot;support_features&quot;:[&quot;collage&quot;]},{&quot;fill_id&quot;:&quot;c28b33211fc342dd83f4cbbac126819d&quot;,&quot;fill_align&quot;:&quot;lm&quot;,&quot;text_align&quot;:&quot;lm&quot;,&quot;text_direction&quot;:&quot;horizontal&quot;,&quot;chip_types&quot;:[&quot;text&quot;]}]]"/>
  <p:tag name="KSO_WM_CHIP_GROUPID" val="5eaaa0a2b578bff8f7541dc7"/>
  <p:tag name="KSO_WM_SLIDE_BK_DARK_LIGHT" val="2"/>
  <p:tag name="KSO_WM_SLIDE_BACKGROUND_TYPE" val="frame"/>
  <p:tag name="KSO_WM_SLIDE_SUPPORT_FEATURE_TYPE" val="0"/>
  <p:tag name="KSO_WM_TEMPLATE_ASSEMBLE_XID" val="5eecbaf6a758c1ec0b708b67"/>
  <p:tag name="KSO_WM_TEMPLATE_ASSEMBLE_GROUPID" val="5eecbaf6a758c1ec0b708b67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f"/>
  <p:tag name="KSO_WM_UNIT_INDEX" val="1_1"/>
  <p:tag name="KSO_WM_UNIT_ID" val="diagram20187779_5*n_f*1_1"/>
  <p:tag name="KSO_WM_TEMPLATE_CATEGORY" val="diagram"/>
  <p:tag name="KSO_WM_TEMPLATE_INDEX" val="20187779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6220"/>
  <p:tag name="KSO_WM_SLIDE_LAYOUT_INFO" val="{&quot;direction&quot;:1,&quot;id&quot;:&quot;2020-06-19T22:35:33&quot;,&quot;maxSize&quot;:{&quot;size1&quot;:71.200000000000003},&quot;minSize&quot;:{&quot;size1&quot;:66.200000000000003},&quot;normalSize&quot;:{&quot;size1&quot;:71.200000000000003},&quot;subLayout&quot;:[{&quot;id&quot;:&quot;2020-06-19T22:35:33&quot;,&quot;margin&quot;:{&quot;bottom&quot;:1.6929999589920044,&quot;left&quot;:0,&quot;right&quot;:0,&quot;top&quot;:1.6929999589920044},&quot;type&quot;:0},{&quot;backgroundInfo&quot;:[{&quot;bottom&quot;:0.088888889999999998,&quot;bottomAbs&quot;:false,&quot;left&quot;:0,&quot;leftAbs&quot;:false,&quot;right&quot;:0,&quot;rightAbs&quot;:false,&quot;top&quot;:0.088888889999999998,&quot;topAbs&quot;:false,&quot;type&quot;:&quot;leftRight&quot;}],&quot;id&quot;:&quot;2020-06-19T22:35:33&quot;,&quot;margin&quot;:{&quot;bottom&quot;:4.6570000648498535,&quot;left&quot;:1.2699999809265137,&quot;right&quot;:1.2699999809265137,&quot;top&quot;:4.6570000648498535},&quot;type&quot;:0}],&quot;type&quot;:0}"/>
  <p:tag name="KSO_WM_SLIDE_BACKGROUND" val="[&quot;leftRight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a0ffd1660c33b3b8e66be4"/>
  <p:tag name="KSO_WM_CHIP_FILLPROP" val="[[{&quot;fill_id&quot;:&quot;228de5d0be814b7dab6b7fa42ac8fb9a&quot;,&quot;fill_align&quot;:&quot;cm&quot;,&quot;text_align&quot;:&quot;cm&quot;,&quot;text_direction&quot;:&quot;horizontal&quot;,&quot;chip_types&quot;:[&quot;picture&quot;,&quot;video&quot;]},{&quot;fill_id&quot;:&quot;baae42b0cee947bcb1eb86d88f12a62a&quot;,&quot;fill_align&quot;:&quot;lm&quot;,&quot;text_align&quot;:&quot;lm&quot;,&quot;text_direction&quot;:&quot;horizontal&quot;,&quot;chip_types&quot;:[&quot;text&quot;,&quot;header&quot;]}]]"/>
  <p:tag name="KSO_WM_SLIDE_ID" val="diagram2020622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444"/>
  <p:tag name="KSO_WM_SLIDE_POSITION" val="0*47"/>
  <p:tag name="KSO_WM_TAG_VERSION" val="1.0"/>
  <p:tag name="KSO_WM_SLIDE_LAYOUT" val="d_f"/>
  <p:tag name="KSO_WM_SLIDE_LAYOUT_CNT" val="1_1"/>
  <p:tag name="KSO_WM_CHIP_GROUPID" val="5ea0ffd1660c33b3b8e66be3"/>
  <p:tag name="KSO_WM_SLIDE_BK_DARK_LIGHT" val="2"/>
  <p:tag name="KSO_WM_SLIDE_BACKGROUND_TYPE" val="leftRight"/>
  <p:tag name="KSO_WM_SLIDE_SUPPORT_FEATURE_TYPE" val="0"/>
  <p:tag name="KSO_WM_TEMPLATE_ASSEMBLE_XID" val="5eeccd1aa758c1ec0b708da2"/>
  <p:tag name="KSO_WM_TEMPLATE_ASSEMBLE_GROUPID" val="5eeccd1aa758c1ec0b708da2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TYPE" val="i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565*2242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06220_1*d*1"/>
  <p:tag name="KSO_WM_TEMPLATE_CATEGORY" val="diagram"/>
  <p:tag name="KSO_WM_TEMPLATE_INDEX" val="20206220"/>
  <p:tag name="KSO_WM_UNIT_LAYERLEVEL" val="1"/>
  <p:tag name="KSO_WM_TAG_VERSION" val="1.0"/>
  <p:tag name="KSO_WM_BEAUTIFY_FLAG" val="#wm#"/>
  <p:tag name="KSO_WM_CHIP_GROUPID" val="5ea29385660c33b3b8e6810b"/>
  <p:tag name="KSO_WM_CHIP_XID" val="5ea29385660c33b3b8e6810c"/>
  <p:tag name="KSO_WM_UNIT_DEC_AREA_ID" val="3bd8d5d3008d45a89db054b6163799ff"/>
  <p:tag name="KSO_WM_ASSEMBLE_CHIP_INDEX" val="40ee9949d12742bab3e9fce0564c80c0"/>
  <p:tag name="KSO_WM_UNIT_PLACING_PICTURE" val="40ee9949d12742bab3e9fce0564c80c0"/>
  <p:tag name="KSO_WM_UNIT_SUPPORT_UNIT_TYPE" val="[&quot;θ&quot;]"/>
  <p:tag name="KSO_WM_TEMPLATE_ASSEMBLE_XID" val="5eeccd1aa758c1ec0b708da2"/>
  <p:tag name="KSO_WM_TEMPLATE_ASSEMBLE_GROUPID" val="5eeccd1aa758c1ec0b708da2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6220_1*f*1"/>
  <p:tag name="KSO_WM_TEMPLATE_CATEGORY" val="diagram"/>
  <p:tag name="KSO_WM_TEMPLATE_INDEX" val="2020622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5"/>
  <p:tag name="KSO_WM_UNIT_SHOW_EDIT_AREA_INDICATION" val="1"/>
  <p:tag name="KSO_WM_CHIP_GROUPID" val="5e6b05596848fb12bee65ac8"/>
  <p:tag name="KSO_WM_CHIP_XID" val="5e6b05596848fb12bee65aca"/>
  <p:tag name="KSO_WM_UNIT_DEC_AREA_ID" val="ecc08ba8878b4179922f7810aa90bfeb"/>
  <p:tag name="KSO_WM_ASSEMBLE_CHIP_INDEX" val="bf4f101ef6c14b65b7980a8fdf046b86"/>
  <p:tag name="KSO_WM_UNIT_TEXT_FILL_FORE_SCHEMECOLOR_INDEX_BRIGHTNESS" val="0.25"/>
  <p:tag name="KSO_WM_UNIT_TEXT_FILL_FORE_SCHEMECOLOR_INDEX" val="13"/>
  <p:tag name="KSO_WM_UNIT_TEXT_FILL_TYPE" val="1"/>
  <p:tag name="KSO_WM_TEMPLATE_ASSEMBLE_XID" val="5eeccd1aa758c1ec0b708da2"/>
  <p:tag name="KSO_WM_TEMPLATE_ASSEMBLE_GROUPID" val="5eeccd1aa758c1ec0b708da2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4*i*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6"/>
  <p:tag name="KSO_WM_UNIT_LINE_FILL_TYPE" val="2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4*i*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15"/>
  <p:tag name="KSO_WM_UNIT_LINE_FILL_TYPE" val="2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43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6"/>
  <p:tag name="KSO_WM_SLIDE_INDEX" val="1"/>
  <p:tag name="KSO_WM_SLIDE_SIZE" val="960*312"/>
  <p:tag name="KSO_WM_SLIDE_POSITION" val="0*120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8431"/>
  <p:tag name="KSO_WM_SLIDE_LAYOUT" val="a_d"/>
  <p:tag name="KSO_WM_SLIDE_LAYOUT_CNT" val="1_1"/>
  <p:tag name="KSO_WM_SLIDE_LAYOUT_INFO" val="{&quot;backgroundInfo&quot;:[{&quot;bottom&quot;:0.20000000000000001,&quot;bottomAbs&quot;:false,&quot;left&quot;:0,&quot;leftAbs&quot;:false,&quot;right&quot;:0,&quot;rightAbs&quot;:false,&quot;top&quot;:0.222222224,&quot;topAbs&quot;:false,&quot;type&quot;:&quot;belt&quot;},{&quot;bottom&quot;:0,&quot;bottomAbs&quot;:false,&quot;left&quot;:0,&quot;leftAbs&quot;:false,&quot;right&quot;:0,&quot;rightAbs&quot;:false,&quot;top&quot;:0,&quot;topAbs&quot;:false,&quot;type&quot;:&quot;general&quot;}],&quot;direction&quot;:1,&quot;id&quot;:&quot;2020-06-24T00:05:52&quot;,&quot;maxSize&quot;:{&quot;size1&quot;:72.549999999999997},&quot;minSize&quot;:{&quot;size1&quot;:67.549999999999997},&quot;normalSize&quot;:{&quot;size1&quot;:69.950000000000003},&quot;subLayout&quot;:[{&quot;id&quot;:&quot;2020-06-24T00:05:52&quot;,&quot;margin&quot;:{&quot;bottom&quot;:4.6570000648498535,&quot;left&quot;:6.3499999046325684,&quot;right&quot;:0.84700000286102295,&quot;top&quot;:5.0799999237060547},&quot;type&quot;:0},{&quot;id&quot;:&quot;2020-06-24T00:05:52&quot;,&quot;margin&quot;:{&quot;bottom&quot;:4.6570000648498535,&quot;left&quot;:0,&quot;right&quot;:6.3499999046325684,&quot;top&quot;:5.0799999237060547},&quot;type&quot;:0}],&quot;type&quot;:0}"/>
  <p:tag name="KSO_WM_SLIDE_BACKGROUND" val="[&quot;belt&quot;,&quot;general&quot;]"/>
  <p:tag name="KSO_WM_SLIDE_RATIO" val="1.777778"/>
  <p:tag name="KSO_WM_CHIP_INFOS" val="{&quot;layout_type&quot;:&quot;leftright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XID" val="5e7f1c2b24b822ad86e01bfd"/>
  <p:tag name="KSO_WM_CHIP_FILLPROP" val="[[{&quot;fill_id&quot;:&quot;d0e92cf20ab54d50aed37a29642706b5&quot;,&quot;fill_align&quot;:&quot;lt&quot;,&quot;text_align&quot;:&quot;lt&quot;,&quot;text_direction&quot;:&quot;vertical&quot;,&quot;chip_types&quot;:[&quot;header&quot;]},{&quot;fill_id&quot;:&quot;bf88a86dfb764211b6d55a539763d063&quot;,&quot;fill_align&quot;:&quot;rt&quot;,&quot;text_align&quot;:&quot;rt&quot;,&quot;text_direction&quot;:&quot;vertical&quot;,&quot;chip_types&quot;:[&quot;text&quot;]}],[{&quot;fill_id&quot;:&quot;d0e92cf20ab54d50aed37a29642706b5&quot;,&quot;fill_align&quot;:&quot;lt&quot;,&quot;text_align&quot;:&quot;lt&quot;,&quot;text_direction&quot;:&quot;vertical&quot;,&quot;chip_types&quot;:[&quot;header&quot;]},{&quot;fill_id&quot;:&quot;bf88a86dfb764211b6d55a539763d063&quot;,&quot;fill_align&quot;:&quot;rm&quot;,&quot;text_align&quot;:&quot;lm&quot;,&quot;text_direction&quot;:&quot;horizontal&quot;,&quot;chip_types&quot;:[&quot;diagram&quot;,&quot;picture&quot;,&quot;chart&quot;,&quot;table&quot;,&quot;video&quot;],&quot;support_features&quot;:[&quot;collage&quot;,&quot;carousel&quot;,&quot;creativecrop&quot;]}]]"/>
  <p:tag name="KSO_WM_SLIDE_CAN_ADD_NAVIGATION" val="1"/>
  <p:tag name="KSO_WM_CHIP_GROUPID" val="5e7f1c2b24b822ad86e01bfc"/>
  <p:tag name="KSO_WM_SLIDE_BK_DARK_LIGHT" val="2"/>
  <p:tag name="KSO_WM_SLIDE_BACKGROUND_TYPE" val="belt"/>
  <p:tag name="KSO_WM_SLIDE_SUPPORT_FEATURE_TYPE" val="7"/>
  <p:tag name="KSO_WM_TEMPLATE_ASSEMBLE_XID" val="5ef2285c770fdf8a85bd4690"/>
  <p:tag name="KSO_WM_TEMPLATE_ASSEMBLE_GROUPID" val="5ef2285c770fdf8a85bd4690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23_6*i*0"/>
  <p:tag name="KSO_WM_TEMPLATE_CATEGORY" val="diagram"/>
  <p:tag name="KSO_WM_TEMPLATE_INDEX" val="160123"/>
  <p:tag name="KSO_WM_UNIT_INDEX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23_6*i*7"/>
  <p:tag name="KSO_WM_TEMPLATE_CATEGORY" val="diagram"/>
  <p:tag name="KSO_WM_TEMPLATE_INDEX" val="160123"/>
  <p:tag name="KSO_WM_UNIT_INDEX" val="7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23_6*i*14"/>
  <p:tag name="KSO_WM_TEMPLATE_CATEGORY" val="diagram"/>
  <p:tag name="KSO_WM_TEMPLATE_INDEX" val="160123"/>
  <p:tag name="KSO_WM_UNIT_INDEX" val="14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23_6*i*21"/>
  <p:tag name="KSO_WM_TEMPLATE_CATEGORY" val="diagram"/>
  <p:tag name="KSO_WM_TEMPLATE_INDEX" val="160123"/>
  <p:tag name="KSO_WM_UNIT_INDEX" val="21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015_1*a*1"/>
  <p:tag name="KSO_WM_TEMPLATE_CATEGORY" val="diagram"/>
  <p:tag name="KSO_WM_TEMPLATE_INDEX" val="2020901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27643b0cf424efa8ffbff2c364c7631"/>
  <p:tag name="KSO_WM_ASSEMBLE_CHIP_INDEX" val="13314f20baea4eabad1a82d0138ac304"/>
  <p:tag name="KSO_WM_UNIT_TEXT_FILL_FORE_SCHEMECOLOR_INDEX_BRIGHTNESS" val="0"/>
  <p:tag name="KSO_WM_UNIT_TEXT_FILL_FORE_SCHEMECOLOR_INDEX" val="13"/>
  <p:tag name="KSO_WM_UNIT_TEXT_FILL_TYPE" val="1"/>
  <p:tag name="KSO_WM_TEMPLATE_ASSEMBLE_XID" val="5efd8e32c1e42ffd0d0a755e"/>
  <p:tag name="KSO_WM_TEMPLATE_ASSEMBLE_GROUPID" val="5efd8e32c1e42ffd0d0a755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7"/>
  <p:tag name="KSO_WM_UNIT_ID" val="diagram160123_6*m_i*1_7"/>
  <p:tag name="KSO_WM_UNIT_CLEAR" val="1"/>
  <p:tag name="KSO_WM_UNIT_LAYERLEVEL" val="1_1"/>
  <p:tag name="KSO_WM_DIAGRAM_GROUP_CODE" val="m1-1"/>
  <p:tag name="KSO_WM_UNIT_USESOURCEFORMAT_APPLY" val="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8"/>
  <p:tag name="KSO_WM_UNIT_ID" val="diagram160123_6*m_i*1_8"/>
  <p:tag name="KSO_WM_UNIT_CLEAR" val="1"/>
  <p:tag name="KSO_WM_UNIT_LAYERLEVEL" val="1_1"/>
  <p:tag name="KSO_WM_DIAGRAM_GROUP_CODE" val="m1-1"/>
  <p:tag name="KSO_WM_UNIT_USESOURCEFORMAT_APPLY" val="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h_f"/>
  <p:tag name="KSO_WM_UNIT_INDEX" val="1_4_1"/>
  <p:tag name="KSO_WM_UNIT_ID" val="diagram160123_6*m_h_f*1_4_1"/>
  <p:tag name="KSO_WM_UNIT_CLEAR" val="1"/>
  <p:tag name="KSO_WM_UNIT_LAYERLEVEL" val="1_1_1"/>
  <p:tag name="KSO_WM_UNIT_VALUE" val="46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USESOURCEFORMAT_APPLY" val="1"/>
  <p:tag name="KSO_WM_UNIT_TEXT_FILL_FORE_SCHEMECOLOR_INDEX" val="6"/>
  <p:tag name="KSO_WM_UNIT_TEXT_FILL_TYPE" val="1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5"/>
  <p:tag name="KSO_WM_UNIT_ID" val="diagram160123_6*m_i*1_5"/>
  <p:tag name="KSO_WM_UNIT_CLEAR" val="1"/>
  <p:tag name="KSO_WM_UNIT_LAYERLEVEL" val="1_1"/>
  <p:tag name="KSO_WM_DIAGRAM_GROUP_CODE" val="m1-1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6"/>
  <p:tag name="KSO_WM_UNIT_ID" val="diagram160123_6*m_i*1_6"/>
  <p:tag name="KSO_WM_UNIT_CLEAR" val="1"/>
  <p:tag name="KSO_WM_UNIT_LAYERLEVEL" val="1_1"/>
  <p:tag name="KSO_WM_DIAGRAM_GROUP_CODE" val="m1-1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h_f"/>
  <p:tag name="KSO_WM_UNIT_INDEX" val="1_3_1"/>
  <p:tag name="KSO_WM_UNIT_ID" val="diagram160123_6*m_h_f*1_3_1"/>
  <p:tag name="KSO_WM_UNIT_CLEAR" val="1"/>
  <p:tag name="KSO_WM_UNIT_LAYERLEVEL" val="1_1_1"/>
  <p:tag name="KSO_WM_UNIT_VALUE" val="46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USESOURCEFORMAT_APPLY" val="1"/>
  <p:tag name="KSO_WM_UNIT_TEXT_FILL_FORE_SCHEMECOLOR_INDEX" val="5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3"/>
  <p:tag name="KSO_WM_UNIT_ID" val="diagram160123_6*m_i*1_3"/>
  <p:tag name="KSO_WM_UNIT_CLEAR" val="1"/>
  <p:tag name="KSO_WM_UNIT_LAYERLEVEL" val="1_1"/>
  <p:tag name="KSO_WM_DIAGRAM_GROUP_CODE" val="m1-1"/>
  <p:tag name="KSO_WM_UNIT_USESOURCEFORMAT_APPLY" val="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4"/>
  <p:tag name="KSO_WM_UNIT_ID" val="diagram160123_6*m_i*1_4"/>
  <p:tag name="KSO_WM_UNIT_CLEAR" val="1"/>
  <p:tag name="KSO_WM_UNIT_LAYERLEVEL" val="1_1"/>
  <p:tag name="KSO_WM_DIAGRAM_GROUP_CODE" val="m1-1"/>
  <p:tag name="KSO_WM_UNIT_USESOURCEFORMAT_APPLY" val="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h_f"/>
  <p:tag name="KSO_WM_UNIT_INDEX" val="1_2_1"/>
  <p:tag name="KSO_WM_UNIT_ID" val="diagram160123_6*m_h_f*1_2_1"/>
  <p:tag name="KSO_WM_UNIT_CLEAR" val="1"/>
  <p:tag name="KSO_WM_UNIT_LAYERLEVEL" val="1_1_1"/>
  <p:tag name="KSO_WM_UNIT_VALUE" val="46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USESOURCEFORMAT_APPLY" val="1"/>
  <p:tag name="KSO_WM_UNIT_TEXT_FILL_FORE_SCHEMECOLOR_INDEX" val="6"/>
  <p:tag name="KSO_WM_UNIT_TEXT_FILL_TYPE" val="1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1"/>
  <p:tag name="KSO_WM_UNIT_ID" val="diagram160123_6*m_i*1_1"/>
  <p:tag name="KSO_WM_UNIT_CLEAR" val="1"/>
  <p:tag name="KSO_WM_UNIT_LAYERLEVEL" val="1_1"/>
  <p:tag name="KSO_WM_DIAGRAM_GROUP_CODE" val="m1-1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i"/>
  <p:tag name="KSO_WM_UNIT_INDEX" val="1_2"/>
  <p:tag name="KSO_WM_UNIT_ID" val="diagram160123_6*m_i*1_2"/>
  <p:tag name="KSO_WM_UNIT_CLEAR" val="1"/>
  <p:tag name="KSO_WM_UNIT_LAYERLEVEL" val="1_1"/>
  <p:tag name="KSO_WM_DIAGRAM_GROUP_CODE" val="m1-1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123"/>
  <p:tag name="KSO_WM_TAG_VERSION" val="1.0"/>
  <p:tag name="KSO_WM_BEAUTIFY_FLAG" val="#wm#"/>
  <p:tag name="KSO_WM_UNIT_TYPE" val="m_h_f"/>
  <p:tag name="KSO_WM_UNIT_INDEX" val="1_1_1"/>
  <p:tag name="KSO_WM_UNIT_ID" val="diagram160123_6*m_h_f*1_1_1"/>
  <p:tag name="KSO_WM_UNIT_CLEAR" val="1"/>
  <p:tag name="KSO_WM_UNIT_LAYERLEVEL" val="1_1_1"/>
  <p:tag name="KSO_WM_UNIT_VALUE" val="46"/>
  <p:tag name="KSO_WM_UNIT_HIGHLIGHT" val="0"/>
  <p:tag name="KSO_WM_UNIT_COMPATIBLE" val="0"/>
  <p:tag name="KSO_WM_UNIT_PRESET_TEXT_INDEX" val="4"/>
  <p:tag name="KSO_WM_UNIT_PRESET_TEXT_LEN" val="57"/>
  <p:tag name="KSO_WM_DIAGRAM_GROUP_CODE" val="m1-1"/>
  <p:tag name="KSO_WM_UNIT_USESOURCEFORMAT_APPLY" val="1"/>
  <p:tag name="KSO_WM_UNIT_TEXT_FILL_FORE_SCHEMECOLOR_INDEX" val="5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541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17、18、19、20、21、24、26、27、2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ysClr val="windowText" lastClr="000000"/>
      </a:dk1>
      <a:lt1>
        <a:sysClr val="window" lastClr="FFFFFF"/>
      </a:lt1>
      <a:dk2>
        <a:srgbClr val="EEF1F6"/>
      </a:dk2>
      <a:lt2>
        <a:srgbClr val="FFFFFF"/>
      </a:lt2>
      <a:accent1>
        <a:srgbClr val="5E7A9C"/>
      </a:accent1>
      <a:accent2>
        <a:srgbClr val="648190"/>
      </a:accent2>
      <a:accent3>
        <a:srgbClr val="698883"/>
      </a:accent3>
      <a:accent4>
        <a:srgbClr val="6F8E77"/>
      </a:accent4>
      <a:accent5>
        <a:srgbClr val="74956A"/>
      </a:accent5>
      <a:accent6>
        <a:srgbClr val="7A9C5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F0F0F5"/>
      </a:dk2>
      <a:lt2>
        <a:srgbClr val="FFFFFF"/>
      </a:lt2>
      <a:accent1>
        <a:srgbClr val="6E9FF5"/>
      </a:accent1>
      <a:accent2>
        <a:srgbClr val="8997DA"/>
      </a:accent2>
      <a:accent3>
        <a:srgbClr val="A48EBF"/>
      </a:accent3>
      <a:accent4>
        <a:srgbClr val="BF86A4"/>
      </a:accent4>
      <a:accent5>
        <a:srgbClr val="DA7D89"/>
      </a:accent5>
      <a:accent6>
        <a:srgbClr val="F5756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​​">
  <a:themeElements>
    <a:clrScheme name="">
      <a:dk1>
        <a:srgbClr val="000000"/>
      </a:dk1>
      <a:lt1>
        <a:srgbClr val="FFFFFF"/>
      </a:lt1>
      <a:dk2>
        <a:srgbClr val="F6DED4"/>
      </a:dk2>
      <a:lt2>
        <a:srgbClr val="FFFFFF"/>
      </a:lt2>
      <a:accent1>
        <a:srgbClr val="E49B7B"/>
      </a:accent1>
      <a:accent2>
        <a:srgbClr val="DBA473"/>
      </a:accent2>
      <a:accent3>
        <a:srgbClr val="D0B46E"/>
      </a:accent3>
      <a:accent4>
        <a:srgbClr val="BFC674"/>
      </a:accent4>
      <a:accent5>
        <a:srgbClr val="A6D583"/>
      </a:accent5>
      <a:accent6>
        <a:srgbClr val="87E69F"/>
      </a:accent6>
      <a:hlink>
        <a:srgbClr val="658BD5"/>
      </a:hlink>
      <a:folHlink>
        <a:srgbClr val="9F67A3"/>
      </a:folHlink>
    </a:clrScheme>
    <a:fontScheme name="渐变、商务风、小清新、">
      <a:majorFont>
        <a:latin typeface="Arial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1003</Words>
  <Application>Microsoft Office PowerPoint</Application>
  <PresentationFormat>宽屏</PresentationFormat>
  <Paragraphs>169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等线 Light</vt:lpstr>
      <vt:lpstr>微软雅黑</vt:lpstr>
      <vt:lpstr>微软雅黑 Light</vt:lpstr>
      <vt:lpstr>Arial</vt:lpstr>
      <vt:lpstr>Wingdings</vt:lpstr>
      <vt:lpstr>Office 主题​​</vt:lpstr>
      <vt:lpstr>3_Office 主题​​</vt:lpstr>
      <vt:lpstr>2_Office 主题​​</vt:lpstr>
      <vt:lpstr>5_Office 主题​​</vt:lpstr>
      <vt:lpstr> 上海麦士&amp;予芯智能  联合开发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PC为什么会满？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小草</dc:creator>
  <cp:lastModifiedBy>王 蔚</cp:lastModifiedBy>
  <cp:revision>229</cp:revision>
  <dcterms:created xsi:type="dcterms:W3CDTF">2020-06-18T03:30:00Z</dcterms:created>
  <dcterms:modified xsi:type="dcterms:W3CDTF">2020-08-27T08:07:41Z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