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6.xml" ContentType="application/vnd.openxmlformats-officedocument.presentationml.notesSlide+xml"/>
  <Override PartName="/ppt/tags/tag18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2.xml" ContentType="application/vnd.openxmlformats-officedocument.presentationml.notesSlide+xml"/>
  <Override PartName="/ppt/tags/tag300.xml" ContentType="application/vnd.openxmlformats-officedocument.presentationml.tags+xml"/>
  <Override PartName="/ppt/notesSlides/notesSlide13.xml" ContentType="application/vnd.openxmlformats-officedocument.presentationml.notesSlide+xml"/>
  <Override PartName="/ppt/tags/tag301.xml" ContentType="application/vnd.openxmlformats-officedocument.presentationml.tags+xml"/>
  <Override PartName="/ppt/notesSlides/notesSlide14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15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16.xml" ContentType="application/vnd.openxmlformats-officedocument.presentationml.notesSlide+xml"/>
  <Override PartName="/ppt/tags/tag314.xml" ContentType="application/vnd.openxmlformats-officedocument.presentationml.tags+xml"/>
  <Override PartName="/ppt/notesSlides/notesSlide17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3"/>
  </p:notesMasterIdLst>
  <p:sldIdLst>
    <p:sldId id="1005" r:id="rId3"/>
    <p:sldId id="1171" r:id="rId4"/>
    <p:sldId id="835" r:id="rId5"/>
    <p:sldId id="693" r:id="rId6"/>
    <p:sldId id="1138" r:id="rId7"/>
    <p:sldId id="1156" r:id="rId8"/>
    <p:sldId id="685" r:id="rId9"/>
    <p:sldId id="686" r:id="rId10"/>
    <p:sldId id="687" r:id="rId11"/>
    <p:sldId id="688" r:id="rId12"/>
    <p:sldId id="689" r:id="rId13"/>
    <p:sldId id="690" r:id="rId14"/>
    <p:sldId id="1137" r:id="rId15"/>
    <p:sldId id="1131" r:id="rId16"/>
    <p:sldId id="1132" r:id="rId17"/>
    <p:sldId id="1135" r:id="rId18"/>
    <p:sldId id="1130" r:id="rId19"/>
    <p:sldId id="1136" r:id="rId20"/>
    <p:sldId id="1173" r:id="rId21"/>
    <p:sldId id="6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B03"/>
    <a:srgbClr val="EC660E"/>
    <a:srgbClr val="ED7110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#1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urn:microsoft.com/office/officeart/2005/8/layout/venn3#1" loCatId="relationship" qsTypeId="urn:microsoft.com/office/officeart/2005/8/quickstyle/simple1#1" qsCatId="simple" csTypeId="urn:microsoft.com/office/officeart/2005/8/colors/accent2_5#1" csCatId="accent1" phldr="0"/>
      <dgm:spPr/>
      <dgm:t>
        <a:bodyPr/>
        <a:lstStyle/>
        <a:p>
          <a:endParaRPr lang="zh-CN" altLang="en-US"/>
        </a:p>
      </dgm:t>
    </dgm:pt>
    <dgm:pt modelId="{16FF3CD7-CD1B-43E7-ADA1-9BD0ABDE745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栈指针：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SP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01158443-6035-4DDC-8D78-2B6A8E21AFAE}" type="parTrans" cxnId="{1F382C53-5FBB-4925-BBED-EDEECBACDB7F}">
      <dgm:prSet/>
      <dgm:spPr/>
      <dgm:t>
        <a:bodyPr/>
        <a:lstStyle/>
        <a:p>
          <a:endParaRPr lang="zh-CN" altLang="en-US"/>
        </a:p>
      </dgm:t>
    </dgm:pt>
    <dgm:pt modelId="{085E6240-A1E5-44C7-807D-136724990C00}" type="sibTrans" cxnId="{1F382C53-5FBB-4925-BBED-EDEECBACDB7F}">
      <dgm:prSet/>
      <dgm:spPr/>
      <dgm:t>
        <a:bodyPr/>
        <a:lstStyle/>
        <a:p>
          <a:endParaRPr lang="zh-CN" altLang="en-US"/>
        </a:p>
      </dgm:t>
    </dgm:pt>
    <dgm:pt modelId="{5CC2ECAC-253E-42C2-B5D0-20CB09C9A6EC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链接寄存器：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LR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90C79B6F-D96D-450C-AB20-256538E1E0BC}" type="parTrans" cxnId="{2AFF2012-C525-49DC-8128-D366BF02A527}">
      <dgm:prSet/>
      <dgm:spPr/>
      <dgm:t>
        <a:bodyPr/>
        <a:lstStyle/>
        <a:p>
          <a:endParaRPr lang="zh-CN" altLang="en-US"/>
        </a:p>
      </dgm:t>
    </dgm:pt>
    <dgm:pt modelId="{9FB5889C-CAAC-46F2-80F6-BAD8969188A0}" type="sibTrans" cxnId="{2AFF2012-C525-49DC-8128-D366BF02A527}">
      <dgm:prSet/>
      <dgm:spPr/>
      <dgm:t>
        <a:bodyPr/>
        <a:lstStyle/>
        <a:p>
          <a:endParaRPr lang="zh-CN" altLang="en-US"/>
        </a:p>
      </dgm:t>
    </dgm:pt>
    <dgm:pt modelId="{99613576-2E0D-4362-84C0-CA41C5EA901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程序指针：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PC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63D1C447-44DA-450E-B12D-CF7C3124E0A1}" type="parTrans" cxnId="{EB7923C5-AA75-4B65-A1F0-2F72211348A7}">
      <dgm:prSet/>
      <dgm:spPr/>
      <dgm:t>
        <a:bodyPr/>
        <a:lstStyle/>
        <a:p>
          <a:endParaRPr lang="zh-CN" altLang="en-US"/>
        </a:p>
      </dgm:t>
    </dgm:pt>
    <dgm:pt modelId="{6A71915A-BF48-4D8D-8C0E-4E1DBCD20CF6}" type="sibTrans" cxnId="{EB7923C5-AA75-4B65-A1F0-2F72211348A7}">
      <dgm:prSet/>
      <dgm:spPr/>
      <dgm:t>
        <a:bodyPr/>
        <a:lstStyle/>
        <a:p>
          <a:endParaRPr lang="zh-CN" alt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2AFF2012-C525-49DC-8128-D366BF02A527}" srcId="{6209D490-3832-48CE-88A7-42E5FEB0B799}" destId="{5CC2ECAC-253E-42C2-B5D0-20CB09C9A6EC}" srcOrd="1" destOrd="0" parTransId="{90C79B6F-D96D-450C-AB20-256538E1E0BC}" sibTransId="{9FB5889C-CAAC-46F2-80F6-BAD8969188A0}"/>
    <dgm:cxn modelId="{242E4B1F-D5D8-4790-AF55-BE9011D35162}" type="presOf" srcId="{5CC2ECAC-253E-42C2-B5D0-20CB09C9A6EC}" destId="{CC430880-FF16-4657-B783-1E97645B6A49}" srcOrd="0" destOrd="0" presId="urn:microsoft.com/office/officeart/2005/8/layout/venn3#1"/>
    <dgm:cxn modelId="{D4286F70-2B95-4008-8506-9C33F4D38032}" type="presOf" srcId="{6209D490-3832-48CE-88A7-42E5FEB0B799}" destId="{9CFDD5FC-64EC-4695-9D01-AB259C7EF765}" srcOrd="0" destOrd="0" presId="urn:microsoft.com/office/officeart/2005/8/layout/venn3#1"/>
    <dgm:cxn modelId="{1F382C53-5FBB-4925-BBED-EDEECBACDB7F}" srcId="{6209D490-3832-48CE-88A7-42E5FEB0B799}" destId="{16FF3CD7-CD1B-43E7-ADA1-9BD0ABDE7453}" srcOrd="0" destOrd="0" parTransId="{01158443-6035-4DDC-8D78-2B6A8E21AFAE}" sibTransId="{085E6240-A1E5-44C7-807D-136724990C00}"/>
    <dgm:cxn modelId="{A35E8FAE-3154-45D3-96D1-FB2916884AD1}" type="presOf" srcId="{16FF3CD7-CD1B-43E7-ADA1-9BD0ABDE7453}" destId="{8E4F30A2-E450-4441-8E45-11147C0B499F}" srcOrd="0" destOrd="0" presId="urn:microsoft.com/office/officeart/2005/8/layout/venn3#1"/>
    <dgm:cxn modelId="{DA7FA4B8-3479-471A-994D-1195D6131C9F}" type="presOf" srcId="{99613576-2E0D-4362-84C0-CA41C5EA901B}" destId="{9AA6D961-60F7-4B6F-9220-259600B8DE7B}" srcOrd="0" destOrd="0" presId="urn:microsoft.com/office/officeart/2005/8/layout/venn3#1"/>
    <dgm:cxn modelId="{EB7923C5-AA75-4B65-A1F0-2F72211348A7}" srcId="{6209D490-3832-48CE-88A7-42E5FEB0B799}" destId="{99613576-2E0D-4362-84C0-CA41C5EA901B}" srcOrd="2" destOrd="0" parTransId="{63D1C447-44DA-450E-B12D-CF7C3124E0A1}" sibTransId="{6A71915A-BF48-4D8D-8C0E-4E1DBCD20CF6}"/>
    <dgm:cxn modelId="{423C03D1-4F70-43E3-A511-51D45F81FAB5}" type="presParOf" srcId="{9CFDD5FC-64EC-4695-9D01-AB259C7EF765}" destId="{8E4F30A2-E450-4441-8E45-11147C0B499F}" srcOrd="0" destOrd="0" presId="urn:microsoft.com/office/officeart/2005/8/layout/venn3#1"/>
    <dgm:cxn modelId="{DF79911F-D925-48BF-AF9A-2E36AF922A96}" type="presParOf" srcId="{9CFDD5FC-64EC-4695-9D01-AB259C7EF765}" destId="{2892F083-0B2C-4BE7-8AEE-D4B569043045}" srcOrd="1" destOrd="0" presId="urn:microsoft.com/office/officeart/2005/8/layout/venn3#1"/>
    <dgm:cxn modelId="{C9E965E7-9B9B-470C-877D-BE593C77CA6E}" type="presParOf" srcId="{9CFDD5FC-64EC-4695-9D01-AB259C7EF765}" destId="{CC430880-FF16-4657-B783-1E97645B6A49}" srcOrd="2" destOrd="0" presId="urn:microsoft.com/office/officeart/2005/8/layout/venn3#1"/>
    <dgm:cxn modelId="{18C059F1-4527-405C-B3AD-6C97A2F99815}" type="presParOf" srcId="{9CFDD5FC-64EC-4695-9D01-AB259C7EF765}" destId="{C7143304-535F-4D7E-BA7A-124DAAEF68F4}" srcOrd="3" destOrd="0" presId="urn:microsoft.com/office/officeart/2005/8/layout/venn3#1"/>
    <dgm:cxn modelId="{9FCD4C63-7A82-4B8E-A2B2-A90C0A6F2E42}" type="presParOf" srcId="{9CFDD5FC-64EC-4695-9D01-AB259C7EF765}" destId="{9AA6D961-60F7-4B6F-9220-259600B8DE7B}" srcOrd="4" destOrd="0" presId="urn:microsoft.com/office/officeart/2005/8/layout/venn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30A2-E450-4441-8E45-11147C0B499F}">
      <dsp:nvSpPr>
        <dsp:cNvPr id="0" name=""/>
        <dsp:cNvSpPr/>
      </dsp:nvSpPr>
      <dsp:spPr bwMode="white">
        <a:xfrm>
          <a:off x="2533655" y="148"/>
          <a:ext cx="2693372" cy="2693372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225" tIns="22860" rIns="148225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栈指针：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SP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2928090" y="394583"/>
        <a:ext cx="1904502" cy="1904502"/>
      </dsp:txXfrm>
    </dsp:sp>
    <dsp:sp modelId="{CC430880-FF16-4657-B783-1E97645B6A49}">
      <dsp:nvSpPr>
        <dsp:cNvPr id="0" name=""/>
        <dsp:cNvSpPr/>
      </dsp:nvSpPr>
      <dsp:spPr bwMode="white">
        <a:xfrm>
          <a:off x="4688353" y="148"/>
          <a:ext cx="2693372" cy="2693372"/>
        </a:xfrm>
        <a:prstGeom prst="ellipse">
          <a:avLst/>
        </a:prstGeom>
        <a:solidFill>
          <a:schemeClr val="accent2">
            <a:shade val="80000"/>
            <a:alpha val="50000"/>
            <a:hueOff val="28"/>
            <a:satOff val="7959"/>
            <a:lumOff val="2733"/>
            <a:alphaOff val="-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225" tIns="22860" rIns="148225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链接寄存器：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LR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5082788" y="394583"/>
        <a:ext cx="1904502" cy="1904502"/>
      </dsp:txXfrm>
    </dsp:sp>
    <dsp:sp modelId="{9AA6D961-60F7-4B6F-9220-259600B8DE7B}">
      <dsp:nvSpPr>
        <dsp:cNvPr id="0" name=""/>
        <dsp:cNvSpPr/>
      </dsp:nvSpPr>
      <dsp:spPr bwMode="white">
        <a:xfrm>
          <a:off x="6843051" y="148"/>
          <a:ext cx="2693372" cy="2693372"/>
        </a:xfrm>
        <a:prstGeom prst="ellipse">
          <a:avLst/>
        </a:prstGeom>
        <a:solidFill>
          <a:schemeClr val="accent2">
            <a:shade val="80000"/>
            <a:alpha val="50000"/>
            <a:hueOff val="57"/>
            <a:satOff val="15917"/>
            <a:lumOff val="5467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225" tIns="22860" rIns="148225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程序指针：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PC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7237486" y="394583"/>
        <a:ext cx="1904502" cy="1904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#1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1.xml"/><Relationship Id="rId9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211.xml"/><Relationship Id="rId21" Type="http://schemas.openxmlformats.org/officeDocument/2006/relationships/tags" Target="../tags/tag206.xml"/><Relationship Id="rId42" Type="http://schemas.openxmlformats.org/officeDocument/2006/relationships/tags" Target="../tags/tag227.xml"/><Relationship Id="rId47" Type="http://schemas.openxmlformats.org/officeDocument/2006/relationships/tags" Target="../tags/tag232.xml"/><Relationship Id="rId63" Type="http://schemas.openxmlformats.org/officeDocument/2006/relationships/tags" Target="../tags/tag248.xml"/><Relationship Id="rId68" Type="http://schemas.openxmlformats.org/officeDocument/2006/relationships/tags" Target="../tags/tag253.xml"/><Relationship Id="rId84" Type="http://schemas.openxmlformats.org/officeDocument/2006/relationships/tags" Target="../tags/tag269.xml"/><Relationship Id="rId89" Type="http://schemas.openxmlformats.org/officeDocument/2006/relationships/tags" Target="../tags/tag274.xml"/><Relationship Id="rId112" Type="http://schemas.openxmlformats.org/officeDocument/2006/relationships/tags" Target="../tags/tag297.xml"/><Relationship Id="rId16" Type="http://schemas.openxmlformats.org/officeDocument/2006/relationships/tags" Target="../tags/tag201.xml"/><Relationship Id="rId107" Type="http://schemas.openxmlformats.org/officeDocument/2006/relationships/tags" Target="../tags/tag292.xml"/><Relationship Id="rId11" Type="http://schemas.openxmlformats.org/officeDocument/2006/relationships/tags" Target="../tags/tag196.xml"/><Relationship Id="rId24" Type="http://schemas.openxmlformats.org/officeDocument/2006/relationships/tags" Target="../tags/tag209.xml"/><Relationship Id="rId32" Type="http://schemas.openxmlformats.org/officeDocument/2006/relationships/tags" Target="../tags/tag217.xml"/><Relationship Id="rId37" Type="http://schemas.openxmlformats.org/officeDocument/2006/relationships/tags" Target="../tags/tag222.xml"/><Relationship Id="rId40" Type="http://schemas.openxmlformats.org/officeDocument/2006/relationships/tags" Target="../tags/tag225.xml"/><Relationship Id="rId45" Type="http://schemas.openxmlformats.org/officeDocument/2006/relationships/tags" Target="../tags/tag230.xml"/><Relationship Id="rId53" Type="http://schemas.openxmlformats.org/officeDocument/2006/relationships/tags" Target="../tags/tag238.xml"/><Relationship Id="rId58" Type="http://schemas.openxmlformats.org/officeDocument/2006/relationships/tags" Target="../tags/tag243.xml"/><Relationship Id="rId66" Type="http://schemas.openxmlformats.org/officeDocument/2006/relationships/tags" Target="../tags/tag251.xml"/><Relationship Id="rId74" Type="http://schemas.openxmlformats.org/officeDocument/2006/relationships/tags" Target="../tags/tag259.xml"/><Relationship Id="rId79" Type="http://schemas.openxmlformats.org/officeDocument/2006/relationships/tags" Target="../tags/tag264.xml"/><Relationship Id="rId87" Type="http://schemas.openxmlformats.org/officeDocument/2006/relationships/tags" Target="../tags/tag272.xml"/><Relationship Id="rId102" Type="http://schemas.openxmlformats.org/officeDocument/2006/relationships/tags" Target="../tags/tag287.xml"/><Relationship Id="rId110" Type="http://schemas.openxmlformats.org/officeDocument/2006/relationships/tags" Target="../tags/tag295.xml"/><Relationship Id="rId115" Type="http://schemas.openxmlformats.org/officeDocument/2006/relationships/slideLayout" Target="../slideLayouts/slideLayout12.xml"/><Relationship Id="rId5" Type="http://schemas.openxmlformats.org/officeDocument/2006/relationships/tags" Target="../tags/tag190.xml"/><Relationship Id="rId61" Type="http://schemas.openxmlformats.org/officeDocument/2006/relationships/tags" Target="../tags/tag246.xml"/><Relationship Id="rId82" Type="http://schemas.openxmlformats.org/officeDocument/2006/relationships/tags" Target="../tags/tag267.xml"/><Relationship Id="rId90" Type="http://schemas.openxmlformats.org/officeDocument/2006/relationships/tags" Target="../tags/tag275.xml"/><Relationship Id="rId95" Type="http://schemas.openxmlformats.org/officeDocument/2006/relationships/tags" Target="../tags/tag280.xml"/><Relationship Id="rId19" Type="http://schemas.openxmlformats.org/officeDocument/2006/relationships/tags" Target="../tags/tag204.xml"/><Relationship Id="rId14" Type="http://schemas.openxmlformats.org/officeDocument/2006/relationships/tags" Target="../tags/tag199.xml"/><Relationship Id="rId22" Type="http://schemas.openxmlformats.org/officeDocument/2006/relationships/tags" Target="../tags/tag207.xml"/><Relationship Id="rId27" Type="http://schemas.openxmlformats.org/officeDocument/2006/relationships/tags" Target="../tags/tag212.xml"/><Relationship Id="rId30" Type="http://schemas.openxmlformats.org/officeDocument/2006/relationships/tags" Target="../tags/tag215.xml"/><Relationship Id="rId35" Type="http://schemas.openxmlformats.org/officeDocument/2006/relationships/tags" Target="../tags/tag220.xml"/><Relationship Id="rId43" Type="http://schemas.openxmlformats.org/officeDocument/2006/relationships/tags" Target="../tags/tag228.xml"/><Relationship Id="rId48" Type="http://schemas.openxmlformats.org/officeDocument/2006/relationships/tags" Target="../tags/tag233.xml"/><Relationship Id="rId56" Type="http://schemas.openxmlformats.org/officeDocument/2006/relationships/tags" Target="../tags/tag241.xml"/><Relationship Id="rId64" Type="http://schemas.openxmlformats.org/officeDocument/2006/relationships/tags" Target="../tags/tag249.xml"/><Relationship Id="rId69" Type="http://schemas.openxmlformats.org/officeDocument/2006/relationships/tags" Target="../tags/tag254.xml"/><Relationship Id="rId77" Type="http://schemas.openxmlformats.org/officeDocument/2006/relationships/tags" Target="../tags/tag262.xml"/><Relationship Id="rId100" Type="http://schemas.openxmlformats.org/officeDocument/2006/relationships/tags" Target="../tags/tag285.xml"/><Relationship Id="rId105" Type="http://schemas.openxmlformats.org/officeDocument/2006/relationships/tags" Target="../tags/tag290.xml"/><Relationship Id="rId113" Type="http://schemas.openxmlformats.org/officeDocument/2006/relationships/tags" Target="../tags/tag298.xml"/><Relationship Id="rId8" Type="http://schemas.openxmlformats.org/officeDocument/2006/relationships/tags" Target="../tags/tag193.xml"/><Relationship Id="rId51" Type="http://schemas.openxmlformats.org/officeDocument/2006/relationships/tags" Target="../tags/tag236.xml"/><Relationship Id="rId72" Type="http://schemas.openxmlformats.org/officeDocument/2006/relationships/tags" Target="../tags/tag257.xml"/><Relationship Id="rId80" Type="http://schemas.openxmlformats.org/officeDocument/2006/relationships/tags" Target="../tags/tag265.xml"/><Relationship Id="rId85" Type="http://schemas.openxmlformats.org/officeDocument/2006/relationships/tags" Target="../tags/tag270.xml"/><Relationship Id="rId93" Type="http://schemas.openxmlformats.org/officeDocument/2006/relationships/tags" Target="../tags/tag278.xml"/><Relationship Id="rId98" Type="http://schemas.openxmlformats.org/officeDocument/2006/relationships/tags" Target="../tags/tag283.xml"/><Relationship Id="rId3" Type="http://schemas.openxmlformats.org/officeDocument/2006/relationships/tags" Target="../tags/tag188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5" Type="http://schemas.openxmlformats.org/officeDocument/2006/relationships/tags" Target="../tags/tag210.xml"/><Relationship Id="rId33" Type="http://schemas.openxmlformats.org/officeDocument/2006/relationships/tags" Target="../tags/tag218.xml"/><Relationship Id="rId38" Type="http://schemas.openxmlformats.org/officeDocument/2006/relationships/tags" Target="../tags/tag223.xml"/><Relationship Id="rId46" Type="http://schemas.openxmlformats.org/officeDocument/2006/relationships/tags" Target="../tags/tag231.xml"/><Relationship Id="rId59" Type="http://schemas.openxmlformats.org/officeDocument/2006/relationships/tags" Target="../tags/tag244.xml"/><Relationship Id="rId67" Type="http://schemas.openxmlformats.org/officeDocument/2006/relationships/tags" Target="../tags/tag252.xml"/><Relationship Id="rId103" Type="http://schemas.openxmlformats.org/officeDocument/2006/relationships/tags" Target="../tags/tag288.xml"/><Relationship Id="rId108" Type="http://schemas.openxmlformats.org/officeDocument/2006/relationships/tags" Target="../tags/tag293.xml"/><Relationship Id="rId116" Type="http://schemas.openxmlformats.org/officeDocument/2006/relationships/notesSlide" Target="../notesSlides/notesSlide12.xml"/><Relationship Id="rId20" Type="http://schemas.openxmlformats.org/officeDocument/2006/relationships/tags" Target="../tags/tag205.xml"/><Relationship Id="rId41" Type="http://schemas.openxmlformats.org/officeDocument/2006/relationships/tags" Target="../tags/tag226.xml"/><Relationship Id="rId54" Type="http://schemas.openxmlformats.org/officeDocument/2006/relationships/tags" Target="../tags/tag239.xml"/><Relationship Id="rId62" Type="http://schemas.openxmlformats.org/officeDocument/2006/relationships/tags" Target="../tags/tag247.xml"/><Relationship Id="rId70" Type="http://schemas.openxmlformats.org/officeDocument/2006/relationships/tags" Target="../tags/tag255.xml"/><Relationship Id="rId75" Type="http://schemas.openxmlformats.org/officeDocument/2006/relationships/tags" Target="../tags/tag260.xml"/><Relationship Id="rId83" Type="http://schemas.openxmlformats.org/officeDocument/2006/relationships/tags" Target="../tags/tag268.xml"/><Relationship Id="rId88" Type="http://schemas.openxmlformats.org/officeDocument/2006/relationships/tags" Target="../tags/tag273.xml"/><Relationship Id="rId91" Type="http://schemas.openxmlformats.org/officeDocument/2006/relationships/tags" Target="../tags/tag276.xml"/><Relationship Id="rId96" Type="http://schemas.openxmlformats.org/officeDocument/2006/relationships/tags" Target="../tags/tag281.xml"/><Relationship Id="rId111" Type="http://schemas.openxmlformats.org/officeDocument/2006/relationships/tags" Target="../tags/tag296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5" Type="http://schemas.openxmlformats.org/officeDocument/2006/relationships/tags" Target="../tags/tag200.xml"/><Relationship Id="rId23" Type="http://schemas.openxmlformats.org/officeDocument/2006/relationships/tags" Target="../tags/tag208.xml"/><Relationship Id="rId28" Type="http://schemas.openxmlformats.org/officeDocument/2006/relationships/tags" Target="../tags/tag213.xml"/><Relationship Id="rId36" Type="http://schemas.openxmlformats.org/officeDocument/2006/relationships/tags" Target="../tags/tag221.xml"/><Relationship Id="rId49" Type="http://schemas.openxmlformats.org/officeDocument/2006/relationships/tags" Target="../tags/tag234.xml"/><Relationship Id="rId57" Type="http://schemas.openxmlformats.org/officeDocument/2006/relationships/tags" Target="../tags/tag242.xml"/><Relationship Id="rId106" Type="http://schemas.openxmlformats.org/officeDocument/2006/relationships/tags" Target="../tags/tag291.xml"/><Relationship Id="rId114" Type="http://schemas.openxmlformats.org/officeDocument/2006/relationships/tags" Target="../tags/tag299.xml"/><Relationship Id="rId10" Type="http://schemas.openxmlformats.org/officeDocument/2006/relationships/tags" Target="../tags/tag195.xml"/><Relationship Id="rId31" Type="http://schemas.openxmlformats.org/officeDocument/2006/relationships/tags" Target="../tags/tag216.xml"/><Relationship Id="rId44" Type="http://schemas.openxmlformats.org/officeDocument/2006/relationships/tags" Target="../tags/tag229.xml"/><Relationship Id="rId52" Type="http://schemas.openxmlformats.org/officeDocument/2006/relationships/tags" Target="../tags/tag237.xml"/><Relationship Id="rId60" Type="http://schemas.openxmlformats.org/officeDocument/2006/relationships/tags" Target="../tags/tag245.xml"/><Relationship Id="rId65" Type="http://schemas.openxmlformats.org/officeDocument/2006/relationships/tags" Target="../tags/tag250.xml"/><Relationship Id="rId73" Type="http://schemas.openxmlformats.org/officeDocument/2006/relationships/tags" Target="../tags/tag258.xml"/><Relationship Id="rId78" Type="http://schemas.openxmlformats.org/officeDocument/2006/relationships/tags" Target="../tags/tag263.xml"/><Relationship Id="rId81" Type="http://schemas.openxmlformats.org/officeDocument/2006/relationships/tags" Target="../tags/tag266.xml"/><Relationship Id="rId86" Type="http://schemas.openxmlformats.org/officeDocument/2006/relationships/tags" Target="../tags/tag271.xml"/><Relationship Id="rId94" Type="http://schemas.openxmlformats.org/officeDocument/2006/relationships/tags" Target="../tags/tag279.xml"/><Relationship Id="rId99" Type="http://schemas.openxmlformats.org/officeDocument/2006/relationships/tags" Target="../tags/tag284.xml"/><Relationship Id="rId101" Type="http://schemas.openxmlformats.org/officeDocument/2006/relationships/tags" Target="../tags/tag286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39" Type="http://schemas.openxmlformats.org/officeDocument/2006/relationships/tags" Target="../tags/tag224.xml"/><Relationship Id="rId109" Type="http://schemas.openxmlformats.org/officeDocument/2006/relationships/tags" Target="../tags/tag294.xml"/><Relationship Id="rId34" Type="http://schemas.openxmlformats.org/officeDocument/2006/relationships/tags" Target="../tags/tag219.xml"/><Relationship Id="rId50" Type="http://schemas.openxmlformats.org/officeDocument/2006/relationships/tags" Target="../tags/tag235.xml"/><Relationship Id="rId55" Type="http://schemas.openxmlformats.org/officeDocument/2006/relationships/tags" Target="../tags/tag240.xml"/><Relationship Id="rId76" Type="http://schemas.openxmlformats.org/officeDocument/2006/relationships/tags" Target="../tags/tag261.xml"/><Relationship Id="rId97" Type="http://schemas.openxmlformats.org/officeDocument/2006/relationships/tags" Target="../tags/tag282.xml"/><Relationship Id="rId104" Type="http://schemas.openxmlformats.org/officeDocument/2006/relationships/tags" Target="../tags/tag289.xml"/><Relationship Id="rId7" Type="http://schemas.openxmlformats.org/officeDocument/2006/relationships/tags" Target="../tags/tag192.xml"/><Relationship Id="rId71" Type="http://schemas.openxmlformats.org/officeDocument/2006/relationships/tags" Target="../tags/tag256.xml"/><Relationship Id="rId92" Type="http://schemas.openxmlformats.org/officeDocument/2006/relationships/tags" Target="../tags/tag277.xml"/><Relationship Id="rId2" Type="http://schemas.openxmlformats.org/officeDocument/2006/relationships/tags" Target="../tags/tag187.xml"/><Relationship Id="rId29" Type="http://schemas.openxmlformats.org/officeDocument/2006/relationships/tags" Target="../tags/tag2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9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317.xml"/><Relationship Id="rId7" Type="http://schemas.openxmlformats.org/officeDocument/2006/relationships/slideLayout" Target="../slideLayouts/slideLayout22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image" Target="../media/image5.png"/><Relationship Id="rId5" Type="http://schemas.openxmlformats.org/officeDocument/2006/relationships/tags" Target="../tags/tag31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318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2" Type="http://schemas.openxmlformats.org/officeDocument/2006/relationships/tags" Target="../tags/tag14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26" Type="http://schemas.openxmlformats.org/officeDocument/2006/relationships/tags" Target="../tags/tag181.xml"/><Relationship Id="rId3" Type="http://schemas.openxmlformats.org/officeDocument/2006/relationships/tags" Target="../tags/tag158.xml"/><Relationship Id="rId21" Type="http://schemas.openxmlformats.org/officeDocument/2006/relationships/tags" Target="../tags/tag176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5" Type="http://schemas.openxmlformats.org/officeDocument/2006/relationships/tags" Target="../tags/tag180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0" Type="http://schemas.openxmlformats.org/officeDocument/2006/relationships/tags" Target="../tags/tag175.xml"/><Relationship Id="rId29" Type="http://schemas.openxmlformats.org/officeDocument/2006/relationships/notesSlide" Target="../notesSlides/notesSlide3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24" Type="http://schemas.openxmlformats.org/officeDocument/2006/relationships/tags" Target="../tags/tag179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23" Type="http://schemas.openxmlformats.org/officeDocument/2006/relationships/tags" Target="../tags/tag178.xml"/><Relationship Id="rId28" Type="http://schemas.openxmlformats.org/officeDocument/2006/relationships/slideLayout" Target="../slideLayouts/slideLayout12.xml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tags" Target="../tags/tag177.xml"/><Relationship Id="rId27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</a:t>
            </a: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subA()函数调用后的状态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7953" y="1499080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0x20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7953" y="2051813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0x12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77954" y="4986838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0x81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29855"/>
              </p:ext>
            </p:extLst>
          </p:nvPr>
        </p:nvGraphicFramePr>
        <p:xfrm>
          <a:off x="6639095" y="856215"/>
          <a:ext cx="379181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地址内的指令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Main(){ Instruction 1;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2;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3;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(){ Instruction 4;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5;}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(){ Instruction 6;}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43273"/>
              </p:ext>
            </p:extLst>
          </p:nvPr>
        </p:nvGraphicFramePr>
        <p:xfrm>
          <a:off x="3090693" y="4373417"/>
          <a:ext cx="24211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存储器地址内的内容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04017" y="1499080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5170" y="2051812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5170" y="4986838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SP</a:t>
            </a:r>
            <a:endParaRPr kumimoji="1" lang="zh-CN" altLang="en-US" dirty="0"/>
          </a:p>
        </p:txBody>
      </p:sp>
      <p:cxnSp>
        <p:nvCxnSpPr>
          <p:cNvPr id="5" name="肘形连接符 4"/>
          <p:cNvCxnSpPr>
            <a:stCxn id="7" idx="3"/>
          </p:cNvCxnSpPr>
          <p:nvPr/>
        </p:nvCxnSpPr>
        <p:spPr>
          <a:xfrm>
            <a:off x="2465058" y="1683325"/>
            <a:ext cx="4174037" cy="2545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8" idx="3"/>
          </p:cNvCxnSpPr>
          <p:nvPr/>
        </p:nvCxnSpPr>
        <p:spPr>
          <a:xfrm rot="10800000">
            <a:off x="2465059" y="2236058"/>
            <a:ext cx="4174037" cy="896398"/>
          </a:xfrm>
          <a:prstGeom prst="bentConnector3">
            <a:avLst>
              <a:gd name="adj1" fmla="val 41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3"/>
          </p:cNvCxnSpPr>
          <p:nvPr/>
        </p:nvCxnSpPr>
        <p:spPr>
          <a:xfrm>
            <a:off x="2465059" y="5171083"/>
            <a:ext cx="625633" cy="368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A9F27E7-9A9E-4665-9D4D-46EC5E4CC55E}"/>
              </a:ext>
            </a:extLst>
          </p:cNvPr>
          <p:cNvSpPr txBox="1"/>
          <p:nvPr/>
        </p:nvSpPr>
        <p:spPr>
          <a:xfrm>
            <a:off x="9894734" y="4043678"/>
            <a:ext cx="11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PUSH LR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258BE-7B93-43B8-ADC0-90FCC5FE8745}"/>
              </a:ext>
            </a:extLst>
          </p:cNvPr>
          <p:cNvSpPr txBox="1"/>
          <p:nvPr/>
        </p:nvSpPr>
        <p:spPr>
          <a:xfrm>
            <a:off x="5451242" y="4926551"/>
            <a:ext cx="128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LR</a:t>
            </a:r>
            <a:r>
              <a:rPr lang="zh-CN" altLang="en-US" dirty="0"/>
              <a:t>的值保存到栈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2CFC55-9CF3-4DC0-9AB7-0645B2E1930C}"/>
              </a:ext>
            </a:extLst>
          </p:cNvPr>
          <p:cNvSpPr txBox="1"/>
          <p:nvPr/>
        </p:nvSpPr>
        <p:spPr>
          <a:xfrm>
            <a:off x="1448220" y="5400857"/>
            <a:ext cx="13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栈指针累加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subB()函数调用后的状态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0091" y="1424263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0x30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0091" y="1976996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0x22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60092" y="4912021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0x82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77941"/>
              </p:ext>
            </p:extLst>
          </p:nvPr>
        </p:nvGraphicFramePr>
        <p:xfrm>
          <a:off x="7121233" y="781398"/>
          <a:ext cx="379181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地址内的指令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Main(){ Instruction 1;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2;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3;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(){ Instruction 4;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5;}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(){ Instruction 6;}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54649"/>
              </p:ext>
            </p:extLst>
          </p:nvPr>
        </p:nvGraphicFramePr>
        <p:xfrm>
          <a:off x="3683879" y="4263679"/>
          <a:ext cx="24211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存储器地址内的内容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486155" y="1424263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97308" y="1976995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497308" y="4912021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SP</a:t>
            </a:r>
            <a:endParaRPr kumimoji="1" lang="zh-CN" altLang="en-US" dirty="0"/>
          </a:p>
        </p:txBody>
      </p:sp>
      <p:cxnSp>
        <p:nvCxnSpPr>
          <p:cNvPr id="5" name="肘形连接符 4"/>
          <p:cNvCxnSpPr>
            <a:stCxn id="7" idx="3"/>
          </p:cNvCxnSpPr>
          <p:nvPr/>
        </p:nvCxnSpPr>
        <p:spPr>
          <a:xfrm>
            <a:off x="2947196" y="1608508"/>
            <a:ext cx="4174037" cy="4039282"/>
          </a:xfrm>
          <a:prstGeom prst="bentConnector3">
            <a:avLst>
              <a:gd name="adj1" fmla="val 79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8" idx="3"/>
          </p:cNvCxnSpPr>
          <p:nvPr/>
        </p:nvCxnSpPr>
        <p:spPr>
          <a:xfrm rot="10800000">
            <a:off x="2947197" y="2161241"/>
            <a:ext cx="4174037" cy="2750780"/>
          </a:xfrm>
          <a:prstGeom prst="bentConnector3">
            <a:avLst>
              <a:gd name="adj1" fmla="val 13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2875067" y="5096265"/>
            <a:ext cx="796725" cy="735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F6A734F-ACD6-49A5-8B29-71D212FEA779}"/>
              </a:ext>
            </a:extLst>
          </p:cNvPr>
          <p:cNvSpPr txBox="1"/>
          <p:nvPr/>
        </p:nvSpPr>
        <p:spPr>
          <a:xfrm>
            <a:off x="10315822" y="5464149"/>
            <a:ext cx="11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PUSH LR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5B84E1-FDFA-403B-9278-D0F4A72F79EC}"/>
              </a:ext>
            </a:extLst>
          </p:cNvPr>
          <p:cNvSpPr txBox="1"/>
          <p:nvPr/>
        </p:nvSpPr>
        <p:spPr>
          <a:xfrm>
            <a:off x="1910671" y="5359524"/>
            <a:ext cx="13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栈指针累加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subB()函数返回时的状态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1985275" y="1449201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0x22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85275" y="2001934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0x22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85276" y="4936959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0x81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59256"/>
              </p:ext>
            </p:extLst>
          </p:nvPr>
        </p:nvGraphicFramePr>
        <p:xfrm>
          <a:off x="7046417" y="806336"/>
          <a:ext cx="379181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地址内的指令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Main(){ Instruction 1;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2;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3;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(){ Instruction 4;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5;}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(){ Instruction 6;}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67262"/>
              </p:ext>
            </p:extLst>
          </p:nvPr>
        </p:nvGraphicFramePr>
        <p:xfrm>
          <a:off x="3609063" y="4288617"/>
          <a:ext cx="24211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存储器地址内的内容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411339" y="1449201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22492" y="2001933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422492" y="4936959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SP</a:t>
            </a:r>
            <a:endParaRPr kumimoji="1" lang="zh-CN" altLang="en-US" dirty="0"/>
          </a:p>
        </p:txBody>
      </p:sp>
      <p:cxnSp>
        <p:nvCxnSpPr>
          <p:cNvPr id="5" name="肘形连接符 4"/>
          <p:cNvCxnSpPr>
            <a:stCxn id="7" idx="3"/>
          </p:cNvCxnSpPr>
          <p:nvPr/>
        </p:nvCxnSpPr>
        <p:spPr>
          <a:xfrm>
            <a:off x="2872380" y="1633446"/>
            <a:ext cx="4174037" cy="3303513"/>
          </a:xfrm>
          <a:prstGeom prst="bentConnector3">
            <a:avLst>
              <a:gd name="adj1" fmla="val 80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2800251" y="5121203"/>
            <a:ext cx="808812" cy="339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75218F7-DB91-4D30-B3A9-01C44AC1E928}"/>
              </a:ext>
            </a:extLst>
          </p:cNvPr>
          <p:cNvSpPr txBox="1"/>
          <p:nvPr/>
        </p:nvSpPr>
        <p:spPr>
          <a:xfrm>
            <a:off x="10340758" y="5460855"/>
            <a:ext cx="11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POP PC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D066E9-738E-4B4F-B57A-27BE523718BE}"/>
              </a:ext>
            </a:extLst>
          </p:cNvPr>
          <p:cNvSpPr txBox="1"/>
          <p:nvPr/>
        </p:nvSpPr>
        <p:spPr>
          <a:xfrm>
            <a:off x="3102549" y="1666626"/>
            <a:ext cx="128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将栈中的数据弹出给了</a:t>
            </a:r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E799B3-470B-4F63-B90F-E38B57778D2B}"/>
              </a:ext>
            </a:extLst>
          </p:cNvPr>
          <p:cNvSpPr txBox="1"/>
          <p:nvPr/>
        </p:nvSpPr>
        <p:spPr>
          <a:xfrm>
            <a:off x="1913146" y="5460433"/>
            <a:ext cx="13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栈指针减一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栈使用相关的四大原则</a:t>
            </a:r>
          </a:p>
        </p:txBody>
      </p:sp>
      <p:sp>
        <p:nvSpPr>
          <p:cNvPr id="159" name="文本框 158"/>
          <p:cNvSpPr txBox="1"/>
          <p:nvPr>
            <p:custDataLst>
              <p:tags r:id="rId2"/>
            </p:custDataLst>
          </p:nvPr>
        </p:nvSpPr>
        <p:spPr>
          <a:xfrm>
            <a:off x="1795145" y="1010920"/>
            <a:ext cx="7650480" cy="10477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1.栈空间必须在系统初始化的时候定义好。栈一般位于RAM中。</a:t>
            </a:r>
          </a:p>
        </p:txBody>
      </p:sp>
      <p:sp>
        <p:nvSpPr>
          <p:cNvPr id="43" name="三角形 42"/>
          <p:cNvSpPr/>
          <p:nvPr>
            <p:custDataLst>
              <p:tags r:id="rId3"/>
            </p:custDataLst>
          </p:nvPr>
        </p:nvSpPr>
        <p:spPr>
          <a:xfrm rot="10800000">
            <a:off x="1357018" y="1841821"/>
            <a:ext cx="142105" cy="7046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菱形 1"/>
          <p:cNvSpPr/>
          <p:nvPr>
            <p:custDataLst>
              <p:tags r:id="rId4"/>
            </p:custDataLst>
          </p:nvPr>
        </p:nvSpPr>
        <p:spPr>
          <a:xfrm>
            <a:off x="1045210" y="1155961"/>
            <a:ext cx="704063" cy="756325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>
            <p:custDataLst>
              <p:tags r:id="rId5"/>
            </p:custDataLst>
          </p:nvPr>
        </p:nvSpPr>
        <p:spPr>
          <a:xfrm>
            <a:off x="1731070" y="1472466"/>
            <a:ext cx="41692" cy="422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6"/>
            </p:custDataLst>
          </p:nvPr>
        </p:nvSpPr>
        <p:spPr>
          <a:xfrm>
            <a:off x="1731070" y="1563484"/>
            <a:ext cx="41692" cy="422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效率_速度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1269524" y="1390844"/>
            <a:ext cx="308872" cy="287145"/>
            <a:chOff x="3645" y="1965"/>
            <a:chExt cx="390" cy="390"/>
          </a:xfrm>
          <a:solidFill>
            <a:schemeClr val="accent1"/>
          </a:solidFill>
        </p:grpSpPr>
        <p:sp>
          <p:nvSpPr>
            <p:cNvPr id="5" name="PA-任意多边形 541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3645" y="2306"/>
              <a:ext cx="390" cy="49"/>
            </a:xfrm>
            <a:custGeom>
              <a:avLst/>
              <a:gdLst>
                <a:gd name="T0" fmla="*/ 944 w 1024"/>
                <a:gd name="T1" fmla="*/ 128 h 128"/>
                <a:gd name="T2" fmla="*/ 80 w 1024"/>
                <a:gd name="T3" fmla="*/ 128 h 128"/>
                <a:gd name="T4" fmla="*/ 0 w 1024"/>
                <a:gd name="T5" fmla="*/ 48 h 128"/>
                <a:gd name="T6" fmla="*/ 0 w 1024"/>
                <a:gd name="T7" fmla="*/ 16 h 128"/>
                <a:gd name="T8" fmla="*/ 16 w 1024"/>
                <a:gd name="T9" fmla="*/ 0 h 128"/>
                <a:gd name="T10" fmla="*/ 1008 w 1024"/>
                <a:gd name="T11" fmla="*/ 0 h 128"/>
                <a:gd name="T12" fmla="*/ 1024 w 1024"/>
                <a:gd name="T13" fmla="*/ 16 h 128"/>
                <a:gd name="T14" fmla="*/ 1024 w 1024"/>
                <a:gd name="T15" fmla="*/ 48 h 128"/>
                <a:gd name="T16" fmla="*/ 944 w 1024"/>
                <a:gd name="T17" fmla="*/ 128 h 128"/>
                <a:gd name="T18" fmla="*/ 32 w 1024"/>
                <a:gd name="T19" fmla="*/ 32 h 128"/>
                <a:gd name="T20" fmla="*/ 32 w 1024"/>
                <a:gd name="T21" fmla="*/ 48 h 128"/>
                <a:gd name="T22" fmla="*/ 80 w 1024"/>
                <a:gd name="T23" fmla="*/ 96 h 128"/>
                <a:gd name="T24" fmla="*/ 944 w 1024"/>
                <a:gd name="T25" fmla="*/ 96 h 128"/>
                <a:gd name="T26" fmla="*/ 992 w 1024"/>
                <a:gd name="T27" fmla="*/ 48 h 128"/>
                <a:gd name="T28" fmla="*/ 992 w 1024"/>
                <a:gd name="T29" fmla="*/ 32 h 128"/>
                <a:gd name="T30" fmla="*/ 32 w 1024"/>
                <a:gd name="T3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4" h="128">
                  <a:moveTo>
                    <a:pt x="944" y="128"/>
                  </a:moveTo>
                  <a:lnTo>
                    <a:pt x="80" y="128"/>
                  </a:lnTo>
                  <a:cubicBezTo>
                    <a:pt x="36" y="128"/>
                    <a:pt x="0" y="93"/>
                    <a:pt x="0" y="48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1008" y="0"/>
                  </a:lnTo>
                  <a:cubicBezTo>
                    <a:pt x="1017" y="0"/>
                    <a:pt x="1024" y="8"/>
                    <a:pt x="1024" y="16"/>
                  </a:cubicBezTo>
                  <a:lnTo>
                    <a:pt x="1024" y="48"/>
                  </a:lnTo>
                  <a:cubicBezTo>
                    <a:pt x="1024" y="93"/>
                    <a:pt x="989" y="128"/>
                    <a:pt x="944" y="128"/>
                  </a:cubicBezTo>
                  <a:close/>
                  <a:moveTo>
                    <a:pt x="32" y="32"/>
                  </a:moveTo>
                  <a:lnTo>
                    <a:pt x="32" y="48"/>
                  </a:lnTo>
                  <a:cubicBezTo>
                    <a:pt x="32" y="75"/>
                    <a:pt x="54" y="96"/>
                    <a:pt x="80" y="96"/>
                  </a:cubicBezTo>
                  <a:lnTo>
                    <a:pt x="944" y="96"/>
                  </a:lnTo>
                  <a:cubicBezTo>
                    <a:pt x="971" y="96"/>
                    <a:pt x="992" y="75"/>
                    <a:pt x="992" y="48"/>
                  </a:cubicBezTo>
                  <a:lnTo>
                    <a:pt x="99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PA-任意多边形 542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3669" y="2087"/>
              <a:ext cx="342" cy="232"/>
            </a:xfrm>
            <a:custGeom>
              <a:avLst/>
              <a:gdLst>
                <a:gd name="T0" fmla="*/ 880 w 896"/>
                <a:gd name="T1" fmla="*/ 608 h 608"/>
                <a:gd name="T2" fmla="*/ 16 w 896"/>
                <a:gd name="T3" fmla="*/ 608 h 608"/>
                <a:gd name="T4" fmla="*/ 0 w 896"/>
                <a:gd name="T5" fmla="*/ 592 h 608"/>
                <a:gd name="T6" fmla="*/ 0 w 896"/>
                <a:gd name="T7" fmla="*/ 48 h 608"/>
                <a:gd name="T8" fmla="*/ 48 w 896"/>
                <a:gd name="T9" fmla="*/ 0 h 608"/>
                <a:gd name="T10" fmla="*/ 848 w 896"/>
                <a:gd name="T11" fmla="*/ 0 h 608"/>
                <a:gd name="T12" fmla="*/ 896 w 896"/>
                <a:gd name="T13" fmla="*/ 48 h 608"/>
                <a:gd name="T14" fmla="*/ 896 w 896"/>
                <a:gd name="T15" fmla="*/ 592 h 608"/>
                <a:gd name="T16" fmla="*/ 880 w 896"/>
                <a:gd name="T17" fmla="*/ 608 h 608"/>
                <a:gd name="T18" fmla="*/ 32 w 896"/>
                <a:gd name="T19" fmla="*/ 576 h 608"/>
                <a:gd name="T20" fmla="*/ 864 w 896"/>
                <a:gd name="T21" fmla="*/ 576 h 608"/>
                <a:gd name="T22" fmla="*/ 864 w 896"/>
                <a:gd name="T23" fmla="*/ 48 h 608"/>
                <a:gd name="T24" fmla="*/ 848 w 896"/>
                <a:gd name="T25" fmla="*/ 32 h 608"/>
                <a:gd name="T26" fmla="*/ 48 w 896"/>
                <a:gd name="T27" fmla="*/ 32 h 608"/>
                <a:gd name="T28" fmla="*/ 32 w 896"/>
                <a:gd name="T29" fmla="*/ 48 h 608"/>
                <a:gd name="T30" fmla="*/ 32 w 896"/>
                <a:gd name="T31" fmla="*/ 57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6" h="608">
                  <a:moveTo>
                    <a:pt x="880" y="608"/>
                  </a:moveTo>
                  <a:lnTo>
                    <a:pt x="16" y="608"/>
                  </a:lnTo>
                  <a:cubicBezTo>
                    <a:pt x="8" y="608"/>
                    <a:pt x="0" y="601"/>
                    <a:pt x="0" y="592"/>
                  </a:cubicBezTo>
                  <a:lnTo>
                    <a:pt x="0" y="48"/>
                  </a:lnTo>
                  <a:cubicBezTo>
                    <a:pt x="0" y="22"/>
                    <a:pt x="22" y="0"/>
                    <a:pt x="48" y="0"/>
                  </a:cubicBezTo>
                  <a:lnTo>
                    <a:pt x="848" y="0"/>
                  </a:lnTo>
                  <a:cubicBezTo>
                    <a:pt x="875" y="0"/>
                    <a:pt x="896" y="22"/>
                    <a:pt x="896" y="48"/>
                  </a:cubicBezTo>
                  <a:lnTo>
                    <a:pt x="896" y="592"/>
                  </a:lnTo>
                  <a:cubicBezTo>
                    <a:pt x="896" y="601"/>
                    <a:pt x="889" y="608"/>
                    <a:pt x="880" y="608"/>
                  </a:cubicBezTo>
                  <a:close/>
                  <a:moveTo>
                    <a:pt x="32" y="576"/>
                  </a:moveTo>
                  <a:lnTo>
                    <a:pt x="864" y="576"/>
                  </a:lnTo>
                  <a:lnTo>
                    <a:pt x="864" y="48"/>
                  </a:lnTo>
                  <a:cubicBezTo>
                    <a:pt x="864" y="40"/>
                    <a:pt x="857" y="32"/>
                    <a:pt x="848" y="32"/>
                  </a:cubicBezTo>
                  <a:lnTo>
                    <a:pt x="48" y="32"/>
                  </a:lnTo>
                  <a:cubicBezTo>
                    <a:pt x="40" y="32"/>
                    <a:pt x="32" y="40"/>
                    <a:pt x="32" y="48"/>
                  </a:cubicBezTo>
                  <a:lnTo>
                    <a:pt x="32" y="5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PA-任意多边形 543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3694" y="2111"/>
              <a:ext cx="292" cy="183"/>
            </a:xfrm>
            <a:custGeom>
              <a:avLst/>
              <a:gdLst>
                <a:gd name="T0" fmla="*/ 752 w 768"/>
                <a:gd name="T1" fmla="*/ 480 h 480"/>
                <a:gd name="T2" fmla="*/ 16 w 768"/>
                <a:gd name="T3" fmla="*/ 480 h 480"/>
                <a:gd name="T4" fmla="*/ 0 w 768"/>
                <a:gd name="T5" fmla="*/ 464 h 480"/>
                <a:gd name="T6" fmla="*/ 0 w 768"/>
                <a:gd name="T7" fmla="*/ 16 h 480"/>
                <a:gd name="T8" fmla="*/ 16 w 768"/>
                <a:gd name="T9" fmla="*/ 0 h 480"/>
                <a:gd name="T10" fmla="*/ 752 w 768"/>
                <a:gd name="T11" fmla="*/ 0 h 480"/>
                <a:gd name="T12" fmla="*/ 768 w 768"/>
                <a:gd name="T13" fmla="*/ 16 h 480"/>
                <a:gd name="T14" fmla="*/ 768 w 768"/>
                <a:gd name="T15" fmla="*/ 464 h 480"/>
                <a:gd name="T16" fmla="*/ 752 w 768"/>
                <a:gd name="T17" fmla="*/ 480 h 480"/>
                <a:gd name="T18" fmla="*/ 32 w 768"/>
                <a:gd name="T19" fmla="*/ 448 h 480"/>
                <a:gd name="T20" fmla="*/ 736 w 768"/>
                <a:gd name="T21" fmla="*/ 448 h 480"/>
                <a:gd name="T22" fmla="*/ 736 w 768"/>
                <a:gd name="T23" fmla="*/ 32 h 480"/>
                <a:gd name="T24" fmla="*/ 32 w 768"/>
                <a:gd name="T25" fmla="*/ 32 h 480"/>
                <a:gd name="T26" fmla="*/ 32 w 768"/>
                <a:gd name="T27" fmla="*/ 44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8" h="480">
                  <a:moveTo>
                    <a:pt x="752" y="480"/>
                  </a:moveTo>
                  <a:lnTo>
                    <a:pt x="16" y="480"/>
                  </a:lnTo>
                  <a:cubicBezTo>
                    <a:pt x="8" y="480"/>
                    <a:pt x="0" y="473"/>
                    <a:pt x="0" y="464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752" y="0"/>
                  </a:lnTo>
                  <a:cubicBezTo>
                    <a:pt x="761" y="0"/>
                    <a:pt x="768" y="8"/>
                    <a:pt x="768" y="16"/>
                  </a:cubicBezTo>
                  <a:lnTo>
                    <a:pt x="768" y="464"/>
                  </a:lnTo>
                  <a:cubicBezTo>
                    <a:pt x="768" y="473"/>
                    <a:pt x="761" y="480"/>
                    <a:pt x="752" y="480"/>
                  </a:cubicBezTo>
                  <a:close/>
                  <a:moveTo>
                    <a:pt x="32" y="448"/>
                  </a:moveTo>
                  <a:lnTo>
                    <a:pt x="736" y="448"/>
                  </a:lnTo>
                  <a:lnTo>
                    <a:pt x="736" y="32"/>
                  </a:lnTo>
                  <a:lnTo>
                    <a:pt x="32" y="32"/>
                  </a:lnTo>
                  <a:lnTo>
                    <a:pt x="32" y="4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PA-任意多边形 544"/>
            <p:cNvSpPr/>
            <p:nvPr>
              <p:custDataLst>
                <p:tags r:id="rId101"/>
              </p:custDataLst>
            </p:nvPr>
          </p:nvSpPr>
          <p:spPr bwMode="auto">
            <a:xfrm>
              <a:off x="3834" y="2324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PA-任意多边形 545"/>
            <p:cNvSpPr/>
            <p:nvPr>
              <p:custDataLst>
                <p:tags r:id="rId102"/>
              </p:custDataLst>
            </p:nvPr>
          </p:nvSpPr>
          <p:spPr bwMode="auto">
            <a:xfrm>
              <a:off x="3858" y="2324"/>
              <a:ext cx="13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PA-任意多边形 546"/>
            <p:cNvSpPr/>
            <p:nvPr>
              <p:custDataLst>
                <p:tags r:id="rId103"/>
              </p:custDataLst>
            </p:nvPr>
          </p:nvSpPr>
          <p:spPr bwMode="auto">
            <a:xfrm>
              <a:off x="3810" y="2324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PA-任意多边形 547"/>
            <p:cNvSpPr/>
            <p:nvPr>
              <p:custDataLst>
                <p:tags r:id="rId104"/>
              </p:custDataLst>
            </p:nvPr>
          </p:nvSpPr>
          <p:spPr bwMode="auto">
            <a:xfrm>
              <a:off x="3736" y="2184"/>
              <a:ext cx="13" cy="74"/>
            </a:xfrm>
            <a:custGeom>
              <a:avLst/>
              <a:gdLst>
                <a:gd name="T0" fmla="*/ 16 w 32"/>
                <a:gd name="T1" fmla="*/ 192 h 192"/>
                <a:gd name="T2" fmla="*/ 0 w 32"/>
                <a:gd name="T3" fmla="*/ 176 h 192"/>
                <a:gd name="T4" fmla="*/ 0 w 32"/>
                <a:gd name="T5" fmla="*/ 16 h 192"/>
                <a:gd name="T6" fmla="*/ 16 w 32"/>
                <a:gd name="T7" fmla="*/ 0 h 192"/>
                <a:gd name="T8" fmla="*/ 32 w 32"/>
                <a:gd name="T9" fmla="*/ 16 h 192"/>
                <a:gd name="T10" fmla="*/ 32 w 32"/>
                <a:gd name="T11" fmla="*/ 176 h 192"/>
                <a:gd name="T12" fmla="*/ 16 w 32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92">
                  <a:moveTo>
                    <a:pt x="16" y="192"/>
                  </a:moveTo>
                  <a:cubicBezTo>
                    <a:pt x="8" y="192"/>
                    <a:pt x="0" y="185"/>
                    <a:pt x="0" y="1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76"/>
                  </a:lnTo>
                  <a:cubicBezTo>
                    <a:pt x="32" y="185"/>
                    <a:pt x="25" y="192"/>
                    <a:pt x="16" y="19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PA-任意多边形 548"/>
            <p:cNvSpPr/>
            <p:nvPr>
              <p:custDataLst>
                <p:tags r:id="rId105"/>
              </p:custDataLst>
            </p:nvPr>
          </p:nvSpPr>
          <p:spPr bwMode="auto">
            <a:xfrm>
              <a:off x="3761" y="2026"/>
              <a:ext cx="12" cy="232"/>
            </a:xfrm>
            <a:custGeom>
              <a:avLst/>
              <a:gdLst>
                <a:gd name="T0" fmla="*/ 16 w 32"/>
                <a:gd name="T1" fmla="*/ 608 h 608"/>
                <a:gd name="T2" fmla="*/ 0 w 32"/>
                <a:gd name="T3" fmla="*/ 592 h 608"/>
                <a:gd name="T4" fmla="*/ 0 w 32"/>
                <a:gd name="T5" fmla="*/ 16 h 608"/>
                <a:gd name="T6" fmla="*/ 16 w 32"/>
                <a:gd name="T7" fmla="*/ 0 h 608"/>
                <a:gd name="T8" fmla="*/ 32 w 32"/>
                <a:gd name="T9" fmla="*/ 16 h 608"/>
                <a:gd name="T10" fmla="*/ 32 w 32"/>
                <a:gd name="T11" fmla="*/ 592 h 608"/>
                <a:gd name="T12" fmla="*/ 16 w 32"/>
                <a:gd name="T1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08">
                  <a:moveTo>
                    <a:pt x="16" y="608"/>
                  </a:moveTo>
                  <a:cubicBezTo>
                    <a:pt x="8" y="608"/>
                    <a:pt x="0" y="601"/>
                    <a:pt x="0" y="592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592"/>
                  </a:lnTo>
                  <a:cubicBezTo>
                    <a:pt x="32" y="601"/>
                    <a:pt x="25" y="608"/>
                    <a:pt x="16" y="6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PA-任意多边形 549"/>
            <p:cNvSpPr/>
            <p:nvPr>
              <p:custDataLst>
                <p:tags r:id="rId106"/>
              </p:custDataLst>
            </p:nvPr>
          </p:nvSpPr>
          <p:spPr bwMode="auto">
            <a:xfrm>
              <a:off x="3785" y="2203"/>
              <a:ext cx="12" cy="55"/>
            </a:xfrm>
            <a:custGeom>
              <a:avLst/>
              <a:gdLst>
                <a:gd name="T0" fmla="*/ 16 w 32"/>
                <a:gd name="T1" fmla="*/ 144 h 144"/>
                <a:gd name="T2" fmla="*/ 0 w 32"/>
                <a:gd name="T3" fmla="*/ 128 h 144"/>
                <a:gd name="T4" fmla="*/ 0 w 32"/>
                <a:gd name="T5" fmla="*/ 16 h 144"/>
                <a:gd name="T6" fmla="*/ 16 w 32"/>
                <a:gd name="T7" fmla="*/ 0 h 144"/>
                <a:gd name="T8" fmla="*/ 32 w 32"/>
                <a:gd name="T9" fmla="*/ 16 h 144"/>
                <a:gd name="T10" fmla="*/ 32 w 32"/>
                <a:gd name="T11" fmla="*/ 128 h 144"/>
                <a:gd name="T12" fmla="*/ 16 w 3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4">
                  <a:moveTo>
                    <a:pt x="16" y="144"/>
                  </a:moveTo>
                  <a:cubicBezTo>
                    <a:pt x="8" y="144"/>
                    <a:pt x="0" y="137"/>
                    <a:pt x="0" y="128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28"/>
                  </a:lnTo>
                  <a:cubicBezTo>
                    <a:pt x="32" y="137"/>
                    <a:pt x="25" y="144"/>
                    <a:pt x="16" y="14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PA-任意多边形 550"/>
            <p:cNvSpPr/>
            <p:nvPr>
              <p:custDataLst>
                <p:tags r:id="rId107"/>
              </p:custDataLst>
            </p:nvPr>
          </p:nvSpPr>
          <p:spPr bwMode="auto">
            <a:xfrm>
              <a:off x="3810" y="2184"/>
              <a:ext cx="12" cy="74"/>
            </a:xfrm>
            <a:custGeom>
              <a:avLst/>
              <a:gdLst>
                <a:gd name="T0" fmla="*/ 16 w 32"/>
                <a:gd name="T1" fmla="*/ 192 h 192"/>
                <a:gd name="T2" fmla="*/ 0 w 32"/>
                <a:gd name="T3" fmla="*/ 176 h 192"/>
                <a:gd name="T4" fmla="*/ 0 w 32"/>
                <a:gd name="T5" fmla="*/ 16 h 192"/>
                <a:gd name="T6" fmla="*/ 16 w 32"/>
                <a:gd name="T7" fmla="*/ 0 h 192"/>
                <a:gd name="T8" fmla="*/ 32 w 32"/>
                <a:gd name="T9" fmla="*/ 16 h 192"/>
                <a:gd name="T10" fmla="*/ 32 w 32"/>
                <a:gd name="T11" fmla="*/ 176 h 192"/>
                <a:gd name="T12" fmla="*/ 16 w 32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92">
                  <a:moveTo>
                    <a:pt x="16" y="192"/>
                  </a:moveTo>
                  <a:cubicBezTo>
                    <a:pt x="8" y="192"/>
                    <a:pt x="0" y="185"/>
                    <a:pt x="0" y="1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76"/>
                  </a:lnTo>
                  <a:cubicBezTo>
                    <a:pt x="32" y="185"/>
                    <a:pt x="25" y="192"/>
                    <a:pt x="16" y="19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PA-任意多边形 551"/>
            <p:cNvSpPr/>
            <p:nvPr>
              <p:custDataLst>
                <p:tags r:id="rId108"/>
              </p:custDataLst>
            </p:nvPr>
          </p:nvSpPr>
          <p:spPr bwMode="auto">
            <a:xfrm>
              <a:off x="3834" y="2160"/>
              <a:ext cx="12" cy="98"/>
            </a:xfrm>
            <a:custGeom>
              <a:avLst/>
              <a:gdLst>
                <a:gd name="T0" fmla="*/ 16 w 32"/>
                <a:gd name="T1" fmla="*/ 256 h 256"/>
                <a:gd name="T2" fmla="*/ 0 w 32"/>
                <a:gd name="T3" fmla="*/ 240 h 256"/>
                <a:gd name="T4" fmla="*/ 0 w 32"/>
                <a:gd name="T5" fmla="*/ 16 h 256"/>
                <a:gd name="T6" fmla="*/ 16 w 32"/>
                <a:gd name="T7" fmla="*/ 0 h 256"/>
                <a:gd name="T8" fmla="*/ 32 w 32"/>
                <a:gd name="T9" fmla="*/ 16 h 256"/>
                <a:gd name="T10" fmla="*/ 32 w 32"/>
                <a:gd name="T11" fmla="*/ 240 h 256"/>
                <a:gd name="T12" fmla="*/ 16 w 32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56">
                  <a:moveTo>
                    <a:pt x="16" y="256"/>
                  </a:moveTo>
                  <a:cubicBezTo>
                    <a:pt x="8" y="256"/>
                    <a:pt x="0" y="249"/>
                    <a:pt x="0" y="240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240"/>
                  </a:lnTo>
                  <a:cubicBezTo>
                    <a:pt x="32" y="249"/>
                    <a:pt x="25" y="256"/>
                    <a:pt x="16" y="2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PA-任意多边形 552"/>
            <p:cNvSpPr/>
            <p:nvPr>
              <p:custDataLst>
                <p:tags r:id="rId109"/>
              </p:custDataLst>
            </p:nvPr>
          </p:nvSpPr>
          <p:spPr bwMode="auto">
            <a:xfrm>
              <a:off x="3858" y="2178"/>
              <a:ext cx="13" cy="80"/>
            </a:xfrm>
            <a:custGeom>
              <a:avLst/>
              <a:gdLst>
                <a:gd name="T0" fmla="*/ 16 w 32"/>
                <a:gd name="T1" fmla="*/ 208 h 208"/>
                <a:gd name="T2" fmla="*/ 0 w 32"/>
                <a:gd name="T3" fmla="*/ 192 h 208"/>
                <a:gd name="T4" fmla="*/ 0 w 32"/>
                <a:gd name="T5" fmla="*/ 16 h 208"/>
                <a:gd name="T6" fmla="*/ 16 w 32"/>
                <a:gd name="T7" fmla="*/ 0 h 208"/>
                <a:gd name="T8" fmla="*/ 32 w 32"/>
                <a:gd name="T9" fmla="*/ 16 h 208"/>
                <a:gd name="T10" fmla="*/ 32 w 32"/>
                <a:gd name="T11" fmla="*/ 192 h 208"/>
                <a:gd name="T12" fmla="*/ 16 w 3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08">
                  <a:moveTo>
                    <a:pt x="16" y="208"/>
                  </a:moveTo>
                  <a:cubicBezTo>
                    <a:pt x="8" y="208"/>
                    <a:pt x="0" y="201"/>
                    <a:pt x="0" y="192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92"/>
                  </a:lnTo>
                  <a:cubicBezTo>
                    <a:pt x="32" y="201"/>
                    <a:pt x="25" y="208"/>
                    <a:pt x="16" y="2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PA-任意多边形 553"/>
            <p:cNvSpPr/>
            <p:nvPr>
              <p:custDataLst>
                <p:tags r:id="rId110"/>
              </p:custDataLst>
            </p:nvPr>
          </p:nvSpPr>
          <p:spPr bwMode="auto">
            <a:xfrm>
              <a:off x="3883" y="2154"/>
              <a:ext cx="12" cy="104"/>
            </a:xfrm>
            <a:custGeom>
              <a:avLst/>
              <a:gdLst>
                <a:gd name="T0" fmla="*/ 16 w 32"/>
                <a:gd name="T1" fmla="*/ 272 h 272"/>
                <a:gd name="T2" fmla="*/ 0 w 32"/>
                <a:gd name="T3" fmla="*/ 256 h 272"/>
                <a:gd name="T4" fmla="*/ 0 w 32"/>
                <a:gd name="T5" fmla="*/ 16 h 272"/>
                <a:gd name="T6" fmla="*/ 16 w 32"/>
                <a:gd name="T7" fmla="*/ 0 h 272"/>
                <a:gd name="T8" fmla="*/ 32 w 32"/>
                <a:gd name="T9" fmla="*/ 16 h 272"/>
                <a:gd name="T10" fmla="*/ 32 w 32"/>
                <a:gd name="T11" fmla="*/ 256 h 272"/>
                <a:gd name="T12" fmla="*/ 16 w 32"/>
                <a:gd name="T1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2">
                  <a:moveTo>
                    <a:pt x="16" y="272"/>
                  </a:moveTo>
                  <a:cubicBezTo>
                    <a:pt x="8" y="272"/>
                    <a:pt x="0" y="265"/>
                    <a:pt x="0" y="25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256"/>
                  </a:lnTo>
                  <a:cubicBezTo>
                    <a:pt x="32" y="265"/>
                    <a:pt x="25" y="272"/>
                    <a:pt x="16" y="27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PA-任意多边形 554"/>
            <p:cNvSpPr/>
            <p:nvPr>
              <p:custDataLst>
                <p:tags r:id="rId111"/>
              </p:custDataLst>
            </p:nvPr>
          </p:nvSpPr>
          <p:spPr bwMode="auto">
            <a:xfrm>
              <a:off x="3907" y="1967"/>
              <a:ext cx="12" cy="291"/>
            </a:xfrm>
            <a:custGeom>
              <a:avLst/>
              <a:gdLst>
                <a:gd name="T0" fmla="*/ 16 w 32"/>
                <a:gd name="T1" fmla="*/ 763 h 763"/>
                <a:gd name="T2" fmla="*/ 0 w 32"/>
                <a:gd name="T3" fmla="*/ 747 h 763"/>
                <a:gd name="T4" fmla="*/ 0 w 32"/>
                <a:gd name="T5" fmla="*/ 16 h 763"/>
                <a:gd name="T6" fmla="*/ 16 w 32"/>
                <a:gd name="T7" fmla="*/ 0 h 763"/>
                <a:gd name="T8" fmla="*/ 32 w 32"/>
                <a:gd name="T9" fmla="*/ 16 h 763"/>
                <a:gd name="T10" fmla="*/ 32 w 32"/>
                <a:gd name="T11" fmla="*/ 747 h 763"/>
                <a:gd name="T12" fmla="*/ 16 w 32"/>
                <a:gd name="T13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63">
                  <a:moveTo>
                    <a:pt x="16" y="763"/>
                  </a:moveTo>
                  <a:cubicBezTo>
                    <a:pt x="8" y="763"/>
                    <a:pt x="0" y="756"/>
                    <a:pt x="0" y="747"/>
                  </a:cubicBezTo>
                  <a:lnTo>
                    <a:pt x="0" y="16"/>
                  </a:lnTo>
                  <a:cubicBezTo>
                    <a:pt x="0" y="7"/>
                    <a:pt x="8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747"/>
                  </a:lnTo>
                  <a:cubicBezTo>
                    <a:pt x="32" y="756"/>
                    <a:pt x="25" y="763"/>
                    <a:pt x="16" y="76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PA-任意多边形 555"/>
            <p:cNvSpPr/>
            <p:nvPr>
              <p:custDataLst>
                <p:tags r:id="rId112"/>
              </p:custDataLst>
            </p:nvPr>
          </p:nvSpPr>
          <p:spPr bwMode="auto">
            <a:xfrm>
              <a:off x="3931" y="2136"/>
              <a:ext cx="13" cy="122"/>
            </a:xfrm>
            <a:custGeom>
              <a:avLst/>
              <a:gdLst>
                <a:gd name="T0" fmla="*/ 16 w 32"/>
                <a:gd name="T1" fmla="*/ 320 h 320"/>
                <a:gd name="T2" fmla="*/ 0 w 32"/>
                <a:gd name="T3" fmla="*/ 304 h 320"/>
                <a:gd name="T4" fmla="*/ 0 w 32"/>
                <a:gd name="T5" fmla="*/ 16 h 320"/>
                <a:gd name="T6" fmla="*/ 16 w 32"/>
                <a:gd name="T7" fmla="*/ 0 h 320"/>
                <a:gd name="T8" fmla="*/ 32 w 32"/>
                <a:gd name="T9" fmla="*/ 16 h 320"/>
                <a:gd name="T10" fmla="*/ 32 w 32"/>
                <a:gd name="T11" fmla="*/ 304 h 320"/>
                <a:gd name="T12" fmla="*/ 16 w 32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0">
                  <a:moveTo>
                    <a:pt x="16" y="320"/>
                  </a:moveTo>
                  <a:cubicBezTo>
                    <a:pt x="8" y="320"/>
                    <a:pt x="0" y="313"/>
                    <a:pt x="0" y="304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304"/>
                  </a:lnTo>
                  <a:cubicBezTo>
                    <a:pt x="32" y="313"/>
                    <a:pt x="25" y="320"/>
                    <a:pt x="16" y="3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PA-任意多边形 556"/>
            <p:cNvSpPr/>
            <p:nvPr>
              <p:custDataLst>
                <p:tags r:id="rId113"/>
              </p:custDataLst>
            </p:nvPr>
          </p:nvSpPr>
          <p:spPr bwMode="auto">
            <a:xfrm>
              <a:off x="3870" y="1965"/>
              <a:ext cx="87" cy="50"/>
            </a:xfrm>
            <a:custGeom>
              <a:avLst/>
              <a:gdLst>
                <a:gd name="T0" fmla="*/ 209 w 227"/>
                <a:gd name="T1" fmla="*/ 129 h 131"/>
                <a:gd name="T2" fmla="*/ 198 w 227"/>
                <a:gd name="T3" fmla="*/ 125 h 131"/>
                <a:gd name="T4" fmla="*/ 113 w 227"/>
                <a:gd name="T5" fmla="*/ 40 h 131"/>
                <a:gd name="T6" fmla="*/ 29 w 227"/>
                <a:gd name="T7" fmla="*/ 125 h 131"/>
                <a:gd name="T8" fmla="*/ 6 w 227"/>
                <a:gd name="T9" fmla="*/ 125 h 131"/>
                <a:gd name="T10" fmla="*/ 6 w 227"/>
                <a:gd name="T11" fmla="*/ 102 h 131"/>
                <a:gd name="T12" fmla="*/ 102 w 227"/>
                <a:gd name="T13" fmla="*/ 6 h 131"/>
                <a:gd name="T14" fmla="*/ 125 w 227"/>
                <a:gd name="T15" fmla="*/ 6 h 131"/>
                <a:gd name="T16" fmla="*/ 221 w 227"/>
                <a:gd name="T17" fmla="*/ 102 h 131"/>
                <a:gd name="T18" fmla="*/ 221 w 227"/>
                <a:gd name="T19" fmla="*/ 125 h 131"/>
                <a:gd name="T20" fmla="*/ 209 w 227"/>
                <a:gd name="T21" fmla="*/ 12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31">
                  <a:moveTo>
                    <a:pt x="209" y="129"/>
                  </a:moveTo>
                  <a:cubicBezTo>
                    <a:pt x="205" y="129"/>
                    <a:pt x="201" y="128"/>
                    <a:pt x="198" y="125"/>
                  </a:cubicBezTo>
                  <a:lnTo>
                    <a:pt x="113" y="40"/>
                  </a:lnTo>
                  <a:lnTo>
                    <a:pt x="29" y="125"/>
                  </a:lnTo>
                  <a:cubicBezTo>
                    <a:pt x="23" y="131"/>
                    <a:pt x="12" y="131"/>
                    <a:pt x="6" y="125"/>
                  </a:cubicBezTo>
                  <a:cubicBezTo>
                    <a:pt x="0" y="119"/>
                    <a:pt x="0" y="108"/>
                    <a:pt x="6" y="102"/>
                  </a:cubicBezTo>
                  <a:lnTo>
                    <a:pt x="102" y="6"/>
                  </a:lnTo>
                  <a:cubicBezTo>
                    <a:pt x="108" y="0"/>
                    <a:pt x="119" y="0"/>
                    <a:pt x="125" y="6"/>
                  </a:cubicBezTo>
                  <a:lnTo>
                    <a:pt x="221" y="102"/>
                  </a:lnTo>
                  <a:cubicBezTo>
                    <a:pt x="227" y="108"/>
                    <a:pt x="227" y="119"/>
                    <a:pt x="221" y="125"/>
                  </a:cubicBezTo>
                  <a:cubicBezTo>
                    <a:pt x="218" y="128"/>
                    <a:pt x="214" y="129"/>
                    <a:pt x="209" y="1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PA-任意多边形 557"/>
            <p:cNvSpPr/>
            <p:nvPr>
              <p:custDataLst>
                <p:tags r:id="rId114"/>
              </p:custDataLst>
            </p:nvPr>
          </p:nvSpPr>
          <p:spPr bwMode="auto">
            <a:xfrm>
              <a:off x="3724" y="2026"/>
              <a:ext cx="86" cy="49"/>
            </a:xfrm>
            <a:custGeom>
              <a:avLst/>
              <a:gdLst>
                <a:gd name="T0" fmla="*/ 209 w 227"/>
                <a:gd name="T1" fmla="*/ 129 h 131"/>
                <a:gd name="T2" fmla="*/ 198 w 227"/>
                <a:gd name="T3" fmla="*/ 125 h 131"/>
                <a:gd name="T4" fmla="*/ 113 w 227"/>
                <a:gd name="T5" fmla="*/ 40 h 131"/>
                <a:gd name="T6" fmla="*/ 29 w 227"/>
                <a:gd name="T7" fmla="*/ 125 h 131"/>
                <a:gd name="T8" fmla="*/ 6 w 227"/>
                <a:gd name="T9" fmla="*/ 125 h 131"/>
                <a:gd name="T10" fmla="*/ 6 w 227"/>
                <a:gd name="T11" fmla="*/ 102 h 131"/>
                <a:gd name="T12" fmla="*/ 102 w 227"/>
                <a:gd name="T13" fmla="*/ 6 h 131"/>
                <a:gd name="T14" fmla="*/ 125 w 227"/>
                <a:gd name="T15" fmla="*/ 6 h 131"/>
                <a:gd name="T16" fmla="*/ 221 w 227"/>
                <a:gd name="T17" fmla="*/ 102 h 131"/>
                <a:gd name="T18" fmla="*/ 221 w 227"/>
                <a:gd name="T19" fmla="*/ 125 h 131"/>
                <a:gd name="T20" fmla="*/ 209 w 227"/>
                <a:gd name="T21" fmla="*/ 12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31">
                  <a:moveTo>
                    <a:pt x="209" y="129"/>
                  </a:moveTo>
                  <a:cubicBezTo>
                    <a:pt x="205" y="129"/>
                    <a:pt x="201" y="128"/>
                    <a:pt x="198" y="125"/>
                  </a:cubicBezTo>
                  <a:lnTo>
                    <a:pt x="113" y="40"/>
                  </a:lnTo>
                  <a:lnTo>
                    <a:pt x="29" y="125"/>
                  </a:lnTo>
                  <a:cubicBezTo>
                    <a:pt x="23" y="131"/>
                    <a:pt x="12" y="131"/>
                    <a:pt x="6" y="125"/>
                  </a:cubicBezTo>
                  <a:cubicBezTo>
                    <a:pt x="0" y="119"/>
                    <a:pt x="0" y="108"/>
                    <a:pt x="6" y="102"/>
                  </a:cubicBezTo>
                  <a:lnTo>
                    <a:pt x="102" y="6"/>
                  </a:lnTo>
                  <a:cubicBezTo>
                    <a:pt x="108" y="0"/>
                    <a:pt x="119" y="0"/>
                    <a:pt x="125" y="6"/>
                  </a:cubicBezTo>
                  <a:lnTo>
                    <a:pt x="221" y="102"/>
                  </a:lnTo>
                  <a:cubicBezTo>
                    <a:pt x="227" y="108"/>
                    <a:pt x="227" y="119"/>
                    <a:pt x="221" y="125"/>
                  </a:cubicBezTo>
                  <a:cubicBezTo>
                    <a:pt x="218" y="128"/>
                    <a:pt x="214" y="129"/>
                    <a:pt x="209" y="1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9" name="文本框 88"/>
          <p:cNvSpPr txBox="1"/>
          <p:nvPr>
            <p:custDataLst>
              <p:tags r:id="rId8"/>
            </p:custDataLst>
          </p:nvPr>
        </p:nvSpPr>
        <p:spPr>
          <a:xfrm>
            <a:off x="1795145" y="3542665"/>
            <a:ext cx="9326880" cy="1442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.由于栈的空间有限，所以函数不能嵌套的太深，否则会导致系统崩溃。这是我们常说的内存泄露的一种情况。还有就是尽量不要在函数里声明巨大的变量数组，后面会再说明。如果需要比较大的缓存，在有RTOS的情况下可以使用动态内存分配函数，在没有RTOS的情况下，就声明全局数组。</a:t>
            </a:r>
          </a:p>
        </p:txBody>
      </p:sp>
      <p:sp>
        <p:nvSpPr>
          <p:cNvPr id="218" name="三角形 217"/>
          <p:cNvSpPr/>
          <p:nvPr>
            <p:custDataLst>
              <p:tags r:id="rId9"/>
            </p:custDataLst>
          </p:nvPr>
        </p:nvSpPr>
        <p:spPr>
          <a:xfrm rot="10800000">
            <a:off x="1357018" y="4565883"/>
            <a:ext cx="142105" cy="698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7" name="菱形 1"/>
          <p:cNvSpPr/>
          <p:nvPr>
            <p:custDataLst>
              <p:tags r:id="rId10"/>
            </p:custDataLst>
          </p:nvPr>
        </p:nvSpPr>
        <p:spPr>
          <a:xfrm>
            <a:off x="1045210" y="3879436"/>
            <a:ext cx="704063" cy="756912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8" name="椭圆 227"/>
          <p:cNvSpPr/>
          <p:nvPr>
            <p:custDataLst>
              <p:tags r:id="rId11"/>
            </p:custDataLst>
          </p:nvPr>
        </p:nvSpPr>
        <p:spPr>
          <a:xfrm>
            <a:off x="1731070" y="4197116"/>
            <a:ext cx="41692" cy="4110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9" name="椭圆 228"/>
          <p:cNvSpPr/>
          <p:nvPr>
            <p:custDataLst>
              <p:tags r:id="rId12"/>
            </p:custDataLst>
          </p:nvPr>
        </p:nvSpPr>
        <p:spPr>
          <a:xfrm>
            <a:off x="1731070" y="4288133"/>
            <a:ext cx="41692" cy="4227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效率_速度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281855" y="4123127"/>
            <a:ext cx="287145" cy="287145"/>
            <a:chOff x="-19050" y="1790700"/>
            <a:chExt cx="1549400" cy="1549400"/>
          </a:xfrm>
          <a:solidFill>
            <a:schemeClr val="accent3"/>
          </a:solidFill>
        </p:grpSpPr>
        <p:sp>
          <p:nvSpPr>
            <p:cNvPr id="9" name="PA-任意多边形: 形状 848"/>
            <p:cNvSpPr/>
            <p:nvPr>
              <p:custDataLst>
                <p:tags r:id="rId41"/>
              </p:custDataLst>
            </p:nvPr>
          </p:nvSpPr>
          <p:spPr>
            <a:xfrm>
              <a:off x="122098" y="2451100"/>
              <a:ext cx="1270000" cy="889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000" h="889000">
                  <a:moveTo>
                    <a:pt x="342900" y="19050"/>
                  </a:moveTo>
                  <a:lnTo>
                    <a:pt x="19050" y="882650"/>
                  </a:lnTo>
                  <a:lnTo>
                    <a:pt x="1260754" y="882650"/>
                  </a:lnTo>
                  <a:lnTo>
                    <a:pt x="936904" y="19050"/>
                  </a:lnTo>
                  <a:lnTo>
                    <a:pt x="342900" y="19050"/>
                  </a:lnTo>
                  <a:close/>
                  <a:moveTo>
                    <a:pt x="92354" y="831850"/>
                  </a:moveTo>
                  <a:lnTo>
                    <a:pt x="378104" y="69850"/>
                  </a:lnTo>
                  <a:lnTo>
                    <a:pt x="901700" y="69850"/>
                  </a:lnTo>
                  <a:lnTo>
                    <a:pt x="1187450" y="831850"/>
                  </a:lnTo>
                  <a:lnTo>
                    <a:pt x="92354" y="8318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PA-任意多边形: 形状 849"/>
            <p:cNvSpPr/>
            <p:nvPr>
              <p:custDataLst>
                <p:tags r:id="rId42"/>
              </p:custDataLst>
            </p:nvPr>
          </p:nvSpPr>
          <p:spPr>
            <a:xfrm>
              <a:off x="-19050" y="1790700"/>
              <a:ext cx="1549400" cy="12954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  <a:gd name="connsiteX14" fmla="*/ 57050 w 205382"/>
                <a:gd name="connsiteY14" fmla="*/ 57050 w 205382"/>
                <a:gd name="connsiteX15" fmla="*/ 57050 w 205382"/>
                <a:gd name="connsiteY15" fmla="*/ 57050 w 205382"/>
                <a:gd name="connsiteX16" fmla="*/ 57050 w 205382"/>
                <a:gd name="connsiteY16" fmla="*/ 57050 w 205382"/>
                <a:gd name="connsiteX17" fmla="*/ 57050 w 205382"/>
                <a:gd name="connsiteY17" fmla="*/ 57050 w 205382"/>
                <a:gd name="connsiteX18" fmla="*/ 57050 w 205382"/>
                <a:gd name="connsiteY18" fmla="*/ 57050 w 205382"/>
                <a:gd name="connsiteX19" fmla="*/ 57050 w 205382"/>
                <a:gd name="connsiteY19" fmla="*/ 57050 w 205382"/>
                <a:gd name="connsiteX20" fmla="*/ 57050 w 205382"/>
                <a:gd name="connsiteY20" fmla="*/ 57050 w 205382"/>
                <a:gd name="connsiteX21" fmla="*/ 57050 w 205382"/>
                <a:gd name="connsiteY21" fmla="*/ 57050 w 205382"/>
                <a:gd name="connsiteX22" fmla="*/ 57050 w 205382"/>
                <a:gd name="connsiteY22" fmla="*/ 57050 w 205382"/>
                <a:gd name="connsiteX23" fmla="*/ 57050 w 205382"/>
                <a:gd name="connsiteY23" fmla="*/ 57050 w 205382"/>
                <a:gd name="connsiteX24" fmla="*/ 57050 w 205382"/>
                <a:gd name="connsiteY24" fmla="*/ 57050 w 205382"/>
                <a:gd name="connsiteX25" fmla="*/ 57050 w 205382"/>
                <a:gd name="connsiteY25" fmla="*/ 57050 w 205382"/>
                <a:gd name="connsiteX26" fmla="*/ 57050 w 205382"/>
                <a:gd name="connsiteY26" fmla="*/ 57050 w 205382"/>
                <a:gd name="connsiteX27" fmla="*/ 57050 w 205382"/>
                <a:gd name="connsiteY27" fmla="*/ 57050 w 205382"/>
                <a:gd name="connsiteX28" fmla="*/ 57050 w 205382"/>
                <a:gd name="connsiteY28" fmla="*/ 57050 w 205382"/>
                <a:gd name="connsiteX29" fmla="*/ 57050 w 205382"/>
                <a:gd name="connsiteY29" fmla="*/ 57050 w 205382"/>
                <a:gd name="connsiteX30" fmla="*/ 57050 w 205382"/>
                <a:gd name="connsiteY30" fmla="*/ 57050 w 205382"/>
                <a:gd name="connsiteX31" fmla="*/ 57050 w 205382"/>
                <a:gd name="connsiteY31" fmla="*/ 57050 w 205382"/>
                <a:gd name="connsiteX32" fmla="*/ 57050 w 205382"/>
                <a:gd name="connsiteY32" fmla="*/ 57050 w 205382"/>
                <a:gd name="connsiteX33" fmla="*/ 57050 w 205382"/>
                <a:gd name="connsiteY33" fmla="*/ 57050 w 205382"/>
                <a:gd name="connsiteX34" fmla="*/ 57050 w 205382"/>
                <a:gd name="connsiteY34" fmla="*/ 57050 w 205382"/>
                <a:gd name="connsiteX35" fmla="*/ 57050 w 205382"/>
                <a:gd name="connsiteY35" fmla="*/ 57050 w 205382"/>
                <a:gd name="connsiteX36" fmla="*/ 57050 w 205382"/>
                <a:gd name="connsiteY36" fmla="*/ 57050 w 205382"/>
                <a:gd name="connsiteX37" fmla="*/ 57050 w 205382"/>
                <a:gd name="connsiteY37" fmla="*/ 57050 w 205382"/>
                <a:gd name="connsiteX38" fmla="*/ 57050 w 205382"/>
                <a:gd name="connsiteY38" fmla="*/ 57050 w 205382"/>
                <a:gd name="connsiteX39" fmla="*/ 57050 w 205382"/>
                <a:gd name="connsiteY39" fmla="*/ 57050 w 205382"/>
                <a:gd name="connsiteX40" fmla="*/ 57050 w 205382"/>
                <a:gd name="connsiteY40" fmla="*/ 57050 w 205382"/>
                <a:gd name="connsiteX41" fmla="*/ 57050 w 205382"/>
                <a:gd name="connsiteY41" fmla="*/ 57050 w 205382"/>
                <a:gd name="connsiteX42" fmla="*/ 57050 w 205382"/>
                <a:gd name="connsiteY42" fmla="*/ 57050 w 205382"/>
                <a:gd name="connsiteX43" fmla="*/ 57050 w 205382"/>
                <a:gd name="connsiteY43" fmla="*/ 57050 w 205382"/>
                <a:gd name="connsiteX44" fmla="*/ 57050 w 205382"/>
                <a:gd name="connsiteY44" fmla="*/ 57050 w 205382"/>
                <a:gd name="connsiteX45" fmla="*/ 57050 w 205382"/>
                <a:gd name="connsiteY45" fmla="*/ 57050 w 205382"/>
                <a:gd name="connsiteX46" fmla="*/ 57050 w 205382"/>
                <a:gd name="connsiteY46" fmla="*/ 57050 w 205382"/>
                <a:gd name="connsiteX47" fmla="*/ 57050 w 205382"/>
                <a:gd name="connsiteY47" fmla="*/ 57050 w 205382"/>
                <a:gd name="connsiteX48" fmla="*/ 57050 w 205382"/>
                <a:gd name="connsiteY48" fmla="*/ 57050 w 205382"/>
                <a:gd name="connsiteX49" fmla="*/ 57050 w 205382"/>
                <a:gd name="connsiteY49" fmla="*/ 57050 w 205382"/>
                <a:gd name="connsiteX50" fmla="*/ 57050 w 205382"/>
                <a:gd name="connsiteY50" fmla="*/ 57050 w 205382"/>
                <a:gd name="connsiteX51" fmla="*/ 57050 w 205382"/>
                <a:gd name="connsiteY51" fmla="*/ 57050 w 205382"/>
                <a:gd name="connsiteX52" fmla="*/ 57050 w 205382"/>
                <a:gd name="connsiteY52" fmla="*/ 57050 w 205382"/>
                <a:gd name="connsiteX53" fmla="*/ 57050 w 205382"/>
                <a:gd name="connsiteY53" fmla="*/ 57050 w 205382"/>
                <a:gd name="connsiteX54" fmla="*/ 57050 w 205382"/>
                <a:gd name="connsiteY54" fmla="*/ 57050 w 205382"/>
                <a:gd name="connsiteX55" fmla="*/ 57050 w 205382"/>
                <a:gd name="connsiteY55" fmla="*/ 57050 w 205382"/>
                <a:gd name="connsiteX56" fmla="*/ 57050 w 205382"/>
                <a:gd name="connsiteY56" fmla="*/ 57050 w 205382"/>
                <a:gd name="connsiteX57" fmla="*/ 57050 w 205382"/>
                <a:gd name="connsiteY57" fmla="*/ 57050 w 205382"/>
                <a:gd name="connsiteX58" fmla="*/ 57050 w 205382"/>
                <a:gd name="connsiteY58" fmla="*/ 57050 w 205382"/>
                <a:gd name="connsiteX59" fmla="*/ 57050 w 205382"/>
                <a:gd name="connsiteY59" fmla="*/ 57050 w 205382"/>
                <a:gd name="connsiteX60" fmla="*/ 57050 w 205382"/>
                <a:gd name="connsiteY60" fmla="*/ 57050 w 205382"/>
                <a:gd name="connsiteX61" fmla="*/ 57050 w 205382"/>
                <a:gd name="connsiteY61" fmla="*/ 57050 w 205382"/>
                <a:gd name="connsiteX62" fmla="*/ 57050 w 205382"/>
                <a:gd name="connsiteY62" fmla="*/ 57050 w 205382"/>
                <a:gd name="connsiteX63" fmla="*/ 57050 w 205382"/>
                <a:gd name="connsiteY63" fmla="*/ 57050 w 205382"/>
                <a:gd name="connsiteX64" fmla="*/ 57050 w 205382"/>
                <a:gd name="connsiteY64" fmla="*/ 57050 w 205382"/>
                <a:gd name="connsiteX65" fmla="*/ 57050 w 205382"/>
                <a:gd name="connsiteY65" fmla="*/ 57050 w 205382"/>
                <a:gd name="connsiteX66" fmla="*/ 57050 w 205382"/>
                <a:gd name="connsiteY66" fmla="*/ 57050 w 205382"/>
                <a:gd name="connsiteX67" fmla="*/ 57050 w 205382"/>
                <a:gd name="connsiteY67" fmla="*/ 57050 w 205382"/>
                <a:gd name="connsiteX68" fmla="*/ 57050 w 205382"/>
                <a:gd name="connsiteY68" fmla="*/ 57050 w 205382"/>
                <a:gd name="connsiteX69" fmla="*/ 57050 w 205382"/>
                <a:gd name="connsiteY69" fmla="*/ 57050 w 205382"/>
                <a:gd name="connsiteX70" fmla="*/ 57050 w 205382"/>
                <a:gd name="connsiteY70" fmla="*/ 57050 w 205382"/>
                <a:gd name="connsiteX71" fmla="*/ 57050 w 205382"/>
                <a:gd name="connsiteY71" fmla="*/ 57050 w 205382"/>
                <a:gd name="connsiteX72" fmla="*/ 57050 w 205382"/>
                <a:gd name="connsiteY72" fmla="*/ 57050 w 205382"/>
                <a:gd name="connsiteX73" fmla="*/ 57050 w 205382"/>
                <a:gd name="connsiteY7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549400" h="1295400">
                  <a:moveTo>
                    <a:pt x="19050" y="19050"/>
                  </a:moveTo>
                  <a:lnTo>
                    <a:pt x="19050" y="476250"/>
                  </a:lnTo>
                  <a:lnTo>
                    <a:pt x="120650" y="476250"/>
                  </a:lnTo>
                  <a:lnTo>
                    <a:pt x="120650" y="1289050"/>
                  </a:lnTo>
                  <a:lnTo>
                    <a:pt x="171450" y="1289050"/>
                  </a:lnTo>
                  <a:lnTo>
                    <a:pt x="171450" y="476250"/>
                  </a:lnTo>
                  <a:lnTo>
                    <a:pt x="1365250" y="476250"/>
                  </a:lnTo>
                  <a:lnTo>
                    <a:pt x="1365250" y="1289050"/>
                  </a:lnTo>
                  <a:lnTo>
                    <a:pt x="1416050" y="1289050"/>
                  </a:lnTo>
                  <a:lnTo>
                    <a:pt x="1416050" y="476250"/>
                  </a:lnTo>
                  <a:lnTo>
                    <a:pt x="1543050" y="476250"/>
                  </a:lnTo>
                  <a:lnTo>
                    <a:pt x="1543050" y="19050"/>
                  </a:lnTo>
                  <a:lnTo>
                    <a:pt x="19050" y="19050"/>
                  </a:lnTo>
                  <a:close/>
                  <a:moveTo>
                    <a:pt x="1492250" y="146050"/>
                  </a:moveTo>
                  <a:cubicBezTo>
                    <a:pt x="1478229" y="146050"/>
                    <a:pt x="1466850" y="157429"/>
                    <a:pt x="1466850" y="171450"/>
                  </a:cubicBezTo>
                  <a:cubicBezTo>
                    <a:pt x="1466850" y="185471"/>
                    <a:pt x="1478229" y="196850"/>
                    <a:pt x="1492250" y="196850"/>
                  </a:cubicBezTo>
                  <a:lnTo>
                    <a:pt x="1492250" y="425450"/>
                  </a:lnTo>
                  <a:lnTo>
                    <a:pt x="1263650" y="425450"/>
                  </a:lnTo>
                  <a:cubicBezTo>
                    <a:pt x="1263650" y="411429"/>
                    <a:pt x="1252271" y="400050"/>
                    <a:pt x="1238250" y="400050"/>
                  </a:cubicBezTo>
                  <a:cubicBezTo>
                    <a:pt x="1224229" y="400050"/>
                    <a:pt x="1212850" y="411429"/>
                    <a:pt x="1212850" y="425450"/>
                  </a:cubicBezTo>
                  <a:lnTo>
                    <a:pt x="1162050" y="425450"/>
                  </a:lnTo>
                  <a:cubicBezTo>
                    <a:pt x="1162050" y="411429"/>
                    <a:pt x="1150671" y="400050"/>
                    <a:pt x="1136650" y="400050"/>
                  </a:cubicBezTo>
                  <a:cubicBezTo>
                    <a:pt x="1122629" y="400050"/>
                    <a:pt x="1111250" y="411429"/>
                    <a:pt x="1111250" y="425450"/>
                  </a:cubicBezTo>
                  <a:lnTo>
                    <a:pt x="857250" y="425450"/>
                  </a:lnTo>
                  <a:cubicBezTo>
                    <a:pt x="857250" y="411429"/>
                    <a:pt x="845871" y="400050"/>
                    <a:pt x="831850" y="400050"/>
                  </a:cubicBezTo>
                  <a:cubicBezTo>
                    <a:pt x="817829" y="400050"/>
                    <a:pt x="806450" y="411429"/>
                    <a:pt x="806450" y="425450"/>
                  </a:cubicBezTo>
                  <a:lnTo>
                    <a:pt x="755650" y="425450"/>
                  </a:lnTo>
                  <a:cubicBezTo>
                    <a:pt x="755650" y="411429"/>
                    <a:pt x="744271" y="400050"/>
                    <a:pt x="730250" y="400050"/>
                  </a:cubicBezTo>
                  <a:cubicBezTo>
                    <a:pt x="716229" y="400050"/>
                    <a:pt x="704850" y="411429"/>
                    <a:pt x="704850" y="425450"/>
                  </a:cubicBezTo>
                  <a:lnTo>
                    <a:pt x="450850" y="425450"/>
                  </a:lnTo>
                  <a:cubicBezTo>
                    <a:pt x="450850" y="411429"/>
                    <a:pt x="439471" y="400050"/>
                    <a:pt x="425450" y="400050"/>
                  </a:cubicBezTo>
                  <a:cubicBezTo>
                    <a:pt x="411429" y="400050"/>
                    <a:pt x="400050" y="411429"/>
                    <a:pt x="400050" y="425450"/>
                  </a:cubicBezTo>
                  <a:lnTo>
                    <a:pt x="349250" y="425450"/>
                  </a:lnTo>
                  <a:cubicBezTo>
                    <a:pt x="349250" y="411429"/>
                    <a:pt x="337871" y="400050"/>
                    <a:pt x="323850" y="400050"/>
                  </a:cubicBezTo>
                  <a:cubicBezTo>
                    <a:pt x="309829" y="400050"/>
                    <a:pt x="298450" y="411429"/>
                    <a:pt x="298450" y="425450"/>
                  </a:cubicBezTo>
                  <a:lnTo>
                    <a:pt x="69850" y="425450"/>
                  </a:lnTo>
                  <a:lnTo>
                    <a:pt x="69850" y="196850"/>
                  </a:lnTo>
                  <a:cubicBezTo>
                    <a:pt x="83871" y="196850"/>
                    <a:pt x="95250" y="185471"/>
                    <a:pt x="95250" y="171450"/>
                  </a:cubicBezTo>
                  <a:cubicBezTo>
                    <a:pt x="95250" y="157429"/>
                    <a:pt x="83871" y="146050"/>
                    <a:pt x="69850" y="146050"/>
                  </a:cubicBezTo>
                  <a:lnTo>
                    <a:pt x="69850" y="95250"/>
                  </a:lnTo>
                  <a:cubicBezTo>
                    <a:pt x="83871" y="95250"/>
                    <a:pt x="95250" y="83871"/>
                    <a:pt x="95250" y="69850"/>
                  </a:cubicBezTo>
                  <a:lnTo>
                    <a:pt x="146050" y="69850"/>
                  </a:lnTo>
                  <a:cubicBezTo>
                    <a:pt x="146050" y="83871"/>
                    <a:pt x="157429" y="95250"/>
                    <a:pt x="171450" y="95250"/>
                  </a:cubicBezTo>
                  <a:cubicBezTo>
                    <a:pt x="185471" y="95250"/>
                    <a:pt x="196850" y="83871"/>
                    <a:pt x="196850" y="69850"/>
                  </a:cubicBezTo>
                  <a:lnTo>
                    <a:pt x="247650" y="69850"/>
                  </a:lnTo>
                  <a:cubicBezTo>
                    <a:pt x="247650" y="83871"/>
                    <a:pt x="259029" y="95250"/>
                    <a:pt x="273050" y="95250"/>
                  </a:cubicBezTo>
                  <a:cubicBezTo>
                    <a:pt x="287071" y="95250"/>
                    <a:pt x="298450" y="83871"/>
                    <a:pt x="298450" y="69850"/>
                  </a:cubicBezTo>
                  <a:lnTo>
                    <a:pt x="450850" y="69850"/>
                  </a:lnTo>
                  <a:cubicBezTo>
                    <a:pt x="450850" y="83871"/>
                    <a:pt x="462229" y="95250"/>
                    <a:pt x="476250" y="95250"/>
                  </a:cubicBezTo>
                  <a:cubicBezTo>
                    <a:pt x="490271" y="95250"/>
                    <a:pt x="501650" y="83871"/>
                    <a:pt x="501650" y="69850"/>
                  </a:cubicBezTo>
                  <a:lnTo>
                    <a:pt x="552450" y="69850"/>
                  </a:lnTo>
                  <a:cubicBezTo>
                    <a:pt x="552450" y="83871"/>
                    <a:pt x="563829" y="95250"/>
                    <a:pt x="577850" y="95250"/>
                  </a:cubicBezTo>
                  <a:cubicBezTo>
                    <a:pt x="591871" y="95250"/>
                    <a:pt x="603250" y="83871"/>
                    <a:pt x="603250" y="69850"/>
                  </a:cubicBezTo>
                  <a:lnTo>
                    <a:pt x="654050" y="69850"/>
                  </a:lnTo>
                  <a:cubicBezTo>
                    <a:pt x="654050" y="83871"/>
                    <a:pt x="665429" y="95250"/>
                    <a:pt x="679450" y="95250"/>
                  </a:cubicBezTo>
                  <a:cubicBezTo>
                    <a:pt x="693471" y="95250"/>
                    <a:pt x="704850" y="83871"/>
                    <a:pt x="704850" y="69850"/>
                  </a:cubicBezTo>
                  <a:lnTo>
                    <a:pt x="857250" y="69850"/>
                  </a:lnTo>
                  <a:cubicBezTo>
                    <a:pt x="857250" y="83871"/>
                    <a:pt x="868629" y="95250"/>
                    <a:pt x="882650" y="95250"/>
                  </a:cubicBezTo>
                  <a:cubicBezTo>
                    <a:pt x="896671" y="95250"/>
                    <a:pt x="908050" y="83871"/>
                    <a:pt x="908050" y="69850"/>
                  </a:cubicBezTo>
                  <a:lnTo>
                    <a:pt x="958850" y="69850"/>
                  </a:lnTo>
                  <a:cubicBezTo>
                    <a:pt x="958850" y="83871"/>
                    <a:pt x="970229" y="95250"/>
                    <a:pt x="984250" y="95250"/>
                  </a:cubicBezTo>
                  <a:cubicBezTo>
                    <a:pt x="998271" y="95250"/>
                    <a:pt x="1009650" y="83871"/>
                    <a:pt x="1009650" y="69850"/>
                  </a:cubicBezTo>
                  <a:lnTo>
                    <a:pt x="1060450" y="69850"/>
                  </a:lnTo>
                  <a:cubicBezTo>
                    <a:pt x="1060450" y="83871"/>
                    <a:pt x="1071829" y="95250"/>
                    <a:pt x="1085850" y="95250"/>
                  </a:cubicBezTo>
                  <a:cubicBezTo>
                    <a:pt x="1099871" y="95250"/>
                    <a:pt x="1111250" y="83871"/>
                    <a:pt x="1111250" y="69850"/>
                  </a:cubicBezTo>
                  <a:lnTo>
                    <a:pt x="1263650" y="69850"/>
                  </a:lnTo>
                  <a:cubicBezTo>
                    <a:pt x="1263650" y="83871"/>
                    <a:pt x="1275029" y="95250"/>
                    <a:pt x="1289050" y="95250"/>
                  </a:cubicBezTo>
                  <a:cubicBezTo>
                    <a:pt x="1303071" y="95250"/>
                    <a:pt x="1314450" y="83871"/>
                    <a:pt x="1314450" y="69850"/>
                  </a:cubicBezTo>
                  <a:lnTo>
                    <a:pt x="1365250" y="69850"/>
                  </a:lnTo>
                  <a:cubicBezTo>
                    <a:pt x="1365250" y="83871"/>
                    <a:pt x="1376629" y="95250"/>
                    <a:pt x="1390650" y="95250"/>
                  </a:cubicBezTo>
                  <a:cubicBezTo>
                    <a:pt x="1404671" y="95250"/>
                    <a:pt x="1416050" y="83871"/>
                    <a:pt x="1416050" y="69850"/>
                  </a:cubicBezTo>
                  <a:lnTo>
                    <a:pt x="1466850" y="69850"/>
                  </a:lnTo>
                  <a:cubicBezTo>
                    <a:pt x="1466850" y="83871"/>
                    <a:pt x="1478229" y="95250"/>
                    <a:pt x="1492250" y="95250"/>
                  </a:cubicBezTo>
                  <a:lnTo>
                    <a:pt x="1492250" y="146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PA-任意多边形: 形状 850"/>
            <p:cNvSpPr/>
            <p:nvPr>
              <p:custDataLst>
                <p:tags r:id="rId43"/>
              </p:custDataLst>
            </p:nvPr>
          </p:nvSpPr>
          <p:spPr>
            <a:xfrm>
              <a:off x="1587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PA-任意多边形: 形状 851"/>
            <p:cNvSpPr/>
            <p:nvPr>
              <p:custDataLst>
                <p:tags r:id="rId44"/>
              </p:custDataLst>
            </p:nvPr>
          </p:nvSpPr>
          <p:spPr>
            <a:xfrm>
              <a:off x="571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PA-任意多边形: 形状 852"/>
            <p:cNvSpPr/>
            <p:nvPr>
              <p:custDataLst>
                <p:tags r:id="rId45"/>
              </p:custDataLst>
            </p:nvPr>
          </p:nvSpPr>
          <p:spPr>
            <a:xfrm>
              <a:off x="5651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PA-任意多边形: 形状 853"/>
            <p:cNvSpPr/>
            <p:nvPr>
              <p:custDataLst>
                <p:tags r:id="rId46"/>
              </p:custDataLst>
            </p:nvPr>
          </p:nvSpPr>
          <p:spPr>
            <a:xfrm>
              <a:off x="4635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PA-任意多边形: 形状 854"/>
            <p:cNvSpPr/>
            <p:nvPr>
              <p:custDataLst>
                <p:tags r:id="rId47"/>
              </p:custDataLst>
            </p:nvPr>
          </p:nvSpPr>
          <p:spPr>
            <a:xfrm>
              <a:off x="9715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PA-任意多边形: 形状 855"/>
            <p:cNvSpPr/>
            <p:nvPr>
              <p:custDataLst>
                <p:tags r:id="rId48"/>
              </p:custDataLst>
            </p:nvPr>
          </p:nvSpPr>
          <p:spPr>
            <a:xfrm>
              <a:off x="8699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PA-任意多边形: 形状 856"/>
            <p:cNvSpPr/>
            <p:nvPr>
              <p:custDataLst>
                <p:tags r:id="rId49"/>
              </p:custDataLst>
            </p:nvPr>
          </p:nvSpPr>
          <p:spPr>
            <a:xfrm>
              <a:off x="13779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PA-任意多边形: 形状 857"/>
            <p:cNvSpPr/>
            <p:nvPr>
              <p:custDataLst>
                <p:tags r:id="rId50"/>
              </p:custDataLst>
            </p:nvPr>
          </p:nvSpPr>
          <p:spPr>
            <a:xfrm>
              <a:off x="12763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PA-任意多边形: 形状 858"/>
            <p:cNvSpPr/>
            <p:nvPr>
              <p:custDataLst>
                <p:tags r:id="rId51"/>
              </p:custDataLst>
            </p:nvPr>
          </p:nvSpPr>
          <p:spPr>
            <a:xfrm>
              <a:off x="1079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PA-任意多边形: 形状 859"/>
            <p:cNvSpPr/>
            <p:nvPr>
              <p:custDataLst>
                <p:tags r:id="rId52"/>
              </p:custDataLst>
            </p:nvPr>
          </p:nvSpPr>
          <p:spPr>
            <a:xfrm>
              <a:off x="2095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PA-任意多边形: 形状 860"/>
            <p:cNvSpPr/>
            <p:nvPr>
              <p:custDataLst>
                <p:tags r:id="rId53"/>
              </p:custDataLst>
            </p:nvPr>
          </p:nvSpPr>
          <p:spPr>
            <a:xfrm>
              <a:off x="1587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PA-任意多边形: 形状 861"/>
            <p:cNvSpPr/>
            <p:nvPr>
              <p:custDataLst>
                <p:tags r:id="rId54"/>
              </p:custDataLst>
            </p:nvPr>
          </p:nvSpPr>
          <p:spPr>
            <a:xfrm>
              <a:off x="571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PA-任意多边形: 形状 862"/>
            <p:cNvSpPr/>
            <p:nvPr>
              <p:custDataLst>
                <p:tags r:id="rId55"/>
              </p:custDataLst>
            </p:nvPr>
          </p:nvSpPr>
          <p:spPr>
            <a:xfrm>
              <a:off x="4127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PA-任意多边形: 形状 863"/>
            <p:cNvSpPr/>
            <p:nvPr>
              <p:custDataLst>
                <p:tags r:id="rId56"/>
              </p:custDataLst>
            </p:nvPr>
          </p:nvSpPr>
          <p:spPr>
            <a:xfrm>
              <a:off x="5143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PA-任意多边形: 形状 864"/>
            <p:cNvSpPr/>
            <p:nvPr>
              <p:custDataLst>
                <p:tags r:id="rId57"/>
              </p:custDataLst>
            </p:nvPr>
          </p:nvSpPr>
          <p:spPr>
            <a:xfrm>
              <a:off x="6159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PA-任意多边形: 形状 865"/>
            <p:cNvSpPr/>
            <p:nvPr>
              <p:custDataLst>
                <p:tags r:id="rId58"/>
              </p:custDataLst>
            </p:nvPr>
          </p:nvSpPr>
          <p:spPr>
            <a:xfrm>
              <a:off x="5651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PA-任意多边形: 形状 866"/>
            <p:cNvSpPr/>
            <p:nvPr>
              <p:custDataLst>
                <p:tags r:id="rId59"/>
              </p:custDataLst>
            </p:nvPr>
          </p:nvSpPr>
          <p:spPr>
            <a:xfrm>
              <a:off x="4635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PA-任意多边形: 形状 867"/>
            <p:cNvSpPr/>
            <p:nvPr>
              <p:custDataLst>
                <p:tags r:id="rId60"/>
              </p:custDataLst>
            </p:nvPr>
          </p:nvSpPr>
          <p:spPr>
            <a:xfrm>
              <a:off x="8191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PA-任意多边形: 形状 868"/>
            <p:cNvSpPr/>
            <p:nvPr>
              <p:custDataLst>
                <p:tags r:id="rId61"/>
              </p:custDataLst>
            </p:nvPr>
          </p:nvSpPr>
          <p:spPr>
            <a:xfrm>
              <a:off x="9207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PA-任意多边形: 形状 869"/>
            <p:cNvSpPr/>
            <p:nvPr>
              <p:custDataLst>
                <p:tags r:id="rId62"/>
              </p:custDataLst>
            </p:nvPr>
          </p:nvSpPr>
          <p:spPr>
            <a:xfrm>
              <a:off x="10223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PA-任意多边形: 形状 870"/>
            <p:cNvSpPr/>
            <p:nvPr>
              <p:custDataLst>
                <p:tags r:id="rId63"/>
              </p:custDataLst>
            </p:nvPr>
          </p:nvSpPr>
          <p:spPr>
            <a:xfrm>
              <a:off x="9715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PA-任意多边形: 形状 871"/>
            <p:cNvSpPr/>
            <p:nvPr>
              <p:custDataLst>
                <p:tags r:id="rId64"/>
              </p:custDataLst>
            </p:nvPr>
          </p:nvSpPr>
          <p:spPr>
            <a:xfrm>
              <a:off x="8699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PA-任意多边形: 形状 872"/>
            <p:cNvSpPr/>
            <p:nvPr>
              <p:custDataLst>
                <p:tags r:id="rId65"/>
              </p:custDataLst>
            </p:nvPr>
          </p:nvSpPr>
          <p:spPr>
            <a:xfrm>
              <a:off x="12255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PA-任意多边形: 形状 873"/>
            <p:cNvSpPr/>
            <p:nvPr>
              <p:custDataLst>
                <p:tags r:id="rId66"/>
              </p:custDataLst>
            </p:nvPr>
          </p:nvSpPr>
          <p:spPr>
            <a:xfrm>
              <a:off x="13271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PA-任意多边形: 形状 874"/>
            <p:cNvSpPr/>
            <p:nvPr>
              <p:custDataLst>
                <p:tags r:id="rId67"/>
              </p:custDataLst>
            </p:nvPr>
          </p:nvSpPr>
          <p:spPr>
            <a:xfrm>
              <a:off x="13779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PA-任意多边形: 形状 875"/>
            <p:cNvSpPr/>
            <p:nvPr>
              <p:custDataLst>
                <p:tags r:id="rId68"/>
              </p:custDataLst>
            </p:nvPr>
          </p:nvSpPr>
          <p:spPr>
            <a:xfrm>
              <a:off x="12763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PA-任意多边形: 形状 876"/>
            <p:cNvSpPr/>
            <p:nvPr>
              <p:custDataLst>
                <p:tags r:id="rId69"/>
              </p:custDataLst>
            </p:nvPr>
          </p:nvSpPr>
          <p:spPr>
            <a:xfrm>
              <a:off x="2095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PA-任意多边形: 形状 877"/>
            <p:cNvSpPr/>
            <p:nvPr>
              <p:custDataLst>
                <p:tags r:id="rId70"/>
              </p:custDataLst>
            </p:nvPr>
          </p:nvSpPr>
          <p:spPr>
            <a:xfrm>
              <a:off x="3111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PA-任意多边形: 形状 878"/>
            <p:cNvSpPr/>
            <p:nvPr>
              <p:custDataLst>
                <p:tags r:id="rId71"/>
              </p:custDataLst>
            </p:nvPr>
          </p:nvSpPr>
          <p:spPr>
            <a:xfrm>
              <a:off x="2603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PA-任意多边形: 形状 879"/>
            <p:cNvSpPr/>
            <p:nvPr>
              <p:custDataLst>
                <p:tags r:id="rId72"/>
              </p:custDataLst>
            </p:nvPr>
          </p:nvSpPr>
          <p:spPr>
            <a:xfrm>
              <a:off x="4127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PA-任意多边形: 形状 880"/>
            <p:cNvSpPr/>
            <p:nvPr>
              <p:custDataLst>
                <p:tags r:id="rId73"/>
              </p:custDataLst>
            </p:nvPr>
          </p:nvSpPr>
          <p:spPr>
            <a:xfrm>
              <a:off x="6159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PA-任意多边形: 形状 881"/>
            <p:cNvSpPr/>
            <p:nvPr>
              <p:custDataLst>
                <p:tags r:id="rId74"/>
              </p:custDataLst>
            </p:nvPr>
          </p:nvSpPr>
          <p:spPr>
            <a:xfrm>
              <a:off x="7175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PA-任意多边形: 形状 882"/>
            <p:cNvSpPr/>
            <p:nvPr>
              <p:custDataLst>
                <p:tags r:id="rId75"/>
              </p:custDataLst>
            </p:nvPr>
          </p:nvSpPr>
          <p:spPr>
            <a:xfrm>
              <a:off x="6667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PA-任意多边形: 形状 883"/>
            <p:cNvSpPr/>
            <p:nvPr>
              <p:custDataLst>
                <p:tags r:id="rId76"/>
              </p:custDataLst>
            </p:nvPr>
          </p:nvSpPr>
          <p:spPr>
            <a:xfrm>
              <a:off x="7683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PA-任意多边形: 形状 884"/>
            <p:cNvSpPr/>
            <p:nvPr>
              <p:custDataLst>
                <p:tags r:id="rId77"/>
              </p:custDataLst>
            </p:nvPr>
          </p:nvSpPr>
          <p:spPr>
            <a:xfrm>
              <a:off x="3619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PA-任意多边形: 形状 885"/>
            <p:cNvSpPr/>
            <p:nvPr>
              <p:custDataLst>
                <p:tags r:id="rId78"/>
              </p:custDataLst>
            </p:nvPr>
          </p:nvSpPr>
          <p:spPr>
            <a:xfrm>
              <a:off x="8191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PA-任意多边形: 形状 886"/>
            <p:cNvSpPr/>
            <p:nvPr>
              <p:custDataLst>
                <p:tags r:id="rId79"/>
              </p:custDataLst>
            </p:nvPr>
          </p:nvSpPr>
          <p:spPr>
            <a:xfrm>
              <a:off x="10223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7" name="PA-任意多边形: 形状 887"/>
            <p:cNvSpPr/>
            <p:nvPr>
              <p:custDataLst>
                <p:tags r:id="rId80"/>
              </p:custDataLst>
            </p:nvPr>
          </p:nvSpPr>
          <p:spPr>
            <a:xfrm>
              <a:off x="11239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8" name="PA-任意多边形: 形状 888"/>
            <p:cNvSpPr/>
            <p:nvPr>
              <p:custDataLst>
                <p:tags r:id="rId81"/>
              </p:custDataLst>
            </p:nvPr>
          </p:nvSpPr>
          <p:spPr>
            <a:xfrm>
              <a:off x="10731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9" name="PA-任意多边形: 形状 889"/>
            <p:cNvSpPr/>
            <p:nvPr>
              <p:custDataLst>
                <p:tags r:id="rId82"/>
              </p:custDataLst>
            </p:nvPr>
          </p:nvSpPr>
          <p:spPr>
            <a:xfrm>
              <a:off x="12255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0" name="PA-任意多边形: 形状 890"/>
            <p:cNvSpPr/>
            <p:nvPr>
              <p:custDataLst>
                <p:tags r:id="rId83"/>
              </p:custDataLst>
            </p:nvPr>
          </p:nvSpPr>
          <p:spPr>
            <a:xfrm>
              <a:off x="11747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1" name="PA-任意多边形: 形状 891"/>
            <p:cNvSpPr/>
            <p:nvPr>
              <p:custDataLst>
                <p:tags r:id="rId84"/>
              </p:custDataLst>
            </p:nvPr>
          </p:nvSpPr>
          <p:spPr>
            <a:xfrm>
              <a:off x="2095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2" name="PA-任意多边形: 形状 892"/>
            <p:cNvSpPr/>
            <p:nvPr>
              <p:custDataLst>
                <p:tags r:id="rId85"/>
              </p:custDataLst>
            </p:nvPr>
          </p:nvSpPr>
          <p:spPr>
            <a:xfrm>
              <a:off x="3111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3" name="PA-任意多边形: 形状 893"/>
            <p:cNvSpPr/>
            <p:nvPr>
              <p:custDataLst>
                <p:tags r:id="rId86"/>
              </p:custDataLst>
            </p:nvPr>
          </p:nvSpPr>
          <p:spPr>
            <a:xfrm>
              <a:off x="4127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4" name="PA-任意多边形: 形状 894"/>
            <p:cNvSpPr/>
            <p:nvPr>
              <p:custDataLst>
                <p:tags r:id="rId87"/>
              </p:custDataLst>
            </p:nvPr>
          </p:nvSpPr>
          <p:spPr>
            <a:xfrm>
              <a:off x="6159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5" name="PA-任意多边形: 形状 895"/>
            <p:cNvSpPr/>
            <p:nvPr>
              <p:custDataLst>
                <p:tags r:id="rId88"/>
              </p:custDataLst>
            </p:nvPr>
          </p:nvSpPr>
          <p:spPr>
            <a:xfrm>
              <a:off x="7175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" name="PA-任意多边形: 形状 896"/>
            <p:cNvSpPr/>
            <p:nvPr>
              <p:custDataLst>
                <p:tags r:id="rId89"/>
              </p:custDataLst>
            </p:nvPr>
          </p:nvSpPr>
          <p:spPr>
            <a:xfrm>
              <a:off x="8191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7" name="PA-任意多边形: 形状 897"/>
            <p:cNvSpPr/>
            <p:nvPr>
              <p:custDataLst>
                <p:tags r:id="rId90"/>
              </p:custDataLst>
            </p:nvPr>
          </p:nvSpPr>
          <p:spPr>
            <a:xfrm>
              <a:off x="10223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8" name="PA-任意多边形: 形状 898"/>
            <p:cNvSpPr/>
            <p:nvPr>
              <p:custDataLst>
                <p:tags r:id="rId91"/>
              </p:custDataLst>
            </p:nvPr>
          </p:nvSpPr>
          <p:spPr>
            <a:xfrm>
              <a:off x="11239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9" name="PA-任意多边形: 形状 899"/>
            <p:cNvSpPr/>
            <p:nvPr>
              <p:custDataLst>
                <p:tags r:id="rId92"/>
              </p:custDataLst>
            </p:nvPr>
          </p:nvSpPr>
          <p:spPr>
            <a:xfrm>
              <a:off x="12255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0" name="PA-任意多边形: 形状 900"/>
            <p:cNvSpPr/>
            <p:nvPr>
              <p:custDataLst>
                <p:tags r:id="rId93"/>
              </p:custDataLst>
            </p:nvPr>
          </p:nvSpPr>
          <p:spPr>
            <a:xfrm>
              <a:off x="717550" y="3111500"/>
              <a:ext cx="76200" cy="1524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524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120650"/>
                  </a:lnTo>
                  <a:cubicBezTo>
                    <a:pt x="19050" y="134696"/>
                    <a:pt x="30429" y="146050"/>
                    <a:pt x="44450" y="146050"/>
                  </a:cubicBezTo>
                  <a:cubicBezTo>
                    <a:pt x="58471" y="146050"/>
                    <a:pt x="69850" y="134696"/>
                    <a:pt x="69850" y="1206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1" name="PA-任意多边形: 形状 901"/>
            <p:cNvSpPr/>
            <p:nvPr>
              <p:custDataLst>
                <p:tags r:id="rId94"/>
              </p:custDataLst>
            </p:nvPr>
          </p:nvSpPr>
          <p:spPr>
            <a:xfrm>
              <a:off x="717550" y="2933700"/>
              <a:ext cx="76200" cy="1524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524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120650"/>
                  </a:lnTo>
                  <a:cubicBezTo>
                    <a:pt x="19050" y="134696"/>
                    <a:pt x="30429" y="146050"/>
                    <a:pt x="44450" y="146050"/>
                  </a:cubicBezTo>
                  <a:cubicBezTo>
                    <a:pt x="58471" y="146050"/>
                    <a:pt x="69850" y="134696"/>
                    <a:pt x="69850" y="1206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2" name="PA-任意多边形: 形状 902"/>
            <p:cNvSpPr/>
            <p:nvPr>
              <p:custDataLst>
                <p:tags r:id="rId95"/>
              </p:custDataLst>
            </p:nvPr>
          </p:nvSpPr>
          <p:spPr>
            <a:xfrm>
              <a:off x="717550" y="2781300"/>
              <a:ext cx="76200" cy="127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70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95250"/>
                  </a:lnTo>
                  <a:cubicBezTo>
                    <a:pt x="19050" y="109296"/>
                    <a:pt x="30429" y="120650"/>
                    <a:pt x="44450" y="120650"/>
                  </a:cubicBezTo>
                  <a:cubicBezTo>
                    <a:pt x="58471" y="120650"/>
                    <a:pt x="69850" y="109296"/>
                    <a:pt x="69850" y="952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3" name="PA-任意多边形: 形状 903"/>
            <p:cNvSpPr/>
            <p:nvPr>
              <p:custDataLst>
                <p:tags r:id="rId96"/>
              </p:custDataLst>
            </p:nvPr>
          </p:nvSpPr>
          <p:spPr>
            <a:xfrm>
              <a:off x="717550" y="2654300"/>
              <a:ext cx="76200" cy="127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70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95250"/>
                  </a:lnTo>
                  <a:cubicBezTo>
                    <a:pt x="19050" y="109296"/>
                    <a:pt x="30429" y="120650"/>
                    <a:pt x="44450" y="120650"/>
                  </a:cubicBezTo>
                  <a:cubicBezTo>
                    <a:pt x="58471" y="120650"/>
                    <a:pt x="69850" y="109296"/>
                    <a:pt x="69850" y="952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4" name="PA-任意多边形: 形状 904"/>
            <p:cNvSpPr/>
            <p:nvPr>
              <p:custDataLst>
                <p:tags r:id="rId97"/>
              </p:custDataLst>
            </p:nvPr>
          </p:nvSpPr>
          <p:spPr>
            <a:xfrm>
              <a:off x="717550" y="2527300"/>
              <a:ext cx="76200" cy="127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70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95250"/>
                  </a:lnTo>
                  <a:cubicBezTo>
                    <a:pt x="19050" y="109296"/>
                    <a:pt x="30429" y="120650"/>
                    <a:pt x="44450" y="120650"/>
                  </a:cubicBezTo>
                  <a:cubicBezTo>
                    <a:pt x="58471" y="120650"/>
                    <a:pt x="69850" y="109296"/>
                    <a:pt x="69850" y="952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8" name="文本框 87"/>
          <p:cNvSpPr txBox="1"/>
          <p:nvPr>
            <p:custDataLst>
              <p:tags r:id="rId14"/>
            </p:custDataLst>
          </p:nvPr>
        </p:nvSpPr>
        <p:spPr>
          <a:xfrm>
            <a:off x="1795145" y="2372360"/>
            <a:ext cx="9467215" cy="10477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2.在嵌入式系统里，由于RAM空间非常有限，意味着栈的空间也非常有限，所以需要对栈的空间做一些人为的预估。如何预估呢？后面会有更详细的说明。</a:t>
            </a: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6" name="三角形 165"/>
          <p:cNvSpPr/>
          <p:nvPr>
            <p:custDataLst>
              <p:tags r:id="rId15"/>
            </p:custDataLst>
          </p:nvPr>
        </p:nvSpPr>
        <p:spPr>
          <a:xfrm rot="10800000">
            <a:off x="1357018" y="3203558"/>
            <a:ext cx="142105" cy="6987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菱形 1"/>
          <p:cNvSpPr/>
          <p:nvPr>
            <p:custDataLst>
              <p:tags r:id="rId16"/>
            </p:custDataLst>
          </p:nvPr>
        </p:nvSpPr>
        <p:spPr>
          <a:xfrm>
            <a:off x="1045210" y="2517698"/>
            <a:ext cx="704063" cy="756912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椭圆 175"/>
          <p:cNvSpPr/>
          <p:nvPr>
            <p:custDataLst>
              <p:tags r:id="rId17"/>
            </p:custDataLst>
          </p:nvPr>
        </p:nvSpPr>
        <p:spPr>
          <a:xfrm>
            <a:off x="1731070" y="2834791"/>
            <a:ext cx="41692" cy="416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>
            <p:custDataLst>
              <p:tags r:id="rId18"/>
            </p:custDataLst>
          </p:nvPr>
        </p:nvSpPr>
        <p:spPr>
          <a:xfrm>
            <a:off x="1731070" y="2925808"/>
            <a:ext cx="41692" cy="416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5" name="效率_速度_加速_加快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1261890" y="2783704"/>
            <a:ext cx="321790" cy="224314"/>
            <a:chOff x="18285619" y="22711567"/>
            <a:chExt cx="1527175" cy="866756"/>
          </a:xfrm>
          <a:solidFill>
            <a:schemeClr val="accent2"/>
          </a:solidFill>
        </p:grpSpPr>
        <p:sp>
          <p:nvSpPr>
            <p:cNvPr id="296" name="PA-任意多边形: 形状 1486"/>
            <p:cNvSpPr/>
            <p:nvPr>
              <p:custDataLst>
                <p:tags r:id="rId34"/>
              </p:custDataLst>
            </p:nvPr>
          </p:nvSpPr>
          <p:spPr>
            <a:xfrm>
              <a:off x="18742835" y="22914769"/>
              <a:ext cx="612775" cy="5238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  <a:gd name="connsiteX14" fmla="*/ 57050 w 205382"/>
                <a:gd name="connsiteY14" fmla="*/ 57050 w 205382"/>
                <a:gd name="connsiteX15" fmla="*/ 57050 w 205382"/>
                <a:gd name="connsiteY15" fmla="*/ 57050 w 205382"/>
                <a:gd name="connsiteX16" fmla="*/ 57050 w 205382"/>
                <a:gd name="connsiteY16" fmla="*/ 57050 w 205382"/>
                <a:gd name="connsiteX17" fmla="*/ 57050 w 205382"/>
                <a:gd name="connsiteY17" fmla="*/ 57050 w 205382"/>
                <a:gd name="connsiteX18" fmla="*/ 57050 w 205382"/>
                <a:gd name="connsiteY18" fmla="*/ 57050 w 205382"/>
                <a:gd name="connsiteX19" fmla="*/ 57050 w 205382"/>
                <a:gd name="connsiteY19" fmla="*/ 57050 w 205382"/>
                <a:gd name="connsiteX20" fmla="*/ 57050 w 205382"/>
                <a:gd name="connsiteY20" fmla="*/ 57050 w 205382"/>
                <a:gd name="connsiteX21" fmla="*/ 57050 w 205382"/>
                <a:gd name="connsiteY21" fmla="*/ 57050 w 205382"/>
                <a:gd name="connsiteX22" fmla="*/ 57050 w 205382"/>
                <a:gd name="connsiteY22" fmla="*/ 57050 w 205382"/>
                <a:gd name="connsiteX23" fmla="*/ 57050 w 205382"/>
                <a:gd name="connsiteY23" fmla="*/ 57050 w 205382"/>
                <a:gd name="connsiteX24" fmla="*/ 57050 w 205382"/>
                <a:gd name="connsiteY24" fmla="*/ 57050 w 205382"/>
                <a:gd name="connsiteX25" fmla="*/ 57050 w 205382"/>
                <a:gd name="connsiteY25" fmla="*/ 57050 w 205382"/>
                <a:gd name="connsiteX26" fmla="*/ 57050 w 205382"/>
                <a:gd name="connsiteY26" fmla="*/ 57050 w 205382"/>
                <a:gd name="connsiteX27" fmla="*/ 57050 w 205382"/>
                <a:gd name="connsiteY27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12775" h="523875">
                  <a:moveTo>
                    <a:pt x="522672" y="91650"/>
                  </a:moveTo>
                  <a:cubicBezTo>
                    <a:pt x="465512" y="34496"/>
                    <a:pt x="387995" y="2384"/>
                    <a:pt x="307165" y="2381"/>
                  </a:cubicBezTo>
                  <a:cubicBezTo>
                    <a:pt x="138830" y="2391"/>
                    <a:pt x="2372" y="138859"/>
                    <a:pt x="2381" y="307194"/>
                  </a:cubicBezTo>
                  <a:cubicBezTo>
                    <a:pt x="2384" y="388023"/>
                    <a:pt x="34493" y="465541"/>
                    <a:pt x="91646" y="522700"/>
                  </a:cubicBezTo>
                  <a:lnTo>
                    <a:pt x="127562" y="486785"/>
                  </a:lnTo>
                  <a:cubicBezTo>
                    <a:pt x="85998" y="445446"/>
                    <a:pt x="60135" y="390922"/>
                    <a:pt x="54410" y="332581"/>
                  </a:cubicBezTo>
                  <a:lnTo>
                    <a:pt x="103965" y="332581"/>
                  </a:lnTo>
                  <a:lnTo>
                    <a:pt x="103965" y="281781"/>
                  </a:lnTo>
                  <a:lnTo>
                    <a:pt x="54461" y="281781"/>
                  </a:lnTo>
                  <a:cubicBezTo>
                    <a:pt x="59420" y="232150"/>
                    <a:pt x="78959" y="185096"/>
                    <a:pt x="110620" y="146552"/>
                  </a:cubicBezTo>
                  <a:lnTo>
                    <a:pt x="145520" y="181451"/>
                  </a:lnTo>
                  <a:lnTo>
                    <a:pt x="181435" y="145536"/>
                  </a:lnTo>
                  <a:lnTo>
                    <a:pt x="146536" y="110636"/>
                  </a:lnTo>
                  <a:cubicBezTo>
                    <a:pt x="185080" y="78975"/>
                    <a:pt x="232134" y="59436"/>
                    <a:pt x="281765" y="54477"/>
                  </a:cubicBezTo>
                  <a:lnTo>
                    <a:pt x="281765" y="103981"/>
                  </a:lnTo>
                  <a:lnTo>
                    <a:pt x="332565" y="103981"/>
                  </a:lnTo>
                  <a:lnTo>
                    <a:pt x="332565" y="54477"/>
                  </a:lnTo>
                  <a:cubicBezTo>
                    <a:pt x="382197" y="59436"/>
                    <a:pt x="429250" y="78975"/>
                    <a:pt x="467795" y="110636"/>
                  </a:cubicBezTo>
                  <a:lnTo>
                    <a:pt x="441608" y="136823"/>
                  </a:lnTo>
                  <a:lnTo>
                    <a:pt x="477523" y="172739"/>
                  </a:lnTo>
                  <a:lnTo>
                    <a:pt x="503711" y="146552"/>
                  </a:lnTo>
                  <a:cubicBezTo>
                    <a:pt x="535372" y="185096"/>
                    <a:pt x="554911" y="232150"/>
                    <a:pt x="559870" y="281781"/>
                  </a:cubicBezTo>
                  <a:lnTo>
                    <a:pt x="510365" y="281781"/>
                  </a:lnTo>
                  <a:lnTo>
                    <a:pt x="510365" y="332581"/>
                  </a:lnTo>
                  <a:lnTo>
                    <a:pt x="559921" y="332581"/>
                  </a:lnTo>
                  <a:cubicBezTo>
                    <a:pt x="554196" y="390922"/>
                    <a:pt x="528333" y="445446"/>
                    <a:pt x="486769" y="486785"/>
                  </a:cubicBezTo>
                  <a:lnTo>
                    <a:pt x="522684" y="522700"/>
                  </a:lnTo>
                  <a:cubicBezTo>
                    <a:pt x="641712" y="403666"/>
                    <a:pt x="641706" y="210677"/>
                    <a:pt x="522672" y="91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" name="PA-任意多边形: 形状 1487"/>
            <p:cNvSpPr/>
            <p:nvPr>
              <p:custDataLst>
                <p:tags r:id="rId35"/>
              </p:custDataLst>
            </p:nvPr>
          </p:nvSpPr>
          <p:spPr>
            <a:xfrm>
              <a:off x="18971419" y="23074611"/>
              <a:ext cx="225425" cy="22542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425" h="225425">
                  <a:moveTo>
                    <a:pt x="223564" y="38297"/>
                  </a:moveTo>
                  <a:lnTo>
                    <a:pt x="187649" y="2381"/>
                  </a:lnTo>
                  <a:lnTo>
                    <a:pt x="111220" y="78759"/>
                  </a:lnTo>
                  <a:cubicBezTo>
                    <a:pt x="101054" y="73787"/>
                    <a:pt x="89897" y="71184"/>
                    <a:pt x="78581" y="71139"/>
                  </a:cubicBezTo>
                  <a:cubicBezTo>
                    <a:pt x="36497" y="71139"/>
                    <a:pt x="2381" y="105254"/>
                    <a:pt x="2381" y="147339"/>
                  </a:cubicBezTo>
                  <a:cubicBezTo>
                    <a:pt x="2381" y="189424"/>
                    <a:pt x="36497" y="223539"/>
                    <a:pt x="78581" y="223539"/>
                  </a:cubicBezTo>
                  <a:cubicBezTo>
                    <a:pt x="120666" y="223539"/>
                    <a:pt x="154781" y="189424"/>
                    <a:pt x="154781" y="147339"/>
                  </a:cubicBezTo>
                  <a:cubicBezTo>
                    <a:pt x="154737" y="136023"/>
                    <a:pt x="152133" y="124866"/>
                    <a:pt x="147161" y="114700"/>
                  </a:cubicBezTo>
                  <a:lnTo>
                    <a:pt x="223564" y="38297"/>
                  </a:lnTo>
                  <a:close/>
                  <a:moveTo>
                    <a:pt x="78581" y="172739"/>
                  </a:moveTo>
                  <a:cubicBezTo>
                    <a:pt x="64554" y="172739"/>
                    <a:pt x="53181" y="161366"/>
                    <a:pt x="53181" y="147339"/>
                  </a:cubicBezTo>
                  <a:cubicBezTo>
                    <a:pt x="53181" y="133312"/>
                    <a:pt x="64554" y="121939"/>
                    <a:pt x="78581" y="121939"/>
                  </a:cubicBezTo>
                  <a:cubicBezTo>
                    <a:pt x="92608" y="121939"/>
                    <a:pt x="103981" y="133312"/>
                    <a:pt x="103981" y="147339"/>
                  </a:cubicBezTo>
                  <a:cubicBezTo>
                    <a:pt x="103981" y="161366"/>
                    <a:pt x="92608" y="172739"/>
                    <a:pt x="78581" y="1727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8" name="PA-任意多边形: 形状 1488"/>
            <p:cNvSpPr/>
            <p:nvPr>
              <p:custDataLst>
                <p:tags r:id="rId36"/>
              </p:custDataLst>
            </p:nvPr>
          </p:nvSpPr>
          <p:spPr>
            <a:xfrm>
              <a:off x="18946019" y="23397369"/>
              <a:ext cx="206375" cy="539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375" h="53975">
                  <a:moveTo>
                    <a:pt x="2381" y="2381"/>
                  </a:moveTo>
                  <a:lnTo>
                    <a:pt x="205581" y="2381"/>
                  </a:lnTo>
                  <a:lnTo>
                    <a:pt x="205581" y="53181"/>
                  </a:lnTo>
                  <a:lnTo>
                    <a:pt x="2381" y="5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9" name="PA-任意多边形: 形状 1489"/>
            <p:cNvSpPr/>
            <p:nvPr>
              <p:custDataLst>
                <p:tags r:id="rId37"/>
              </p:custDataLst>
            </p:nvPr>
          </p:nvSpPr>
          <p:spPr>
            <a:xfrm>
              <a:off x="18285619" y="22711567"/>
              <a:ext cx="1527175" cy="3333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7175" h="333375">
                  <a:moveTo>
                    <a:pt x="1470171" y="228570"/>
                  </a:moveTo>
                  <a:cubicBezTo>
                    <a:pt x="1264437" y="81050"/>
                    <a:pt x="1017540" y="1926"/>
                    <a:pt x="764381" y="2383"/>
                  </a:cubicBezTo>
                  <a:cubicBezTo>
                    <a:pt x="511223" y="1926"/>
                    <a:pt x="264325" y="81050"/>
                    <a:pt x="58591" y="228570"/>
                  </a:cubicBezTo>
                  <a:lnTo>
                    <a:pt x="2381" y="268702"/>
                  </a:lnTo>
                  <a:lnTo>
                    <a:pt x="2381" y="331135"/>
                  </a:lnTo>
                  <a:lnTo>
                    <a:pt x="88106" y="269921"/>
                  </a:lnTo>
                  <a:cubicBezTo>
                    <a:pt x="492636" y="-19099"/>
                    <a:pt x="1036126" y="-19099"/>
                    <a:pt x="1440656" y="269921"/>
                  </a:cubicBezTo>
                  <a:lnTo>
                    <a:pt x="1526381" y="331135"/>
                  </a:lnTo>
                  <a:lnTo>
                    <a:pt x="1526381" y="268702"/>
                  </a:lnTo>
                  <a:lnTo>
                    <a:pt x="1470171" y="2285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0" name="PA-任意多边形: 形状 1490"/>
            <p:cNvSpPr/>
            <p:nvPr>
              <p:custDataLst>
                <p:tags r:id="rId38"/>
              </p:custDataLst>
            </p:nvPr>
          </p:nvSpPr>
          <p:spPr>
            <a:xfrm>
              <a:off x="19403219" y="22889369"/>
              <a:ext cx="53975" cy="539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5" h="53975">
                  <a:moveTo>
                    <a:pt x="2381" y="2381"/>
                  </a:moveTo>
                  <a:lnTo>
                    <a:pt x="53181" y="2381"/>
                  </a:lnTo>
                  <a:lnTo>
                    <a:pt x="53181" y="53181"/>
                  </a:lnTo>
                  <a:lnTo>
                    <a:pt x="2381" y="5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1" name="PA-任意多边形: 形状 1491"/>
            <p:cNvSpPr/>
            <p:nvPr>
              <p:custDataLst>
                <p:tags r:id="rId39"/>
              </p:custDataLst>
            </p:nvPr>
          </p:nvSpPr>
          <p:spPr>
            <a:xfrm>
              <a:off x="18641219" y="22889369"/>
              <a:ext cx="53975" cy="539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5" h="53975">
                  <a:moveTo>
                    <a:pt x="2381" y="2381"/>
                  </a:moveTo>
                  <a:lnTo>
                    <a:pt x="53181" y="2381"/>
                  </a:lnTo>
                  <a:lnTo>
                    <a:pt x="53181" y="53181"/>
                  </a:lnTo>
                  <a:lnTo>
                    <a:pt x="2381" y="5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2" name="PA-任意多边形: 形状 1492"/>
            <p:cNvSpPr/>
            <p:nvPr>
              <p:custDataLst>
                <p:tags r:id="rId40"/>
              </p:custDataLst>
            </p:nvPr>
          </p:nvSpPr>
          <p:spPr>
            <a:xfrm>
              <a:off x="18285619" y="22813148"/>
              <a:ext cx="1527175" cy="7651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  <a:gd name="connsiteX14" fmla="*/ 57050 w 205382"/>
                <a:gd name="connsiteY14" fmla="*/ 57050 w 205382"/>
                <a:gd name="connsiteX15" fmla="*/ 57050 w 205382"/>
                <a:gd name="connsiteY15" fmla="*/ 57050 w 205382"/>
                <a:gd name="connsiteX16" fmla="*/ 57050 w 205382"/>
                <a:gd name="connsiteY16" fmla="*/ 57050 w 205382"/>
                <a:gd name="connsiteX17" fmla="*/ 57050 w 205382"/>
                <a:gd name="connsiteY17" fmla="*/ 57050 w 205382"/>
                <a:gd name="connsiteX18" fmla="*/ 57050 w 205382"/>
                <a:gd name="connsiteY18" fmla="*/ 57050 w 205382"/>
                <a:gd name="connsiteX19" fmla="*/ 57050 w 205382"/>
                <a:gd name="connsiteY19" fmla="*/ 57050 w 205382"/>
                <a:gd name="connsiteX20" fmla="*/ 57050 w 205382"/>
                <a:gd name="connsiteY20" fmla="*/ 57050 w 205382"/>
                <a:gd name="connsiteX21" fmla="*/ 57050 w 205382"/>
                <a:gd name="connsiteY21" fmla="*/ 57050 w 205382"/>
                <a:gd name="connsiteX22" fmla="*/ 57050 w 205382"/>
                <a:gd name="connsiteY22" fmla="*/ 57050 w 205382"/>
                <a:gd name="connsiteX23" fmla="*/ 57050 w 205382"/>
                <a:gd name="connsiteY23" fmla="*/ 57050 w 205382"/>
                <a:gd name="connsiteX24" fmla="*/ 57050 w 205382"/>
                <a:gd name="connsiteY24" fmla="*/ 57050 w 205382"/>
                <a:gd name="connsiteX25" fmla="*/ 57050 w 205382"/>
                <a:gd name="connsiteY25" fmla="*/ 57050 w 205382"/>
                <a:gd name="connsiteX26" fmla="*/ 57050 w 205382"/>
                <a:gd name="connsiteY26" fmla="*/ 57050 w 205382"/>
                <a:gd name="connsiteX27" fmla="*/ 57050 w 205382"/>
                <a:gd name="connsiteY27" fmla="*/ 57050 w 205382"/>
                <a:gd name="connsiteX28" fmla="*/ 57050 w 205382"/>
                <a:gd name="connsiteY28" fmla="*/ 57050 w 205382"/>
                <a:gd name="connsiteX29" fmla="*/ 57050 w 205382"/>
                <a:gd name="connsiteY29" fmla="*/ 57050 w 205382"/>
                <a:gd name="connsiteX30" fmla="*/ 57050 w 205382"/>
                <a:gd name="connsiteY30" fmla="*/ 57050 w 205382"/>
                <a:gd name="connsiteX31" fmla="*/ 57050 w 205382"/>
                <a:gd name="connsiteY31" fmla="*/ 57050 w 205382"/>
                <a:gd name="connsiteX32" fmla="*/ 57050 w 205382"/>
                <a:gd name="connsiteY32" fmla="*/ 57050 w 205382"/>
                <a:gd name="connsiteX33" fmla="*/ 57050 w 205382"/>
                <a:gd name="connsiteY33" fmla="*/ 57050 w 205382"/>
                <a:gd name="connsiteX34" fmla="*/ 57050 w 205382"/>
                <a:gd name="connsiteY34" fmla="*/ 57050 w 205382"/>
                <a:gd name="connsiteX35" fmla="*/ 57050 w 205382"/>
                <a:gd name="connsiteY35" fmla="*/ 57050 w 205382"/>
                <a:gd name="connsiteX36" fmla="*/ 57050 w 205382"/>
                <a:gd name="connsiteY36" fmla="*/ 57050 w 205382"/>
                <a:gd name="connsiteX37" fmla="*/ 57050 w 205382"/>
                <a:gd name="connsiteY37" fmla="*/ 57050 w 205382"/>
                <a:gd name="connsiteX38" fmla="*/ 57050 w 205382"/>
                <a:gd name="connsiteY38" fmla="*/ 57050 w 205382"/>
                <a:gd name="connsiteX39" fmla="*/ 57050 w 205382"/>
                <a:gd name="connsiteY39" fmla="*/ 57050 w 205382"/>
                <a:gd name="connsiteX40" fmla="*/ 57050 w 205382"/>
                <a:gd name="connsiteY40" fmla="*/ 57050 w 205382"/>
                <a:gd name="connsiteX41" fmla="*/ 57050 w 205382"/>
                <a:gd name="connsiteY41" fmla="*/ 57050 w 205382"/>
                <a:gd name="connsiteX42" fmla="*/ 57050 w 205382"/>
                <a:gd name="connsiteY42" fmla="*/ 57050 w 205382"/>
                <a:gd name="connsiteX43" fmla="*/ 57050 w 205382"/>
                <a:gd name="connsiteY43" fmla="*/ 57050 w 205382"/>
                <a:gd name="connsiteX44" fmla="*/ 57050 w 205382"/>
                <a:gd name="connsiteY44" fmla="*/ 57050 w 205382"/>
                <a:gd name="connsiteX45" fmla="*/ 57050 w 205382"/>
                <a:gd name="connsiteY45" fmla="*/ 57050 w 205382"/>
                <a:gd name="connsiteX46" fmla="*/ 57050 w 205382"/>
                <a:gd name="connsiteY46" fmla="*/ 57050 w 205382"/>
                <a:gd name="connsiteX47" fmla="*/ 57050 w 205382"/>
                <a:gd name="connsiteY47" fmla="*/ 57050 w 205382"/>
                <a:gd name="connsiteX48" fmla="*/ 57050 w 205382"/>
                <a:gd name="connsiteY48" fmla="*/ 57050 w 205382"/>
                <a:gd name="connsiteX49" fmla="*/ 57050 w 205382"/>
                <a:gd name="connsiteY49" fmla="*/ 57050 w 205382"/>
                <a:gd name="connsiteX50" fmla="*/ 57050 w 205382"/>
                <a:gd name="connsiteY50" fmla="*/ 57050 w 205382"/>
                <a:gd name="connsiteX51" fmla="*/ 57050 w 205382"/>
                <a:gd name="connsiteY51" fmla="*/ 57050 w 205382"/>
                <a:gd name="connsiteX52" fmla="*/ 57050 w 205382"/>
                <a:gd name="connsiteY52" fmla="*/ 57050 w 205382"/>
                <a:gd name="connsiteX53" fmla="*/ 57050 w 205382"/>
                <a:gd name="connsiteY53" fmla="*/ 57050 w 205382"/>
                <a:gd name="connsiteX54" fmla="*/ 57050 w 205382"/>
                <a:gd name="connsiteY54" fmla="*/ 57050 w 205382"/>
                <a:gd name="connsiteX55" fmla="*/ 57050 w 205382"/>
                <a:gd name="connsiteY55" fmla="*/ 57050 w 205382"/>
                <a:gd name="connsiteX56" fmla="*/ 57050 w 205382"/>
                <a:gd name="connsiteY56" fmla="*/ 57050 w 205382"/>
                <a:gd name="connsiteX57" fmla="*/ 57050 w 205382"/>
                <a:gd name="connsiteY57" fmla="*/ 57050 w 205382"/>
                <a:gd name="connsiteX58" fmla="*/ 57050 w 205382"/>
                <a:gd name="connsiteY58" fmla="*/ 57050 w 205382"/>
                <a:gd name="connsiteX59" fmla="*/ 57050 w 205382"/>
                <a:gd name="connsiteY59" fmla="*/ 57050 w 205382"/>
                <a:gd name="connsiteX60" fmla="*/ 57050 w 205382"/>
                <a:gd name="connsiteY60" fmla="*/ 57050 w 205382"/>
                <a:gd name="connsiteX61" fmla="*/ 57050 w 205382"/>
                <a:gd name="connsiteY61" fmla="*/ 57050 w 205382"/>
                <a:gd name="connsiteX62" fmla="*/ 57050 w 205382"/>
                <a:gd name="connsiteY62" fmla="*/ 57050 w 205382"/>
                <a:gd name="connsiteX63" fmla="*/ 57050 w 205382"/>
                <a:gd name="connsiteY63" fmla="*/ 57050 w 205382"/>
                <a:gd name="connsiteX64" fmla="*/ 57050 w 205382"/>
                <a:gd name="connsiteY64" fmla="*/ 57050 w 205382"/>
                <a:gd name="connsiteX65" fmla="*/ 57050 w 205382"/>
                <a:gd name="connsiteY65" fmla="*/ 57050 w 205382"/>
                <a:gd name="connsiteX66" fmla="*/ 57050 w 205382"/>
                <a:gd name="connsiteY66" fmla="*/ 57050 w 205382"/>
                <a:gd name="connsiteX67" fmla="*/ 57050 w 205382"/>
                <a:gd name="connsiteY67" fmla="*/ 57050 w 205382"/>
                <a:gd name="connsiteX68" fmla="*/ 57050 w 205382"/>
                <a:gd name="connsiteY68" fmla="*/ 57050 w 205382"/>
                <a:gd name="connsiteX69" fmla="*/ 57050 w 205382"/>
                <a:gd name="connsiteY69" fmla="*/ 57050 w 205382"/>
                <a:gd name="connsiteX70" fmla="*/ 57050 w 205382"/>
                <a:gd name="connsiteY70" fmla="*/ 57050 w 205382"/>
                <a:gd name="connsiteX71" fmla="*/ 57050 w 205382"/>
                <a:gd name="connsiteY71" fmla="*/ 57050 w 205382"/>
                <a:gd name="connsiteX72" fmla="*/ 57050 w 205382"/>
                <a:gd name="connsiteY72" fmla="*/ 57050 w 205382"/>
                <a:gd name="connsiteX73" fmla="*/ 57050 w 205382"/>
                <a:gd name="connsiteY73" fmla="*/ 57050 w 205382"/>
                <a:gd name="connsiteX74" fmla="*/ 57050 w 205382"/>
                <a:gd name="connsiteY74" fmla="*/ 57050 w 205382"/>
                <a:gd name="connsiteX75" fmla="*/ 57050 w 205382"/>
                <a:gd name="connsiteY75" fmla="*/ 57050 w 205382"/>
                <a:gd name="connsiteX76" fmla="*/ 57050 w 205382"/>
                <a:gd name="connsiteY76" fmla="*/ 57050 w 205382"/>
                <a:gd name="connsiteX77" fmla="*/ 57050 w 205382"/>
                <a:gd name="connsiteY77" fmla="*/ 57050 w 205382"/>
                <a:gd name="connsiteX78" fmla="*/ 57050 w 205382"/>
                <a:gd name="connsiteY78" fmla="*/ 57050 w 205382"/>
                <a:gd name="connsiteX79" fmla="*/ 57050 w 205382"/>
                <a:gd name="connsiteY79" fmla="*/ 57050 w 205382"/>
                <a:gd name="connsiteX80" fmla="*/ 57050 w 205382"/>
                <a:gd name="connsiteY80" fmla="*/ 57050 w 205382"/>
                <a:gd name="connsiteX81" fmla="*/ 57050 w 205382"/>
                <a:gd name="connsiteY81" fmla="*/ 57050 w 205382"/>
                <a:gd name="connsiteX82" fmla="*/ 57050 w 205382"/>
                <a:gd name="connsiteY82" fmla="*/ 57050 w 205382"/>
                <a:gd name="connsiteX83" fmla="*/ 57050 w 205382"/>
                <a:gd name="connsiteY83" fmla="*/ 57050 w 205382"/>
                <a:gd name="connsiteX84" fmla="*/ 57050 w 205382"/>
                <a:gd name="connsiteY84" fmla="*/ 57050 w 205382"/>
                <a:gd name="connsiteX85" fmla="*/ 57050 w 205382"/>
                <a:gd name="connsiteY85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527175" h="765175">
                  <a:moveTo>
                    <a:pt x="1117441" y="609614"/>
                  </a:moveTo>
                  <a:cubicBezTo>
                    <a:pt x="1161704" y="644143"/>
                    <a:pt x="1216247" y="662866"/>
                    <a:pt x="1272381" y="662802"/>
                  </a:cubicBezTo>
                  <a:cubicBezTo>
                    <a:pt x="1412662" y="662802"/>
                    <a:pt x="1526381" y="549083"/>
                    <a:pt x="1526381" y="408802"/>
                  </a:cubicBezTo>
                  <a:cubicBezTo>
                    <a:pt x="1526381" y="268521"/>
                    <a:pt x="1412662" y="154802"/>
                    <a:pt x="1272381" y="154802"/>
                  </a:cubicBezTo>
                  <a:cubicBezTo>
                    <a:pt x="1216149" y="154732"/>
                    <a:pt x="1161517" y="173512"/>
                    <a:pt x="1117213" y="208142"/>
                  </a:cubicBezTo>
                  <a:cubicBezTo>
                    <a:pt x="1006881" y="13280"/>
                    <a:pt x="759476" y="-55250"/>
                    <a:pt x="564610" y="55082"/>
                  </a:cubicBezTo>
                  <a:cubicBezTo>
                    <a:pt x="500663" y="91289"/>
                    <a:pt x="447754" y="144194"/>
                    <a:pt x="411550" y="208142"/>
                  </a:cubicBezTo>
                  <a:cubicBezTo>
                    <a:pt x="367246" y="173512"/>
                    <a:pt x="312614" y="154732"/>
                    <a:pt x="256381" y="154802"/>
                  </a:cubicBezTo>
                  <a:cubicBezTo>
                    <a:pt x="116100" y="154802"/>
                    <a:pt x="2381" y="268521"/>
                    <a:pt x="2381" y="408802"/>
                  </a:cubicBezTo>
                  <a:cubicBezTo>
                    <a:pt x="2381" y="549083"/>
                    <a:pt x="116100" y="662802"/>
                    <a:pt x="256381" y="662802"/>
                  </a:cubicBezTo>
                  <a:cubicBezTo>
                    <a:pt x="312515" y="662850"/>
                    <a:pt x="367052" y="644130"/>
                    <a:pt x="411321" y="609614"/>
                  </a:cubicBezTo>
                  <a:cubicBezTo>
                    <a:pt x="433683" y="648775"/>
                    <a:pt x="462432" y="683922"/>
                    <a:pt x="496386" y="713602"/>
                  </a:cubicBezTo>
                  <a:lnTo>
                    <a:pt x="2381" y="713602"/>
                  </a:lnTo>
                  <a:lnTo>
                    <a:pt x="2381" y="764402"/>
                  </a:lnTo>
                  <a:lnTo>
                    <a:pt x="1526381" y="764402"/>
                  </a:lnTo>
                  <a:lnTo>
                    <a:pt x="1526381" y="713602"/>
                  </a:lnTo>
                  <a:lnTo>
                    <a:pt x="1032377" y="713602"/>
                  </a:lnTo>
                  <a:cubicBezTo>
                    <a:pt x="1066330" y="683925"/>
                    <a:pt x="1095080" y="648778"/>
                    <a:pt x="1117441" y="609614"/>
                  </a:cubicBezTo>
                  <a:close/>
                  <a:moveTo>
                    <a:pt x="1272381" y="205602"/>
                  </a:moveTo>
                  <a:cubicBezTo>
                    <a:pt x="1384605" y="205497"/>
                    <a:pt x="1475667" y="296385"/>
                    <a:pt x="1475772" y="408612"/>
                  </a:cubicBezTo>
                  <a:cubicBezTo>
                    <a:pt x="1475877" y="520838"/>
                    <a:pt x="1384989" y="611897"/>
                    <a:pt x="1272762" y="612002"/>
                  </a:cubicBezTo>
                  <a:cubicBezTo>
                    <a:pt x="1224175" y="612047"/>
                    <a:pt x="1177182" y="594682"/>
                    <a:pt x="1140298" y="563056"/>
                  </a:cubicBezTo>
                  <a:cubicBezTo>
                    <a:pt x="1142229" y="558433"/>
                    <a:pt x="1143600" y="553658"/>
                    <a:pt x="1145378" y="548985"/>
                  </a:cubicBezTo>
                  <a:cubicBezTo>
                    <a:pt x="1147385" y="543625"/>
                    <a:pt x="1149417" y="538266"/>
                    <a:pt x="1151169" y="532830"/>
                  </a:cubicBezTo>
                  <a:cubicBezTo>
                    <a:pt x="1153836" y="524626"/>
                    <a:pt x="1156021" y="516346"/>
                    <a:pt x="1158154" y="508014"/>
                  </a:cubicBezTo>
                  <a:cubicBezTo>
                    <a:pt x="1159475" y="502782"/>
                    <a:pt x="1160974" y="497575"/>
                    <a:pt x="1162091" y="492292"/>
                  </a:cubicBezTo>
                  <a:cubicBezTo>
                    <a:pt x="1164022" y="483097"/>
                    <a:pt x="1165393" y="473801"/>
                    <a:pt x="1166663" y="464479"/>
                  </a:cubicBezTo>
                  <a:cubicBezTo>
                    <a:pt x="1167298" y="459958"/>
                    <a:pt x="1168213" y="455487"/>
                    <a:pt x="1168670" y="450915"/>
                  </a:cubicBezTo>
                  <a:cubicBezTo>
                    <a:pt x="1170099" y="436923"/>
                    <a:pt x="1170804" y="422867"/>
                    <a:pt x="1170778" y="408802"/>
                  </a:cubicBezTo>
                  <a:cubicBezTo>
                    <a:pt x="1170638" y="352773"/>
                    <a:pt x="1215949" y="307243"/>
                    <a:pt x="1271975" y="307104"/>
                  </a:cubicBezTo>
                  <a:cubicBezTo>
                    <a:pt x="1285377" y="307072"/>
                    <a:pt x="1298654" y="309694"/>
                    <a:pt x="1311037" y="314822"/>
                  </a:cubicBezTo>
                  <a:lnTo>
                    <a:pt x="1252061" y="393562"/>
                  </a:lnTo>
                  <a:lnTo>
                    <a:pt x="1252417" y="393816"/>
                  </a:lnTo>
                  <a:cubicBezTo>
                    <a:pt x="1249004" y="398077"/>
                    <a:pt x="1247092" y="403344"/>
                    <a:pt x="1246981" y="408802"/>
                  </a:cubicBezTo>
                  <a:cubicBezTo>
                    <a:pt x="1246981" y="422829"/>
                    <a:pt x="1258354" y="434202"/>
                    <a:pt x="1272381" y="434202"/>
                  </a:cubicBezTo>
                  <a:cubicBezTo>
                    <a:pt x="1280316" y="434110"/>
                    <a:pt x="1287732" y="430243"/>
                    <a:pt x="1292346" y="423788"/>
                  </a:cubicBezTo>
                  <a:lnTo>
                    <a:pt x="1292701" y="424042"/>
                  </a:lnTo>
                  <a:lnTo>
                    <a:pt x="1351426" y="345759"/>
                  </a:lnTo>
                  <a:cubicBezTo>
                    <a:pt x="1384065" y="385888"/>
                    <a:pt x="1380954" y="444226"/>
                    <a:pt x="1344238" y="480659"/>
                  </a:cubicBezTo>
                  <a:lnTo>
                    <a:pt x="1380154" y="516574"/>
                  </a:lnTo>
                  <a:cubicBezTo>
                    <a:pt x="1440574" y="457976"/>
                    <a:pt x="1442050" y="361491"/>
                    <a:pt x="1383449" y="301074"/>
                  </a:cubicBezTo>
                  <a:cubicBezTo>
                    <a:pt x="1324851" y="240654"/>
                    <a:pt x="1228366" y="239178"/>
                    <a:pt x="1167949" y="297779"/>
                  </a:cubicBezTo>
                  <a:cubicBezTo>
                    <a:pt x="1164346" y="301274"/>
                    <a:pt x="1160917" y="304945"/>
                    <a:pt x="1157675" y="308780"/>
                  </a:cubicBezTo>
                  <a:cubicBezTo>
                    <a:pt x="1155618" y="300855"/>
                    <a:pt x="1153509" y="292930"/>
                    <a:pt x="1150995" y="285107"/>
                  </a:cubicBezTo>
                  <a:cubicBezTo>
                    <a:pt x="1149191" y="279545"/>
                    <a:pt x="1147134" y="274084"/>
                    <a:pt x="1145076" y="268623"/>
                  </a:cubicBezTo>
                  <a:cubicBezTo>
                    <a:pt x="1143349" y="263974"/>
                    <a:pt x="1141978" y="259225"/>
                    <a:pt x="1139996" y="254627"/>
                  </a:cubicBezTo>
                  <a:cubicBezTo>
                    <a:pt x="1176766" y="222849"/>
                    <a:pt x="1223785" y="205437"/>
                    <a:pt x="1272381" y="205602"/>
                  </a:cubicBezTo>
                  <a:close/>
                  <a:moveTo>
                    <a:pt x="138259" y="505576"/>
                  </a:moveTo>
                  <a:cubicBezTo>
                    <a:pt x="141500" y="509408"/>
                    <a:pt x="144929" y="513082"/>
                    <a:pt x="148533" y="516574"/>
                  </a:cubicBezTo>
                  <a:lnTo>
                    <a:pt x="148609" y="516574"/>
                  </a:lnTo>
                  <a:lnTo>
                    <a:pt x="184525" y="480659"/>
                  </a:lnTo>
                  <a:cubicBezTo>
                    <a:pt x="144809" y="441022"/>
                    <a:pt x="144742" y="376693"/>
                    <a:pt x="184379" y="336974"/>
                  </a:cubicBezTo>
                  <a:cubicBezTo>
                    <a:pt x="213395" y="307897"/>
                    <a:pt x="257067" y="299157"/>
                    <a:pt x="295040" y="314822"/>
                  </a:cubicBezTo>
                  <a:lnTo>
                    <a:pt x="236061" y="393562"/>
                  </a:lnTo>
                  <a:lnTo>
                    <a:pt x="236417" y="393816"/>
                  </a:lnTo>
                  <a:cubicBezTo>
                    <a:pt x="233004" y="398077"/>
                    <a:pt x="231092" y="403344"/>
                    <a:pt x="230981" y="408802"/>
                  </a:cubicBezTo>
                  <a:cubicBezTo>
                    <a:pt x="230981" y="422829"/>
                    <a:pt x="242354" y="434202"/>
                    <a:pt x="256381" y="434202"/>
                  </a:cubicBezTo>
                  <a:cubicBezTo>
                    <a:pt x="264316" y="434110"/>
                    <a:pt x="271732" y="430243"/>
                    <a:pt x="276346" y="423788"/>
                  </a:cubicBezTo>
                  <a:lnTo>
                    <a:pt x="276701" y="424042"/>
                  </a:lnTo>
                  <a:lnTo>
                    <a:pt x="335426" y="345759"/>
                  </a:lnTo>
                  <a:cubicBezTo>
                    <a:pt x="349923" y="363581"/>
                    <a:pt x="357883" y="385828"/>
                    <a:pt x="357981" y="408802"/>
                  </a:cubicBezTo>
                  <a:cubicBezTo>
                    <a:pt x="358016" y="422870"/>
                    <a:pt x="358778" y="436926"/>
                    <a:pt x="360267" y="450915"/>
                  </a:cubicBezTo>
                  <a:cubicBezTo>
                    <a:pt x="360724" y="455487"/>
                    <a:pt x="361639" y="459958"/>
                    <a:pt x="362274" y="464504"/>
                  </a:cubicBezTo>
                  <a:cubicBezTo>
                    <a:pt x="363544" y="473826"/>
                    <a:pt x="364814" y="483097"/>
                    <a:pt x="366846" y="492266"/>
                  </a:cubicBezTo>
                  <a:cubicBezTo>
                    <a:pt x="367963" y="497600"/>
                    <a:pt x="369386" y="502833"/>
                    <a:pt x="370808" y="508091"/>
                  </a:cubicBezTo>
                  <a:cubicBezTo>
                    <a:pt x="372916" y="516371"/>
                    <a:pt x="375101" y="524626"/>
                    <a:pt x="377742" y="532779"/>
                  </a:cubicBezTo>
                  <a:cubicBezTo>
                    <a:pt x="379520" y="538266"/>
                    <a:pt x="381578" y="543701"/>
                    <a:pt x="383610" y="549137"/>
                  </a:cubicBezTo>
                  <a:cubicBezTo>
                    <a:pt x="385312" y="553760"/>
                    <a:pt x="386683" y="558484"/>
                    <a:pt x="388690" y="563056"/>
                  </a:cubicBezTo>
                  <a:cubicBezTo>
                    <a:pt x="303517" y="636132"/>
                    <a:pt x="175235" y="626328"/>
                    <a:pt x="102156" y="541155"/>
                  </a:cubicBezTo>
                  <a:cubicBezTo>
                    <a:pt x="29080" y="455983"/>
                    <a:pt x="38884" y="327700"/>
                    <a:pt x="124057" y="254624"/>
                  </a:cubicBezTo>
                  <a:cubicBezTo>
                    <a:pt x="200177" y="189311"/>
                    <a:pt x="312569" y="189311"/>
                    <a:pt x="388690" y="254624"/>
                  </a:cubicBezTo>
                  <a:cubicBezTo>
                    <a:pt x="386810" y="259221"/>
                    <a:pt x="385439" y="263971"/>
                    <a:pt x="383610" y="268619"/>
                  </a:cubicBezTo>
                  <a:cubicBezTo>
                    <a:pt x="381552" y="274080"/>
                    <a:pt x="379495" y="279541"/>
                    <a:pt x="377692" y="285104"/>
                  </a:cubicBezTo>
                  <a:cubicBezTo>
                    <a:pt x="375152" y="292927"/>
                    <a:pt x="373069" y="300852"/>
                    <a:pt x="371011" y="308777"/>
                  </a:cubicBezTo>
                  <a:cubicBezTo>
                    <a:pt x="316668" y="244505"/>
                    <a:pt x="220510" y="236457"/>
                    <a:pt x="156235" y="290800"/>
                  </a:cubicBezTo>
                  <a:cubicBezTo>
                    <a:pt x="91964" y="345146"/>
                    <a:pt x="83915" y="441305"/>
                    <a:pt x="138259" y="505576"/>
                  </a:cubicBezTo>
                  <a:close/>
                  <a:moveTo>
                    <a:pt x="947007" y="713602"/>
                  </a:moveTo>
                  <a:lnTo>
                    <a:pt x="581755" y="713602"/>
                  </a:lnTo>
                  <a:cubicBezTo>
                    <a:pt x="520735" y="677099"/>
                    <a:pt x="472069" y="623124"/>
                    <a:pt x="442055" y="558662"/>
                  </a:cubicBezTo>
                  <a:cubicBezTo>
                    <a:pt x="397589" y="463799"/>
                    <a:pt x="397589" y="354084"/>
                    <a:pt x="442055" y="259221"/>
                  </a:cubicBezTo>
                  <a:cubicBezTo>
                    <a:pt x="524421" y="81275"/>
                    <a:pt x="735447" y="3793"/>
                    <a:pt x="913394" y="86159"/>
                  </a:cubicBezTo>
                  <a:cubicBezTo>
                    <a:pt x="989768" y="121512"/>
                    <a:pt x="1051103" y="182844"/>
                    <a:pt x="1086457" y="259221"/>
                  </a:cubicBezTo>
                  <a:cubicBezTo>
                    <a:pt x="1108478" y="306015"/>
                    <a:pt x="1119924" y="357084"/>
                    <a:pt x="1119985" y="408802"/>
                  </a:cubicBezTo>
                  <a:cubicBezTo>
                    <a:pt x="1119985" y="421734"/>
                    <a:pt x="1119283" y="434656"/>
                    <a:pt x="1117876" y="447512"/>
                  </a:cubicBezTo>
                  <a:cubicBezTo>
                    <a:pt x="1113682" y="486031"/>
                    <a:pt x="1103135" y="523591"/>
                    <a:pt x="1086660" y="558662"/>
                  </a:cubicBezTo>
                  <a:cubicBezTo>
                    <a:pt x="1056669" y="623124"/>
                    <a:pt x="1008018" y="677102"/>
                    <a:pt x="947007" y="713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效率_速度"/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1280681" y="5475469"/>
            <a:ext cx="285971" cy="287145"/>
            <a:chOff x="7674513" y="17238018"/>
            <a:chExt cx="1414373" cy="1527229"/>
          </a:xfrm>
          <a:solidFill>
            <a:schemeClr val="accent4"/>
          </a:solidFill>
        </p:grpSpPr>
        <p:sp>
          <p:nvSpPr>
            <p:cNvPr id="31" name="PA-任意多边形: 形状 1523"/>
            <p:cNvSpPr/>
            <p:nvPr>
              <p:custDataLst>
                <p:tags r:id="rId26"/>
              </p:custDataLst>
            </p:nvPr>
          </p:nvSpPr>
          <p:spPr>
            <a:xfrm>
              <a:off x="7674513" y="18162145"/>
              <a:ext cx="1413867" cy="375047"/>
            </a:xfrm>
            <a:custGeom>
              <a:avLst/>
              <a:gdLst>
                <a:gd name="connsiteX0" fmla="*/ 1388424 w 1413867"/>
                <a:gd name="connsiteY0" fmla="*/ 2232 h 375046"/>
                <a:gd name="connsiteX1" fmla="*/ 26551 w 1413867"/>
                <a:gd name="connsiteY1" fmla="*/ 2232 h 375046"/>
                <a:gd name="connsiteX2" fmla="*/ 2232 w 1413867"/>
                <a:gd name="connsiteY2" fmla="*/ 26551 h 375046"/>
                <a:gd name="connsiteX3" fmla="*/ 2232 w 1413867"/>
                <a:gd name="connsiteY3" fmla="*/ 350806 h 375046"/>
                <a:gd name="connsiteX4" fmla="*/ 26551 w 1413867"/>
                <a:gd name="connsiteY4" fmla="*/ 375124 h 375046"/>
                <a:gd name="connsiteX5" fmla="*/ 1388424 w 1413867"/>
                <a:gd name="connsiteY5" fmla="*/ 375124 h 375046"/>
                <a:gd name="connsiteX6" fmla="*/ 1412742 w 1413867"/>
                <a:gd name="connsiteY6" fmla="*/ 350806 h 375046"/>
                <a:gd name="connsiteX7" fmla="*/ 1412742 w 1413867"/>
                <a:gd name="connsiteY7" fmla="*/ 26551 h 375046"/>
                <a:gd name="connsiteX8" fmla="*/ 1388424 w 1413867"/>
                <a:gd name="connsiteY8" fmla="*/ 2232 h 375046"/>
                <a:gd name="connsiteX9" fmla="*/ 1364105 w 1413867"/>
                <a:gd name="connsiteY9" fmla="*/ 229210 h 375046"/>
                <a:gd name="connsiteX10" fmla="*/ 318382 w 1413867"/>
                <a:gd name="connsiteY10" fmla="*/ 229210 h 375046"/>
                <a:gd name="connsiteX11" fmla="*/ 294064 w 1413867"/>
                <a:gd name="connsiteY11" fmla="*/ 253529 h 375046"/>
                <a:gd name="connsiteX12" fmla="*/ 318382 w 1413867"/>
                <a:gd name="connsiteY12" fmla="*/ 277847 h 375046"/>
                <a:gd name="connsiteX13" fmla="*/ 1364105 w 1413867"/>
                <a:gd name="connsiteY13" fmla="*/ 277847 h 375046"/>
                <a:gd name="connsiteX14" fmla="*/ 1364105 w 1413867"/>
                <a:gd name="connsiteY14" fmla="*/ 326484 h 375046"/>
                <a:gd name="connsiteX15" fmla="*/ 50869 w 1413867"/>
                <a:gd name="connsiteY15" fmla="*/ 326484 h 375046"/>
                <a:gd name="connsiteX16" fmla="*/ 50869 w 1413867"/>
                <a:gd name="connsiteY16" fmla="*/ 277847 h 375046"/>
                <a:gd name="connsiteX17" fmla="*/ 221102 w 1413867"/>
                <a:gd name="connsiteY17" fmla="*/ 277847 h 375046"/>
                <a:gd name="connsiteX18" fmla="*/ 245421 w 1413867"/>
                <a:gd name="connsiteY18" fmla="*/ 253529 h 375046"/>
                <a:gd name="connsiteX19" fmla="*/ 221102 w 1413867"/>
                <a:gd name="connsiteY19" fmla="*/ 229210 h 375046"/>
                <a:gd name="connsiteX20" fmla="*/ 50869 w 1413867"/>
                <a:gd name="connsiteY20" fmla="*/ 229210 h 375046"/>
                <a:gd name="connsiteX21" fmla="*/ 50869 w 1413867"/>
                <a:gd name="connsiteY21" fmla="*/ 50870 h 375046"/>
                <a:gd name="connsiteX22" fmla="*/ 99506 w 1413867"/>
                <a:gd name="connsiteY22" fmla="*/ 50870 h 375046"/>
                <a:gd name="connsiteX23" fmla="*/ 99506 w 1413867"/>
                <a:gd name="connsiteY23" fmla="*/ 91401 h 375046"/>
                <a:gd name="connsiteX24" fmla="*/ 123825 w 1413867"/>
                <a:gd name="connsiteY24" fmla="*/ 115720 h 375046"/>
                <a:gd name="connsiteX25" fmla="*/ 148144 w 1413867"/>
                <a:gd name="connsiteY25" fmla="*/ 91401 h 375046"/>
                <a:gd name="connsiteX26" fmla="*/ 148144 w 1413867"/>
                <a:gd name="connsiteY26" fmla="*/ 50870 h 375046"/>
                <a:gd name="connsiteX27" fmla="*/ 196781 w 1413867"/>
                <a:gd name="connsiteY27" fmla="*/ 50870 h 375046"/>
                <a:gd name="connsiteX28" fmla="*/ 196781 w 1413867"/>
                <a:gd name="connsiteY28" fmla="*/ 91401 h 375046"/>
                <a:gd name="connsiteX29" fmla="*/ 221099 w 1413867"/>
                <a:gd name="connsiteY29" fmla="*/ 115720 h 375046"/>
                <a:gd name="connsiteX30" fmla="*/ 245418 w 1413867"/>
                <a:gd name="connsiteY30" fmla="*/ 91401 h 375046"/>
                <a:gd name="connsiteX31" fmla="*/ 245418 w 1413867"/>
                <a:gd name="connsiteY31" fmla="*/ 50870 h 375046"/>
                <a:gd name="connsiteX32" fmla="*/ 294055 w 1413867"/>
                <a:gd name="connsiteY32" fmla="*/ 50870 h 375046"/>
                <a:gd name="connsiteX33" fmla="*/ 294055 w 1413867"/>
                <a:gd name="connsiteY33" fmla="*/ 91401 h 375046"/>
                <a:gd name="connsiteX34" fmla="*/ 318373 w 1413867"/>
                <a:gd name="connsiteY34" fmla="*/ 115720 h 375046"/>
                <a:gd name="connsiteX35" fmla="*/ 342692 w 1413867"/>
                <a:gd name="connsiteY35" fmla="*/ 91401 h 375046"/>
                <a:gd name="connsiteX36" fmla="*/ 342692 w 1413867"/>
                <a:gd name="connsiteY36" fmla="*/ 50870 h 375046"/>
                <a:gd name="connsiteX37" fmla="*/ 391329 w 1413867"/>
                <a:gd name="connsiteY37" fmla="*/ 50870 h 375046"/>
                <a:gd name="connsiteX38" fmla="*/ 391329 w 1413867"/>
                <a:gd name="connsiteY38" fmla="*/ 91401 h 375046"/>
                <a:gd name="connsiteX39" fmla="*/ 415647 w 1413867"/>
                <a:gd name="connsiteY39" fmla="*/ 115720 h 375046"/>
                <a:gd name="connsiteX40" fmla="*/ 439966 w 1413867"/>
                <a:gd name="connsiteY40" fmla="*/ 91401 h 375046"/>
                <a:gd name="connsiteX41" fmla="*/ 439966 w 1413867"/>
                <a:gd name="connsiteY41" fmla="*/ 50870 h 375046"/>
                <a:gd name="connsiteX42" fmla="*/ 488603 w 1413867"/>
                <a:gd name="connsiteY42" fmla="*/ 50870 h 375046"/>
                <a:gd name="connsiteX43" fmla="*/ 488603 w 1413867"/>
                <a:gd name="connsiteY43" fmla="*/ 91401 h 375046"/>
                <a:gd name="connsiteX44" fmla="*/ 512921 w 1413867"/>
                <a:gd name="connsiteY44" fmla="*/ 115720 h 375046"/>
                <a:gd name="connsiteX45" fmla="*/ 537240 w 1413867"/>
                <a:gd name="connsiteY45" fmla="*/ 91401 h 375046"/>
                <a:gd name="connsiteX46" fmla="*/ 537240 w 1413867"/>
                <a:gd name="connsiteY46" fmla="*/ 50870 h 375046"/>
                <a:gd name="connsiteX47" fmla="*/ 585877 w 1413867"/>
                <a:gd name="connsiteY47" fmla="*/ 50870 h 375046"/>
                <a:gd name="connsiteX48" fmla="*/ 585877 w 1413867"/>
                <a:gd name="connsiteY48" fmla="*/ 91401 h 375046"/>
                <a:gd name="connsiteX49" fmla="*/ 610195 w 1413867"/>
                <a:gd name="connsiteY49" fmla="*/ 115720 h 375046"/>
                <a:gd name="connsiteX50" fmla="*/ 634514 w 1413867"/>
                <a:gd name="connsiteY50" fmla="*/ 91401 h 375046"/>
                <a:gd name="connsiteX51" fmla="*/ 634514 w 1413867"/>
                <a:gd name="connsiteY51" fmla="*/ 50870 h 375046"/>
                <a:gd name="connsiteX52" fmla="*/ 683151 w 1413867"/>
                <a:gd name="connsiteY52" fmla="*/ 50870 h 375046"/>
                <a:gd name="connsiteX53" fmla="*/ 683151 w 1413867"/>
                <a:gd name="connsiteY53" fmla="*/ 91401 h 375046"/>
                <a:gd name="connsiteX54" fmla="*/ 707469 w 1413867"/>
                <a:gd name="connsiteY54" fmla="*/ 115720 h 375046"/>
                <a:gd name="connsiteX55" fmla="*/ 731788 w 1413867"/>
                <a:gd name="connsiteY55" fmla="*/ 91401 h 375046"/>
                <a:gd name="connsiteX56" fmla="*/ 731788 w 1413867"/>
                <a:gd name="connsiteY56" fmla="*/ 50870 h 375046"/>
                <a:gd name="connsiteX57" fmla="*/ 780425 w 1413867"/>
                <a:gd name="connsiteY57" fmla="*/ 50870 h 375046"/>
                <a:gd name="connsiteX58" fmla="*/ 780425 w 1413867"/>
                <a:gd name="connsiteY58" fmla="*/ 91401 h 375046"/>
                <a:gd name="connsiteX59" fmla="*/ 804744 w 1413867"/>
                <a:gd name="connsiteY59" fmla="*/ 115720 h 375046"/>
                <a:gd name="connsiteX60" fmla="*/ 829062 w 1413867"/>
                <a:gd name="connsiteY60" fmla="*/ 91401 h 375046"/>
                <a:gd name="connsiteX61" fmla="*/ 829062 w 1413867"/>
                <a:gd name="connsiteY61" fmla="*/ 50870 h 375046"/>
                <a:gd name="connsiteX62" fmla="*/ 877699 w 1413867"/>
                <a:gd name="connsiteY62" fmla="*/ 50870 h 375046"/>
                <a:gd name="connsiteX63" fmla="*/ 877699 w 1413867"/>
                <a:gd name="connsiteY63" fmla="*/ 91401 h 375046"/>
                <a:gd name="connsiteX64" fmla="*/ 902018 w 1413867"/>
                <a:gd name="connsiteY64" fmla="*/ 115720 h 375046"/>
                <a:gd name="connsiteX65" fmla="*/ 926336 w 1413867"/>
                <a:gd name="connsiteY65" fmla="*/ 91401 h 375046"/>
                <a:gd name="connsiteX66" fmla="*/ 926336 w 1413867"/>
                <a:gd name="connsiteY66" fmla="*/ 50870 h 375046"/>
                <a:gd name="connsiteX67" fmla="*/ 974973 w 1413867"/>
                <a:gd name="connsiteY67" fmla="*/ 50870 h 375046"/>
                <a:gd name="connsiteX68" fmla="*/ 974973 w 1413867"/>
                <a:gd name="connsiteY68" fmla="*/ 91401 h 375046"/>
                <a:gd name="connsiteX69" fmla="*/ 999292 w 1413867"/>
                <a:gd name="connsiteY69" fmla="*/ 115720 h 375046"/>
                <a:gd name="connsiteX70" fmla="*/ 1023610 w 1413867"/>
                <a:gd name="connsiteY70" fmla="*/ 91401 h 375046"/>
                <a:gd name="connsiteX71" fmla="*/ 1023610 w 1413867"/>
                <a:gd name="connsiteY71" fmla="*/ 50870 h 375046"/>
                <a:gd name="connsiteX72" fmla="*/ 1072247 w 1413867"/>
                <a:gd name="connsiteY72" fmla="*/ 50870 h 375046"/>
                <a:gd name="connsiteX73" fmla="*/ 1072247 w 1413867"/>
                <a:gd name="connsiteY73" fmla="*/ 91401 h 375046"/>
                <a:gd name="connsiteX74" fmla="*/ 1096566 w 1413867"/>
                <a:gd name="connsiteY74" fmla="*/ 115720 h 375046"/>
                <a:gd name="connsiteX75" fmla="*/ 1120884 w 1413867"/>
                <a:gd name="connsiteY75" fmla="*/ 91401 h 375046"/>
                <a:gd name="connsiteX76" fmla="*/ 1120884 w 1413867"/>
                <a:gd name="connsiteY76" fmla="*/ 50870 h 375046"/>
                <a:gd name="connsiteX77" fmla="*/ 1169521 w 1413867"/>
                <a:gd name="connsiteY77" fmla="*/ 50870 h 375046"/>
                <a:gd name="connsiteX78" fmla="*/ 1169521 w 1413867"/>
                <a:gd name="connsiteY78" fmla="*/ 91401 h 375046"/>
                <a:gd name="connsiteX79" fmla="*/ 1193840 w 1413867"/>
                <a:gd name="connsiteY79" fmla="*/ 115720 h 375046"/>
                <a:gd name="connsiteX80" fmla="*/ 1218158 w 1413867"/>
                <a:gd name="connsiteY80" fmla="*/ 91401 h 375046"/>
                <a:gd name="connsiteX81" fmla="*/ 1218158 w 1413867"/>
                <a:gd name="connsiteY81" fmla="*/ 50870 h 375046"/>
                <a:gd name="connsiteX82" fmla="*/ 1266795 w 1413867"/>
                <a:gd name="connsiteY82" fmla="*/ 50870 h 375046"/>
                <a:gd name="connsiteX83" fmla="*/ 1266795 w 1413867"/>
                <a:gd name="connsiteY83" fmla="*/ 91401 h 375046"/>
                <a:gd name="connsiteX84" fmla="*/ 1291114 w 1413867"/>
                <a:gd name="connsiteY84" fmla="*/ 115720 h 375046"/>
                <a:gd name="connsiteX85" fmla="*/ 1315432 w 1413867"/>
                <a:gd name="connsiteY85" fmla="*/ 91401 h 375046"/>
                <a:gd name="connsiteX86" fmla="*/ 1315432 w 1413867"/>
                <a:gd name="connsiteY86" fmla="*/ 50870 h 375046"/>
                <a:gd name="connsiteX87" fmla="*/ 1364069 w 1413867"/>
                <a:gd name="connsiteY87" fmla="*/ 50870 h 375046"/>
                <a:gd name="connsiteX88" fmla="*/ 1364069 w 1413867"/>
                <a:gd name="connsiteY88" fmla="*/ 229210 h 37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13867" h="375046">
                  <a:moveTo>
                    <a:pt x="1388424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350806"/>
                  </a:lnTo>
                  <a:cubicBezTo>
                    <a:pt x="2232" y="364236"/>
                    <a:pt x="13118" y="375124"/>
                    <a:pt x="26551" y="375124"/>
                  </a:cubicBezTo>
                  <a:lnTo>
                    <a:pt x="1388424" y="375124"/>
                  </a:lnTo>
                  <a:cubicBezTo>
                    <a:pt x="1401857" y="375124"/>
                    <a:pt x="1412742" y="364236"/>
                    <a:pt x="1412742" y="350806"/>
                  </a:cubicBezTo>
                  <a:lnTo>
                    <a:pt x="1412742" y="26551"/>
                  </a:lnTo>
                  <a:cubicBezTo>
                    <a:pt x="1412742" y="13121"/>
                    <a:pt x="1401857" y="2232"/>
                    <a:pt x="1388424" y="2232"/>
                  </a:cubicBezTo>
                  <a:close/>
                  <a:moveTo>
                    <a:pt x="1364105" y="229210"/>
                  </a:moveTo>
                  <a:lnTo>
                    <a:pt x="318382" y="229210"/>
                  </a:lnTo>
                  <a:cubicBezTo>
                    <a:pt x="304949" y="229210"/>
                    <a:pt x="294064" y="240099"/>
                    <a:pt x="294064" y="253529"/>
                  </a:cubicBezTo>
                  <a:cubicBezTo>
                    <a:pt x="294064" y="266959"/>
                    <a:pt x="304949" y="277847"/>
                    <a:pt x="318382" y="277847"/>
                  </a:cubicBezTo>
                  <a:lnTo>
                    <a:pt x="1364105" y="277847"/>
                  </a:lnTo>
                  <a:lnTo>
                    <a:pt x="1364105" y="326484"/>
                  </a:lnTo>
                  <a:lnTo>
                    <a:pt x="50869" y="326484"/>
                  </a:lnTo>
                  <a:lnTo>
                    <a:pt x="50869" y="277847"/>
                  </a:lnTo>
                  <a:lnTo>
                    <a:pt x="221102" y="277847"/>
                  </a:lnTo>
                  <a:cubicBezTo>
                    <a:pt x="234535" y="277847"/>
                    <a:pt x="245421" y="266959"/>
                    <a:pt x="245421" y="253529"/>
                  </a:cubicBezTo>
                  <a:cubicBezTo>
                    <a:pt x="245421" y="240099"/>
                    <a:pt x="234535" y="229210"/>
                    <a:pt x="221102" y="229210"/>
                  </a:cubicBezTo>
                  <a:lnTo>
                    <a:pt x="50869" y="229210"/>
                  </a:lnTo>
                  <a:lnTo>
                    <a:pt x="50869" y="50870"/>
                  </a:lnTo>
                  <a:lnTo>
                    <a:pt x="99506" y="50870"/>
                  </a:lnTo>
                  <a:lnTo>
                    <a:pt x="99506" y="91401"/>
                  </a:lnTo>
                  <a:cubicBezTo>
                    <a:pt x="99506" y="104832"/>
                    <a:pt x="110392" y="115720"/>
                    <a:pt x="123825" y="115720"/>
                  </a:cubicBezTo>
                  <a:cubicBezTo>
                    <a:pt x="137258" y="115720"/>
                    <a:pt x="148144" y="104832"/>
                    <a:pt x="148144" y="91401"/>
                  </a:cubicBezTo>
                  <a:lnTo>
                    <a:pt x="148144" y="50870"/>
                  </a:lnTo>
                  <a:lnTo>
                    <a:pt x="196781" y="50870"/>
                  </a:lnTo>
                  <a:lnTo>
                    <a:pt x="196781" y="91401"/>
                  </a:lnTo>
                  <a:cubicBezTo>
                    <a:pt x="196781" y="104832"/>
                    <a:pt x="207666" y="115720"/>
                    <a:pt x="221099" y="115720"/>
                  </a:cubicBezTo>
                  <a:cubicBezTo>
                    <a:pt x="234532" y="115720"/>
                    <a:pt x="245418" y="104832"/>
                    <a:pt x="245418" y="91401"/>
                  </a:cubicBezTo>
                  <a:lnTo>
                    <a:pt x="245418" y="50870"/>
                  </a:lnTo>
                  <a:lnTo>
                    <a:pt x="294055" y="50870"/>
                  </a:lnTo>
                  <a:lnTo>
                    <a:pt x="294055" y="91401"/>
                  </a:lnTo>
                  <a:cubicBezTo>
                    <a:pt x="294055" y="104832"/>
                    <a:pt x="304940" y="115720"/>
                    <a:pt x="318373" y="115720"/>
                  </a:cubicBezTo>
                  <a:cubicBezTo>
                    <a:pt x="331806" y="115720"/>
                    <a:pt x="342692" y="104832"/>
                    <a:pt x="342692" y="91401"/>
                  </a:cubicBezTo>
                  <a:lnTo>
                    <a:pt x="342692" y="50870"/>
                  </a:lnTo>
                  <a:lnTo>
                    <a:pt x="391329" y="50870"/>
                  </a:lnTo>
                  <a:lnTo>
                    <a:pt x="391329" y="91401"/>
                  </a:lnTo>
                  <a:cubicBezTo>
                    <a:pt x="391329" y="104832"/>
                    <a:pt x="402214" y="115720"/>
                    <a:pt x="415647" y="115720"/>
                  </a:cubicBezTo>
                  <a:cubicBezTo>
                    <a:pt x="429080" y="115720"/>
                    <a:pt x="439966" y="104832"/>
                    <a:pt x="439966" y="91401"/>
                  </a:cubicBezTo>
                  <a:lnTo>
                    <a:pt x="439966" y="50870"/>
                  </a:lnTo>
                  <a:lnTo>
                    <a:pt x="488603" y="50870"/>
                  </a:lnTo>
                  <a:lnTo>
                    <a:pt x="488603" y="91401"/>
                  </a:lnTo>
                  <a:cubicBezTo>
                    <a:pt x="488603" y="104832"/>
                    <a:pt x="499488" y="115720"/>
                    <a:pt x="512921" y="115720"/>
                  </a:cubicBezTo>
                  <a:cubicBezTo>
                    <a:pt x="526355" y="115720"/>
                    <a:pt x="537240" y="104832"/>
                    <a:pt x="537240" y="91401"/>
                  </a:cubicBezTo>
                  <a:lnTo>
                    <a:pt x="537240" y="50870"/>
                  </a:lnTo>
                  <a:lnTo>
                    <a:pt x="585877" y="50870"/>
                  </a:lnTo>
                  <a:lnTo>
                    <a:pt x="585877" y="91401"/>
                  </a:lnTo>
                  <a:cubicBezTo>
                    <a:pt x="585877" y="104832"/>
                    <a:pt x="596762" y="115720"/>
                    <a:pt x="610195" y="115720"/>
                  </a:cubicBezTo>
                  <a:cubicBezTo>
                    <a:pt x="623629" y="115720"/>
                    <a:pt x="634514" y="104832"/>
                    <a:pt x="634514" y="91401"/>
                  </a:cubicBezTo>
                  <a:lnTo>
                    <a:pt x="634514" y="50870"/>
                  </a:lnTo>
                  <a:lnTo>
                    <a:pt x="683151" y="50870"/>
                  </a:lnTo>
                  <a:lnTo>
                    <a:pt x="683151" y="91401"/>
                  </a:lnTo>
                  <a:cubicBezTo>
                    <a:pt x="683151" y="104832"/>
                    <a:pt x="694036" y="115720"/>
                    <a:pt x="707469" y="115720"/>
                  </a:cubicBezTo>
                  <a:cubicBezTo>
                    <a:pt x="720903" y="115720"/>
                    <a:pt x="731788" y="104832"/>
                    <a:pt x="731788" y="91401"/>
                  </a:cubicBezTo>
                  <a:lnTo>
                    <a:pt x="731788" y="50870"/>
                  </a:lnTo>
                  <a:lnTo>
                    <a:pt x="780425" y="50870"/>
                  </a:lnTo>
                  <a:lnTo>
                    <a:pt x="780425" y="91401"/>
                  </a:lnTo>
                  <a:cubicBezTo>
                    <a:pt x="780425" y="104832"/>
                    <a:pt x="791310" y="115720"/>
                    <a:pt x="804744" y="115720"/>
                  </a:cubicBezTo>
                  <a:cubicBezTo>
                    <a:pt x="818177" y="115720"/>
                    <a:pt x="829062" y="104832"/>
                    <a:pt x="829062" y="91401"/>
                  </a:cubicBezTo>
                  <a:lnTo>
                    <a:pt x="829062" y="50870"/>
                  </a:lnTo>
                  <a:lnTo>
                    <a:pt x="877699" y="50870"/>
                  </a:lnTo>
                  <a:lnTo>
                    <a:pt x="877699" y="91401"/>
                  </a:lnTo>
                  <a:cubicBezTo>
                    <a:pt x="877699" y="104832"/>
                    <a:pt x="888584" y="115720"/>
                    <a:pt x="902018" y="115720"/>
                  </a:cubicBezTo>
                  <a:cubicBezTo>
                    <a:pt x="915451" y="115720"/>
                    <a:pt x="926336" y="104832"/>
                    <a:pt x="926336" y="91401"/>
                  </a:cubicBezTo>
                  <a:lnTo>
                    <a:pt x="926336" y="50870"/>
                  </a:lnTo>
                  <a:lnTo>
                    <a:pt x="974973" y="50870"/>
                  </a:lnTo>
                  <a:lnTo>
                    <a:pt x="974973" y="91401"/>
                  </a:lnTo>
                  <a:cubicBezTo>
                    <a:pt x="974973" y="104832"/>
                    <a:pt x="985858" y="115720"/>
                    <a:pt x="999292" y="115720"/>
                  </a:cubicBezTo>
                  <a:cubicBezTo>
                    <a:pt x="1012725" y="115720"/>
                    <a:pt x="1023610" y="104832"/>
                    <a:pt x="1023610" y="91401"/>
                  </a:cubicBezTo>
                  <a:lnTo>
                    <a:pt x="1023610" y="50870"/>
                  </a:lnTo>
                  <a:lnTo>
                    <a:pt x="1072247" y="50870"/>
                  </a:lnTo>
                  <a:lnTo>
                    <a:pt x="1072247" y="91401"/>
                  </a:lnTo>
                  <a:cubicBezTo>
                    <a:pt x="1072247" y="104832"/>
                    <a:pt x="1083132" y="115720"/>
                    <a:pt x="1096566" y="115720"/>
                  </a:cubicBezTo>
                  <a:cubicBezTo>
                    <a:pt x="1109999" y="115720"/>
                    <a:pt x="1120884" y="104832"/>
                    <a:pt x="1120884" y="91401"/>
                  </a:cubicBezTo>
                  <a:lnTo>
                    <a:pt x="1120884" y="50870"/>
                  </a:lnTo>
                  <a:lnTo>
                    <a:pt x="1169521" y="50870"/>
                  </a:lnTo>
                  <a:lnTo>
                    <a:pt x="1169521" y="91401"/>
                  </a:lnTo>
                  <a:cubicBezTo>
                    <a:pt x="1169521" y="104832"/>
                    <a:pt x="1180407" y="115720"/>
                    <a:pt x="1193840" y="115720"/>
                  </a:cubicBezTo>
                  <a:cubicBezTo>
                    <a:pt x="1207273" y="115720"/>
                    <a:pt x="1218158" y="104832"/>
                    <a:pt x="1218158" y="91401"/>
                  </a:cubicBezTo>
                  <a:lnTo>
                    <a:pt x="1218158" y="50870"/>
                  </a:lnTo>
                  <a:lnTo>
                    <a:pt x="1266795" y="50870"/>
                  </a:lnTo>
                  <a:lnTo>
                    <a:pt x="1266795" y="91401"/>
                  </a:lnTo>
                  <a:cubicBezTo>
                    <a:pt x="1266795" y="104832"/>
                    <a:pt x="1277681" y="115720"/>
                    <a:pt x="1291114" y="115720"/>
                  </a:cubicBezTo>
                  <a:cubicBezTo>
                    <a:pt x="1304547" y="115720"/>
                    <a:pt x="1315432" y="104832"/>
                    <a:pt x="1315432" y="91401"/>
                  </a:cubicBezTo>
                  <a:lnTo>
                    <a:pt x="1315432" y="50870"/>
                  </a:lnTo>
                  <a:lnTo>
                    <a:pt x="1364069" y="50870"/>
                  </a:lnTo>
                  <a:lnTo>
                    <a:pt x="1364069" y="2292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PA-任意多边形: 形状 1524"/>
            <p:cNvSpPr/>
            <p:nvPr>
              <p:custDataLst>
                <p:tags r:id="rId27"/>
              </p:custDataLst>
            </p:nvPr>
          </p:nvSpPr>
          <p:spPr>
            <a:xfrm>
              <a:off x="7674513" y="18583677"/>
              <a:ext cx="1413867" cy="181570"/>
            </a:xfrm>
            <a:custGeom>
              <a:avLst/>
              <a:gdLst>
                <a:gd name="connsiteX0" fmla="*/ 1388424 w 1413867"/>
                <a:gd name="connsiteY0" fmla="*/ 2232 h 181570"/>
                <a:gd name="connsiteX1" fmla="*/ 221105 w 1413867"/>
                <a:gd name="connsiteY1" fmla="*/ 2232 h 181570"/>
                <a:gd name="connsiteX2" fmla="*/ 213417 w 1413867"/>
                <a:gd name="connsiteY2" fmla="*/ 3480 h 181570"/>
                <a:gd name="connsiteX3" fmla="*/ 18862 w 1413867"/>
                <a:gd name="connsiteY3" fmla="*/ 68327 h 181570"/>
                <a:gd name="connsiteX4" fmla="*/ 2232 w 1413867"/>
                <a:gd name="connsiteY4" fmla="*/ 91398 h 181570"/>
                <a:gd name="connsiteX5" fmla="*/ 18860 w 1413867"/>
                <a:gd name="connsiteY5" fmla="*/ 114470 h 181570"/>
                <a:gd name="connsiteX6" fmla="*/ 213414 w 1413867"/>
                <a:gd name="connsiteY6" fmla="*/ 179326 h 181570"/>
                <a:gd name="connsiteX7" fmla="*/ 221105 w 1413867"/>
                <a:gd name="connsiteY7" fmla="*/ 180573 h 181570"/>
                <a:gd name="connsiteX8" fmla="*/ 1388424 w 1413867"/>
                <a:gd name="connsiteY8" fmla="*/ 180573 h 181570"/>
                <a:gd name="connsiteX9" fmla="*/ 1412742 w 1413867"/>
                <a:gd name="connsiteY9" fmla="*/ 156255 h 181570"/>
                <a:gd name="connsiteX10" fmla="*/ 1412742 w 1413867"/>
                <a:gd name="connsiteY10" fmla="*/ 26554 h 181570"/>
                <a:gd name="connsiteX11" fmla="*/ 1388424 w 1413867"/>
                <a:gd name="connsiteY11" fmla="*/ 2232 h 181570"/>
                <a:gd name="connsiteX12" fmla="*/ 196787 w 1413867"/>
                <a:gd name="connsiteY12" fmla="*/ 122512 h 181570"/>
                <a:gd name="connsiteX13" fmla="*/ 103453 w 1413867"/>
                <a:gd name="connsiteY13" fmla="*/ 91395 h 181570"/>
                <a:gd name="connsiteX14" fmla="*/ 196784 w 1413867"/>
                <a:gd name="connsiteY14" fmla="*/ 60290 h 181570"/>
                <a:gd name="connsiteX15" fmla="*/ 196784 w 1413867"/>
                <a:gd name="connsiteY15" fmla="*/ 122512 h 181570"/>
                <a:gd name="connsiteX16" fmla="*/ 1104701 w 1413867"/>
                <a:gd name="connsiteY16" fmla="*/ 131936 h 181570"/>
                <a:gd name="connsiteX17" fmla="*/ 245424 w 1413867"/>
                <a:gd name="connsiteY17" fmla="*/ 131936 h 181570"/>
                <a:gd name="connsiteX18" fmla="*/ 245424 w 1413867"/>
                <a:gd name="connsiteY18" fmla="*/ 50872 h 181570"/>
                <a:gd name="connsiteX19" fmla="*/ 1104701 w 1413867"/>
                <a:gd name="connsiteY19" fmla="*/ 50872 h 181570"/>
                <a:gd name="connsiteX20" fmla="*/ 1104701 w 1413867"/>
                <a:gd name="connsiteY20" fmla="*/ 131936 h 181570"/>
                <a:gd name="connsiteX21" fmla="*/ 1234401 w 1413867"/>
                <a:gd name="connsiteY21" fmla="*/ 131936 h 181570"/>
                <a:gd name="connsiteX22" fmla="*/ 1153338 w 1413867"/>
                <a:gd name="connsiteY22" fmla="*/ 131936 h 181570"/>
                <a:gd name="connsiteX23" fmla="*/ 1153338 w 1413867"/>
                <a:gd name="connsiteY23" fmla="*/ 50872 h 181570"/>
                <a:gd name="connsiteX24" fmla="*/ 1234401 w 1413867"/>
                <a:gd name="connsiteY24" fmla="*/ 50872 h 181570"/>
                <a:gd name="connsiteX25" fmla="*/ 1234401 w 1413867"/>
                <a:gd name="connsiteY25" fmla="*/ 131936 h 181570"/>
                <a:gd name="connsiteX26" fmla="*/ 1364105 w 1413867"/>
                <a:gd name="connsiteY26" fmla="*/ 131936 h 181570"/>
                <a:gd name="connsiteX27" fmla="*/ 1283041 w 1413867"/>
                <a:gd name="connsiteY27" fmla="*/ 131936 h 181570"/>
                <a:gd name="connsiteX28" fmla="*/ 1283041 w 1413867"/>
                <a:gd name="connsiteY28" fmla="*/ 50872 h 181570"/>
                <a:gd name="connsiteX29" fmla="*/ 1364105 w 1413867"/>
                <a:gd name="connsiteY29" fmla="*/ 50872 h 181570"/>
                <a:gd name="connsiteX30" fmla="*/ 1364105 w 1413867"/>
                <a:gd name="connsiteY30" fmla="*/ 131936 h 1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13867" h="181570">
                  <a:moveTo>
                    <a:pt x="1388424" y="2232"/>
                  </a:moveTo>
                  <a:lnTo>
                    <a:pt x="221105" y="2232"/>
                  </a:lnTo>
                  <a:cubicBezTo>
                    <a:pt x="218492" y="2232"/>
                    <a:pt x="215896" y="2655"/>
                    <a:pt x="213417" y="3480"/>
                  </a:cubicBezTo>
                  <a:lnTo>
                    <a:pt x="18862" y="68327"/>
                  </a:lnTo>
                  <a:cubicBezTo>
                    <a:pt x="8930" y="71637"/>
                    <a:pt x="2232" y="80930"/>
                    <a:pt x="2232" y="91398"/>
                  </a:cubicBezTo>
                  <a:cubicBezTo>
                    <a:pt x="2232" y="101864"/>
                    <a:pt x="8930" y="111160"/>
                    <a:pt x="18860" y="114470"/>
                  </a:cubicBezTo>
                  <a:lnTo>
                    <a:pt x="213414" y="179326"/>
                  </a:lnTo>
                  <a:cubicBezTo>
                    <a:pt x="215893" y="180154"/>
                    <a:pt x="218489" y="180573"/>
                    <a:pt x="221105" y="180573"/>
                  </a:cubicBezTo>
                  <a:lnTo>
                    <a:pt x="1388424" y="180573"/>
                  </a:lnTo>
                  <a:cubicBezTo>
                    <a:pt x="1401857" y="180573"/>
                    <a:pt x="1412742" y="169685"/>
                    <a:pt x="1412742" y="156255"/>
                  </a:cubicBezTo>
                  <a:lnTo>
                    <a:pt x="1412742" y="26554"/>
                  </a:lnTo>
                  <a:cubicBezTo>
                    <a:pt x="1412742" y="13121"/>
                    <a:pt x="1401857" y="2232"/>
                    <a:pt x="1388424" y="2232"/>
                  </a:cubicBezTo>
                  <a:close/>
                  <a:moveTo>
                    <a:pt x="196787" y="122512"/>
                  </a:moveTo>
                  <a:lnTo>
                    <a:pt x="103453" y="91395"/>
                  </a:lnTo>
                  <a:lnTo>
                    <a:pt x="196784" y="60290"/>
                  </a:lnTo>
                  <a:lnTo>
                    <a:pt x="196784" y="122512"/>
                  </a:lnTo>
                  <a:close/>
                  <a:moveTo>
                    <a:pt x="1104701" y="131936"/>
                  </a:moveTo>
                  <a:lnTo>
                    <a:pt x="245424" y="131936"/>
                  </a:lnTo>
                  <a:lnTo>
                    <a:pt x="245424" y="50872"/>
                  </a:lnTo>
                  <a:lnTo>
                    <a:pt x="1104701" y="50872"/>
                  </a:lnTo>
                  <a:lnTo>
                    <a:pt x="1104701" y="131936"/>
                  </a:lnTo>
                  <a:close/>
                  <a:moveTo>
                    <a:pt x="1234401" y="131936"/>
                  </a:moveTo>
                  <a:lnTo>
                    <a:pt x="1153338" y="131936"/>
                  </a:lnTo>
                  <a:lnTo>
                    <a:pt x="1153338" y="50872"/>
                  </a:lnTo>
                  <a:lnTo>
                    <a:pt x="1234401" y="50872"/>
                  </a:lnTo>
                  <a:lnTo>
                    <a:pt x="1234401" y="131936"/>
                  </a:lnTo>
                  <a:close/>
                  <a:moveTo>
                    <a:pt x="1364105" y="131936"/>
                  </a:moveTo>
                  <a:lnTo>
                    <a:pt x="1283041" y="131936"/>
                  </a:lnTo>
                  <a:lnTo>
                    <a:pt x="1283041" y="50872"/>
                  </a:lnTo>
                  <a:lnTo>
                    <a:pt x="1364105" y="50872"/>
                  </a:lnTo>
                  <a:lnTo>
                    <a:pt x="1364105" y="131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PA-任意多边形: 形状 1525"/>
            <p:cNvSpPr/>
            <p:nvPr>
              <p:custDataLst>
                <p:tags r:id="rId28"/>
              </p:custDataLst>
            </p:nvPr>
          </p:nvSpPr>
          <p:spPr>
            <a:xfrm>
              <a:off x="7674513" y="18064868"/>
              <a:ext cx="1413867" cy="50602"/>
            </a:xfrm>
            <a:custGeom>
              <a:avLst/>
              <a:gdLst>
                <a:gd name="connsiteX0" fmla="*/ 1388424 w 1413867"/>
                <a:gd name="connsiteY0" fmla="*/ 2232 h 50601"/>
                <a:gd name="connsiteX1" fmla="*/ 26551 w 1413867"/>
                <a:gd name="connsiteY1" fmla="*/ 2232 h 50601"/>
                <a:gd name="connsiteX2" fmla="*/ 2232 w 1413867"/>
                <a:gd name="connsiteY2" fmla="*/ 26551 h 50601"/>
                <a:gd name="connsiteX3" fmla="*/ 26551 w 1413867"/>
                <a:gd name="connsiteY3" fmla="*/ 50870 h 50601"/>
                <a:gd name="connsiteX4" fmla="*/ 1388424 w 1413867"/>
                <a:gd name="connsiteY4" fmla="*/ 50870 h 50601"/>
                <a:gd name="connsiteX5" fmla="*/ 1412742 w 1413867"/>
                <a:gd name="connsiteY5" fmla="*/ 26551 h 50601"/>
                <a:gd name="connsiteX6" fmla="*/ 1388424 w 1413867"/>
                <a:gd name="connsiteY6" fmla="*/ 2232 h 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867" h="50601">
                  <a:moveTo>
                    <a:pt x="1388424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cubicBezTo>
                    <a:pt x="2232" y="39981"/>
                    <a:pt x="13118" y="50870"/>
                    <a:pt x="26551" y="50870"/>
                  </a:cubicBezTo>
                  <a:lnTo>
                    <a:pt x="1388424" y="50870"/>
                  </a:lnTo>
                  <a:cubicBezTo>
                    <a:pt x="1401857" y="50870"/>
                    <a:pt x="1412742" y="39981"/>
                    <a:pt x="1412742" y="26551"/>
                  </a:cubicBezTo>
                  <a:cubicBezTo>
                    <a:pt x="1412742" y="13121"/>
                    <a:pt x="1401857" y="2232"/>
                    <a:pt x="1388424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PA-任意多边形: 形状 1526"/>
            <p:cNvSpPr/>
            <p:nvPr>
              <p:custDataLst>
                <p:tags r:id="rId29"/>
              </p:custDataLst>
            </p:nvPr>
          </p:nvSpPr>
          <p:spPr>
            <a:xfrm>
              <a:off x="7674513" y="17756826"/>
              <a:ext cx="247055" cy="261938"/>
            </a:xfrm>
            <a:custGeom>
              <a:avLst/>
              <a:gdLst>
                <a:gd name="connsiteX0" fmla="*/ 221105 w 247054"/>
                <a:gd name="connsiteY0" fmla="*/ 2232 h 261937"/>
                <a:gd name="connsiteX1" fmla="*/ 26551 w 247054"/>
                <a:gd name="connsiteY1" fmla="*/ 2232 h 261937"/>
                <a:gd name="connsiteX2" fmla="*/ 2232 w 247054"/>
                <a:gd name="connsiteY2" fmla="*/ 26551 h 261937"/>
                <a:gd name="connsiteX3" fmla="*/ 2232 w 247054"/>
                <a:gd name="connsiteY3" fmla="*/ 237318 h 261937"/>
                <a:gd name="connsiteX4" fmla="*/ 26551 w 247054"/>
                <a:gd name="connsiteY4" fmla="*/ 261637 h 261937"/>
                <a:gd name="connsiteX5" fmla="*/ 50869 w 247054"/>
                <a:gd name="connsiteY5" fmla="*/ 237318 h 261937"/>
                <a:gd name="connsiteX6" fmla="*/ 50869 w 247054"/>
                <a:gd name="connsiteY6" fmla="*/ 50872 h 261937"/>
                <a:gd name="connsiteX7" fmla="*/ 196784 w 247054"/>
                <a:gd name="connsiteY7" fmla="*/ 50872 h 261937"/>
                <a:gd name="connsiteX8" fmla="*/ 196784 w 247054"/>
                <a:gd name="connsiteY8" fmla="*/ 237318 h 261937"/>
                <a:gd name="connsiteX9" fmla="*/ 221102 w 247054"/>
                <a:gd name="connsiteY9" fmla="*/ 261637 h 261937"/>
                <a:gd name="connsiteX10" fmla="*/ 245421 w 247054"/>
                <a:gd name="connsiteY10" fmla="*/ 237318 h 261937"/>
                <a:gd name="connsiteX11" fmla="*/ 245421 w 247054"/>
                <a:gd name="connsiteY11" fmla="*/ 26551 h 261937"/>
                <a:gd name="connsiteX12" fmla="*/ 221105 w 247054"/>
                <a:gd name="connsiteY12" fmla="*/ 2232 h 26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261937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237318"/>
                  </a:lnTo>
                  <a:cubicBezTo>
                    <a:pt x="2232" y="250749"/>
                    <a:pt x="13118" y="261637"/>
                    <a:pt x="26551" y="261637"/>
                  </a:cubicBezTo>
                  <a:cubicBezTo>
                    <a:pt x="39984" y="261637"/>
                    <a:pt x="50869" y="250749"/>
                    <a:pt x="50869" y="237318"/>
                  </a:cubicBezTo>
                  <a:lnTo>
                    <a:pt x="50869" y="50872"/>
                  </a:lnTo>
                  <a:lnTo>
                    <a:pt x="196784" y="50872"/>
                  </a:lnTo>
                  <a:lnTo>
                    <a:pt x="196784" y="237318"/>
                  </a:lnTo>
                  <a:cubicBezTo>
                    <a:pt x="196784" y="250749"/>
                    <a:pt x="207669" y="261637"/>
                    <a:pt x="221102" y="261637"/>
                  </a:cubicBezTo>
                  <a:cubicBezTo>
                    <a:pt x="234535" y="261637"/>
                    <a:pt x="245421" y="250749"/>
                    <a:pt x="245421" y="237318"/>
                  </a:cubicBezTo>
                  <a:lnTo>
                    <a:pt x="245421" y="26551"/>
                  </a:lnTo>
                  <a:cubicBezTo>
                    <a:pt x="245424" y="13121"/>
                    <a:pt x="234538" y="2232"/>
                    <a:pt x="221105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PA-任意多边形: 形状 1527"/>
            <p:cNvSpPr/>
            <p:nvPr>
              <p:custDataLst>
                <p:tags r:id="rId30"/>
              </p:custDataLst>
            </p:nvPr>
          </p:nvSpPr>
          <p:spPr>
            <a:xfrm>
              <a:off x="7966341" y="17627123"/>
              <a:ext cx="247055" cy="392906"/>
            </a:xfrm>
            <a:custGeom>
              <a:avLst/>
              <a:gdLst>
                <a:gd name="connsiteX0" fmla="*/ 221105 w 247054"/>
                <a:gd name="connsiteY0" fmla="*/ 2232 h 392906"/>
                <a:gd name="connsiteX1" fmla="*/ 26551 w 247054"/>
                <a:gd name="connsiteY1" fmla="*/ 2232 h 392906"/>
                <a:gd name="connsiteX2" fmla="*/ 2232 w 247054"/>
                <a:gd name="connsiteY2" fmla="*/ 26551 h 392906"/>
                <a:gd name="connsiteX3" fmla="*/ 2232 w 247054"/>
                <a:gd name="connsiteY3" fmla="*/ 367019 h 392906"/>
                <a:gd name="connsiteX4" fmla="*/ 26551 w 247054"/>
                <a:gd name="connsiteY4" fmla="*/ 391338 h 392906"/>
                <a:gd name="connsiteX5" fmla="*/ 50869 w 247054"/>
                <a:gd name="connsiteY5" fmla="*/ 367019 h 392906"/>
                <a:gd name="connsiteX6" fmla="*/ 50869 w 247054"/>
                <a:gd name="connsiteY6" fmla="*/ 50872 h 392906"/>
                <a:gd name="connsiteX7" fmla="*/ 196784 w 247054"/>
                <a:gd name="connsiteY7" fmla="*/ 50872 h 392906"/>
                <a:gd name="connsiteX8" fmla="*/ 196784 w 247054"/>
                <a:gd name="connsiteY8" fmla="*/ 367022 h 392906"/>
                <a:gd name="connsiteX9" fmla="*/ 221102 w 247054"/>
                <a:gd name="connsiteY9" fmla="*/ 391341 h 392906"/>
                <a:gd name="connsiteX10" fmla="*/ 245421 w 247054"/>
                <a:gd name="connsiteY10" fmla="*/ 367022 h 392906"/>
                <a:gd name="connsiteX11" fmla="*/ 245421 w 247054"/>
                <a:gd name="connsiteY11" fmla="*/ 26554 h 392906"/>
                <a:gd name="connsiteX12" fmla="*/ 221105 w 247054"/>
                <a:gd name="connsiteY12" fmla="*/ 2232 h 39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392906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367019"/>
                  </a:lnTo>
                  <a:cubicBezTo>
                    <a:pt x="2232" y="380449"/>
                    <a:pt x="13118" y="391338"/>
                    <a:pt x="26551" y="391338"/>
                  </a:cubicBezTo>
                  <a:cubicBezTo>
                    <a:pt x="39984" y="391338"/>
                    <a:pt x="50869" y="380449"/>
                    <a:pt x="50869" y="367019"/>
                  </a:cubicBezTo>
                  <a:lnTo>
                    <a:pt x="50869" y="50872"/>
                  </a:lnTo>
                  <a:lnTo>
                    <a:pt x="196784" y="50872"/>
                  </a:lnTo>
                  <a:lnTo>
                    <a:pt x="196784" y="367022"/>
                  </a:lnTo>
                  <a:cubicBezTo>
                    <a:pt x="196784" y="380452"/>
                    <a:pt x="207669" y="391341"/>
                    <a:pt x="221102" y="391341"/>
                  </a:cubicBezTo>
                  <a:cubicBezTo>
                    <a:pt x="234535" y="391341"/>
                    <a:pt x="245421" y="380452"/>
                    <a:pt x="245421" y="367022"/>
                  </a:cubicBezTo>
                  <a:lnTo>
                    <a:pt x="245421" y="26554"/>
                  </a:lnTo>
                  <a:cubicBezTo>
                    <a:pt x="245427" y="13121"/>
                    <a:pt x="234541" y="2232"/>
                    <a:pt x="221105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PA-任意多边形: 形状 1528"/>
            <p:cNvSpPr/>
            <p:nvPr>
              <p:custDataLst>
                <p:tags r:id="rId31"/>
              </p:custDataLst>
            </p:nvPr>
          </p:nvSpPr>
          <p:spPr>
            <a:xfrm>
              <a:off x="8258172" y="17497422"/>
              <a:ext cx="247055" cy="520898"/>
            </a:xfrm>
            <a:custGeom>
              <a:avLst/>
              <a:gdLst>
                <a:gd name="connsiteX0" fmla="*/ 221105 w 247054"/>
                <a:gd name="connsiteY0" fmla="*/ 2232 h 520898"/>
                <a:gd name="connsiteX1" fmla="*/ 26551 w 247054"/>
                <a:gd name="connsiteY1" fmla="*/ 2232 h 520898"/>
                <a:gd name="connsiteX2" fmla="*/ 2232 w 247054"/>
                <a:gd name="connsiteY2" fmla="*/ 26551 h 520898"/>
                <a:gd name="connsiteX3" fmla="*/ 2232 w 247054"/>
                <a:gd name="connsiteY3" fmla="*/ 496720 h 520898"/>
                <a:gd name="connsiteX4" fmla="*/ 26551 w 247054"/>
                <a:gd name="connsiteY4" fmla="*/ 521038 h 520898"/>
                <a:gd name="connsiteX5" fmla="*/ 50869 w 247054"/>
                <a:gd name="connsiteY5" fmla="*/ 496720 h 520898"/>
                <a:gd name="connsiteX6" fmla="*/ 50869 w 247054"/>
                <a:gd name="connsiteY6" fmla="*/ 50869 h 520898"/>
                <a:gd name="connsiteX7" fmla="*/ 196784 w 247054"/>
                <a:gd name="connsiteY7" fmla="*/ 50869 h 520898"/>
                <a:gd name="connsiteX8" fmla="*/ 196784 w 247054"/>
                <a:gd name="connsiteY8" fmla="*/ 496720 h 520898"/>
                <a:gd name="connsiteX9" fmla="*/ 221102 w 247054"/>
                <a:gd name="connsiteY9" fmla="*/ 521038 h 520898"/>
                <a:gd name="connsiteX10" fmla="*/ 245421 w 247054"/>
                <a:gd name="connsiteY10" fmla="*/ 496720 h 520898"/>
                <a:gd name="connsiteX11" fmla="*/ 245421 w 247054"/>
                <a:gd name="connsiteY11" fmla="*/ 26551 h 520898"/>
                <a:gd name="connsiteX12" fmla="*/ 221105 w 247054"/>
                <a:gd name="connsiteY12" fmla="*/ 2232 h 52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520898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496720"/>
                  </a:lnTo>
                  <a:cubicBezTo>
                    <a:pt x="2232" y="510150"/>
                    <a:pt x="13118" y="521038"/>
                    <a:pt x="26551" y="521038"/>
                  </a:cubicBezTo>
                  <a:cubicBezTo>
                    <a:pt x="39984" y="521038"/>
                    <a:pt x="50869" y="510150"/>
                    <a:pt x="50869" y="496720"/>
                  </a:cubicBezTo>
                  <a:lnTo>
                    <a:pt x="50869" y="50869"/>
                  </a:lnTo>
                  <a:lnTo>
                    <a:pt x="196784" y="50869"/>
                  </a:lnTo>
                  <a:lnTo>
                    <a:pt x="196784" y="496720"/>
                  </a:lnTo>
                  <a:cubicBezTo>
                    <a:pt x="196784" y="510150"/>
                    <a:pt x="207669" y="521038"/>
                    <a:pt x="221102" y="521038"/>
                  </a:cubicBezTo>
                  <a:cubicBezTo>
                    <a:pt x="234535" y="521038"/>
                    <a:pt x="245421" y="510150"/>
                    <a:pt x="245421" y="496720"/>
                  </a:cubicBezTo>
                  <a:lnTo>
                    <a:pt x="245421" y="26551"/>
                  </a:lnTo>
                  <a:cubicBezTo>
                    <a:pt x="245424" y="13121"/>
                    <a:pt x="234538" y="2232"/>
                    <a:pt x="221105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PA-任意多边形: 形状 1529"/>
            <p:cNvSpPr/>
            <p:nvPr>
              <p:custDataLst>
                <p:tags r:id="rId32"/>
              </p:custDataLst>
            </p:nvPr>
          </p:nvSpPr>
          <p:spPr>
            <a:xfrm>
              <a:off x="8550000" y="17367718"/>
              <a:ext cx="247055" cy="651867"/>
            </a:xfrm>
            <a:custGeom>
              <a:avLst/>
              <a:gdLst>
                <a:gd name="connsiteX0" fmla="*/ 221105 w 247054"/>
                <a:gd name="connsiteY0" fmla="*/ 2232 h 651867"/>
                <a:gd name="connsiteX1" fmla="*/ 26551 w 247054"/>
                <a:gd name="connsiteY1" fmla="*/ 2232 h 651867"/>
                <a:gd name="connsiteX2" fmla="*/ 2232 w 247054"/>
                <a:gd name="connsiteY2" fmla="*/ 26551 h 651867"/>
                <a:gd name="connsiteX3" fmla="*/ 2232 w 247054"/>
                <a:gd name="connsiteY3" fmla="*/ 626424 h 651867"/>
                <a:gd name="connsiteX4" fmla="*/ 26551 w 247054"/>
                <a:gd name="connsiteY4" fmla="*/ 650742 h 651867"/>
                <a:gd name="connsiteX5" fmla="*/ 50869 w 247054"/>
                <a:gd name="connsiteY5" fmla="*/ 626424 h 651867"/>
                <a:gd name="connsiteX6" fmla="*/ 50869 w 247054"/>
                <a:gd name="connsiteY6" fmla="*/ 50872 h 651867"/>
                <a:gd name="connsiteX7" fmla="*/ 196784 w 247054"/>
                <a:gd name="connsiteY7" fmla="*/ 50872 h 651867"/>
                <a:gd name="connsiteX8" fmla="*/ 196784 w 247054"/>
                <a:gd name="connsiteY8" fmla="*/ 626427 h 651867"/>
                <a:gd name="connsiteX9" fmla="*/ 221102 w 247054"/>
                <a:gd name="connsiteY9" fmla="*/ 650745 h 651867"/>
                <a:gd name="connsiteX10" fmla="*/ 245421 w 247054"/>
                <a:gd name="connsiteY10" fmla="*/ 626427 h 651867"/>
                <a:gd name="connsiteX11" fmla="*/ 245421 w 247054"/>
                <a:gd name="connsiteY11" fmla="*/ 26554 h 651867"/>
                <a:gd name="connsiteX12" fmla="*/ 221105 w 247054"/>
                <a:gd name="connsiteY12" fmla="*/ 2232 h 65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651867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626424"/>
                  </a:lnTo>
                  <a:cubicBezTo>
                    <a:pt x="2232" y="639854"/>
                    <a:pt x="13118" y="650742"/>
                    <a:pt x="26551" y="650742"/>
                  </a:cubicBezTo>
                  <a:cubicBezTo>
                    <a:pt x="39984" y="650742"/>
                    <a:pt x="50869" y="639854"/>
                    <a:pt x="50869" y="626424"/>
                  </a:cubicBezTo>
                  <a:lnTo>
                    <a:pt x="50869" y="50872"/>
                  </a:lnTo>
                  <a:lnTo>
                    <a:pt x="196784" y="50872"/>
                  </a:lnTo>
                  <a:lnTo>
                    <a:pt x="196784" y="626427"/>
                  </a:lnTo>
                  <a:cubicBezTo>
                    <a:pt x="196784" y="639857"/>
                    <a:pt x="207669" y="650745"/>
                    <a:pt x="221102" y="650745"/>
                  </a:cubicBezTo>
                  <a:cubicBezTo>
                    <a:pt x="234535" y="650745"/>
                    <a:pt x="245421" y="639857"/>
                    <a:pt x="245421" y="626427"/>
                  </a:cubicBezTo>
                  <a:lnTo>
                    <a:pt x="245421" y="26554"/>
                  </a:lnTo>
                  <a:cubicBezTo>
                    <a:pt x="245427" y="13124"/>
                    <a:pt x="234541" y="2232"/>
                    <a:pt x="221105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PA-任意多边形: 形状 1530"/>
            <p:cNvSpPr/>
            <p:nvPr>
              <p:custDataLst>
                <p:tags r:id="rId33"/>
              </p:custDataLst>
            </p:nvPr>
          </p:nvSpPr>
          <p:spPr>
            <a:xfrm>
              <a:off x="8841831" y="17238018"/>
              <a:ext cx="247055" cy="779859"/>
            </a:xfrm>
            <a:custGeom>
              <a:avLst/>
              <a:gdLst>
                <a:gd name="connsiteX0" fmla="*/ 221105 w 247054"/>
                <a:gd name="connsiteY0" fmla="*/ 2232 h 779859"/>
                <a:gd name="connsiteX1" fmla="*/ 26551 w 247054"/>
                <a:gd name="connsiteY1" fmla="*/ 2232 h 779859"/>
                <a:gd name="connsiteX2" fmla="*/ 2232 w 247054"/>
                <a:gd name="connsiteY2" fmla="*/ 26551 h 779859"/>
                <a:gd name="connsiteX3" fmla="*/ 2232 w 247054"/>
                <a:gd name="connsiteY3" fmla="*/ 756124 h 779859"/>
                <a:gd name="connsiteX4" fmla="*/ 26551 w 247054"/>
                <a:gd name="connsiteY4" fmla="*/ 780443 h 779859"/>
                <a:gd name="connsiteX5" fmla="*/ 50869 w 247054"/>
                <a:gd name="connsiteY5" fmla="*/ 756124 h 779859"/>
                <a:gd name="connsiteX6" fmla="*/ 50869 w 247054"/>
                <a:gd name="connsiteY6" fmla="*/ 50869 h 779859"/>
                <a:gd name="connsiteX7" fmla="*/ 196784 w 247054"/>
                <a:gd name="connsiteY7" fmla="*/ 50869 h 779859"/>
                <a:gd name="connsiteX8" fmla="*/ 196784 w 247054"/>
                <a:gd name="connsiteY8" fmla="*/ 756124 h 779859"/>
                <a:gd name="connsiteX9" fmla="*/ 221102 w 247054"/>
                <a:gd name="connsiteY9" fmla="*/ 780443 h 779859"/>
                <a:gd name="connsiteX10" fmla="*/ 245421 w 247054"/>
                <a:gd name="connsiteY10" fmla="*/ 756124 h 779859"/>
                <a:gd name="connsiteX11" fmla="*/ 245421 w 247054"/>
                <a:gd name="connsiteY11" fmla="*/ 26551 h 779859"/>
                <a:gd name="connsiteX12" fmla="*/ 221105 w 247054"/>
                <a:gd name="connsiteY12" fmla="*/ 2232 h 77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779859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756124"/>
                  </a:lnTo>
                  <a:cubicBezTo>
                    <a:pt x="2232" y="769555"/>
                    <a:pt x="13118" y="780443"/>
                    <a:pt x="26551" y="780443"/>
                  </a:cubicBezTo>
                  <a:cubicBezTo>
                    <a:pt x="39984" y="780443"/>
                    <a:pt x="50869" y="769555"/>
                    <a:pt x="50869" y="756124"/>
                  </a:cubicBezTo>
                  <a:lnTo>
                    <a:pt x="50869" y="50869"/>
                  </a:lnTo>
                  <a:lnTo>
                    <a:pt x="196784" y="50869"/>
                  </a:lnTo>
                  <a:lnTo>
                    <a:pt x="196784" y="756124"/>
                  </a:lnTo>
                  <a:cubicBezTo>
                    <a:pt x="196784" y="769555"/>
                    <a:pt x="207669" y="780443"/>
                    <a:pt x="221102" y="780443"/>
                  </a:cubicBezTo>
                  <a:cubicBezTo>
                    <a:pt x="234535" y="780443"/>
                    <a:pt x="245421" y="769555"/>
                    <a:pt x="245421" y="756124"/>
                  </a:cubicBezTo>
                  <a:lnTo>
                    <a:pt x="245421" y="26551"/>
                  </a:lnTo>
                  <a:cubicBezTo>
                    <a:pt x="245424" y="13121"/>
                    <a:pt x="234538" y="2232"/>
                    <a:pt x="221105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9" name="三角形 178"/>
          <p:cNvSpPr/>
          <p:nvPr>
            <p:custDataLst>
              <p:tags r:id="rId21"/>
            </p:custDataLst>
          </p:nvPr>
        </p:nvSpPr>
        <p:spPr>
          <a:xfrm rot="10800000">
            <a:off x="1357018" y="5926446"/>
            <a:ext cx="142105" cy="7105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8" name="菱形 1"/>
          <p:cNvSpPr/>
          <p:nvPr>
            <p:custDataLst>
              <p:tags r:id="rId22"/>
            </p:custDataLst>
          </p:nvPr>
        </p:nvSpPr>
        <p:spPr>
          <a:xfrm>
            <a:off x="1045210" y="5240586"/>
            <a:ext cx="704063" cy="756912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9" name="椭圆 188"/>
          <p:cNvSpPr/>
          <p:nvPr>
            <p:custDataLst>
              <p:tags r:id="rId23"/>
            </p:custDataLst>
          </p:nvPr>
        </p:nvSpPr>
        <p:spPr>
          <a:xfrm>
            <a:off x="1731070" y="5558266"/>
            <a:ext cx="41692" cy="416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0" name="椭圆 189"/>
          <p:cNvSpPr/>
          <p:nvPr>
            <p:custDataLst>
              <p:tags r:id="rId24"/>
            </p:custDataLst>
          </p:nvPr>
        </p:nvSpPr>
        <p:spPr>
          <a:xfrm>
            <a:off x="1731070" y="5649283"/>
            <a:ext cx="41692" cy="411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25"/>
            </p:custDataLst>
          </p:nvPr>
        </p:nvSpPr>
        <p:spPr>
          <a:xfrm>
            <a:off x="1795145" y="5095240"/>
            <a:ext cx="9646285" cy="10477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4.用汇编编程时“PUSH”指令和“POP”指令必须成对使用，否则也一定会导致系统崩溃。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25" y="344170"/>
            <a:ext cx="3871595" cy="686435"/>
          </a:xfrm>
        </p:spPr>
        <p:txBody>
          <a:bodyPr>
            <a:normAutofit/>
          </a:bodyPr>
          <a:lstStyle/>
          <a:p>
            <a:pPr indent="0" algn="l"/>
            <a:r>
              <a:rPr 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</a:t>
            </a: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内核状态寄存器</a:t>
            </a:r>
            <a:endParaRPr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56895" y="1570990"/>
          <a:ext cx="11235055" cy="2629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26:25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23:20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19:16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15:10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8：0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APSR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IPSR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EPSR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ICI/IT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ICI/IT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5155" y="4596130"/>
            <a:ext cx="111385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三个状态寄存器分别对应内核的几个不同的运行状态，APSR是指程序正常运行时的一些状态，IPSR是指中断时的状态，EPSR主要针对程序出现分支时的状态。</a:t>
            </a:r>
            <a:endParaRPr lang="zh-CN" altLang="en-US" sz="1600"/>
          </a:p>
        </p:txBody>
      </p:sp>
    </p:spTree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</a:t>
            </a: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状态寄存器中的位</a:t>
            </a:r>
            <a:endParaRPr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85290" y="1155065"/>
          <a:ext cx="7849235" cy="47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负号标志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零标志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进位（或者是非借位）标志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溢出标志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饱和标志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GE[3:0]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大于或等于标志，对应于每个字节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ICI/IT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中断继续指令（ICI位），IF-THEN指令状态位用于条件执行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Thumb状态位，总是1</a:t>
                      </a: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表示处理器正在处理的异常的编号</a:t>
                      </a: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849880" y="616521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050" b="0" i="1" dirty="0">
                <a:solidFill>
                  <a:srgbClr val="000000"/>
                </a:solidFill>
                <a:ea typeface="宋体" panose="02010600030101010101" pitchFamily="2" charset="-122"/>
              </a:rPr>
              <a:t>状态寄存器中的位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半闭框 19"/>
          <p:cNvSpPr/>
          <p:nvPr userDrawn="1">
            <p:custDataLst>
              <p:tags r:id="rId2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rgbClr val="FCB391"/>
          </a:solidFill>
          <a:ln w="5715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80670" y="3686175"/>
          <a:ext cx="5805805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位</a:t>
                      </a:r>
                      <a:endParaRPr lang="en-US" altLang="en-US" sz="12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lang="en-US" altLang="en-US" sz="12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3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nPRIV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定义线程模式中的特权等级：当该位为0时（默认），处理器处于特权线程模式；当该为为1时，处理器处于非特权线程模式</a:t>
                      </a:r>
                      <a:endParaRPr lang="en-US" altLang="en-US" sz="1200" b="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77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SPSEL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定义栈指针的选择：当该位为0时（默认），线程模式使用主栈指针MSP；当该位为1时，线程模式使用进程栈指针PSP;在异常处理模式时，该位始终为0，且对其写操作会被忽略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FPCA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CB39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b="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浮点上下文活跃，只存在于M4F内核中。FPCA在执行浮点指令时会被自动置位，在异常入口处被硬件清除。</a:t>
                      </a:r>
                      <a:endParaRPr lang="en-US" altLang="en-US" sz="1200" b="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CB39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085840" y="3686175"/>
          <a:ext cx="5851525" cy="2880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nPRIV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SPSEL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简单应用，整个应用运行在特权访问等级，主程序和中断处理只会使用一个栈，也就是主栈（</a:t>
                      </a:r>
                      <a:r>
                        <a:rPr lang="en-US" altLang="zh-CN" sz="1200" dirty="0"/>
                        <a:t>MSP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具有嵌入式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的应用，当前执行的任务运行在特权线程模式，当前任务选择使用进程栈指针（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），而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MSP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则用于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内核以及异常处理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具有嵌入式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的应用，当前执行的任务运行在非特权线程模式，当前任务选择使用进程栈指针（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），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内核及异常处理使用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MSP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线程模式运行在非特权访问等级，且使用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MSP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，处理模式中可见，而用户任务则一般无法使用，这是因为在多数嵌入式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中，应用任务的栈和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内核以及异常处理使用的栈是相互独立的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1878965" y="1636395"/>
          <a:ext cx="8473440" cy="163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37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2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31:3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C4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B3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D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CONTROL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FPCA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SPSEL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nPRIV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1315" y="368300"/>
            <a:ext cx="172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b="1" spc="300" dirty="0">
                <a:solidFill>
                  <a:srgbClr val="C1410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控制寄存器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半闭框 19"/>
          <p:cNvSpPr/>
          <p:nvPr userDrawn="1">
            <p:custDataLst>
              <p:tags r:id="rId2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rgbClr val="FCB391"/>
          </a:solidFill>
          <a:ln w="5715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文框 4"/>
          <p:cNvSpPr/>
          <p:nvPr>
            <p:custDataLst>
              <p:tags r:id="rId3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rgbClr val="FDC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FEF0E9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FCB39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00081" y="2742558"/>
            <a:ext cx="3160399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6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汇编指令分类</a:t>
            </a: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5080043" y="762120"/>
            <a:ext cx="6349836" cy="53337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sz="1400" b="1" u="sng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汇编伪指令。</a:t>
            </a:r>
            <a:r>
              <a:rPr lang="en-US" sz="1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顾名思义这类指令不是真正的汇编指令，主要是方便编程而设置的。比如，标号。任何一个引文字符或字符串，在一行的开头顶格，后面紧跟个冒号，就表示一个地址，类似于C语言中的函数名（C语言中的函数名其实就是表示这个函数的开始地址）。还有C语言中常用的宏定义，在汇编语言中也有类似的伪指令。</a:t>
            </a:r>
          </a:p>
          <a:p>
            <a:pPr marL="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sz="1400" b="1" u="sng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内核寄存器之间的数据传送指令。</a:t>
            </a:r>
            <a:r>
              <a:rPr lang="en-US" sz="1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主要完成内核中的的寄存器间的数据传送，包括内核中特定寄存器的数据写入或者读出。</a:t>
            </a:r>
          </a:p>
          <a:p>
            <a:pPr marL="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sz="1400" b="1" u="sng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存储器访问指令。</a:t>
            </a:r>
            <a:r>
              <a:rPr lang="en-US" sz="1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主要完成将存储器上的数据传送给内核寄存器，或者将内核寄存器上的数据传送给存储器。这里的存储器一般都指RAM。</a:t>
            </a:r>
          </a:p>
          <a:p>
            <a:pPr marL="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sz="1400" b="1" u="sng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算数、逻辑、位操作等运算指令。</a:t>
            </a:r>
            <a:r>
              <a:rPr lang="en-US" sz="1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常见的有加法、减法、乘法、除法还有一些M4F特有的浮点运算、DSP运算指令，饱和运算等。逻辑操作和位操作同C语言中的类似，比如与、或、非、位移、位与…..。</a:t>
            </a:r>
          </a:p>
          <a:p>
            <a:pPr marL="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sz="1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程序流程控制。这个和C语言里的“if…else…”类似，可以实现程序条件判断和分支。</a:t>
            </a:r>
          </a:p>
          <a:p>
            <a:pPr marL="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sz="1400" b="1" u="sng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特殊指令。</a:t>
            </a:r>
            <a:r>
              <a:rPr lang="en-US" sz="1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比如中断屏蔽、MCU休眠、异常等。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2.3.6 汇编指令例子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5900" y="1143000"/>
          <a:ext cx="11604625" cy="5292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寄存器间数据传输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MOV R4,R0 ;把R0的值赋给R4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MRS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将数据从特殊寄存器赋值到通用寄存器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MRS R7,PRIMASK ;将数据从PRIMASK赋值到R7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MSR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将数据从通用寄存器设置到特殊寄存器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MSR CONTROL, R2 ;将R2的数据设置到CONTROL寄存器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LDR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将一个立即数赋值给寄存器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LDR R0, =0x12345678 ;将一个32位的立即数赋值给R0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跳转到标号设置的地址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BL  ;跳转到标号的地址处，将返回地址保存在LR寄存器中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CBZ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若寄存器为零，则跳转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CBZ R0, exit ;若寄存器R0中的值为0，则跳转到exit标号处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PUSH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将寄存器内容压入栈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PUSH {R0,R3,LR} ;将寄存器R0,R3,LR的内容保存入栈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将栈中的内容取出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POP {R0,R3,PC} ;将栈中的内容取出保存到R0,R3,和PC中（将触发跳传）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376930" y="6452870"/>
            <a:ext cx="5080000" cy="245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indent="0" algn="ctr"/>
            <a:r>
              <a:rPr lang="zh-CN" sz="1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表2.8:常用的几个汇编指令</a:t>
            </a:r>
            <a:endParaRPr lang="zh-CN" altLang="en-US" sz="1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rgbClr val="EEF1F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下节预告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219200" y="2895600"/>
            <a:ext cx="5029200" cy="8991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单片机的外围功能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/>
          <a:srcRect l="1081" r="1081"/>
          <a:stretch>
            <a:fillRect/>
          </a:stretch>
        </p:blipFill>
        <p:spPr>
          <a:xfrm>
            <a:off x="6705652" y="1828800"/>
            <a:ext cx="4267234" cy="320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5040">
                <a:moveTo>
                  <a:pt x="0" y="0"/>
                </a:moveTo>
                <a:lnTo>
                  <a:pt x="6720" y="0"/>
                </a:lnTo>
                <a:lnTo>
                  <a:pt x="6720" y="5040"/>
                </a:lnTo>
                <a:lnTo>
                  <a:pt x="0" y="50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3956685" y="2819400"/>
            <a:ext cx="6454558" cy="642276"/>
            <a:chOff x="4125" y="2591"/>
            <a:chExt cx="10451" cy="1040"/>
          </a:xfrm>
        </p:grpSpPr>
        <p:sp>
          <p:nvSpPr>
            <p:cNvPr id="12" name="五边形 11"/>
            <p:cNvSpPr/>
            <p:nvPr>
              <p:custDataLst>
                <p:tags r:id="rId12"/>
              </p:custDataLst>
            </p:nvPr>
          </p:nvSpPr>
          <p:spPr>
            <a:xfrm>
              <a:off x="4265" y="2771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五边形 3"/>
            <p:cNvSpPr/>
            <p:nvPr>
              <p:custDataLst>
                <p:tags r:id="rId13"/>
              </p:custDataLst>
            </p:nvPr>
          </p:nvSpPr>
          <p:spPr>
            <a:xfrm>
              <a:off x="4125" y="2771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3" name="文本框 2"/>
            <p:cNvSpPr txBox="1"/>
            <p:nvPr>
              <p:custDataLst>
                <p:tags r:id="rId14"/>
              </p:custDataLst>
            </p:nvPr>
          </p:nvSpPr>
          <p:spPr>
            <a:xfrm>
              <a:off x="6068" y="2591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单片机架构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3956685" y="3600622"/>
            <a:ext cx="6454558" cy="642276"/>
            <a:chOff x="4125" y="3810"/>
            <a:chExt cx="10451" cy="1040"/>
          </a:xfrm>
        </p:grpSpPr>
        <p:sp>
          <p:nvSpPr>
            <p:cNvPr id="11" name="五边形 10"/>
            <p:cNvSpPr/>
            <p:nvPr>
              <p:custDataLst>
                <p:tags r:id="rId9"/>
              </p:custDataLst>
            </p:nvPr>
          </p:nvSpPr>
          <p:spPr>
            <a:xfrm>
              <a:off x="4265" y="3990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五边形 13"/>
            <p:cNvSpPr/>
            <p:nvPr>
              <p:custDataLst>
                <p:tags r:id="rId10"/>
              </p:custDataLst>
            </p:nvPr>
          </p:nvSpPr>
          <p:spPr>
            <a:xfrm>
              <a:off x="4125" y="3990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11"/>
              </p:custDataLst>
            </p:nvPr>
          </p:nvSpPr>
          <p:spPr>
            <a:xfrm>
              <a:off x="6068" y="3810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内核架构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3956685" y="4362794"/>
            <a:ext cx="6454558" cy="642276"/>
            <a:chOff x="4125" y="5029"/>
            <a:chExt cx="10451" cy="1040"/>
          </a:xfrm>
        </p:grpSpPr>
        <p:sp>
          <p:nvSpPr>
            <p:cNvPr id="26" name="五边形 25"/>
            <p:cNvSpPr/>
            <p:nvPr>
              <p:custDataLst>
                <p:tags r:id="rId6"/>
              </p:custDataLst>
            </p:nvPr>
          </p:nvSpPr>
          <p:spPr>
            <a:xfrm>
              <a:off x="4265" y="5209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五边形 31"/>
            <p:cNvSpPr/>
            <p:nvPr>
              <p:custDataLst>
                <p:tags r:id="rId7"/>
              </p:custDataLst>
            </p:nvPr>
          </p:nvSpPr>
          <p:spPr>
            <a:xfrm>
              <a:off x="4125" y="5209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6068" y="5029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内部总线</a:t>
              </a:r>
            </a:p>
          </p:txBody>
        </p:sp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3957320" y="1523365"/>
            <a:ext cx="5354320" cy="9798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 单片机的架构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261745"/>
            <a:ext cx="12192000" cy="4592955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528050" y="1828800"/>
            <a:ext cx="2040890" cy="3352800"/>
          </a:xfrm>
          <a:prstGeom prst="rect">
            <a:avLst/>
          </a:prstGeom>
          <a:noFill/>
        </p:spPr>
        <p:txBody>
          <a:bodyPr vert="eaVert"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象形文字的出现</a:t>
            </a:r>
            <a:br>
              <a:rPr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--汇编语言</a:t>
            </a:r>
            <a:endParaRPr lang="zh-CN" altLang="en-US" sz="32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2043430" y="1261745"/>
            <a:ext cx="6572885" cy="654050"/>
            <a:chOff x="4125" y="2591"/>
            <a:chExt cx="10451" cy="1040"/>
          </a:xfrm>
        </p:grpSpPr>
        <p:sp>
          <p:nvSpPr>
            <p:cNvPr id="12" name="五边形 11"/>
            <p:cNvSpPr/>
            <p:nvPr>
              <p:custDataLst>
                <p:tags r:id="rId25"/>
              </p:custDataLst>
            </p:nvPr>
          </p:nvSpPr>
          <p:spPr>
            <a:xfrm>
              <a:off x="4265" y="2771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五边形 3"/>
            <p:cNvSpPr/>
            <p:nvPr>
              <p:custDataLst>
                <p:tags r:id="rId26"/>
              </p:custDataLst>
            </p:nvPr>
          </p:nvSpPr>
          <p:spPr>
            <a:xfrm>
              <a:off x="4125" y="2771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3" name="文本框 2"/>
            <p:cNvSpPr txBox="1"/>
            <p:nvPr>
              <p:custDataLst>
                <p:tags r:id="rId27"/>
              </p:custDataLst>
            </p:nvPr>
          </p:nvSpPr>
          <p:spPr>
            <a:xfrm>
              <a:off x="6068" y="2591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为何要了解汇编语言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2043430" y="2028190"/>
            <a:ext cx="6572885" cy="654050"/>
            <a:chOff x="4125" y="3810"/>
            <a:chExt cx="10451" cy="1040"/>
          </a:xfrm>
        </p:grpSpPr>
        <p:sp>
          <p:nvSpPr>
            <p:cNvPr id="11" name="五边形 10"/>
            <p:cNvSpPr/>
            <p:nvPr>
              <p:custDataLst>
                <p:tags r:id="rId22"/>
              </p:custDataLst>
            </p:nvPr>
          </p:nvSpPr>
          <p:spPr>
            <a:xfrm>
              <a:off x="4265" y="3990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五边形 13"/>
            <p:cNvSpPr/>
            <p:nvPr>
              <p:custDataLst>
                <p:tags r:id="rId23"/>
              </p:custDataLst>
            </p:nvPr>
          </p:nvSpPr>
          <p:spPr>
            <a:xfrm>
              <a:off x="4125" y="3990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24"/>
              </p:custDataLst>
            </p:nvPr>
          </p:nvSpPr>
          <p:spPr>
            <a:xfrm>
              <a:off x="6068" y="3810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寄存器介绍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2043430" y="2794635"/>
            <a:ext cx="6572885" cy="654050"/>
            <a:chOff x="4125" y="5029"/>
            <a:chExt cx="10451" cy="1040"/>
          </a:xfrm>
        </p:grpSpPr>
        <p:sp>
          <p:nvSpPr>
            <p:cNvPr id="26" name="五边形 25"/>
            <p:cNvSpPr/>
            <p:nvPr>
              <p:custDataLst>
                <p:tags r:id="rId19"/>
              </p:custDataLst>
            </p:nvPr>
          </p:nvSpPr>
          <p:spPr>
            <a:xfrm>
              <a:off x="4265" y="5209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五边形 31"/>
            <p:cNvSpPr/>
            <p:nvPr>
              <p:custDataLst>
                <p:tags r:id="rId20"/>
              </p:custDataLst>
            </p:nvPr>
          </p:nvSpPr>
          <p:spPr>
            <a:xfrm>
              <a:off x="4125" y="5209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21"/>
              </p:custDataLst>
            </p:nvPr>
          </p:nvSpPr>
          <p:spPr>
            <a:xfrm>
              <a:off x="6068" y="5029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什么是栈？</a:t>
              </a: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2043430" y="3561715"/>
            <a:ext cx="6572885" cy="654050"/>
            <a:chOff x="4125" y="6248"/>
            <a:chExt cx="10451" cy="1040"/>
          </a:xfrm>
        </p:grpSpPr>
        <p:sp>
          <p:nvSpPr>
            <p:cNvPr id="35" name="五边形 34"/>
            <p:cNvSpPr/>
            <p:nvPr>
              <p:custDataLst>
                <p:tags r:id="rId16"/>
              </p:custDataLst>
            </p:nvPr>
          </p:nvSpPr>
          <p:spPr>
            <a:xfrm>
              <a:off x="4265" y="6428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五边形 35"/>
            <p:cNvSpPr/>
            <p:nvPr>
              <p:custDataLst>
                <p:tags r:id="rId17"/>
              </p:custDataLst>
            </p:nvPr>
          </p:nvSpPr>
          <p:spPr>
            <a:xfrm>
              <a:off x="4125" y="6428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37" name="文本框 36"/>
            <p:cNvSpPr txBox="1"/>
            <p:nvPr>
              <p:custDataLst>
                <p:tags r:id="rId18"/>
              </p:custDataLst>
            </p:nvPr>
          </p:nvSpPr>
          <p:spPr>
            <a:xfrm>
              <a:off x="6068" y="6248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栈使用相关的四大原则</a:t>
              </a:r>
            </a:p>
          </p:txBody>
        </p:sp>
      </p:grpSp>
      <p:grpSp>
        <p:nvGrpSpPr>
          <p:cNvPr id="38" name="组合 37"/>
          <p:cNvGrpSpPr/>
          <p:nvPr>
            <p:custDataLst>
              <p:tags r:id="rId8"/>
            </p:custDataLst>
          </p:nvPr>
        </p:nvGrpSpPr>
        <p:grpSpPr>
          <a:xfrm>
            <a:off x="2043430" y="4328160"/>
            <a:ext cx="6572885" cy="654050"/>
            <a:chOff x="4125" y="7467"/>
            <a:chExt cx="10451" cy="1040"/>
          </a:xfrm>
        </p:grpSpPr>
        <p:sp>
          <p:nvSpPr>
            <p:cNvPr id="39" name="五边形 38"/>
            <p:cNvSpPr/>
            <p:nvPr>
              <p:custDataLst>
                <p:tags r:id="rId13"/>
              </p:custDataLst>
            </p:nvPr>
          </p:nvSpPr>
          <p:spPr>
            <a:xfrm>
              <a:off x="4265" y="7647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五边形 39"/>
            <p:cNvSpPr/>
            <p:nvPr>
              <p:custDataLst>
                <p:tags r:id="rId14"/>
              </p:custDataLst>
            </p:nvPr>
          </p:nvSpPr>
          <p:spPr>
            <a:xfrm>
              <a:off x="4125" y="7647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5"/>
              </p:custDataLst>
            </p:nvPr>
          </p:nvSpPr>
          <p:spPr>
            <a:xfrm>
              <a:off x="6068" y="7467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其他内核寄存器</a:t>
              </a:r>
            </a:p>
          </p:txBody>
        </p:sp>
      </p:grpSp>
      <p:grpSp>
        <p:nvGrpSpPr>
          <p:cNvPr id="42" name="组合 41"/>
          <p:cNvGrpSpPr/>
          <p:nvPr>
            <p:custDataLst>
              <p:tags r:id="rId9"/>
            </p:custDataLst>
          </p:nvPr>
        </p:nvGrpSpPr>
        <p:grpSpPr>
          <a:xfrm>
            <a:off x="2043430" y="5094605"/>
            <a:ext cx="6572885" cy="654050"/>
            <a:chOff x="4125" y="8685"/>
            <a:chExt cx="10451" cy="1040"/>
          </a:xfrm>
        </p:grpSpPr>
        <p:sp>
          <p:nvSpPr>
            <p:cNvPr id="43" name="五边形 42"/>
            <p:cNvSpPr/>
            <p:nvPr>
              <p:custDataLst>
                <p:tags r:id="rId10"/>
              </p:custDataLst>
            </p:nvPr>
          </p:nvSpPr>
          <p:spPr>
            <a:xfrm>
              <a:off x="4265" y="8865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五边形 43"/>
            <p:cNvSpPr/>
            <p:nvPr>
              <p:custDataLst>
                <p:tags r:id="rId11"/>
              </p:custDataLst>
            </p:nvPr>
          </p:nvSpPr>
          <p:spPr>
            <a:xfrm>
              <a:off x="4125" y="8865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06</a:t>
              </a:r>
            </a:p>
          </p:txBody>
        </p:sp>
        <p:sp>
          <p:nvSpPr>
            <p:cNvPr id="45" name="文本框 44"/>
            <p:cNvSpPr txBox="1"/>
            <p:nvPr>
              <p:custDataLst>
                <p:tags r:id="rId12"/>
              </p:custDataLst>
            </p:nvPr>
          </p:nvSpPr>
          <p:spPr>
            <a:xfrm>
              <a:off x="6068" y="8685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汇编指令例子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为何要了解汇编语言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29210" y="1170305"/>
            <a:ext cx="1219263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前所述，计算机时机器，只能看懂二进制指令。如果说二进制指令是绳结记事的话，汇编语言就算得上是象形文字了。由于汇编语言和MCU密切相关，不同的MCU或者处理器都有自己不同的汇编语言。本课程基于雅特力的A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T32F407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来讲解，该芯片符合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 Cortex 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M4F的芯片架构，所以这里所有的汇编语言都是针对M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4F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的。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 Cortex M4F 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属于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ARMv7E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-M内核架构，和ARM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Cortex 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M3属于同一种架构，只是比M3多了些D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和浮点运算指令。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 Cortex M0/M0+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属于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ARMv6E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-M架构。</a:t>
            </a:r>
          </a:p>
          <a:p>
            <a:pPr indent="26670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在C++、Java、Pytho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等高级语言大行其道的今天，为什么我们还要学习这门“古老”的语言呢？有两方面原因：</a:t>
            </a:r>
            <a:endParaRPr 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这种“古老”的语言才代表机器的“思维”模式，如果我们不能很好的理解机器的“思维”模式，那我们一定不可能成为一个合格的工程师。对于工作中碰到的问题，也会有隔靴搔痒之感，难以触及问题本质。</a:t>
            </a:r>
            <a:endParaRPr 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这个理由很简单、直接、实用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“装B”。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902745" y="1110793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" name="文本框 4"/>
          <p:cNvSpPr txBox="1"/>
          <p:nvPr/>
        </p:nvSpPr>
        <p:spPr>
          <a:xfrm>
            <a:off x="1970203" y="1069145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R0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3961022" y="1030399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65" name="矩形 64"/>
          <p:cNvSpPr/>
          <p:nvPr/>
        </p:nvSpPr>
        <p:spPr>
          <a:xfrm>
            <a:off x="902745" y="1409354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7" name="文本框 66"/>
          <p:cNvSpPr txBox="1"/>
          <p:nvPr/>
        </p:nvSpPr>
        <p:spPr>
          <a:xfrm>
            <a:off x="1970203" y="1377133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</a:t>
            </a:r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902745" y="1707915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9" name="文本框 78"/>
          <p:cNvSpPr txBox="1"/>
          <p:nvPr/>
        </p:nvSpPr>
        <p:spPr>
          <a:xfrm>
            <a:off x="1970203" y="1649695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R2</a:t>
            </a:r>
            <a:endParaRPr lang="zh-CN" altLang="en-US" sz="1100" dirty="0"/>
          </a:p>
        </p:txBody>
      </p:sp>
      <p:sp>
        <p:nvSpPr>
          <p:cNvPr id="81" name="矩形 80"/>
          <p:cNvSpPr/>
          <p:nvPr/>
        </p:nvSpPr>
        <p:spPr>
          <a:xfrm>
            <a:off x="902745" y="2006476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3" name="文本框 82"/>
          <p:cNvSpPr txBox="1"/>
          <p:nvPr/>
        </p:nvSpPr>
        <p:spPr>
          <a:xfrm>
            <a:off x="1970203" y="1959763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R3</a:t>
            </a:r>
            <a:endParaRPr lang="zh-CN" altLang="en-US" sz="1100" dirty="0"/>
          </a:p>
        </p:txBody>
      </p:sp>
      <p:sp>
        <p:nvSpPr>
          <p:cNvPr id="85" name="矩形 84"/>
          <p:cNvSpPr/>
          <p:nvPr/>
        </p:nvSpPr>
        <p:spPr>
          <a:xfrm>
            <a:off x="902745" y="2305037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7" name="文本框 86"/>
          <p:cNvSpPr txBox="1"/>
          <p:nvPr/>
        </p:nvSpPr>
        <p:spPr>
          <a:xfrm>
            <a:off x="1970203" y="2259990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R4</a:t>
            </a:r>
            <a:endParaRPr lang="zh-CN" altLang="en-US" sz="1100" dirty="0"/>
          </a:p>
        </p:txBody>
      </p:sp>
      <p:sp>
        <p:nvSpPr>
          <p:cNvPr id="89" name="矩形 88"/>
          <p:cNvSpPr/>
          <p:nvPr/>
        </p:nvSpPr>
        <p:spPr>
          <a:xfrm>
            <a:off x="902745" y="2603598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1" name="文本框 90"/>
          <p:cNvSpPr txBox="1"/>
          <p:nvPr/>
        </p:nvSpPr>
        <p:spPr>
          <a:xfrm>
            <a:off x="1970203" y="2564449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R5</a:t>
            </a:r>
            <a:endParaRPr lang="zh-CN" altLang="en-US" sz="1100" dirty="0"/>
          </a:p>
        </p:txBody>
      </p:sp>
      <p:sp>
        <p:nvSpPr>
          <p:cNvPr id="93" name="矩形 92"/>
          <p:cNvSpPr/>
          <p:nvPr/>
        </p:nvSpPr>
        <p:spPr>
          <a:xfrm>
            <a:off x="902745" y="2902159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5" name="文本框 94"/>
          <p:cNvSpPr txBox="1"/>
          <p:nvPr/>
        </p:nvSpPr>
        <p:spPr>
          <a:xfrm>
            <a:off x="1970203" y="2852142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R6</a:t>
            </a:r>
            <a:endParaRPr lang="zh-CN" altLang="en-US" sz="1100" dirty="0"/>
          </a:p>
        </p:txBody>
      </p:sp>
      <p:sp>
        <p:nvSpPr>
          <p:cNvPr id="97" name="矩形 96"/>
          <p:cNvSpPr/>
          <p:nvPr/>
        </p:nvSpPr>
        <p:spPr>
          <a:xfrm>
            <a:off x="902745" y="3200720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9" name="文本框 98"/>
          <p:cNvSpPr txBox="1"/>
          <p:nvPr/>
        </p:nvSpPr>
        <p:spPr>
          <a:xfrm>
            <a:off x="1970203" y="3135036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R7</a:t>
            </a:r>
            <a:endParaRPr lang="zh-CN" altLang="en-US" sz="1100" dirty="0"/>
          </a:p>
        </p:txBody>
      </p:sp>
      <p:sp>
        <p:nvSpPr>
          <p:cNvPr id="101" name="矩形 100"/>
          <p:cNvSpPr/>
          <p:nvPr/>
        </p:nvSpPr>
        <p:spPr>
          <a:xfrm>
            <a:off x="902745" y="3499281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3" name="文本框 102"/>
          <p:cNvSpPr txBox="1"/>
          <p:nvPr/>
        </p:nvSpPr>
        <p:spPr>
          <a:xfrm>
            <a:off x="1970203" y="3457770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R8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902745" y="3797842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7" name="文本框 106"/>
          <p:cNvSpPr txBox="1"/>
          <p:nvPr/>
        </p:nvSpPr>
        <p:spPr>
          <a:xfrm>
            <a:off x="1970203" y="3773461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R9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902745" y="4096403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1" name="文本框 110"/>
          <p:cNvSpPr txBox="1"/>
          <p:nvPr/>
        </p:nvSpPr>
        <p:spPr>
          <a:xfrm>
            <a:off x="1970203" y="4056707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R10</a:t>
            </a:r>
            <a:endParaRPr lang="zh-CN" altLang="en-US" sz="11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961014" y="1336736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3958733" y="1651598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31" name="矩形 130"/>
          <p:cNvSpPr/>
          <p:nvPr/>
        </p:nvSpPr>
        <p:spPr>
          <a:xfrm>
            <a:off x="902745" y="4394964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3" name="文本框 132"/>
          <p:cNvSpPr txBox="1"/>
          <p:nvPr/>
        </p:nvSpPr>
        <p:spPr>
          <a:xfrm>
            <a:off x="1970203" y="4339953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R11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902745" y="4693525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7" name="文本框 136"/>
          <p:cNvSpPr txBox="1"/>
          <p:nvPr/>
        </p:nvSpPr>
        <p:spPr>
          <a:xfrm>
            <a:off x="1970203" y="4623199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902745" y="4992086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1" name="文本框 140"/>
          <p:cNvSpPr txBox="1"/>
          <p:nvPr/>
        </p:nvSpPr>
        <p:spPr>
          <a:xfrm>
            <a:off x="1952482" y="4932069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R13</a:t>
            </a:r>
            <a:r>
              <a:rPr lang="zh-CN" altLang="en-US" sz="1100" dirty="0"/>
              <a:t>（分组）</a:t>
            </a:r>
          </a:p>
        </p:txBody>
      </p:sp>
      <p:sp>
        <p:nvSpPr>
          <p:cNvPr id="143" name="矩形 142"/>
          <p:cNvSpPr/>
          <p:nvPr/>
        </p:nvSpPr>
        <p:spPr>
          <a:xfrm>
            <a:off x="902745" y="5290647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5" name="文本框 144"/>
          <p:cNvSpPr txBox="1"/>
          <p:nvPr/>
        </p:nvSpPr>
        <p:spPr>
          <a:xfrm>
            <a:off x="1970203" y="5218211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R14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902745" y="5589215"/>
            <a:ext cx="2288948" cy="19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9" name="文本框 148"/>
          <p:cNvSpPr txBox="1"/>
          <p:nvPr/>
        </p:nvSpPr>
        <p:spPr>
          <a:xfrm>
            <a:off x="1970203" y="5543427"/>
            <a:ext cx="228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R15</a:t>
            </a:r>
            <a:endParaRPr lang="zh-CN" altLang="en-US" sz="11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3958734" y="1938371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3958735" y="2219413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3965896" y="4324674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81" name="文本框 180"/>
          <p:cNvSpPr txBox="1"/>
          <p:nvPr/>
        </p:nvSpPr>
        <p:spPr>
          <a:xfrm>
            <a:off x="3958735" y="2542068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3958733" y="2833287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85" name="文本框 184"/>
          <p:cNvSpPr txBox="1"/>
          <p:nvPr/>
        </p:nvSpPr>
        <p:spPr>
          <a:xfrm>
            <a:off x="3958733" y="3124506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3958733" y="3443733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3965896" y="3738112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3958733" y="4029331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3958732" y="4628017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通用目的寄存器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3965896" y="4902887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栈指针（</a:t>
            </a:r>
            <a:r>
              <a:rPr lang="en-US" altLang="zh-CN" sz="1400" dirty="0"/>
              <a:t>SP</a:t>
            </a:r>
            <a:r>
              <a:rPr lang="zh-CN" altLang="en-US" sz="1400" dirty="0"/>
              <a:t>）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3958731" y="5235650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链接寄存器（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965896" y="5529919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程序计数器（</a:t>
            </a:r>
            <a:r>
              <a:rPr lang="en-US" altLang="zh-CN" sz="1400" dirty="0"/>
              <a:t>PC</a:t>
            </a:r>
            <a:r>
              <a:rPr lang="zh-CN" altLang="en-US" sz="1400" dirty="0"/>
              <a:t>）</a:t>
            </a:r>
          </a:p>
        </p:txBody>
      </p:sp>
      <p:sp>
        <p:nvSpPr>
          <p:cNvPr id="200" name="右大括号 199"/>
          <p:cNvSpPr/>
          <p:nvPr/>
        </p:nvSpPr>
        <p:spPr>
          <a:xfrm>
            <a:off x="5542960" y="1097450"/>
            <a:ext cx="612743" cy="2286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2" name="文本框 201"/>
          <p:cNvSpPr txBox="1"/>
          <p:nvPr/>
        </p:nvSpPr>
        <p:spPr>
          <a:xfrm>
            <a:off x="6357844" y="2090568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低寄存器</a:t>
            </a:r>
          </a:p>
        </p:txBody>
      </p:sp>
      <p:sp>
        <p:nvSpPr>
          <p:cNvPr id="203" name="右大括号 202"/>
          <p:cNvSpPr/>
          <p:nvPr/>
        </p:nvSpPr>
        <p:spPr>
          <a:xfrm>
            <a:off x="5578401" y="3592821"/>
            <a:ext cx="605926" cy="1300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5" name="文本框 204"/>
          <p:cNvSpPr txBox="1"/>
          <p:nvPr/>
        </p:nvSpPr>
        <p:spPr>
          <a:xfrm>
            <a:off x="6514464" y="4081335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高寄存器</a:t>
            </a:r>
          </a:p>
        </p:txBody>
      </p:sp>
      <p:sp>
        <p:nvSpPr>
          <p:cNvPr id="207" name="矩形 206"/>
          <p:cNvSpPr/>
          <p:nvPr/>
        </p:nvSpPr>
        <p:spPr>
          <a:xfrm>
            <a:off x="4034494" y="5936973"/>
            <a:ext cx="2022912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9" name="文本框 208"/>
          <p:cNvSpPr txBox="1"/>
          <p:nvPr/>
        </p:nvSpPr>
        <p:spPr>
          <a:xfrm>
            <a:off x="4675518" y="5954253"/>
            <a:ext cx="138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MSP</a:t>
            </a:r>
            <a:endParaRPr lang="zh-CN" altLang="en-US" sz="1400" dirty="0"/>
          </a:p>
        </p:txBody>
      </p:sp>
      <p:sp>
        <p:nvSpPr>
          <p:cNvPr id="215" name="文本框 214"/>
          <p:cNvSpPr txBox="1"/>
          <p:nvPr/>
        </p:nvSpPr>
        <p:spPr>
          <a:xfrm>
            <a:off x="6126005" y="5910002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主栈指针</a:t>
            </a:r>
          </a:p>
        </p:txBody>
      </p:sp>
      <p:sp>
        <p:nvSpPr>
          <p:cNvPr id="217" name="矩形 216"/>
          <p:cNvSpPr/>
          <p:nvPr/>
        </p:nvSpPr>
        <p:spPr>
          <a:xfrm>
            <a:off x="4034494" y="6371915"/>
            <a:ext cx="2022912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9" name="文本框 218"/>
          <p:cNvSpPr txBox="1"/>
          <p:nvPr/>
        </p:nvSpPr>
        <p:spPr>
          <a:xfrm>
            <a:off x="4675518" y="6389195"/>
            <a:ext cx="138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PSP</a:t>
            </a:r>
            <a:endParaRPr lang="zh-CN" altLang="en-US" sz="1400" dirty="0"/>
          </a:p>
        </p:txBody>
      </p:sp>
      <p:sp>
        <p:nvSpPr>
          <p:cNvPr id="221" name="文本框 220"/>
          <p:cNvSpPr txBox="1"/>
          <p:nvPr/>
        </p:nvSpPr>
        <p:spPr>
          <a:xfrm>
            <a:off x="6126005" y="6344944"/>
            <a:ext cx="22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进程栈指针</a:t>
            </a:r>
          </a:p>
        </p:txBody>
      </p:sp>
      <p:cxnSp>
        <p:nvCxnSpPr>
          <p:cNvPr id="229" name="连接符: 曲线 228"/>
          <p:cNvCxnSpPr>
            <a:cxnSpLocks/>
            <a:endCxn id="207" idx="1"/>
          </p:cNvCxnSpPr>
          <p:nvPr/>
        </p:nvCxnSpPr>
        <p:spPr>
          <a:xfrm rot="16200000" flipH="1">
            <a:off x="3156412" y="5189696"/>
            <a:ext cx="933692" cy="8224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/>
          <p:cNvCxnSpPr/>
          <p:nvPr/>
        </p:nvCxnSpPr>
        <p:spPr>
          <a:xfrm rot="16200000" flipH="1">
            <a:off x="2915118" y="5361964"/>
            <a:ext cx="1418334" cy="842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9942" y="2901975"/>
            <a:ext cx="3804285" cy="21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629525" y="1779270"/>
            <a:ext cx="3805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每个寄存器都有自己的一个编号，代码中可以通过编号访问寄存器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最重要的特殊功能寄存器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21285" y="2240280"/>
          <a:ext cx="12070080" cy="269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系统上电后的状态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1866300" y="1777900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6300" y="2330633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66301" y="3693337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0x80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6559810"/>
              </p:ext>
            </p:extLst>
          </p:nvPr>
        </p:nvGraphicFramePr>
        <p:xfrm>
          <a:off x="6927442" y="1135035"/>
          <a:ext cx="37918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1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存储器的地址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地址内的指令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0x00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Main(){ Instruction 1;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0x10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  Instruction 2;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0x11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  </a:t>
                      </a:r>
                      <a:r>
                        <a:rPr lang="en-US" altLang="zh-CN" sz="1600" dirty="0" err="1">
                          <a:solidFill>
                            <a:srgbClr val="404040"/>
                          </a:solidFill>
                        </a:rPr>
                        <a:t>subA</a:t>
                      </a:r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();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0x12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  Instruction 3;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……}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0x20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404040"/>
                          </a:solidFill>
                        </a:rPr>
                        <a:t>subA</a:t>
                      </a:r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(){ Instruction 4;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0x21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  </a:t>
                      </a:r>
                      <a:r>
                        <a:rPr lang="en-US" altLang="zh-CN" sz="1600" dirty="0" err="1">
                          <a:solidFill>
                            <a:srgbClr val="404040"/>
                          </a:solidFill>
                        </a:rPr>
                        <a:t>subB</a:t>
                      </a:r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();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0x22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  Instruction 5;}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……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04040"/>
                          </a:solidFill>
                        </a:rPr>
                        <a:t>0x30</a:t>
                      </a:r>
                      <a:endParaRPr lang="en-US" altLang="zh-CN" sz="16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404040"/>
                          </a:solidFill>
                        </a:rPr>
                        <a:t>subB</a:t>
                      </a:r>
                      <a:r>
                        <a:rPr lang="en-US" altLang="zh-CN" sz="1600" dirty="0">
                          <a:solidFill>
                            <a:srgbClr val="404040"/>
                          </a:solidFill>
                        </a:rPr>
                        <a:t>(){ Instruction 6;}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4180595"/>
              </p:ext>
            </p:extLst>
          </p:nvPr>
        </p:nvGraphicFramePr>
        <p:xfrm>
          <a:off x="3151100" y="3040670"/>
          <a:ext cx="3690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FFFF"/>
                          </a:solidFill>
                        </a:rPr>
                        <a:t>存储器的地址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FFFF"/>
                          </a:solidFill>
                        </a:rPr>
                        <a:t>存储器地址内的内容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C4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0x80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直线箭头连接符 3"/>
          <p:cNvCxnSpPr>
            <a:stCxn id="7" idx="3"/>
          </p:cNvCxnSpPr>
          <p:nvPr/>
        </p:nvCxnSpPr>
        <p:spPr>
          <a:xfrm>
            <a:off x="2762930" y="1961510"/>
            <a:ext cx="417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3"/>
          </p:cNvCxnSpPr>
          <p:nvPr/>
        </p:nvCxnSpPr>
        <p:spPr>
          <a:xfrm flipV="1">
            <a:off x="2762931" y="3877581"/>
            <a:ext cx="395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92364" y="1777900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03517" y="2330632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03517" y="3693337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SP</a:t>
            </a:r>
            <a:endParaRPr kumimoji="1" lang="zh-CN" altLang="en-US" dirty="0"/>
          </a:p>
        </p:txBody>
      </p:sp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subA()函数调用前的状态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4155" y="1536310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0x11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4155" y="2089043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4156" y="5024068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0x80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8115297" y="893445"/>
          <a:ext cx="379181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地址内的指令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Main(){ Instruction 1;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2;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3;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(){ Instruction 4;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5;}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(){ Instruction 6;}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66895" y="4410647"/>
          <a:ext cx="24211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存储器地址内的内容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480219" y="1536310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91372" y="2089042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91372" y="5024068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SP</a:t>
            </a:r>
            <a:endParaRPr kumimoji="1" lang="zh-CN" altLang="en-US" dirty="0"/>
          </a:p>
        </p:txBody>
      </p:sp>
      <p:cxnSp>
        <p:nvCxnSpPr>
          <p:cNvPr id="5" name="肘形连接符 4"/>
          <p:cNvCxnSpPr>
            <a:stCxn id="7" idx="3"/>
          </p:cNvCxnSpPr>
          <p:nvPr/>
        </p:nvCxnSpPr>
        <p:spPr>
          <a:xfrm>
            <a:off x="3950785" y="1719920"/>
            <a:ext cx="4174037" cy="1050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9" idx="3"/>
          </p:cNvCxnSpPr>
          <p:nvPr/>
        </p:nvCxnSpPr>
        <p:spPr>
          <a:xfrm>
            <a:off x="3950786" y="5208313"/>
            <a:ext cx="62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A5B9C3-2321-4787-8526-C05C2279D8CD}"/>
              </a:ext>
            </a:extLst>
          </p:cNvPr>
          <p:cNvSpPr txBox="1"/>
          <p:nvPr/>
        </p:nvSpPr>
        <p:spPr>
          <a:xfrm>
            <a:off x="10392335" y="2602528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BL </a:t>
            </a:r>
            <a:r>
              <a:rPr lang="en-US" altLang="zh-CN" dirty="0" err="1">
                <a:highlight>
                  <a:srgbClr val="FFFF00"/>
                </a:highlight>
              </a:rPr>
              <a:t>subA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subA()函数调用时的状态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8855" y="1374385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0x20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8855" y="1927118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0x12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8856" y="4862143"/>
            <a:ext cx="8871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0x80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619997" y="731520"/>
          <a:ext cx="379181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地址内的指令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Main(){ Instruction 1;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2;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3;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subA</a:t>
                      </a:r>
                      <a:r>
                        <a:rPr lang="en-US" altLang="zh-CN" dirty="0"/>
                        <a:t>(){ Instruction 4;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0x22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Instruction 5;}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r>
                        <a:rPr lang="en-US" altLang="zh-CN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subB</a:t>
                      </a:r>
                      <a:r>
                        <a:rPr lang="en-US" altLang="zh-CN" dirty="0"/>
                        <a:t>(){ Instruction 6;}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071595" y="4248722"/>
          <a:ext cx="24211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存储器地址内的内容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984919" y="1374385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96072" y="1927117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996072" y="4862143"/>
            <a:ext cx="490654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SP</a:t>
            </a:r>
            <a:endParaRPr kumimoji="1" lang="zh-CN" altLang="en-US" dirty="0"/>
          </a:p>
        </p:txBody>
      </p:sp>
      <p:cxnSp>
        <p:nvCxnSpPr>
          <p:cNvPr id="5" name="肘形连接符 4"/>
          <p:cNvCxnSpPr>
            <a:stCxn id="7" idx="3"/>
          </p:cNvCxnSpPr>
          <p:nvPr/>
        </p:nvCxnSpPr>
        <p:spPr>
          <a:xfrm>
            <a:off x="3445960" y="1558630"/>
            <a:ext cx="4174037" cy="2545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8" idx="3"/>
          </p:cNvCxnSpPr>
          <p:nvPr/>
        </p:nvCxnSpPr>
        <p:spPr>
          <a:xfrm rot="10800000">
            <a:off x="3445961" y="2111363"/>
            <a:ext cx="4174037" cy="896398"/>
          </a:xfrm>
          <a:prstGeom prst="bentConnector3">
            <a:avLst>
              <a:gd name="adj1" fmla="val 41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445961" y="5046388"/>
            <a:ext cx="62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C8BE92-AA27-42AF-A9FE-A1FA7468C7FE}"/>
              </a:ext>
            </a:extLst>
          </p:cNvPr>
          <p:cNvSpPr txBox="1"/>
          <p:nvPr/>
        </p:nvSpPr>
        <p:spPr>
          <a:xfrm>
            <a:off x="6096000" y="3782290"/>
            <a:ext cx="102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</a:t>
            </a:r>
            <a:r>
              <a:rPr lang="zh-CN" altLang="en-US" dirty="0"/>
              <a:t>跳转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F3187-6F2F-4EF6-8586-E9A76E5A59E7}"/>
              </a:ext>
            </a:extLst>
          </p:cNvPr>
          <p:cNvSpPr txBox="1"/>
          <p:nvPr/>
        </p:nvSpPr>
        <p:spPr>
          <a:xfrm>
            <a:off x="6033997" y="2682172"/>
            <a:ext cx="128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返回地址保存至</a:t>
            </a:r>
            <a:r>
              <a:rPr lang="en-US" altLang="zh-CN" dirty="0"/>
              <a:t>LR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6"/>
  <p:tag name="KSO_WM_SLIDE_INDEX" val="1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8431"/>
  <p:tag name="KSO_WM_SLIDE_LAYOUT" val="a_d"/>
  <p:tag name="KSO_WM_SLIDE_LAYOUT_CNT" val="1_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2.549999999999997},&quot;minSize&quot;:{&quot;size1&quot;:67.549999999999997},&quot;normalSize&quot;:{&quot;size1&quot;:69.95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0"/>
  <p:tag name="KSO_WM_TEMPLATE_CATEGORY" val="diagram"/>
  <p:tag name="KSO_WM_TEMPLATE_INDEX" val="160123"/>
  <p:tag name="KSO_WM_UNIT_INDEX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7"/>
  <p:tag name="KSO_WM_TEMPLATE_CATEGORY" val="diagram"/>
  <p:tag name="KSO_WM_TEMPLATE_INDEX" val="160123"/>
  <p:tag name="KSO_WM_UNIT_INDEX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14"/>
  <p:tag name="KSO_WM_TEMPLATE_CATEGORY" val="diagram"/>
  <p:tag name="KSO_WM_TEMPLATE_INDEX" val="160123"/>
  <p:tag name="KSO_WM_UNIT_INDEX" val="1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5_1*a*1"/>
  <p:tag name="KSO_WM_TEMPLATE_CATEGORY" val="diagram"/>
  <p:tag name="KSO_WM_TEMPLATE_INDEX" val="2020901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27643b0cf424efa8ffbff2c364c7631"/>
  <p:tag name="KSO_WM_ASSEMBLE_CHIP_INDEX" val="13314f20baea4eabad1a82d0138ac304"/>
  <p:tag name="KSO_WM_UNIT_TEXT_FILL_FORE_SCHEMECOLOR_INDEX_BRIGHTNESS" val="0"/>
  <p:tag name="KSO_WM_UNIT_TEXT_FILL_FORE_SCHEMECOLOR_INDEX" val="13"/>
  <p:tag name="KSO_WM_UNIT_TEXT_FILL_TYPE" val="1"/>
  <p:tag name="KSO_WM_TEMPLATE_ASSEMBLE_XID" val="5efd8e32c1e42ffd0d0a755e"/>
  <p:tag name="KSO_WM_TEMPLATE_ASSEMBLE_GROUPID" val="5efd8e32c1e42ffd0d0a755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5"/>
  <p:tag name="KSO_WM_UNIT_ID" val="diagram160123_6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6"/>
  <p:tag name="KSO_WM_UNIT_ID" val="diagram160123_6*m_i*1_6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3_1"/>
  <p:tag name="KSO_WM_UNIT_ID" val="diagram160123_6*m_h_f*1_3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3"/>
  <p:tag name="KSO_WM_UNIT_ID" val="diagram160123_6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4"/>
  <p:tag name="KSO_WM_UNIT_ID" val="diagram160123_6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2_1"/>
  <p:tag name="KSO_WM_UNIT_ID" val="diagram160123_6*m_h_f*1_2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"/>
  <p:tag name="KSO_WM_UNIT_ID" val="diagram160123_6*m_i*1_1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2"/>
  <p:tag name="KSO_WM_UNIT_ID" val="diagram160123_6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1_1"/>
  <p:tag name="KSO_WM_UNIT_ID" val="diagram160123_6*m_h_f*1_1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6"/>
  <p:tag name="KSO_WM_SLIDE_INDEX" val="1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8431"/>
  <p:tag name="KSO_WM_SLIDE_LAYOUT" val="a_d"/>
  <p:tag name="KSO_WM_SLIDE_LAYOUT_CNT" val="1_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2.549999999999997},&quot;minSize&quot;:{&quot;size1&quot;:67.549999999999997},&quot;normalSize&quot;:{&quot;size1&quot;:69.95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43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1"/>
  <p:tag name="KSO_WM_UNIT_VALUE" val="742"/>
  <p:tag name="KSO_WM_TEMPLATE_ASSEMBLE_XID" val="5ef2285c770fdf8a85bd4690"/>
  <p:tag name="KSO_WM_TEMPLATE_ASSEMBLE_GROUPID" val="5ef2285c770fdf8a85bd469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SHOW_EDIT_AREA_INDICATION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1_1*a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d70134ced7dc44b5b1b3e23204e4e9a6"/>
  <p:tag name="KSO_WM_CHIP_GROUPID" val="5ed9b8b3eee88846f39f355c"/>
  <p:tag name="KSO_WM_CHIP_XID" val="5ed9b8b3eee88846f39f355d"/>
  <p:tag name="KSO_WM_ASSEMBLE_CHIP_INDEX" val="cf7c3324d2c04962b8f9cef50931d140"/>
  <p:tag name="KSO_WM_UNIT_TEXT_FILL_FORE_SCHEMECOLOR_INDEX_BRIGHTNESS" val="0"/>
  <p:tag name="KSO_WM_UNIT_TEXT_FILL_FORE_SCHEMECOLOR_INDEX" val="13"/>
  <p:tag name="KSO_WM_UNIT_TEXT_FILL_TYPE" val="1"/>
  <p:tag name="KSO_WM_TEMPLATE_ASSEMBLE_XID" val="5ef2285c770fdf8a85bd4690"/>
  <p:tag name="KSO_WM_TEMPLATE_ASSEMBLE_GROUPID" val="5ef2285c770fdf8a85bd4690"/>
  <p:tag name="KSO_WM_UNIT_LAST_MAX_FONTSIZE" val="72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0"/>
  <p:tag name="KSO_WM_TEMPLATE_CATEGORY" val="diagram"/>
  <p:tag name="KSO_WM_TEMPLATE_INDEX" val="160123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7"/>
  <p:tag name="KSO_WM_TEMPLATE_CATEGORY" val="diagram"/>
  <p:tag name="KSO_WM_TEMPLATE_INDEX" val="160123"/>
  <p:tag name="KSO_WM_UNIT_INDEX" val="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14"/>
  <p:tag name="KSO_WM_TEMPLATE_CATEGORY" val="diagram"/>
  <p:tag name="KSO_WM_TEMPLATE_INDEX" val="160123"/>
  <p:tag name="KSO_WM_UNIT_INDEX" val="1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21"/>
  <p:tag name="KSO_WM_TEMPLATE_CATEGORY" val="diagram"/>
  <p:tag name="KSO_WM_TEMPLATE_INDEX" val="160123"/>
  <p:tag name="KSO_WM_UNIT_INDEX" val="2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28"/>
  <p:tag name="KSO_WM_TEMPLATE_CATEGORY" val="diagram"/>
  <p:tag name="KSO_WM_TEMPLATE_INDEX" val="160123"/>
  <p:tag name="KSO_WM_UNIT_INDEX" val="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35"/>
  <p:tag name="KSO_WM_TEMPLATE_CATEGORY" val="diagram"/>
  <p:tag name="KSO_WM_TEMPLATE_INDEX" val="160123"/>
  <p:tag name="KSO_WM_UNIT_INDEX" val="3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1"/>
  <p:tag name="KSO_WM_UNIT_ID" val="diagram160123_6*m_i*1_11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2"/>
  <p:tag name="KSO_WM_UNIT_ID" val="diagram160123_6*m_i*1_12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6_1"/>
  <p:tag name="KSO_WM_UNIT_ID" val="diagram160123_6*m_h_f*1_6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9"/>
  <p:tag name="KSO_WM_UNIT_ID" val="diagram160123_6*m_i*1_9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0"/>
  <p:tag name="KSO_WM_UNIT_ID" val="diagram160123_6*m_i*1_10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5_1"/>
  <p:tag name="KSO_WM_UNIT_ID" val="diagram160123_6*m_h_f*1_5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7"/>
  <p:tag name="KSO_WM_UNIT_ID" val="diagram160123_6*m_i*1_7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8"/>
  <p:tag name="KSO_WM_UNIT_ID" val="diagram160123_6*m_i*1_8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4_1"/>
  <p:tag name="KSO_WM_UNIT_ID" val="diagram160123_6*m_h_f*1_4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5"/>
  <p:tag name="KSO_WM_UNIT_ID" val="diagram160123_6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6"/>
  <p:tag name="KSO_WM_UNIT_ID" val="diagram160123_6*m_i*1_6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3_1"/>
  <p:tag name="KSO_WM_UNIT_ID" val="diagram160123_6*m_h_f*1_3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3"/>
  <p:tag name="KSO_WM_UNIT_ID" val="diagram160123_6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4"/>
  <p:tag name="KSO_WM_UNIT_ID" val="diagram160123_6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2_1"/>
  <p:tag name="KSO_WM_UNIT_ID" val="diagram160123_6*m_h_f*1_2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"/>
  <p:tag name="KSO_WM_UNIT_ID" val="diagram160123_6*m_i*1_1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2"/>
  <p:tag name="KSO_WM_UNIT_ID" val="diagram160123_6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1_1"/>
  <p:tag name="KSO_WM_UNIT_ID" val="diagram160123_6*m_h_f*1_1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608e55-46f3-4949-9e1a-375296b51fd3}"/>
  <p:tag name="TABLE_EMPHASIZE_COLOR" val="14137289"/>
  <p:tag name="TABLE_SKINIDX" val="1"/>
  <p:tag name="TABLE_COLORIDX" val="g"/>
  <p:tag name="TABLE_COLOR_RGB" val="0x000000*0xFFFFFF*0x44546A*0xE6E5E5*0xD7B7C9*0xD5C4B3*0x7DB3DF*0xACDCBC*0x89D1D3*0xB1ADDB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701dd0-4f31-4a0f-9c77-910dfadbd82f}"/>
  <p:tag name="TABLE_EMPHASIZE_COLOR" val="14137289"/>
  <p:tag name="TABLE_SKINIDX" val="3"/>
  <p:tag name="TABLE_COLORIDX" val="g"/>
  <p:tag name="TABLE_COLOR_RGB" val="0x000000*0xFFFFFF*0x44546A*0xE6E5E5*0xD7B7C9*0xD5C4B3*0x7DB3DF*0xACDCBC*0x89D1D3*0xB1ADDB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2e93de-93a0-475a-9f07-faa7b860f129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84_3*l_h_f*1_1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,以便观者可以准确理解您所传达的信息。"/>
  <p:tag name="KSO_WM_UNIT_USESOURCEFORMAT_APPLY" val="1"/>
  <p:tag name="KSO_WM_UNIT_TEXT_FILL_FORE_SCHEMECOLOR_INDEX" val="13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84_3*l_h_i*1_1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584_3*l_h_i*1_1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584_3*l_h_i*1_1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5584_3*l_h_i*1_1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55"/>
  <p:tag name="PASUBTYPE" val="278"/>
  <p:tag name="RESOURCELIBID_SHAPE" val="3317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5584_3*l_h_i*1_1_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584_3*l_h_f*1_3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,以便观者可以准确理解您所传达的信息。"/>
  <p:tag name="KSO_WM_UNIT_USESOURCEFORMAT_APPLY" val="1"/>
  <p:tag name="KSO_WM_UNIT_TEXT_FILL_FORE_SCHEMECOLOR_INDEX" val="13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584_3*l_h_i*1_3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584_3*l_h_i*1_3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5584_3*l_h_i*1_3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5584_3*l_h_i*1_3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63"/>
  <p:tag name="PASUBTYPE" val="166"/>
  <p:tag name="RESOURCELIBID_SHAPE" val="41214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05584_3*l_h_i*1_3_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4_3*l_h_f*1_2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,以便观者可以准确理解您所传达的信息。"/>
  <p:tag name="KSO_WM_UNIT_USESOURCEFORMAT_APPLY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84_3*l_h_i*1_2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584_3*l_h_i*1_2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584_3*l_h_i*1_2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5584_3*l_h_i*1_2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63"/>
  <p:tag name="PASUBTYPE" val="166"/>
  <p:tag name="RESOURCELIBID_SHAPE" val="424705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5584_3*l_h_i*1_2_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76"/>
  <p:tag name="PASUBTYPE" val="285"/>
  <p:tag name="RESOURCELIBID_SHAPE" val="439559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5584_3*l_h_i*1_4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diagram20205584_3*l_h_i*1_4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diagram20205584_3*l_h_i*1_4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2"/>
  <p:tag name="KSO_WM_UNIT_ID" val="diagram20205584_3*l_h_i*1_4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3"/>
  <p:tag name="KSO_WM_UNIT_ID" val="diagram20205584_3*l_h_i*1_4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584_3*l_h_f*1_4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,以便观者可以准确理解您所传达的信息。"/>
  <p:tag name="KSO_WM_UNIT_USESOURCEFORMAT_APPLY" val="1"/>
  <p:tag name="KSO_WM_UNIT_TEXT_FILL_FORE_SCHEMECOLOR_INDEX" val="13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5584_3*l_h_i*1_4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5584_3*l_h_i*1_4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5584_3*l_h_i*1_4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05584_3*l_h_i*1_4_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diagram20205584_3*l_h_i*1_4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05584_3*l_h_i*1_4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diagram20205584_3*l_h_i*1_4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diagram20205584_3*l_h_i*1_4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05584_3*l_h_i*1_2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05584_3*l_h_i*1_2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diagram20205584_3*l_h_i*1_2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9"/>
  <p:tag name="KSO_WM_UNIT_ID" val="diagram20205584_3*l_h_i*1_2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0"/>
  <p:tag name="KSO_WM_UNIT_ID" val="diagram20205584_3*l_h_i*1_2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1"/>
  <p:tag name="KSO_WM_UNIT_ID" val="diagram20205584_3*l_h_i*1_2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2"/>
  <p:tag name="KSO_WM_UNIT_ID" val="diagram20205584_3*l_h_i*1_2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05584_3*l_h_i*1_3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05584_3*l_h_i*1_3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diagram20205584_3*l_h_i*1_3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diagram20205584_3*l_h_i*1_3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0"/>
  <p:tag name="KSO_WM_UNIT_ID" val="diagram20205584_3*l_h_i*1_3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1"/>
  <p:tag name="KSO_WM_UNIT_ID" val="diagram20205584_3*l_h_i*1_3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2"/>
  <p:tag name="KSO_WM_UNIT_ID" val="diagram20205584_3*l_h_i*1_3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3"/>
  <p:tag name="KSO_WM_UNIT_ID" val="diagram20205584_3*l_h_i*1_3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4"/>
  <p:tag name="KSO_WM_UNIT_ID" val="diagram20205584_3*l_h_i*1_3_1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5"/>
  <p:tag name="KSO_WM_UNIT_ID" val="diagram20205584_3*l_h_i*1_3_1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6"/>
  <p:tag name="KSO_WM_UNIT_ID" val="diagram20205584_3*l_h_i*1_3_1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7"/>
  <p:tag name="KSO_WM_UNIT_ID" val="diagram20205584_3*l_h_i*1_3_1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8"/>
  <p:tag name="KSO_WM_UNIT_ID" val="diagram20205584_3*l_h_i*1_3_1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9"/>
  <p:tag name="KSO_WM_UNIT_ID" val="diagram20205584_3*l_h_i*1_3_1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0"/>
  <p:tag name="KSO_WM_UNIT_ID" val="diagram20205584_3*l_h_i*1_3_2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1"/>
  <p:tag name="KSO_WM_UNIT_ID" val="diagram20205584_3*l_h_i*1_3_2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2"/>
  <p:tag name="KSO_WM_UNIT_ID" val="diagram20205584_3*l_h_i*1_3_2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3"/>
  <p:tag name="KSO_WM_UNIT_ID" val="diagram20205584_3*l_h_i*1_3_2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4"/>
  <p:tag name="KSO_WM_UNIT_ID" val="diagram20205584_3*l_h_i*1_3_2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5"/>
  <p:tag name="KSO_WM_UNIT_ID" val="diagram20205584_3*l_h_i*1_3_2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6"/>
  <p:tag name="KSO_WM_UNIT_ID" val="diagram20205584_3*l_h_i*1_3_2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7"/>
  <p:tag name="KSO_WM_UNIT_ID" val="diagram20205584_3*l_h_i*1_3_2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8"/>
  <p:tag name="KSO_WM_UNIT_ID" val="diagram20205584_3*l_h_i*1_3_2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9"/>
  <p:tag name="KSO_WM_UNIT_ID" val="diagram20205584_3*l_h_i*1_3_2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0"/>
  <p:tag name="KSO_WM_UNIT_ID" val="diagram20205584_3*l_h_i*1_3_3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1"/>
  <p:tag name="KSO_WM_UNIT_ID" val="diagram20205584_3*l_h_i*1_3_3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2"/>
  <p:tag name="KSO_WM_UNIT_ID" val="diagram20205584_3*l_h_i*1_3_3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3"/>
  <p:tag name="KSO_WM_UNIT_ID" val="diagram20205584_3*l_h_i*1_3_3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4"/>
  <p:tag name="KSO_WM_UNIT_ID" val="diagram20205584_3*l_h_i*1_3_3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5"/>
  <p:tag name="KSO_WM_UNIT_ID" val="diagram20205584_3*l_h_i*1_3_3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6"/>
  <p:tag name="KSO_WM_UNIT_ID" val="diagram20205584_3*l_h_i*1_3_3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7"/>
  <p:tag name="KSO_WM_UNIT_ID" val="diagram20205584_3*l_h_i*1_3_3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8"/>
  <p:tag name="KSO_WM_UNIT_ID" val="diagram20205584_3*l_h_i*1_3_3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9"/>
  <p:tag name="KSO_WM_UNIT_ID" val="diagram20205584_3*l_h_i*1_3_3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0"/>
  <p:tag name="KSO_WM_UNIT_ID" val="diagram20205584_3*l_h_i*1_3_4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1"/>
  <p:tag name="KSO_WM_UNIT_ID" val="diagram20205584_3*l_h_i*1_3_4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2"/>
  <p:tag name="KSO_WM_UNIT_ID" val="diagram20205584_3*l_h_i*1_3_4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3"/>
  <p:tag name="KSO_WM_UNIT_ID" val="diagram20205584_3*l_h_i*1_3_4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4"/>
  <p:tag name="KSO_WM_UNIT_ID" val="diagram20205584_3*l_h_i*1_3_4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5"/>
  <p:tag name="KSO_WM_UNIT_ID" val="diagram20205584_3*l_h_i*1_3_4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6"/>
  <p:tag name="KSO_WM_UNIT_ID" val="diagram20205584_3*l_h_i*1_3_4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7"/>
  <p:tag name="KSO_WM_UNIT_ID" val="diagram20205584_3*l_h_i*1_3_4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8"/>
  <p:tag name="KSO_WM_UNIT_ID" val="diagram20205584_3*l_h_i*1_3_4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9"/>
  <p:tag name="KSO_WM_UNIT_ID" val="diagram20205584_3*l_h_i*1_3_4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0"/>
  <p:tag name="KSO_WM_UNIT_ID" val="diagram20205584_3*l_h_i*1_3_5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1"/>
  <p:tag name="KSO_WM_UNIT_ID" val="diagram20205584_3*l_h_i*1_3_5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2"/>
  <p:tag name="KSO_WM_UNIT_ID" val="diagram20205584_3*l_h_i*1_3_5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3"/>
  <p:tag name="KSO_WM_UNIT_ID" val="diagram20205584_3*l_h_i*1_3_5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4"/>
  <p:tag name="KSO_WM_UNIT_ID" val="diagram20205584_3*l_h_i*1_3_5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5"/>
  <p:tag name="KSO_WM_UNIT_ID" val="diagram20205584_3*l_h_i*1_3_5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6"/>
  <p:tag name="KSO_WM_UNIT_ID" val="diagram20205584_3*l_h_i*1_3_5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7"/>
  <p:tag name="KSO_WM_UNIT_ID" val="diagram20205584_3*l_h_i*1_3_5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8"/>
  <p:tag name="KSO_WM_UNIT_ID" val="diagram20205584_3*l_h_i*1_3_5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9"/>
  <p:tag name="KSO_WM_UNIT_ID" val="diagram20205584_3*l_h_i*1_3_5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0"/>
  <p:tag name="KSO_WM_UNIT_ID" val="diagram20205584_3*l_h_i*1_3_6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1"/>
  <p:tag name="KSO_WM_UNIT_ID" val="diagram20205584_3*l_h_i*1_3_6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2"/>
  <p:tag name="KSO_WM_UNIT_ID" val="diagram20205584_3*l_h_i*1_3_6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05584_3*l_h_i*1_1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05584_3*l_h_i*1_1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diagram20205584_3*l_h_i*1_1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9"/>
  <p:tag name="KSO_WM_UNIT_ID" val="diagram20205584_3*l_h_i*1_1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0"/>
  <p:tag name="KSO_WM_UNIT_ID" val="diagram20205584_3*l_h_i*1_1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1"/>
  <p:tag name="KSO_WM_UNIT_ID" val="diagram20205584_3*l_h_i*1_1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2"/>
  <p:tag name="KSO_WM_UNIT_ID" val="diagram20205584_3*l_h_i*1_1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3"/>
  <p:tag name="KSO_WM_UNIT_ID" val="diagram20205584_3*l_h_i*1_1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4"/>
  <p:tag name="KSO_WM_UNIT_ID" val="diagram20205584_3*l_h_i*1_1_1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5"/>
  <p:tag name="KSO_WM_UNIT_ID" val="diagram20205584_3*l_h_i*1_1_1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6"/>
  <p:tag name="KSO_WM_UNIT_ID" val="diagram20205584_3*l_h_i*1_1_1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7"/>
  <p:tag name="KSO_WM_UNIT_ID" val="diagram20205584_3*l_h_i*1_1_1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8"/>
  <p:tag name="KSO_WM_UNIT_ID" val="diagram20205584_3*l_h_i*1_1_1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9"/>
  <p:tag name="KSO_WM_UNIT_ID" val="diagram20205584_3*l_h_i*1_1_1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0"/>
  <p:tag name="KSO_WM_UNIT_ID" val="diagram20205584_3*l_h_i*1_1_2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1"/>
  <p:tag name="KSO_WM_UNIT_ID" val="diagram20205584_3*l_h_i*1_1_2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2"/>
  <p:tag name="KSO_WM_UNIT_ID" val="diagram20205584_3*l_h_i*1_1_2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a57cb5a-3cb9-4045-806a-c44bf1363ba0}"/>
  <p:tag name="TABLE_RECT" val="62.7*199.584*834.6*188.8"/>
  <p:tag name="TABLE_EMPHASIZE_COLOR" val="16092979"/>
  <p:tag name="TABLE_ONEKEY_SKIN_IDX" val="0"/>
  <p:tag name="TABLE_SKINIDX" val="0"/>
  <p:tag name="TABLE_COLORIDX" val="b"/>
  <p:tag name="TABLE_COLOR_RGB" val="0x000000*0xFFFFFF*0x212121*0xFFFFFF*0xF58F33*0xEAB42E*0xD9D01D*0xABC622*0x60B72F*0x34B12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cb1a7f-85bd-4476-a4e6-8d6c1fec6a02}"/>
  <p:tag name="TABLE_RECT" val="113.175*88.2592*733.65*411.45"/>
  <p:tag name="TABLE_EMPHASIZE_COLOR" val="16092979"/>
  <p:tag name="TABLE_ONEKEY_SKIN_IDX" val="0"/>
  <p:tag name="TABLE_SKINIDX" val="1"/>
  <p:tag name="TABLE_COLORIDX" val="b"/>
  <p:tag name="TABLE_COLOR_RGB" val="0x000000*0xFFFFFF*0x212121*0xFFFFFF*0xF58F33*0xEAB42E*0xD9D01D*0xABC622*0x60B72F*0x34B12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3bea5e-0aa7-4f50-8339-ef813c72e829}"/>
  <p:tag name="TABLE_SKINIDX" val="1"/>
  <p:tag name="TABLE_COLORIDX" val="c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5d06795-9a4a-4ea0-8c45-11234c556088}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accaf4-5d45-4735-98da-85ab41881ef8}"/>
  <p:tag name="TABLE_ONEKEY_SKIN_IDX" val="0"/>
  <p:tag name="KSO_WM_BEAUTIFY_FLAG" val="#wm#"/>
  <p:tag name="KSO_WM_UNIT_TYPE" val="β"/>
  <p:tag name="TABLE_SKINIDX" val="3"/>
  <p:tag name="TABLE_COLORIDX" val="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9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32&quot;,&quot;maxSize&quot;:{&quot;size1&quot;:43.799999999999997},&quot;minSize&quot;:{&quot;size1&quot;:38.799999999999997},&quot;normalSize&quot;:{&quot;size1&quot;:41.716666666666661},&quot;subLayout&quot;:[{&quot;id&quot;:&quot;2020-06-17T10:55:32&quot;,&quot;margin&quot;:{&quot;bottom&quot;:3.809999942779541,&quot;left&quot;:2.1170001029968262,&quot;right&quot;:0.42300000786781311,&quot;top&quot;:3.809999942779541},&quot;type&quot;:0},{&quot;id&quot;:&quot;2020-06-17T10:55:32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0"/>
  <p:tag name="KSO_WM_TEMPLATE_ASSEMBLE_XID" val="5ee986149390e3092d7977e2"/>
  <p:tag name="KSO_WM_TEMPLATE_ASSEMBLE_GROUPID" val="5ee986149390e3092d7977e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9_1*i*1"/>
  <p:tag name="KSO_WM_TEMPLATE_CATEGORY" val="diagram"/>
  <p:tag name="KSO_WM_TEMPLATE_INDEX" val="20207609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e2"/>
  <p:tag name="KSO_WM_TEMPLATE_ASSEMBLE_GROUPID" val="5ee986149390e3092d7977e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9_1*i*2"/>
  <p:tag name="KSO_WM_TEMPLATE_CATEGORY" val="diagram"/>
  <p:tag name="KSO_WM_TEMPLATE_INDEX" val="20207609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e2"/>
  <p:tag name="KSO_WM_TEMPLATE_ASSEMBLE_GROUPID" val="5ee986149390e3092d7977e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9_1*i*3"/>
  <p:tag name="KSO_WM_TEMPLATE_CATEGORY" val="diagram"/>
  <p:tag name="KSO_WM_TEMPLATE_INDEX" val="20207609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e2"/>
  <p:tag name="KSO_WM_TEMPLATE_ASSEMBLE_GROUPID" val="5ee986149390e3092d7977e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9_1*a*1"/>
  <p:tag name="KSO_WM_TEMPLATE_CATEGORY" val="diagram"/>
  <p:tag name="KSO_WM_TEMPLATE_INDEX" val="2020760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595d6afe5341e2b83ad3553e9162f8"/>
  <p:tag name="KSO_WM_ASSEMBLE_CHIP_INDEX" val="80490516aae6499ab4ad10f0bf9dd74b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e2"/>
  <p:tag name="KSO_WM_TEMPLATE_ASSEMBLE_GROUPID" val="5ee986149390e3092d7977e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609_1*f*1"/>
  <p:tag name="KSO_WM_TEMPLATE_CATEGORY" val="diagram"/>
  <p:tag name="KSO_WM_TEMPLATE_INDEX" val="20207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4"/>
  <p:tag name="KSO_WM_UNIT_SHOW_EDIT_AREA_INDICATION" val="1"/>
  <p:tag name="KSO_WM_CHIP_GROUPID" val="5e6b05596848fb12bee65ac8"/>
  <p:tag name="KSO_WM_CHIP_XID" val="5e6b05596848fb12bee65aca"/>
  <p:tag name="KSO_WM_UNIT_DEC_AREA_ID" val="491484f1f6ba46618794839e847e3bbd"/>
  <p:tag name="KSO_WM_ASSEMBLE_CHIP_INDEX" val="63f94afde5c34b97873e77cb20ec95bd"/>
  <p:tag name="KSO_WM_UNIT_SUPPORT_UNIT_TYPE" val="[&quot;l&quot;,&quot;m&quot;,&quot;n&quot;,&quot;o&quot;,&quot;p&quot;,&quot;q&quot;,&quot;r&quot;,&quot;δ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986149390e3092d7977e2"/>
  <p:tag name="KSO_WM_TEMPLATE_ASSEMBLE_GROUPID" val="5ee986149390e3092d7977e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f8ce55-b6c3-4108-ae78-c24d10ae4553}"/>
  <p:tag name="TABLE_RECT" val="17*89.9803*926*427"/>
  <p:tag name="TABLE_EMPHASIZE_COLOR" val="6579300"/>
  <p:tag name="TABLE_ONEKEY_SKIN_IDX" val="0"/>
  <p:tag name="TABLE_SKINIDX" val="-1"/>
  <p:tag name="TABLE_COLORIDX" val="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0-06-21T08:44:55&quot;,&quot;maxSize&quot;:{&quot;size1&quot;:55},&quot;minSize&quot;:{&quot;size1&quot;:42.5},&quot;normalSize&quot;:{&quot;size1&quot;:55},&quot;subLayout&quot;:[{&quot;id&quot;:&quot;2020-06-21T08:44:55&quot;,&quot;maxSize&quot;:{&quot;size1&quot;:37.899999999999999},&quot;minSize&quot;:{&quot;size1&quot;:37.899999999999999},&quot;normalSize&quot;:{&quot;size1&quot;:37.899999999999999},&quot;subLayout&quot;:[{&quot;id&quot;:&quot;2020-06-21T08:44:55&quot;,&quot;margin&quot;:{&quot;bottom&quot;:0.026000002399086952,&quot;left&quot;:3.3870000839233398,&quot;right&quot;:1.2699999809265137,&quot;top&quot;:5.0799999237060547},&quot;type&quot;:0},{&quot;id&quot;:&quot;2020-06-21T08:44:55&quot;,&quot;margin&quot;:{&quot;bottom&quot;:5.0799999237060547,&quot;left&quot;:3.3870000839233398,&quot;right&quot;:1.2699999809265137,&quot;top&quot;:0.81999999284744263},&quot;type&quot;:0}],&quot;type&quot;:0},{&quot;id&quot;:&quot;2020-06-21T08:44:55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BEAUTIFY_FLAG" val="#wm#"/>
  <p:tag name="KSO_WM_TEMPLATE_CATEGORY" val="diagram"/>
  <p:tag name="KSO_WM_TEMPLATE_INDEX" val="20207821"/>
  <p:tag name="KSO_WM_SLIDE_LAYOUT" val="a_d_f"/>
  <p:tag name="KSO_WM_SLIDE_LAYOUT_CNT" val="1_1_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e4d6cf17b06746db8dd93c359cfe17f1&quot;,&quot;fill_align&quot;:&quot;lb&quot;,&quot;text_align&quot;:&quot;lb&quot;,&quot;text_direction&quot;:&quot;horizontal&quot;,&quot;chip_types&quot;:[&quot;header&quot;]},{&quot;fill_id&quot;:&quot;c1719bd3232846479042527f9529d883&quot;,&quot;fill_align&quot;:&quot;lt&quot;,&quot;text_align&quot;:&quot;lt&quot;,&quot;text_direction&quot;:&quot;horizontal&quot;,&quot;chip_types&quot;:[&quot;text&quot;,&quot;picture&quot;]},{&quot;fill_id&quot;:&quot;1e68c64403914b6b8616f5eb6a4d8957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,&quot;carousel&quot;,&quot;creativecrop&quot;]}],[{&quot;fill_id&quot;:&quot;e4d6cf17b06746db8dd93c359cfe17f1&quot;,&quot;fill_align&quot;:&quot;lb&quot;,&quot;text_align&quot;:&quot;lb&quot;,&quot;text_direction&quot;:&quot;horizontal&quot;,&quot;chip_types&quot;:[&quot;header&quot;]},{&quot;fill_id&quot;:&quot;c1719bd3232846479042527f9529d883&quot;,&quot;fill_align&quot;:&quot;lt&quot;,&quot;text_align&quot;:&quot;lt&quot;,&quot;text_direction&quot;:&quot;horizontal&quot;,&quot;chip_types&quot;:[&quot;pictext&quot;,&quot;picture&quot;,&quot;chart&quot;,&quot;table&quot;],&quot;support_features&quot;:[&quot;collage&quot;,&quot;creativecrop&quot;]},{&quot;fill_id&quot;:&quot;1e68c64403914b6b8616f5eb6a4d8957&quot;,&quot;fill_align&quot;:&quot;lm&quot;,&quot;text_align&quot;:&quot;lm&quot;,&quot;text_direction&quot;:&quot;horizontal&quot;,&quot;chip_types&quot;:[&quot;text&quot;,&quot;picture&quot;]}]]"/>
  <p:tag name="KSO_WM_CHIP_XID" val="5eecb7cea758c1ec0b708a87"/>
  <p:tag name="KSO_WM_CHIP_GROUPID" val="5eecb7cea758c1ec0b708a86"/>
  <p:tag name="KSO_WM_SLIDE_BK_DARK_LIGHT" val="2"/>
  <p:tag name="KSO_WM_SLIDE_BACKGROUND_TYPE" val="belt"/>
  <p:tag name="KSO_WM_SLIDE_SUPPORT_FEATURE_TYPE" val="7"/>
  <p:tag name="KSO_WM_TEMPLATE_ASSEMBLE_XID" val="5eeead70a758c1ec0b709340"/>
  <p:tag name="KSO_WM_TEMPLATE_ASSEMBLE_GROUPID" val="5eeead70a758c1ec0b70934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TYPE" val="i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1_1*a*1"/>
  <p:tag name="KSO_WM_TEMPLATE_CATEGORY" val="diagram"/>
  <p:tag name="KSO_WM_TEMPLATE_INDEX" val="2020782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f7972f9d13a4cb88ef672b8e0c56176"/>
  <p:tag name="KSO_WM_ASSEMBLE_CHIP_INDEX" val="631bb576d0b5432eb13565680f59f92c"/>
  <p:tag name="KSO_WM_UNIT_TEXT_FILL_FORE_SCHEMECOLOR_INDEX_BRIGHTNESS" val="0"/>
  <p:tag name="KSO_WM_UNIT_TEXT_FILL_FORE_SCHEMECOLOR_INDEX" val="13"/>
  <p:tag name="KSO_WM_UNIT_TEXT_FILL_TYPE" val="1"/>
  <p:tag name="KSO_WM_TEMPLATE_ASSEMBLE_XID" val="5eeead70a758c1ec0b709340"/>
  <p:tag name="KSO_WM_TEMPLATE_ASSEMBLE_GROUPID" val="5eeead70a758c1ec0b70934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1_1*f*1"/>
  <p:tag name="KSO_WM_TEMPLATE_CATEGORY" val="diagram"/>
  <p:tag name="KSO_WM_TEMPLATE_INDEX" val="20207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2"/>
  <p:tag name="KSO_WM_UNIT_SHOW_EDIT_AREA_INDICATION" val="1"/>
  <p:tag name="KSO_WM_CHIP_GROUPID" val="5e6b05596848fb12bee65ac8"/>
  <p:tag name="KSO_WM_CHIP_XID" val="5e6b05596848fb12bee65aca"/>
  <p:tag name="KSO_WM_UNIT_DEC_AREA_ID" val="f52590d6c89a473481020bde01d33b81"/>
  <p:tag name="KSO_WM_ASSEMBLE_CHIP_INDEX" val="b57e73cf06c8495c90fb70c0a1dab1d5"/>
  <p:tag name="KSO_WM_UNIT_TEXT_FILL_FORE_SCHEMECOLOR_INDEX_BRIGHTNESS" val="0.25"/>
  <p:tag name="KSO_WM_UNIT_TEXT_FILL_FORE_SCHEMECOLOR_INDEX" val="13"/>
  <p:tag name="KSO_WM_UNIT_TEXT_FILL_TYPE" val="1"/>
  <p:tag name="KSO_WM_TEMPLATE_ASSEMBLE_XID" val="5eeead70a758c1ec0b709340"/>
  <p:tag name="KSO_WM_TEMPLATE_ASSEMBLE_GROUPID" val="5eeead70a758c1ec0b7093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88*11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1_1*d*1"/>
  <p:tag name="KSO_WM_TEMPLATE_CATEGORY" val="diagram"/>
  <p:tag name="KSO_WM_TEMPLATE_INDEX" val="2020782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694ea79c7eb433eb5b090daf63bf7db"/>
  <p:tag name="KSO_WM_ASSEMBLE_CHIP_INDEX" val="513eca7fe249483097282860c5ff5308"/>
  <p:tag name="KSO_WM_UNIT_PLACING_PICTURE" val="513eca7fe249483097282860c5ff5308"/>
  <p:tag name="KSO_WM_UNIT_SUPPORT_UNIT_TYPE" val="[&quot;l&quot;,&quot;m&quot;,&quot;n&quot;,&quot;o&quot;,&quot;p&quot;,&quot;q&quot;,&quot;r&quot;,&quot;δ&quot;,&quot;η&quot;,&quot;α&quot;,&quot;β&quot;]"/>
  <p:tag name="KSO_WM_TEMPLATE_ASSEMBLE_XID" val="5eeead70a758c1ec0b709340"/>
  <p:tag name="KSO_WM_TEMPLATE_ASSEMBLE_GROUPID" val="5eeead70a758c1ec0b7093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1736</Words>
  <Application>Microsoft Office PowerPoint</Application>
  <PresentationFormat>宽屏</PresentationFormat>
  <Paragraphs>487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 Light</vt:lpstr>
      <vt:lpstr>Arial</vt:lpstr>
      <vt:lpstr>Office 主题​​</vt:lpstr>
      <vt:lpstr>3_Office 主题​​</vt:lpstr>
      <vt:lpstr> 上海麦士&amp;予芯智能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241</cp:revision>
  <dcterms:created xsi:type="dcterms:W3CDTF">2020-06-18T03:30:00Z</dcterms:created>
  <dcterms:modified xsi:type="dcterms:W3CDTF">2020-09-04T10:46:24Z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