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83" r:id="rId4"/>
    <p:sldMasterId id="2147483702" r:id="rId5"/>
    <p:sldMasterId id="2147483721" r:id="rId6"/>
  </p:sldMasterIdLst>
  <p:notesMasterIdLst>
    <p:notesMasterId r:id="rId8"/>
  </p:notesMasterIdLst>
  <p:handoutMasterIdLst>
    <p:handoutMasterId r:id="rId18"/>
  </p:handoutMasterIdLst>
  <p:sldIdLst>
    <p:sldId id="1149" r:id="rId7"/>
    <p:sldId id="1144" r:id="rId9"/>
    <p:sldId id="911" r:id="rId10"/>
    <p:sldId id="907" r:id="rId11"/>
    <p:sldId id="908" r:id="rId12"/>
    <p:sldId id="1113" r:id="rId13"/>
    <p:sldId id="1117" r:id="rId14"/>
    <p:sldId id="1105" r:id="rId15"/>
    <p:sldId id="1147" r:id="rId16"/>
    <p:sldId id="114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110"/>
    <a:srgbClr val="FFAB03"/>
    <a:srgbClr val="FFFFFF"/>
    <a:srgbClr val="EC660E"/>
    <a:srgbClr val="2C2E2E"/>
    <a:srgbClr val="FC3903"/>
    <a:srgbClr val="FC7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FFB24-30CC-430A-835B-FF44FF221C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DB410-44E2-4E54-8D52-419DA5C9F9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5.xml"/><Relationship Id="rId7" Type="http://schemas.openxmlformats.org/officeDocument/2006/relationships/image" Target="../media/image3.png"/><Relationship Id="rId6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image" Target="../media/image5.png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image" Target="../media/image7.png"/><Relationship Id="rId5" Type="http://schemas.openxmlformats.org/officeDocument/2006/relationships/tags" Target="../tags/tag13.xml"/><Relationship Id="rId4" Type="http://schemas.openxmlformats.org/officeDocument/2006/relationships/image" Target="../media/image6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image" Target="../media/image9.png"/><Relationship Id="rId5" Type="http://schemas.openxmlformats.org/officeDocument/2006/relationships/tags" Target="../tags/tag21.xml"/><Relationship Id="rId4" Type="http://schemas.openxmlformats.org/officeDocument/2006/relationships/image" Target="../media/image8.png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10.png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image" Target="../media/image7.png"/><Relationship Id="rId5" Type="http://schemas.openxmlformats.org/officeDocument/2006/relationships/tags" Target="../tags/tag37.xml"/><Relationship Id="rId4" Type="http://schemas.openxmlformats.org/officeDocument/2006/relationships/image" Target="../media/image6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image" Target="../media/image13.png"/><Relationship Id="rId7" Type="http://schemas.openxmlformats.org/officeDocument/2006/relationships/tags" Target="../tags/tag49.xml"/><Relationship Id="rId6" Type="http://schemas.openxmlformats.org/officeDocument/2006/relationships/image" Target="../media/image12.png"/><Relationship Id="rId5" Type="http://schemas.openxmlformats.org/officeDocument/2006/relationships/tags" Target="../tags/tag48.xml"/><Relationship Id="rId4" Type="http://schemas.openxmlformats.org/officeDocument/2006/relationships/image" Target="../media/image11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10.png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image" Target="../media/image10.png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image" Target="../media/image7.png"/><Relationship Id="rId6" Type="http://schemas.openxmlformats.org/officeDocument/2006/relationships/tags" Target="../tags/tag69.xml"/><Relationship Id="rId5" Type="http://schemas.openxmlformats.org/officeDocument/2006/relationships/image" Target="../media/image6.png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image" Target="../media/image7.png"/><Relationship Id="rId6" Type="http://schemas.openxmlformats.org/officeDocument/2006/relationships/tags" Target="../tags/tag78.xml"/><Relationship Id="rId5" Type="http://schemas.openxmlformats.org/officeDocument/2006/relationships/image" Target="../media/image6.png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image" Target="../media/image9.png"/><Relationship Id="rId5" Type="http://schemas.openxmlformats.org/officeDocument/2006/relationships/tags" Target="../tags/tag85.xml"/><Relationship Id="rId4" Type="http://schemas.openxmlformats.org/officeDocument/2006/relationships/image" Target="../media/image8.png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image" Target="../media/image10.png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image" Target="../media/image7.png"/><Relationship Id="rId6" Type="http://schemas.openxmlformats.org/officeDocument/2006/relationships/tags" Target="../tags/tag99.xml"/><Relationship Id="rId5" Type="http://schemas.openxmlformats.org/officeDocument/2006/relationships/image" Target="../media/image6.png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image" Target="../media/image10.png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image" Target="../media/image7.png"/><Relationship Id="rId6" Type="http://schemas.openxmlformats.org/officeDocument/2006/relationships/tags" Target="../tags/tag116.xml"/><Relationship Id="rId5" Type="http://schemas.openxmlformats.org/officeDocument/2006/relationships/image" Target="../media/image6.png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image" Target="../media/image7.png"/><Relationship Id="rId5" Type="http://schemas.openxmlformats.org/officeDocument/2006/relationships/tags" Target="../tags/tag125.xml"/><Relationship Id="rId4" Type="http://schemas.openxmlformats.org/officeDocument/2006/relationships/image" Target="../media/image6.png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image" Target="../media/image7.png"/><Relationship Id="rId6" Type="http://schemas.openxmlformats.org/officeDocument/2006/relationships/tags" Target="../tags/tag136.xml"/><Relationship Id="rId5" Type="http://schemas.openxmlformats.org/officeDocument/2006/relationships/image" Target="../media/image6.png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49.xml"/><Relationship Id="rId7" Type="http://schemas.openxmlformats.org/officeDocument/2006/relationships/image" Target="../media/image15.png"/><Relationship Id="rId6" Type="http://schemas.openxmlformats.org/officeDocument/2006/relationships/tags" Target="../tags/tag148.xml"/><Relationship Id="rId5" Type="http://schemas.openxmlformats.org/officeDocument/2006/relationships/image" Target="../media/image14.png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microsoft.com/office/2007/relationships/hdphoto" Target="../media/image17.wdp"/><Relationship Id="rId3" Type="http://schemas.openxmlformats.org/officeDocument/2006/relationships/image" Target="../media/image16.png"/><Relationship Id="rId2" Type="http://schemas.openxmlformats.org/officeDocument/2006/relationships/tags" Target="../tags/tag161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image" Target="../media/image18.png"/><Relationship Id="rId3" Type="http://schemas.openxmlformats.org/officeDocument/2006/relationships/tags" Target="../tags/tag168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tags" Target="../tags/tag167.xml"/><Relationship Id="rId19" Type="http://schemas.openxmlformats.org/officeDocument/2006/relationships/tags" Target="../tags/tag183.xml"/><Relationship Id="rId18" Type="http://schemas.openxmlformats.org/officeDocument/2006/relationships/tags" Target="../tags/tag182.xml"/><Relationship Id="rId17" Type="http://schemas.openxmlformats.org/officeDocument/2006/relationships/tags" Target="../tags/tag181.xml"/><Relationship Id="rId16" Type="http://schemas.openxmlformats.org/officeDocument/2006/relationships/tags" Target="../tags/tag180.xml"/><Relationship Id="rId15" Type="http://schemas.openxmlformats.org/officeDocument/2006/relationships/tags" Target="../tags/tag179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microsoft.com/office/2007/relationships/hdphoto" Target="../media/image17.wdp"/><Relationship Id="rId3" Type="http://schemas.openxmlformats.org/officeDocument/2006/relationships/image" Target="../media/image16.png"/><Relationship Id="rId2" Type="http://schemas.openxmlformats.org/officeDocument/2006/relationships/tags" Target="../tags/tag186.xml"/><Relationship Id="rId10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image" Target="../media/image18.png"/><Relationship Id="rId3" Type="http://schemas.openxmlformats.org/officeDocument/2006/relationships/tags" Target="../tags/tag194.xml"/><Relationship Id="rId22" Type="http://schemas.openxmlformats.org/officeDocument/2006/relationships/tags" Target="../tags/tag212.xml"/><Relationship Id="rId21" Type="http://schemas.openxmlformats.org/officeDocument/2006/relationships/tags" Target="../tags/tag211.xml"/><Relationship Id="rId20" Type="http://schemas.openxmlformats.org/officeDocument/2006/relationships/tags" Target="../tags/tag210.xml"/><Relationship Id="rId2" Type="http://schemas.openxmlformats.org/officeDocument/2006/relationships/tags" Target="../tags/tag193.xml"/><Relationship Id="rId19" Type="http://schemas.openxmlformats.org/officeDocument/2006/relationships/tags" Target="../tags/tag209.xml"/><Relationship Id="rId18" Type="http://schemas.openxmlformats.org/officeDocument/2006/relationships/tags" Target="../tags/tag208.xml"/><Relationship Id="rId17" Type="http://schemas.openxmlformats.org/officeDocument/2006/relationships/tags" Target="../tags/tag207.xml"/><Relationship Id="rId16" Type="http://schemas.openxmlformats.org/officeDocument/2006/relationships/tags" Target="../tags/tag206.xml"/><Relationship Id="rId15" Type="http://schemas.openxmlformats.org/officeDocument/2006/relationships/tags" Target="../tags/tag205.xml"/><Relationship Id="rId14" Type="http://schemas.openxmlformats.org/officeDocument/2006/relationships/tags" Target="../tags/tag204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image" Target="../media/image18.png"/><Relationship Id="rId3" Type="http://schemas.openxmlformats.org/officeDocument/2006/relationships/tags" Target="../tags/tag214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tags" Target="../tags/tag213.xml"/><Relationship Id="rId19" Type="http://schemas.openxmlformats.org/officeDocument/2006/relationships/tags" Target="../tags/tag229.xml"/><Relationship Id="rId18" Type="http://schemas.openxmlformats.org/officeDocument/2006/relationships/tags" Target="../tags/tag228.xml"/><Relationship Id="rId17" Type="http://schemas.openxmlformats.org/officeDocument/2006/relationships/tags" Target="../tags/tag227.xml"/><Relationship Id="rId16" Type="http://schemas.openxmlformats.org/officeDocument/2006/relationships/tags" Target="../tags/tag226.xml"/><Relationship Id="rId15" Type="http://schemas.openxmlformats.org/officeDocument/2006/relationships/tags" Target="../tags/tag225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microsoft.com/office/2007/relationships/hdphoto" Target="../media/image20.wdp"/><Relationship Id="rId5" Type="http://schemas.openxmlformats.org/officeDocument/2006/relationships/image" Target="../media/image19.png"/><Relationship Id="rId4" Type="http://schemas.openxmlformats.org/officeDocument/2006/relationships/tags" Target="../tags/tag236.xml"/><Relationship Id="rId3" Type="http://schemas.openxmlformats.org/officeDocument/2006/relationships/image" Target="../media/image18.png"/><Relationship Id="rId2" Type="http://schemas.openxmlformats.org/officeDocument/2006/relationships/tags" Target="../tags/tag235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image" Target="../media/image18.png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9" Type="http://schemas.openxmlformats.org/officeDocument/2006/relationships/tags" Target="../tags/tag257.xml"/><Relationship Id="rId18" Type="http://schemas.openxmlformats.org/officeDocument/2006/relationships/tags" Target="../tags/tag256.xml"/><Relationship Id="rId17" Type="http://schemas.openxmlformats.org/officeDocument/2006/relationships/tags" Target="../tags/tag255.xml"/><Relationship Id="rId16" Type="http://schemas.openxmlformats.org/officeDocument/2006/relationships/tags" Target="../tags/tag254.xml"/><Relationship Id="rId15" Type="http://schemas.openxmlformats.org/officeDocument/2006/relationships/tags" Target="../tags/tag253.xml"/><Relationship Id="rId14" Type="http://schemas.openxmlformats.org/officeDocument/2006/relationships/tags" Target="../tags/tag252.xml"/><Relationship Id="rId13" Type="http://schemas.openxmlformats.org/officeDocument/2006/relationships/tags" Target="../tags/tag251.xml"/><Relationship Id="rId12" Type="http://schemas.openxmlformats.org/officeDocument/2006/relationships/tags" Target="../tags/tag25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64.xml"/><Relationship Id="rId8" Type="http://schemas.openxmlformats.org/officeDocument/2006/relationships/tags" Target="../tags/tag263.xml"/><Relationship Id="rId7" Type="http://schemas.openxmlformats.org/officeDocument/2006/relationships/tags" Target="../tags/tag262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image" Target="../media/image18.png"/><Relationship Id="rId3" Type="http://schemas.openxmlformats.org/officeDocument/2006/relationships/tags" Target="../tags/tag259.xml"/><Relationship Id="rId22" Type="http://schemas.openxmlformats.org/officeDocument/2006/relationships/tags" Target="../tags/tag277.xml"/><Relationship Id="rId21" Type="http://schemas.openxmlformats.org/officeDocument/2006/relationships/tags" Target="../tags/tag276.xml"/><Relationship Id="rId20" Type="http://schemas.openxmlformats.org/officeDocument/2006/relationships/tags" Target="../tags/tag275.xml"/><Relationship Id="rId2" Type="http://schemas.openxmlformats.org/officeDocument/2006/relationships/tags" Target="../tags/tag258.xml"/><Relationship Id="rId19" Type="http://schemas.openxmlformats.org/officeDocument/2006/relationships/tags" Target="../tags/tag274.xml"/><Relationship Id="rId18" Type="http://schemas.openxmlformats.org/officeDocument/2006/relationships/tags" Target="../tags/tag273.xml"/><Relationship Id="rId17" Type="http://schemas.openxmlformats.org/officeDocument/2006/relationships/tags" Target="../tags/tag272.xml"/><Relationship Id="rId16" Type="http://schemas.openxmlformats.org/officeDocument/2006/relationships/tags" Target="../tags/tag271.xml"/><Relationship Id="rId15" Type="http://schemas.openxmlformats.org/officeDocument/2006/relationships/tags" Target="../tags/tag270.xml"/><Relationship Id="rId14" Type="http://schemas.openxmlformats.org/officeDocument/2006/relationships/tags" Target="../tags/tag269.xml"/><Relationship Id="rId13" Type="http://schemas.openxmlformats.org/officeDocument/2006/relationships/tags" Target="../tags/tag268.xml"/><Relationship Id="rId12" Type="http://schemas.openxmlformats.org/officeDocument/2006/relationships/tags" Target="../tags/tag267.xml"/><Relationship Id="rId11" Type="http://schemas.openxmlformats.org/officeDocument/2006/relationships/tags" Target="../tags/tag266.xml"/><Relationship Id="rId10" Type="http://schemas.openxmlformats.org/officeDocument/2006/relationships/tags" Target="../tags/tag265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image" Target="../media/image18.png"/><Relationship Id="rId3" Type="http://schemas.openxmlformats.org/officeDocument/2006/relationships/tags" Target="../tags/tag279.xml"/><Relationship Id="rId21" Type="http://schemas.openxmlformats.org/officeDocument/2006/relationships/tags" Target="../tags/tag296.xml"/><Relationship Id="rId20" Type="http://schemas.openxmlformats.org/officeDocument/2006/relationships/tags" Target="../tags/tag295.xml"/><Relationship Id="rId2" Type="http://schemas.openxmlformats.org/officeDocument/2006/relationships/tags" Target="../tags/tag278.xml"/><Relationship Id="rId19" Type="http://schemas.openxmlformats.org/officeDocument/2006/relationships/tags" Target="../tags/tag294.xml"/><Relationship Id="rId18" Type="http://schemas.openxmlformats.org/officeDocument/2006/relationships/tags" Target="../tags/tag293.xml"/><Relationship Id="rId17" Type="http://schemas.openxmlformats.org/officeDocument/2006/relationships/tags" Target="../tags/tag292.xml"/><Relationship Id="rId16" Type="http://schemas.openxmlformats.org/officeDocument/2006/relationships/tags" Target="../tags/tag291.xml"/><Relationship Id="rId15" Type="http://schemas.openxmlformats.org/officeDocument/2006/relationships/tags" Target="../tags/tag290.xml"/><Relationship Id="rId14" Type="http://schemas.openxmlformats.org/officeDocument/2006/relationships/tags" Target="../tags/tag289.xml"/><Relationship Id="rId13" Type="http://schemas.openxmlformats.org/officeDocument/2006/relationships/tags" Target="../tags/tag288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1" Type="http://schemas.openxmlformats.org/officeDocument/2006/relationships/tags" Target="../tags/tag326.xml"/><Relationship Id="rId30" Type="http://schemas.openxmlformats.org/officeDocument/2006/relationships/tags" Target="../tags/tag325.xml"/><Relationship Id="rId3" Type="http://schemas.openxmlformats.org/officeDocument/2006/relationships/tags" Target="../tags/tag298.xml"/><Relationship Id="rId29" Type="http://schemas.openxmlformats.org/officeDocument/2006/relationships/tags" Target="../tags/tag324.xml"/><Relationship Id="rId28" Type="http://schemas.openxmlformats.org/officeDocument/2006/relationships/tags" Target="../tags/tag323.xml"/><Relationship Id="rId27" Type="http://schemas.openxmlformats.org/officeDocument/2006/relationships/tags" Target="../tags/tag322.xml"/><Relationship Id="rId26" Type="http://schemas.openxmlformats.org/officeDocument/2006/relationships/tags" Target="../tags/tag321.xml"/><Relationship Id="rId25" Type="http://schemas.openxmlformats.org/officeDocument/2006/relationships/tags" Target="../tags/tag320.xml"/><Relationship Id="rId24" Type="http://schemas.openxmlformats.org/officeDocument/2006/relationships/tags" Target="../tags/tag319.xml"/><Relationship Id="rId23" Type="http://schemas.openxmlformats.org/officeDocument/2006/relationships/tags" Target="../tags/tag318.xml"/><Relationship Id="rId22" Type="http://schemas.openxmlformats.org/officeDocument/2006/relationships/tags" Target="../tags/tag317.xml"/><Relationship Id="rId21" Type="http://schemas.openxmlformats.org/officeDocument/2006/relationships/tags" Target="../tags/tag316.xml"/><Relationship Id="rId20" Type="http://schemas.openxmlformats.org/officeDocument/2006/relationships/tags" Target="../tags/tag315.xml"/><Relationship Id="rId2" Type="http://schemas.openxmlformats.org/officeDocument/2006/relationships/tags" Target="../tags/tag297.xml"/><Relationship Id="rId19" Type="http://schemas.openxmlformats.org/officeDocument/2006/relationships/tags" Target="../tags/tag314.xml"/><Relationship Id="rId18" Type="http://schemas.openxmlformats.org/officeDocument/2006/relationships/tags" Target="../tags/tag313.xml"/><Relationship Id="rId17" Type="http://schemas.openxmlformats.org/officeDocument/2006/relationships/tags" Target="../tags/tag312.xml"/><Relationship Id="rId16" Type="http://schemas.openxmlformats.org/officeDocument/2006/relationships/tags" Target="../tags/tag311.xml"/><Relationship Id="rId15" Type="http://schemas.openxmlformats.org/officeDocument/2006/relationships/tags" Target="../tags/tag310.xml"/><Relationship Id="rId14" Type="http://schemas.openxmlformats.org/officeDocument/2006/relationships/tags" Target="../tags/tag30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32.xml"/><Relationship Id="rId8" Type="http://schemas.openxmlformats.org/officeDocument/2006/relationships/tags" Target="../tags/tag331.xml"/><Relationship Id="rId7" Type="http://schemas.openxmlformats.org/officeDocument/2006/relationships/tags" Target="../tags/tag330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microsoft.com/office/2007/relationships/hdphoto" Target="../media/image17.wdp"/><Relationship Id="rId3" Type="http://schemas.openxmlformats.org/officeDocument/2006/relationships/image" Target="../media/image16.png"/><Relationship Id="rId2" Type="http://schemas.openxmlformats.org/officeDocument/2006/relationships/tags" Target="../tags/tag327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tags" Target="../tags/tag337.xml"/><Relationship Id="rId6" Type="http://schemas.openxmlformats.org/officeDocument/2006/relationships/tags" Target="../tags/tag336.xml"/><Relationship Id="rId5" Type="http://schemas.openxmlformats.org/officeDocument/2006/relationships/tags" Target="../tags/tag335.xml"/><Relationship Id="rId4" Type="http://schemas.openxmlformats.org/officeDocument/2006/relationships/tags" Target="../tags/tag334.xml"/><Relationship Id="rId3" Type="http://schemas.openxmlformats.org/officeDocument/2006/relationships/image" Target="../media/image18.png"/><Relationship Id="rId20" Type="http://schemas.openxmlformats.org/officeDocument/2006/relationships/tags" Target="../tags/tag350.xml"/><Relationship Id="rId2" Type="http://schemas.openxmlformats.org/officeDocument/2006/relationships/tags" Target="../tags/tag333.xml"/><Relationship Id="rId19" Type="http://schemas.openxmlformats.org/officeDocument/2006/relationships/tags" Target="../tags/tag349.xml"/><Relationship Id="rId18" Type="http://schemas.openxmlformats.org/officeDocument/2006/relationships/tags" Target="../tags/tag348.xml"/><Relationship Id="rId17" Type="http://schemas.openxmlformats.org/officeDocument/2006/relationships/tags" Target="../tags/tag347.xml"/><Relationship Id="rId16" Type="http://schemas.openxmlformats.org/officeDocument/2006/relationships/tags" Target="../tags/tag346.xml"/><Relationship Id="rId15" Type="http://schemas.openxmlformats.org/officeDocument/2006/relationships/tags" Target="../tags/tag345.xml"/><Relationship Id="rId14" Type="http://schemas.openxmlformats.org/officeDocument/2006/relationships/tags" Target="../tags/tag344.xml"/><Relationship Id="rId13" Type="http://schemas.openxmlformats.org/officeDocument/2006/relationships/tags" Target="../tags/tag343.xml"/><Relationship Id="rId12" Type="http://schemas.openxmlformats.org/officeDocument/2006/relationships/tags" Target="../tags/tag342.xml"/><Relationship Id="rId11" Type="http://schemas.openxmlformats.org/officeDocument/2006/relationships/tags" Target="../tags/tag341.xml"/><Relationship Id="rId10" Type="http://schemas.openxmlformats.org/officeDocument/2006/relationships/tags" Target="../tags/tag340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58.xml"/><Relationship Id="rId8" Type="http://schemas.openxmlformats.org/officeDocument/2006/relationships/tags" Target="../tags/tag357.xml"/><Relationship Id="rId7" Type="http://schemas.openxmlformats.org/officeDocument/2006/relationships/tags" Target="../tags/tag356.xml"/><Relationship Id="rId6" Type="http://schemas.openxmlformats.org/officeDocument/2006/relationships/tags" Target="../tags/tag355.xml"/><Relationship Id="rId5" Type="http://schemas.openxmlformats.org/officeDocument/2006/relationships/tags" Target="../tags/tag354.xml"/><Relationship Id="rId4" Type="http://schemas.openxmlformats.org/officeDocument/2006/relationships/tags" Target="../tags/tag353.xml"/><Relationship Id="rId31" Type="http://schemas.openxmlformats.org/officeDocument/2006/relationships/tags" Target="../tags/tag380.xml"/><Relationship Id="rId30" Type="http://schemas.openxmlformats.org/officeDocument/2006/relationships/tags" Target="../tags/tag379.xml"/><Relationship Id="rId3" Type="http://schemas.openxmlformats.org/officeDocument/2006/relationships/tags" Target="../tags/tag352.xml"/><Relationship Id="rId29" Type="http://schemas.openxmlformats.org/officeDocument/2006/relationships/tags" Target="../tags/tag378.xml"/><Relationship Id="rId28" Type="http://schemas.openxmlformats.org/officeDocument/2006/relationships/tags" Target="../tags/tag377.xml"/><Relationship Id="rId27" Type="http://schemas.openxmlformats.org/officeDocument/2006/relationships/tags" Target="../tags/tag376.xml"/><Relationship Id="rId26" Type="http://schemas.openxmlformats.org/officeDocument/2006/relationships/tags" Target="../tags/tag375.xml"/><Relationship Id="rId25" Type="http://schemas.openxmlformats.org/officeDocument/2006/relationships/tags" Target="../tags/tag374.xml"/><Relationship Id="rId24" Type="http://schemas.openxmlformats.org/officeDocument/2006/relationships/tags" Target="../tags/tag373.xml"/><Relationship Id="rId23" Type="http://schemas.openxmlformats.org/officeDocument/2006/relationships/tags" Target="../tags/tag372.xml"/><Relationship Id="rId22" Type="http://schemas.openxmlformats.org/officeDocument/2006/relationships/tags" Target="../tags/tag371.xml"/><Relationship Id="rId21" Type="http://schemas.openxmlformats.org/officeDocument/2006/relationships/tags" Target="../tags/tag370.xml"/><Relationship Id="rId20" Type="http://schemas.openxmlformats.org/officeDocument/2006/relationships/tags" Target="../tags/tag369.xml"/><Relationship Id="rId2" Type="http://schemas.openxmlformats.org/officeDocument/2006/relationships/tags" Target="../tags/tag351.xml"/><Relationship Id="rId19" Type="http://schemas.openxmlformats.org/officeDocument/2006/relationships/tags" Target="../tags/tag368.xml"/><Relationship Id="rId18" Type="http://schemas.openxmlformats.org/officeDocument/2006/relationships/tags" Target="../tags/tag367.xml"/><Relationship Id="rId17" Type="http://schemas.openxmlformats.org/officeDocument/2006/relationships/tags" Target="../tags/tag366.xml"/><Relationship Id="rId16" Type="http://schemas.openxmlformats.org/officeDocument/2006/relationships/tags" Target="../tags/tag365.xml"/><Relationship Id="rId15" Type="http://schemas.openxmlformats.org/officeDocument/2006/relationships/tags" Target="../tags/tag364.xml"/><Relationship Id="rId14" Type="http://schemas.openxmlformats.org/officeDocument/2006/relationships/tags" Target="../tags/tag363.xml"/><Relationship Id="rId13" Type="http://schemas.openxmlformats.org/officeDocument/2006/relationships/tags" Target="../tags/tag362.xml"/><Relationship Id="rId12" Type="http://schemas.openxmlformats.org/officeDocument/2006/relationships/tags" Target="../tags/tag361.xml"/><Relationship Id="rId11" Type="http://schemas.openxmlformats.org/officeDocument/2006/relationships/tags" Target="../tags/tag360.xml"/><Relationship Id="rId10" Type="http://schemas.openxmlformats.org/officeDocument/2006/relationships/tags" Target="../tags/tag359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87.xml"/><Relationship Id="rId8" Type="http://schemas.openxmlformats.org/officeDocument/2006/relationships/tags" Target="../tags/tag386.xml"/><Relationship Id="rId7" Type="http://schemas.openxmlformats.org/officeDocument/2006/relationships/tags" Target="../tags/tag385.xml"/><Relationship Id="rId6" Type="http://schemas.openxmlformats.org/officeDocument/2006/relationships/tags" Target="../tags/tag384.xml"/><Relationship Id="rId5" Type="http://schemas.openxmlformats.org/officeDocument/2006/relationships/tags" Target="../tags/tag383.xml"/><Relationship Id="rId4" Type="http://schemas.openxmlformats.org/officeDocument/2006/relationships/image" Target="../media/image18.png"/><Relationship Id="rId3" Type="http://schemas.openxmlformats.org/officeDocument/2006/relationships/tags" Target="../tags/tag382.xml"/><Relationship Id="rId22" Type="http://schemas.openxmlformats.org/officeDocument/2006/relationships/tags" Target="../tags/tag400.xml"/><Relationship Id="rId21" Type="http://schemas.openxmlformats.org/officeDocument/2006/relationships/tags" Target="../tags/tag399.xml"/><Relationship Id="rId20" Type="http://schemas.openxmlformats.org/officeDocument/2006/relationships/tags" Target="../tags/tag398.xml"/><Relationship Id="rId2" Type="http://schemas.openxmlformats.org/officeDocument/2006/relationships/tags" Target="../tags/tag381.xml"/><Relationship Id="rId19" Type="http://schemas.openxmlformats.org/officeDocument/2006/relationships/tags" Target="../tags/tag397.xml"/><Relationship Id="rId18" Type="http://schemas.openxmlformats.org/officeDocument/2006/relationships/tags" Target="../tags/tag396.xml"/><Relationship Id="rId17" Type="http://schemas.openxmlformats.org/officeDocument/2006/relationships/tags" Target="../tags/tag395.xml"/><Relationship Id="rId16" Type="http://schemas.openxmlformats.org/officeDocument/2006/relationships/tags" Target="../tags/tag394.xml"/><Relationship Id="rId15" Type="http://schemas.openxmlformats.org/officeDocument/2006/relationships/tags" Target="../tags/tag393.xml"/><Relationship Id="rId14" Type="http://schemas.openxmlformats.org/officeDocument/2006/relationships/tags" Target="../tags/tag392.xml"/><Relationship Id="rId13" Type="http://schemas.openxmlformats.org/officeDocument/2006/relationships/tags" Target="../tags/tag391.xml"/><Relationship Id="rId12" Type="http://schemas.openxmlformats.org/officeDocument/2006/relationships/tags" Target="../tags/tag390.xml"/><Relationship Id="rId11" Type="http://schemas.openxmlformats.org/officeDocument/2006/relationships/tags" Target="../tags/tag389.xml"/><Relationship Id="rId10" Type="http://schemas.openxmlformats.org/officeDocument/2006/relationships/tags" Target="../tags/tag388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407.xml"/><Relationship Id="rId8" Type="http://schemas.openxmlformats.org/officeDocument/2006/relationships/tags" Target="../tags/tag406.xml"/><Relationship Id="rId7" Type="http://schemas.openxmlformats.org/officeDocument/2006/relationships/tags" Target="../tags/tag405.xml"/><Relationship Id="rId6" Type="http://schemas.openxmlformats.org/officeDocument/2006/relationships/tags" Target="../tags/tag404.xml"/><Relationship Id="rId5" Type="http://schemas.openxmlformats.org/officeDocument/2006/relationships/tags" Target="../tags/tag403.xml"/><Relationship Id="rId4" Type="http://schemas.openxmlformats.org/officeDocument/2006/relationships/image" Target="../media/image18.png"/><Relationship Id="rId3" Type="http://schemas.openxmlformats.org/officeDocument/2006/relationships/tags" Target="../tags/tag402.xml"/><Relationship Id="rId22" Type="http://schemas.openxmlformats.org/officeDocument/2006/relationships/tags" Target="../tags/tag420.xml"/><Relationship Id="rId21" Type="http://schemas.openxmlformats.org/officeDocument/2006/relationships/tags" Target="../tags/tag419.xml"/><Relationship Id="rId20" Type="http://schemas.openxmlformats.org/officeDocument/2006/relationships/tags" Target="../tags/tag418.xml"/><Relationship Id="rId2" Type="http://schemas.openxmlformats.org/officeDocument/2006/relationships/tags" Target="../tags/tag401.xml"/><Relationship Id="rId19" Type="http://schemas.openxmlformats.org/officeDocument/2006/relationships/tags" Target="../tags/tag417.xml"/><Relationship Id="rId18" Type="http://schemas.openxmlformats.org/officeDocument/2006/relationships/tags" Target="../tags/tag416.xml"/><Relationship Id="rId17" Type="http://schemas.openxmlformats.org/officeDocument/2006/relationships/tags" Target="../tags/tag415.xml"/><Relationship Id="rId16" Type="http://schemas.openxmlformats.org/officeDocument/2006/relationships/tags" Target="../tags/tag414.xml"/><Relationship Id="rId15" Type="http://schemas.openxmlformats.org/officeDocument/2006/relationships/tags" Target="../tags/tag413.xml"/><Relationship Id="rId14" Type="http://schemas.openxmlformats.org/officeDocument/2006/relationships/tags" Target="../tags/tag412.xml"/><Relationship Id="rId13" Type="http://schemas.openxmlformats.org/officeDocument/2006/relationships/tags" Target="../tags/tag411.xml"/><Relationship Id="rId12" Type="http://schemas.openxmlformats.org/officeDocument/2006/relationships/tags" Target="../tags/tag410.xml"/><Relationship Id="rId11" Type="http://schemas.openxmlformats.org/officeDocument/2006/relationships/tags" Target="../tags/tag409.xml"/><Relationship Id="rId10" Type="http://schemas.openxmlformats.org/officeDocument/2006/relationships/tags" Target="../tags/tag408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427.xml"/><Relationship Id="rId8" Type="http://schemas.openxmlformats.org/officeDocument/2006/relationships/tags" Target="../tags/tag426.xml"/><Relationship Id="rId7" Type="http://schemas.openxmlformats.org/officeDocument/2006/relationships/tags" Target="../tags/tag425.xml"/><Relationship Id="rId6" Type="http://schemas.openxmlformats.org/officeDocument/2006/relationships/tags" Target="../tags/tag424.xml"/><Relationship Id="rId5" Type="http://schemas.openxmlformats.org/officeDocument/2006/relationships/tags" Target="../tags/tag423.xml"/><Relationship Id="rId4" Type="http://schemas.openxmlformats.org/officeDocument/2006/relationships/image" Target="../media/image18.png"/><Relationship Id="rId3" Type="http://schemas.openxmlformats.org/officeDocument/2006/relationships/tags" Target="../tags/tag422.xml"/><Relationship Id="rId22" Type="http://schemas.openxmlformats.org/officeDocument/2006/relationships/tags" Target="../tags/tag440.xml"/><Relationship Id="rId21" Type="http://schemas.openxmlformats.org/officeDocument/2006/relationships/tags" Target="../tags/tag439.xml"/><Relationship Id="rId20" Type="http://schemas.openxmlformats.org/officeDocument/2006/relationships/tags" Target="../tags/tag438.xml"/><Relationship Id="rId2" Type="http://schemas.openxmlformats.org/officeDocument/2006/relationships/tags" Target="../tags/tag421.xml"/><Relationship Id="rId19" Type="http://schemas.openxmlformats.org/officeDocument/2006/relationships/tags" Target="../tags/tag437.xml"/><Relationship Id="rId18" Type="http://schemas.openxmlformats.org/officeDocument/2006/relationships/tags" Target="../tags/tag436.xml"/><Relationship Id="rId17" Type="http://schemas.openxmlformats.org/officeDocument/2006/relationships/tags" Target="../tags/tag435.xml"/><Relationship Id="rId16" Type="http://schemas.openxmlformats.org/officeDocument/2006/relationships/tags" Target="../tags/tag434.xml"/><Relationship Id="rId15" Type="http://schemas.openxmlformats.org/officeDocument/2006/relationships/tags" Target="../tags/tag433.xml"/><Relationship Id="rId14" Type="http://schemas.openxmlformats.org/officeDocument/2006/relationships/tags" Target="../tags/tag432.xml"/><Relationship Id="rId13" Type="http://schemas.openxmlformats.org/officeDocument/2006/relationships/tags" Target="../tags/tag431.xml"/><Relationship Id="rId12" Type="http://schemas.openxmlformats.org/officeDocument/2006/relationships/tags" Target="../tags/tag430.xml"/><Relationship Id="rId11" Type="http://schemas.openxmlformats.org/officeDocument/2006/relationships/tags" Target="../tags/tag429.xml"/><Relationship Id="rId10" Type="http://schemas.openxmlformats.org/officeDocument/2006/relationships/tags" Target="../tags/tag428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447.xml"/><Relationship Id="rId8" Type="http://schemas.openxmlformats.org/officeDocument/2006/relationships/tags" Target="../tags/tag446.xml"/><Relationship Id="rId7" Type="http://schemas.openxmlformats.org/officeDocument/2006/relationships/tags" Target="../tags/tag445.xml"/><Relationship Id="rId6" Type="http://schemas.openxmlformats.org/officeDocument/2006/relationships/tags" Target="../tags/tag444.xml"/><Relationship Id="rId5" Type="http://schemas.openxmlformats.org/officeDocument/2006/relationships/tags" Target="../tags/tag443.xml"/><Relationship Id="rId4" Type="http://schemas.openxmlformats.org/officeDocument/2006/relationships/image" Target="../media/image18.png"/><Relationship Id="rId3" Type="http://schemas.openxmlformats.org/officeDocument/2006/relationships/tags" Target="../tags/tag442.xml"/><Relationship Id="rId24" Type="http://schemas.openxmlformats.org/officeDocument/2006/relationships/tags" Target="../tags/tag462.xml"/><Relationship Id="rId23" Type="http://schemas.openxmlformats.org/officeDocument/2006/relationships/tags" Target="../tags/tag461.xml"/><Relationship Id="rId22" Type="http://schemas.openxmlformats.org/officeDocument/2006/relationships/tags" Target="../tags/tag460.xml"/><Relationship Id="rId21" Type="http://schemas.openxmlformats.org/officeDocument/2006/relationships/tags" Target="../tags/tag459.xml"/><Relationship Id="rId20" Type="http://schemas.openxmlformats.org/officeDocument/2006/relationships/tags" Target="../tags/tag458.xml"/><Relationship Id="rId2" Type="http://schemas.openxmlformats.org/officeDocument/2006/relationships/tags" Target="../tags/tag441.xml"/><Relationship Id="rId19" Type="http://schemas.openxmlformats.org/officeDocument/2006/relationships/tags" Target="../tags/tag457.xml"/><Relationship Id="rId18" Type="http://schemas.openxmlformats.org/officeDocument/2006/relationships/tags" Target="../tags/tag456.xml"/><Relationship Id="rId17" Type="http://schemas.openxmlformats.org/officeDocument/2006/relationships/tags" Target="../tags/tag455.xml"/><Relationship Id="rId16" Type="http://schemas.openxmlformats.org/officeDocument/2006/relationships/tags" Target="../tags/tag454.xml"/><Relationship Id="rId15" Type="http://schemas.openxmlformats.org/officeDocument/2006/relationships/tags" Target="../tags/tag453.xml"/><Relationship Id="rId14" Type="http://schemas.openxmlformats.org/officeDocument/2006/relationships/tags" Target="../tags/tag452.xml"/><Relationship Id="rId13" Type="http://schemas.openxmlformats.org/officeDocument/2006/relationships/tags" Target="../tags/tag451.xml"/><Relationship Id="rId12" Type="http://schemas.openxmlformats.org/officeDocument/2006/relationships/tags" Target="../tags/tag450.xml"/><Relationship Id="rId11" Type="http://schemas.openxmlformats.org/officeDocument/2006/relationships/tags" Target="../tags/tag449.xml"/><Relationship Id="rId10" Type="http://schemas.openxmlformats.org/officeDocument/2006/relationships/tags" Target="../tags/tag448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4" Type="http://schemas.openxmlformats.org/officeDocument/2006/relationships/tags" Target="../tags/tag494.xml"/><Relationship Id="rId33" Type="http://schemas.openxmlformats.org/officeDocument/2006/relationships/tags" Target="../tags/tag493.xml"/><Relationship Id="rId32" Type="http://schemas.openxmlformats.org/officeDocument/2006/relationships/tags" Target="../tags/tag492.xml"/><Relationship Id="rId31" Type="http://schemas.openxmlformats.org/officeDocument/2006/relationships/tags" Target="../tags/tag491.xml"/><Relationship Id="rId30" Type="http://schemas.openxmlformats.org/officeDocument/2006/relationships/tags" Target="../tags/tag490.xml"/><Relationship Id="rId3" Type="http://schemas.openxmlformats.org/officeDocument/2006/relationships/image" Target="../media/image21.png"/><Relationship Id="rId29" Type="http://schemas.openxmlformats.org/officeDocument/2006/relationships/tags" Target="../tags/tag489.xml"/><Relationship Id="rId28" Type="http://schemas.openxmlformats.org/officeDocument/2006/relationships/tags" Target="../tags/tag488.xml"/><Relationship Id="rId27" Type="http://schemas.openxmlformats.org/officeDocument/2006/relationships/tags" Target="../tags/tag487.xml"/><Relationship Id="rId26" Type="http://schemas.openxmlformats.org/officeDocument/2006/relationships/tags" Target="../tags/tag486.xml"/><Relationship Id="rId25" Type="http://schemas.openxmlformats.org/officeDocument/2006/relationships/tags" Target="../tags/tag485.xml"/><Relationship Id="rId24" Type="http://schemas.openxmlformats.org/officeDocument/2006/relationships/tags" Target="../tags/tag484.xml"/><Relationship Id="rId23" Type="http://schemas.openxmlformats.org/officeDocument/2006/relationships/tags" Target="../tags/tag483.xml"/><Relationship Id="rId22" Type="http://schemas.openxmlformats.org/officeDocument/2006/relationships/tags" Target="../tags/tag482.xml"/><Relationship Id="rId21" Type="http://schemas.openxmlformats.org/officeDocument/2006/relationships/tags" Target="../tags/tag481.xml"/><Relationship Id="rId20" Type="http://schemas.openxmlformats.org/officeDocument/2006/relationships/tags" Target="../tags/tag480.xml"/><Relationship Id="rId2" Type="http://schemas.openxmlformats.org/officeDocument/2006/relationships/tags" Target="../tags/tag463.xml"/><Relationship Id="rId19" Type="http://schemas.openxmlformats.org/officeDocument/2006/relationships/tags" Target="../tags/tag479.xml"/><Relationship Id="rId18" Type="http://schemas.openxmlformats.org/officeDocument/2006/relationships/tags" Target="../tags/tag478.xml"/><Relationship Id="rId17" Type="http://schemas.openxmlformats.org/officeDocument/2006/relationships/tags" Target="../tags/tag477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507.xml"/><Relationship Id="rId8" Type="http://schemas.openxmlformats.org/officeDocument/2006/relationships/tags" Target="../tags/tag506.xml"/><Relationship Id="rId7" Type="http://schemas.openxmlformats.org/officeDocument/2006/relationships/tags" Target="../tags/tag505.xml"/><Relationship Id="rId6" Type="http://schemas.openxmlformats.org/officeDocument/2006/relationships/tags" Target="../tags/tag504.xml"/><Relationship Id="rId5" Type="http://schemas.openxmlformats.org/officeDocument/2006/relationships/tags" Target="../tags/tag503.xml"/><Relationship Id="rId4" Type="http://schemas.openxmlformats.org/officeDocument/2006/relationships/tags" Target="../tags/tag502.xml"/><Relationship Id="rId3" Type="http://schemas.openxmlformats.org/officeDocument/2006/relationships/image" Target="../media/image22.jpeg"/><Relationship Id="rId2" Type="http://schemas.openxmlformats.org/officeDocument/2006/relationships/tags" Target="../tags/tag501.xml"/><Relationship Id="rId13" Type="http://schemas.openxmlformats.org/officeDocument/2006/relationships/tags" Target="../tags/tag511.xml"/><Relationship Id="rId12" Type="http://schemas.openxmlformats.org/officeDocument/2006/relationships/tags" Target="../tags/tag510.xml"/><Relationship Id="rId11" Type="http://schemas.openxmlformats.org/officeDocument/2006/relationships/tags" Target="../tags/tag509.xml"/><Relationship Id="rId10" Type="http://schemas.openxmlformats.org/officeDocument/2006/relationships/tags" Target="../tags/tag508.xml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517.xml"/><Relationship Id="rId7" Type="http://schemas.openxmlformats.org/officeDocument/2006/relationships/tags" Target="../tags/tag516.xml"/><Relationship Id="rId6" Type="http://schemas.openxmlformats.org/officeDocument/2006/relationships/tags" Target="../tags/tag515.xml"/><Relationship Id="rId5" Type="http://schemas.openxmlformats.org/officeDocument/2006/relationships/tags" Target="../tags/tag514.xml"/><Relationship Id="rId4" Type="http://schemas.openxmlformats.org/officeDocument/2006/relationships/tags" Target="../tags/tag513.xml"/><Relationship Id="rId3" Type="http://schemas.openxmlformats.org/officeDocument/2006/relationships/tags" Target="../tags/tag512.xml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524.xml"/><Relationship Id="rId8" Type="http://schemas.openxmlformats.org/officeDocument/2006/relationships/tags" Target="../tags/tag523.xml"/><Relationship Id="rId7" Type="http://schemas.openxmlformats.org/officeDocument/2006/relationships/tags" Target="../tags/tag522.xml"/><Relationship Id="rId6" Type="http://schemas.openxmlformats.org/officeDocument/2006/relationships/tags" Target="../tags/tag521.xml"/><Relationship Id="rId5" Type="http://schemas.openxmlformats.org/officeDocument/2006/relationships/tags" Target="../tags/tag520.xml"/><Relationship Id="rId4" Type="http://schemas.openxmlformats.org/officeDocument/2006/relationships/tags" Target="../tags/tag519.xml"/><Relationship Id="rId3" Type="http://schemas.openxmlformats.org/officeDocument/2006/relationships/tags" Target="../tags/tag518.xml"/><Relationship Id="rId2" Type="http://schemas.openxmlformats.org/officeDocument/2006/relationships/image" Target="../media/image23.png"/><Relationship Id="rId10" Type="http://schemas.openxmlformats.org/officeDocument/2006/relationships/tags" Target="../tags/tag525.xml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532.xml"/><Relationship Id="rId8" Type="http://schemas.openxmlformats.org/officeDocument/2006/relationships/tags" Target="../tags/tag531.xml"/><Relationship Id="rId7" Type="http://schemas.openxmlformats.org/officeDocument/2006/relationships/tags" Target="../tags/tag530.xml"/><Relationship Id="rId6" Type="http://schemas.openxmlformats.org/officeDocument/2006/relationships/tags" Target="../tags/tag529.xml"/><Relationship Id="rId5" Type="http://schemas.openxmlformats.org/officeDocument/2006/relationships/tags" Target="../tags/tag528.xml"/><Relationship Id="rId4" Type="http://schemas.openxmlformats.org/officeDocument/2006/relationships/tags" Target="../tags/tag527.xml"/><Relationship Id="rId3" Type="http://schemas.openxmlformats.org/officeDocument/2006/relationships/tags" Target="../tags/tag526.xml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tags" Target="../tags/tag539.xml"/><Relationship Id="rId8" Type="http://schemas.openxmlformats.org/officeDocument/2006/relationships/tags" Target="../tags/tag538.xml"/><Relationship Id="rId7" Type="http://schemas.openxmlformats.org/officeDocument/2006/relationships/tags" Target="../tags/tag537.xml"/><Relationship Id="rId6" Type="http://schemas.openxmlformats.org/officeDocument/2006/relationships/tags" Target="../tags/tag536.xml"/><Relationship Id="rId5" Type="http://schemas.openxmlformats.org/officeDocument/2006/relationships/tags" Target="../tags/tag535.xml"/><Relationship Id="rId4" Type="http://schemas.openxmlformats.org/officeDocument/2006/relationships/tags" Target="../tags/tag534.xml"/><Relationship Id="rId3" Type="http://schemas.openxmlformats.org/officeDocument/2006/relationships/tags" Target="../tags/tag533.xml"/><Relationship Id="rId2" Type="http://schemas.openxmlformats.org/officeDocument/2006/relationships/image" Target="../media/image23.png"/><Relationship Id="rId11" Type="http://schemas.openxmlformats.org/officeDocument/2006/relationships/tags" Target="../tags/tag541.xml"/><Relationship Id="rId10" Type="http://schemas.openxmlformats.org/officeDocument/2006/relationships/tags" Target="../tags/tag540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9" Type="http://schemas.openxmlformats.org/officeDocument/2006/relationships/tags" Target="../tags/tag548.xml"/><Relationship Id="rId8" Type="http://schemas.openxmlformats.org/officeDocument/2006/relationships/tags" Target="../tags/tag547.xml"/><Relationship Id="rId7" Type="http://schemas.openxmlformats.org/officeDocument/2006/relationships/tags" Target="../tags/tag546.xml"/><Relationship Id="rId6" Type="http://schemas.openxmlformats.org/officeDocument/2006/relationships/tags" Target="../tags/tag545.xml"/><Relationship Id="rId5" Type="http://schemas.openxmlformats.org/officeDocument/2006/relationships/tags" Target="../tags/tag544.xml"/><Relationship Id="rId4" Type="http://schemas.openxmlformats.org/officeDocument/2006/relationships/tags" Target="../tags/tag543.xml"/><Relationship Id="rId3" Type="http://schemas.openxmlformats.org/officeDocument/2006/relationships/tags" Target="../tags/tag542.xml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5" Type="http://schemas.openxmlformats.org/officeDocument/2006/relationships/tags" Target="../tags/tag551.xml"/><Relationship Id="rId4" Type="http://schemas.openxmlformats.org/officeDocument/2006/relationships/tags" Target="../tags/tag550.xml"/><Relationship Id="rId3" Type="http://schemas.openxmlformats.org/officeDocument/2006/relationships/tags" Target="../tags/tag549.xml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9" Type="http://schemas.openxmlformats.org/officeDocument/2006/relationships/tags" Target="../tags/tag558.xml"/><Relationship Id="rId8" Type="http://schemas.openxmlformats.org/officeDocument/2006/relationships/tags" Target="../tags/tag557.xml"/><Relationship Id="rId7" Type="http://schemas.openxmlformats.org/officeDocument/2006/relationships/tags" Target="../tags/tag556.xml"/><Relationship Id="rId6" Type="http://schemas.openxmlformats.org/officeDocument/2006/relationships/tags" Target="../tags/tag555.xml"/><Relationship Id="rId5" Type="http://schemas.openxmlformats.org/officeDocument/2006/relationships/tags" Target="../tags/tag554.xml"/><Relationship Id="rId4" Type="http://schemas.openxmlformats.org/officeDocument/2006/relationships/tags" Target="../tags/tag553.xml"/><Relationship Id="rId3" Type="http://schemas.openxmlformats.org/officeDocument/2006/relationships/tags" Target="../tags/tag552.xml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tags" Target="../tags/tag564.xml"/><Relationship Id="rId7" Type="http://schemas.openxmlformats.org/officeDocument/2006/relationships/tags" Target="../tags/tag563.xml"/><Relationship Id="rId6" Type="http://schemas.openxmlformats.org/officeDocument/2006/relationships/tags" Target="../tags/tag562.xml"/><Relationship Id="rId5" Type="http://schemas.openxmlformats.org/officeDocument/2006/relationships/tags" Target="../tags/tag561.xml"/><Relationship Id="rId4" Type="http://schemas.openxmlformats.org/officeDocument/2006/relationships/tags" Target="../tags/tag560.xml"/><Relationship Id="rId3" Type="http://schemas.openxmlformats.org/officeDocument/2006/relationships/tags" Target="../tags/tag559.xml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7" Type="http://schemas.openxmlformats.org/officeDocument/2006/relationships/tags" Target="../tags/tag569.xml"/><Relationship Id="rId6" Type="http://schemas.openxmlformats.org/officeDocument/2006/relationships/tags" Target="../tags/tag568.xml"/><Relationship Id="rId5" Type="http://schemas.openxmlformats.org/officeDocument/2006/relationships/tags" Target="../tags/tag567.xml"/><Relationship Id="rId4" Type="http://schemas.openxmlformats.org/officeDocument/2006/relationships/tags" Target="../tags/tag566.xml"/><Relationship Id="rId3" Type="http://schemas.openxmlformats.org/officeDocument/2006/relationships/tags" Target="../tags/tag565.xml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tags" Target="../tags/tag576.xml"/><Relationship Id="rId8" Type="http://schemas.openxmlformats.org/officeDocument/2006/relationships/tags" Target="../tags/tag575.xml"/><Relationship Id="rId7" Type="http://schemas.openxmlformats.org/officeDocument/2006/relationships/tags" Target="../tags/tag574.xml"/><Relationship Id="rId6" Type="http://schemas.openxmlformats.org/officeDocument/2006/relationships/tags" Target="../tags/tag573.xml"/><Relationship Id="rId5" Type="http://schemas.openxmlformats.org/officeDocument/2006/relationships/tags" Target="../tags/tag572.xml"/><Relationship Id="rId4" Type="http://schemas.openxmlformats.org/officeDocument/2006/relationships/tags" Target="../tags/tag571.xml"/><Relationship Id="rId3" Type="http://schemas.openxmlformats.org/officeDocument/2006/relationships/tags" Target="../tags/tag570.xml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7" Type="http://schemas.openxmlformats.org/officeDocument/2006/relationships/tags" Target="../tags/tag581.xml"/><Relationship Id="rId6" Type="http://schemas.openxmlformats.org/officeDocument/2006/relationships/tags" Target="../tags/tag580.xml"/><Relationship Id="rId5" Type="http://schemas.openxmlformats.org/officeDocument/2006/relationships/tags" Target="../tags/tag579.xml"/><Relationship Id="rId4" Type="http://schemas.openxmlformats.org/officeDocument/2006/relationships/tags" Target="../tags/tag578.xml"/><Relationship Id="rId3" Type="http://schemas.openxmlformats.org/officeDocument/2006/relationships/tags" Target="../tags/tag577.xml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9" Type="http://schemas.openxmlformats.org/officeDocument/2006/relationships/tags" Target="../tags/tag588.xml"/><Relationship Id="rId8" Type="http://schemas.openxmlformats.org/officeDocument/2006/relationships/tags" Target="../tags/tag587.xml"/><Relationship Id="rId7" Type="http://schemas.openxmlformats.org/officeDocument/2006/relationships/tags" Target="../tags/tag586.xml"/><Relationship Id="rId6" Type="http://schemas.openxmlformats.org/officeDocument/2006/relationships/tags" Target="../tags/tag585.xml"/><Relationship Id="rId5" Type="http://schemas.openxmlformats.org/officeDocument/2006/relationships/tags" Target="../tags/tag584.xml"/><Relationship Id="rId4" Type="http://schemas.openxmlformats.org/officeDocument/2006/relationships/tags" Target="../tags/tag583.xml"/><Relationship Id="rId3" Type="http://schemas.openxmlformats.org/officeDocument/2006/relationships/tags" Target="../tags/tag582.xml"/><Relationship Id="rId2" Type="http://schemas.openxmlformats.org/officeDocument/2006/relationships/image" Target="../media/image23.png"/><Relationship Id="rId10" Type="http://schemas.openxmlformats.org/officeDocument/2006/relationships/tags" Target="../tags/tag589.xml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9" Type="http://schemas.openxmlformats.org/officeDocument/2006/relationships/tags" Target="../tags/tag596.xml"/><Relationship Id="rId8" Type="http://schemas.openxmlformats.org/officeDocument/2006/relationships/tags" Target="../tags/tag595.xml"/><Relationship Id="rId7" Type="http://schemas.openxmlformats.org/officeDocument/2006/relationships/tags" Target="../tags/tag594.xml"/><Relationship Id="rId6" Type="http://schemas.openxmlformats.org/officeDocument/2006/relationships/tags" Target="../tags/tag593.xml"/><Relationship Id="rId5" Type="http://schemas.openxmlformats.org/officeDocument/2006/relationships/tags" Target="../tags/tag592.xml"/><Relationship Id="rId4" Type="http://schemas.openxmlformats.org/officeDocument/2006/relationships/tags" Target="../tags/tag591.xml"/><Relationship Id="rId3" Type="http://schemas.openxmlformats.org/officeDocument/2006/relationships/tags" Target="../tags/tag590.xml"/><Relationship Id="rId2" Type="http://schemas.openxmlformats.org/officeDocument/2006/relationships/image" Target="../media/image23.png"/><Relationship Id="rId10" Type="http://schemas.openxmlformats.org/officeDocument/2006/relationships/tags" Target="../tags/tag597.xml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tags" Target="../tags/tag604.xml"/><Relationship Id="rId8" Type="http://schemas.openxmlformats.org/officeDocument/2006/relationships/tags" Target="../tags/tag603.xml"/><Relationship Id="rId7" Type="http://schemas.openxmlformats.org/officeDocument/2006/relationships/tags" Target="../tags/tag602.xml"/><Relationship Id="rId6" Type="http://schemas.openxmlformats.org/officeDocument/2006/relationships/tags" Target="../tags/tag601.xml"/><Relationship Id="rId5" Type="http://schemas.openxmlformats.org/officeDocument/2006/relationships/tags" Target="../tags/tag600.xml"/><Relationship Id="rId4" Type="http://schemas.openxmlformats.org/officeDocument/2006/relationships/tags" Target="../tags/tag599.xml"/><Relationship Id="rId3" Type="http://schemas.openxmlformats.org/officeDocument/2006/relationships/tags" Target="../tags/tag598.xml"/><Relationship Id="rId2" Type="http://schemas.openxmlformats.org/officeDocument/2006/relationships/image" Target="../media/image23.png"/><Relationship Id="rId10" Type="http://schemas.openxmlformats.org/officeDocument/2006/relationships/tags" Target="../tags/tag605.xml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9" Type="http://schemas.openxmlformats.org/officeDocument/2006/relationships/tags" Target="../tags/tag612.xml"/><Relationship Id="rId8" Type="http://schemas.openxmlformats.org/officeDocument/2006/relationships/tags" Target="../tags/tag611.xml"/><Relationship Id="rId7" Type="http://schemas.openxmlformats.org/officeDocument/2006/relationships/tags" Target="../tags/tag610.xml"/><Relationship Id="rId6" Type="http://schemas.openxmlformats.org/officeDocument/2006/relationships/tags" Target="../tags/tag609.xml"/><Relationship Id="rId5" Type="http://schemas.openxmlformats.org/officeDocument/2006/relationships/tags" Target="../tags/tag608.xml"/><Relationship Id="rId4" Type="http://schemas.openxmlformats.org/officeDocument/2006/relationships/tags" Target="../tags/tag607.xml"/><Relationship Id="rId3" Type="http://schemas.openxmlformats.org/officeDocument/2006/relationships/tags" Target="../tags/tag606.xml"/><Relationship Id="rId2" Type="http://schemas.openxmlformats.org/officeDocument/2006/relationships/image" Target="../media/image23.png"/><Relationship Id="rId10" Type="http://schemas.openxmlformats.org/officeDocument/2006/relationships/tags" Target="../tags/tag613.xml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9" Type="http://schemas.openxmlformats.org/officeDocument/2006/relationships/tags" Target="../tags/tag620.xml"/><Relationship Id="rId8" Type="http://schemas.openxmlformats.org/officeDocument/2006/relationships/tags" Target="../tags/tag619.xml"/><Relationship Id="rId7" Type="http://schemas.openxmlformats.org/officeDocument/2006/relationships/tags" Target="../tags/tag618.xml"/><Relationship Id="rId6" Type="http://schemas.openxmlformats.org/officeDocument/2006/relationships/tags" Target="../tags/tag617.xml"/><Relationship Id="rId5" Type="http://schemas.openxmlformats.org/officeDocument/2006/relationships/tags" Target="../tags/tag616.xml"/><Relationship Id="rId4" Type="http://schemas.openxmlformats.org/officeDocument/2006/relationships/tags" Target="../tags/tag615.xml"/><Relationship Id="rId3" Type="http://schemas.openxmlformats.org/officeDocument/2006/relationships/tags" Target="../tags/tag614.xml"/><Relationship Id="rId2" Type="http://schemas.openxmlformats.org/officeDocument/2006/relationships/image" Target="../media/image23.png"/><Relationship Id="rId12" Type="http://schemas.openxmlformats.org/officeDocument/2006/relationships/tags" Target="../tags/tag623.xml"/><Relationship Id="rId11" Type="http://schemas.openxmlformats.org/officeDocument/2006/relationships/tags" Target="../tags/tag622.xml"/><Relationship Id="rId10" Type="http://schemas.openxmlformats.org/officeDocument/2006/relationships/tags" Target="../tags/tag621.xml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9" Type="http://schemas.openxmlformats.org/officeDocument/2006/relationships/tags" Target="../tags/tag631.xml"/><Relationship Id="rId8" Type="http://schemas.openxmlformats.org/officeDocument/2006/relationships/tags" Target="../tags/tag630.xml"/><Relationship Id="rId7" Type="http://schemas.openxmlformats.org/officeDocument/2006/relationships/tags" Target="../tags/tag629.xml"/><Relationship Id="rId6" Type="http://schemas.openxmlformats.org/officeDocument/2006/relationships/tags" Target="../tags/tag628.xml"/><Relationship Id="rId5" Type="http://schemas.openxmlformats.org/officeDocument/2006/relationships/tags" Target="../tags/tag627.xml"/><Relationship Id="rId4" Type="http://schemas.openxmlformats.org/officeDocument/2006/relationships/tags" Target="../tags/tag626.xml"/><Relationship Id="rId3" Type="http://schemas.openxmlformats.org/officeDocument/2006/relationships/tags" Target="../tags/tag625.xml"/><Relationship Id="rId2" Type="http://schemas.openxmlformats.org/officeDocument/2006/relationships/tags" Target="../tags/tag624.xml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9" Type="http://schemas.openxmlformats.org/officeDocument/2006/relationships/tags" Target="../tags/tag643.xml"/><Relationship Id="rId8" Type="http://schemas.openxmlformats.org/officeDocument/2006/relationships/tags" Target="../tags/tag642.xml"/><Relationship Id="rId7" Type="http://schemas.openxmlformats.org/officeDocument/2006/relationships/tags" Target="../tags/tag641.xml"/><Relationship Id="rId6" Type="http://schemas.openxmlformats.org/officeDocument/2006/relationships/tags" Target="../tags/tag640.xml"/><Relationship Id="rId5" Type="http://schemas.openxmlformats.org/officeDocument/2006/relationships/tags" Target="../tags/tag63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4.png"/><Relationship Id="rId2" Type="http://schemas.openxmlformats.org/officeDocument/2006/relationships/tags" Target="../tags/tag638.xml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9" Type="http://schemas.openxmlformats.org/officeDocument/2006/relationships/tags" Target="../tags/tag649.xml"/><Relationship Id="rId8" Type="http://schemas.openxmlformats.org/officeDocument/2006/relationships/tags" Target="../tags/tag648.xml"/><Relationship Id="rId7" Type="http://schemas.openxmlformats.org/officeDocument/2006/relationships/tags" Target="../tags/tag647.xml"/><Relationship Id="rId6" Type="http://schemas.openxmlformats.org/officeDocument/2006/relationships/tags" Target="../tags/tag646.xml"/><Relationship Id="rId5" Type="http://schemas.openxmlformats.org/officeDocument/2006/relationships/tags" Target="../tags/tag64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4.png"/><Relationship Id="rId2" Type="http://schemas.openxmlformats.org/officeDocument/2006/relationships/tags" Target="../tags/tag644.xml"/><Relationship Id="rId10" Type="http://schemas.openxmlformats.org/officeDocument/2006/relationships/tags" Target="../tags/tag650.xml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9" Type="http://schemas.openxmlformats.org/officeDocument/2006/relationships/tags" Target="../tags/tag656.xml"/><Relationship Id="rId8" Type="http://schemas.openxmlformats.org/officeDocument/2006/relationships/tags" Target="../tags/tag655.xml"/><Relationship Id="rId7" Type="http://schemas.openxmlformats.org/officeDocument/2006/relationships/tags" Target="../tags/tag654.xml"/><Relationship Id="rId6" Type="http://schemas.openxmlformats.org/officeDocument/2006/relationships/tags" Target="../tags/tag653.xml"/><Relationship Id="rId5" Type="http://schemas.openxmlformats.org/officeDocument/2006/relationships/tags" Target="../tags/tag65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4.png"/><Relationship Id="rId2" Type="http://schemas.openxmlformats.org/officeDocument/2006/relationships/tags" Target="../tags/tag651.xml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9" Type="http://schemas.openxmlformats.org/officeDocument/2006/relationships/tags" Target="../tags/tag662.xml"/><Relationship Id="rId8" Type="http://schemas.openxmlformats.org/officeDocument/2006/relationships/tags" Target="../tags/tag661.xml"/><Relationship Id="rId7" Type="http://schemas.openxmlformats.org/officeDocument/2006/relationships/tags" Target="../tags/tag660.xml"/><Relationship Id="rId6" Type="http://schemas.openxmlformats.org/officeDocument/2006/relationships/tags" Target="../tags/tag659.xml"/><Relationship Id="rId5" Type="http://schemas.openxmlformats.org/officeDocument/2006/relationships/tags" Target="../tags/tag658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4.png"/><Relationship Id="rId2" Type="http://schemas.openxmlformats.org/officeDocument/2006/relationships/tags" Target="../tags/tag657.xml"/><Relationship Id="rId11" Type="http://schemas.openxmlformats.org/officeDocument/2006/relationships/tags" Target="../tags/tag664.xml"/><Relationship Id="rId10" Type="http://schemas.openxmlformats.org/officeDocument/2006/relationships/tags" Target="../tags/tag663.xml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9" Type="http://schemas.openxmlformats.org/officeDocument/2006/relationships/tags" Target="../tags/tag670.xml"/><Relationship Id="rId8" Type="http://schemas.openxmlformats.org/officeDocument/2006/relationships/tags" Target="../tags/tag669.xml"/><Relationship Id="rId7" Type="http://schemas.openxmlformats.org/officeDocument/2006/relationships/tags" Target="../tags/tag668.xml"/><Relationship Id="rId6" Type="http://schemas.openxmlformats.org/officeDocument/2006/relationships/tags" Target="../tags/tag667.xml"/><Relationship Id="rId5" Type="http://schemas.openxmlformats.org/officeDocument/2006/relationships/tags" Target="../tags/tag66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4.png"/><Relationship Id="rId2" Type="http://schemas.openxmlformats.org/officeDocument/2006/relationships/tags" Target="../tags/tag665.xml"/><Relationship Id="rId13" Type="http://schemas.openxmlformats.org/officeDocument/2006/relationships/tags" Target="../tags/tag674.xml"/><Relationship Id="rId12" Type="http://schemas.openxmlformats.org/officeDocument/2006/relationships/tags" Target="../tags/tag673.xml"/><Relationship Id="rId11" Type="http://schemas.openxmlformats.org/officeDocument/2006/relationships/tags" Target="../tags/tag672.xml"/><Relationship Id="rId10" Type="http://schemas.openxmlformats.org/officeDocument/2006/relationships/tags" Target="../tags/tag671.xml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9" Type="http://schemas.openxmlformats.org/officeDocument/2006/relationships/tags" Target="../tags/tag680.xml"/><Relationship Id="rId8" Type="http://schemas.openxmlformats.org/officeDocument/2006/relationships/tags" Target="../tags/tag679.xml"/><Relationship Id="rId7" Type="http://schemas.openxmlformats.org/officeDocument/2006/relationships/tags" Target="../tags/tag678.xml"/><Relationship Id="rId6" Type="http://schemas.openxmlformats.org/officeDocument/2006/relationships/tags" Target="../tags/tag677.xml"/><Relationship Id="rId5" Type="http://schemas.openxmlformats.org/officeDocument/2006/relationships/tags" Target="../tags/tag676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25.png"/><Relationship Id="rId2" Type="http://schemas.openxmlformats.org/officeDocument/2006/relationships/tags" Target="../tags/tag675.xml"/><Relationship Id="rId10" Type="http://schemas.openxmlformats.org/officeDocument/2006/relationships/tags" Target="../tags/tag681.xml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4" Type="http://schemas.openxmlformats.org/officeDocument/2006/relationships/tags" Target="../tags/tag684.xml"/><Relationship Id="rId3" Type="http://schemas.openxmlformats.org/officeDocument/2006/relationships/tags" Target="../tags/tag683.xml"/><Relationship Id="rId2" Type="http://schemas.openxmlformats.org/officeDocument/2006/relationships/tags" Target="../tags/tag682.xml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9" Type="http://schemas.openxmlformats.org/officeDocument/2006/relationships/tags" Target="../tags/tag690.xml"/><Relationship Id="rId8" Type="http://schemas.openxmlformats.org/officeDocument/2006/relationships/tags" Target="../tags/tag689.xml"/><Relationship Id="rId7" Type="http://schemas.openxmlformats.org/officeDocument/2006/relationships/tags" Target="../tags/tag688.xml"/><Relationship Id="rId6" Type="http://schemas.openxmlformats.org/officeDocument/2006/relationships/tags" Target="../tags/tag687.xml"/><Relationship Id="rId5" Type="http://schemas.openxmlformats.org/officeDocument/2006/relationships/tags" Target="../tags/tag68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4.png"/><Relationship Id="rId2" Type="http://schemas.openxmlformats.org/officeDocument/2006/relationships/tags" Target="../tags/tag685.xml"/><Relationship Id="rId11" Type="http://schemas.openxmlformats.org/officeDocument/2006/relationships/tags" Target="../tags/tag692.xml"/><Relationship Id="rId10" Type="http://schemas.openxmlformats.org/officeDocument/2006/relationships/tags" Target="../tags/tag691.xml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9" Type="http://schemas.openxmlformats.org/officeDocument/2006/relationships/tags" Target="../tags/tag698.xml"/><Relationship Id="rId8" Type="http://schemas.openxmlformats.org/officeDocument/2006/relationships/tags" Target="../tags/tag697.xml"/><Relationship Id="rId7" Type="http://schemas.openxmlformats.org/officeDocument/2006/relationships/tags" Target="../tags/tag696.xml"/><Relationship Id="rId6" Type="http://schemas.openxmlformats.org/officeDocument/2006/relationships/tags" Target="../tags/tag695.xml"/><Relationship Id="rId5" Type="http://schemas.openxmlformats.org/officeDocument/2006/relationships/tags" Target="../tags/tag694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4.png"/><Relationship Id="rId2" Type="http://schemas.openxmlformats.org/officeDocument/2006/relationships/tags" Target="../tags/tag693.xml"/><Relationship Id="rId10" Type="http://schemas.openxmlformats.org/officeDocument/2006/relationships/tags" Target="../tags/tag699.xml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9" Type="http://schemas.openxmlformats.org/officeDocument/2006/relationships/tags" Target="../tags/tag705.xml"/><Relationship Id="rId8" Type="http://schemas.openxmlformats.org/officeDocument/2006/relationships/tags" Target="../tags/tag704.xml"/><Relationship Id="rId7" Type="http://schemas.openxmlformats.org/officeDocument/2006/relationships/tags" Target="../tags/tag703.xml"/><Relationship Id="rId6" Type="http://schemas.openxmlformats.org/officeDocument/2006/relationships/tags" Target="../tags/tag702.xml"/><Relationship Id="rId5" Type="http://schemas.openxmlformats.org/officeDocument/2006/relationships/tags" Target="../tags/tag70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4.png"/><Relationship Id="rId2" Type="http://schemas.openxmlformats.org/officeDocument/2006/relationships/tags" Target="../tags/tag700.xml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9" Type="http://schemas.openxmlformats.org/officeDocument/2006/relationships/tags" Target="../tags/tag711.xml"/><Relationship Id="rId8" Type="http://schemas.openxmlformats.org/officeDocument/2006/relationships/tags" Target="../tags/tag710.xml"/><Relationship Id="rId7" Type="http://schemas.openxmlformats.org/officeDocument/2006/relationships/tags" Target="../tags/tag709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4.png"/><Relationship Id="rId2" Type="http://schemas.openxmlformats.org/officeDocument/2006/relationships/tags" Target="../tags/tag706.xml"/><Relationship Id="rId10" Type="http://schemas.openxmlformats.org/officeDocument/2006/relationships/tags" Target="../tags/tag712.xml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9" Type="http://schemas.openxmlformats.org/officeDocument/2006/relationships/tags" Target="../tags/tag718.xml"/><Relationship Id="rId8" Type="http://schemas.openxmlformats.org/officeDocument/2006/relationships/tags" Target="../tags/tag717.xml"/><Relationship Id="rId7" Type="http://schemas.openxmlformats.org/officeDocument/2006/relationships/tags" Target="../tags/tag716.xml"/><Relationship Id="rId6" Type="http://schemas.openxmlformats.org/officeDocument/2006/relationships/tags" Target="../tags/tag715.xml"/><Relationship Id="rId5" Type="http://schemas.openxmlformats.org/officeDocument/2006/relationships/tags" Target="../tags/tag714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4.png"/><Relationship Id="rId2" Type="http://schemas.openxmlformats.org/officeDocument/2006/relationships/tags" Target="../tags/tag713.xml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9" Type="http://schemas.openxmlformats.org/officeDocument/2006/relationships/tags" Target="../tags/tag724.xml"/><Relationship Id="rId8" Type="http://schemas.openxmlformats.org/officeDocument/2006/relationships/tags" Target="../tags/tag723.xml"/><Relationship Id="rId7" Type="http://schemas.openxmlformats.org/officeDocument/2006/relationships/tags" Target="../tags/tag722.xml"/><Relationship Id="rId6" Type="http://schemas.openxmlformats.org/officeDocument/2006/relationships/tags" Target="../tags/tag721.xml"/><Relationship Id="rId5" Type="http://schemas.openxmlformats.org/officeDocument/2006/relationships/tags" Target="../tags/tag72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4.png"/><Relationship Id="rId2" Type="http://schemas.openxmlformats.org/officeDocument/2006/relationships/tags" Target="../tags/tag719.xml"/><Relationship Id="rId10" Type="http://schemas.openxmlformats.org/officeDocument/2006/relationships/tags" Target="../tags/tag725.xml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9" Type="http://schemas.openxmlformats.org/officeDocument/2006/relationships/tags" Target="../tags/tag731.xml"/><Relationship Id="rId8" Type="http://schemas.openxmlformats.org/officeDocument/2006/relationships/tags" Target="../tags/tag730.xml"/><Relationship Id="rId7" Type="http://schemas.openxmlformats.org/officeDocument/2006/relationships/tags" Target="../tags/tag729.xml"/><Relationship Id="rId6" Type="http://schemas.openxmlformats.org/officeDocument/2006/relationships/tags" Target="../tags/tag728.xml"/><Relationship Id="rId5" Type="http://schemas.openxmlformats.org/officeDocument/2006/relationships/tags" Target="../tags/tag727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4.png"/><Relationship Id="rId2" Type="http://schemas.openxmlformats.org/officeDocument/2006/relationships/tags" Target="../tags/tag726.xml"/><Relationship Id="rId12" Type="http://schemas.openxmlformats.org/officeDocument/2006/relationships/tags" Target="../tags/tag734.xml"/><Relationship Id="rId11" Type="http://schemas.openxmlformats.org/officeDocument/2006/relationships/tags" Target="../tags/tag733.xml"/><Relationship Id="rId10" Type="http://schemas.openxmlformats.org/officeDocument/2006/relationships/tags" Target="../tags/tag732.xml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9" Type="http://schemas.openxmlformats.org/officeDocument/2006/relationships/tags" Target="../tags/tag740.xml"/><Relationship Id="rId8" Type="http://schemas.openxmlformats.org/officeDocument/2006/relationships/tags" Target="../tags/tag739.xml"/><Relationship Id="rId7" Type="http://schemas.openxmlformats.org/officeDocument/2006/relationships/tags" Target="../tags/tag738.xml"/><Relationship Id="rId6" Type="http://schemas.openxmlformats.org/officeDocument/2006/relationships/tags" Target="../tags/tag737.xml"/><Relationship Id="rId5" Type="http://schemas.openxmlformats.org/officeDocument/2006/relationships/tags" Target="../tags/tag73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4.png"/><Relationship Id="rId2" Type="http://schemas.openxmlformats.org/officeDocument/2006/relationships/tags" Target="../tags/tag735.xml"/><Relationship Id="rId12" Type="http://schemas.openxmlformats.org/officeDocument/2006/relationships/tags" Target="../tags/tag743.xml"/><Relationship Id="rId11" Type="http://schemas.openxmlformats.org/officeDocument/2006/relationships/tags" Target="../tags/tag742.xml"/><Relationship Id="rId10" Type="http://schemas.openxmlformats.org/officeDocument/2006/relationships/tags" Target="../tags/tag741.xml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9" Type="http://schemas.openxmlformats.org/officeDocument/2006/relationships/tags" Target="../tags/tag749.xml"/><Relationship Id="rId8" Type="http://schemas.openxmlformats.org/officeDocument/2006/relationships/tags" Target="../tags/tag748.xml"/><Relationship Id="rId7" Type="http://schemas.openxmlformats.org/officeDocument/2006/relationships/tags" Target="../tags/tag747.xml"/><Relationship Id="rId6" Type="http://schemas.openxmlformats.org/officeDocument/2006/relationships/tags" Target="../tags/tag746.xml"/><Relationship Id="rId5" Type="http://schemas.openxmlformats.org/officeDocument/2006/relationships/tags" Target="../tags/tag74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4.png"/><Relationship Id="rId2" Type="http://schemas.openxmlformats.org/officeDocument/2006/relationships/tags" Target="../tags/tag744.xml"/><Relationship Id="rId12" Type="http://schemas.openxmlformats.org/officeDocument/2006/relationships/tags" Target="../tags/tag752.xml"/><Relationship Id="rId11" Type="http://schemas.openxmlformats.org/officeDocument/2006/relationships/tags" Target="../tags/tag751.xml"/><Relationship Id="rId10" Type="http://schemas.openxmlformats.org/officeDocument/2006/relationships/tags" Target="../tags/tag750.xml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9" Type="http://schemas.openxmlformats.org/officeDocument/2006/relationships/tags" Target="../tags/tag758.xml"/><Relationship Id="rId8" Type="http://schemas.openxmlformats.org/officeDocument/2006/relationships/tags" Target="../tags/tag757.xml"/><Relationship Id="rId7" Type="http://schemas.openxmlformats.org/officeDocument/2006/relationships/tags" Target="../tags/tag756.xml"/><Relationship Id="rId6" Type="http://schemas.openxmlformats.org/officeDocument/2006/relationships/tags" Target="../tags/tag755.xml"/><Relationship Id="rId5" Type="http://schemas.openxmlformats.org/officeDocument/2006/relationships/tags" Target="../tags/tag754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4.png"/><Relationship Id="rId2" Type="http://schemas.openxmlformats.org/officeDocument/2006/relationships/tags" Target="../tags/tag753.xml"/><Relationship Id="rId14" Type="http://schemas.openxmlformats.org/officeDocument/2006/relationships/tags" Target="../tags/tag763.xml"/><Relationship Id="rId13" Type="http://schemas.openxmlformats.org/officeDocument/2006/relationships/tags" Target="../tags/tag762.xml"/><Relationship Id="rId12" Type="http://schemas.openxmlformats.org/officeDocument/2006/relationships/tags" Target="../tags/tag761.xml"/><Relationship Id="rId11" Type="http://schemas.openxmlformats.org/officeDocument/2006/relationships/tags" Target="../tags/tag760.xml"/><Relationship Id="rId10" Type="http://schemas.openxmlformats.org/officeDocument/2006/relationships/tags" Target="../tags/tag759.xml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9" Type="http://schemas.openxmlformats.org/officeDocument/2006/relationships/tags" Target="../tags/tag769.xml"/><Relationship Id="rId8" Type="http://schemas.openxmlformats.org/officeDocument/2006/relationships/tags" Target="../tags/tag768.xml"/><Relationship Id="rId7" Type="http://schemas.openxmlformats.org/officeDocument/2006/relationships/tags" Target="../tags/tag767.xml"/><Relationship Id="rId6" Type="http://schemas.openxmlformats.org/officeDocument/2006/relationships/tags" Target="../tags/tag766.xml"/><Relationship Id="rId5" Type="http://schemas.openxmlformats.org/officeDocument/2006/relationships/tags" Target="../tags/tag76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4.png"/><Relationship Id="rId2" Type="http://schemas.openxmlformats.org/officeDocument/2006/relationships/tags" Target="../tags/tag764.xml"/><Relationship Id="rId10" Type="http://schemas.openxmlformats.org/officeDocument/2006/relationships/tags" Target="../tags/tag770.xml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23240" y="450465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 lvl="0"/>
            <a:r>
              <a:rPr lang="en-US" dirty="0"/>
              <a:t>TITLE HERE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999662" y="0"/>
            <a:ext cx="2192338" cy="775940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205926" y="1816963"/>
            <a:ext cx="5616606" cy="353627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82190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 lvl="0"/>
            <a:r>
              <a:rPr lang="en-US" dirty="0"/>
              <a:t>TITLE HERE</a:t>
            </a:r>
            <a:endParaRPr lang="en-US" dirty="0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16675" y="4258101"/>
            <a:ext cx="10358650" cy="176056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82190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  <a:endParaRPr lang="en-US" dirty="0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2418193" y="3241173"/>
            <a:ext cx="7355616" cy="2308324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7200" spc="600" baseline="0"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</a:t>
            </a:r>
            <a:br>
              <a:rPr lang="en-US" altLang="zh-CN" dirty="0"/>
            </a:br>
            <a:r>
              <a:rPr lang="zh-CN" altLang="en-US" dirty="0"/>
              <a:t>标题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>
            <p:custDataLst>
              <p:tags r:id="rId3"/>
            </p:custDataLst>
          </p:nvPr>
        </p:nvGrpSpPr>
        <p:grpSpPr>
          <a:xfrm>
            <a:off x="1429292" y="0"/>
            <a:ext cx="9632412" cy="3073138"/>
            <a:chOff x="1448702" y="0"/>
            <a:chExt cx="9632412" cy="3073138"/>
          </a:xfrm>
        </p:grpSpPr>
        <p:pic>
          <p:nvPicPr>
            <p:cNvPr id="8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952875" y="0"/>
              <a:ext cx="1078400" cy="2404533"/>
            </a:xfrm>
            <a:prstGeom prst="rect">
              <a:avLst/>
            </a:prstGeom>
          </p:spPr>
        </p:pic>
        <p:pic>
          <p:nvPicPr>
            <p:cNvPr id="9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9702854" y="0"/>
              <a:ext cx="1378260" cy="3073138"/>
            </a:xfrm>
            <a:prstGeom prst="rect">
              <a:avLst/>
            </a:prstGeom>
          </p:spPr>
        </p:pic>
        <p:pic>
          <p:nvPicPr>
            <p:cNvPr id="10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1448702" y="0"/>
              <a:ext cx="1376445" cy="3069090"/>
            </a:xfrm>
            <a:prstGeom prst="rect">
              <a:avLst/>
            </a:prstGeom>
          </p:spPr>
        </p:pic>
        <p:pic>
          <p:nvPicPr>
            <p:cNvPr id="11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5599835" y="0"/>
              <a:ext cx="992331" cy="2212622"/>
            </a:xfrm>
            <a:prstGeom prst="rect">
              <a:avLst/>
            </a:prstGeom>
          </p:spPr>
        </p:pic>
        <p:pic>
          <p:nvPicPr>
            <p:cNvPr id="12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3435622" y="0"/>
              <a:ext cx="1078400" cy="240453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781363" y="1270"/>
            <a:ext cx="1075625" cy="1256665"/>
            <a:chOff x="10781363" y="1270"/>
            <a:chExt cx="1075625" cy="1256665"/>
          </a:xfrm>
        </p:grpSpPr>
        <p:pic>
          <p:nvPicPr>
            <p:cNvPr id="11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1293108" y="1270"/>
              <a:ext cx="563880" cy="1256665"/>
            </a:xfrm>
            <a:prstGeom prst="rect">
              <a:avLst/>
            </a:prstGeom>
          </p:spPr>
        </p:pic>
        <p:pic>
          <p:nvPicPr>
            <p:cNvPr id="12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0781363" y="1270"/>
              <a:ext cx="393700" cy="87820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7854633" y="1509"/>
            <a:ext cx="3506694" cy="4093634"/>
            <a:chOff x="7854633" y="1509"/>
            <a:chExt cx="3506694" cy="4093634"/>
          </a:xfrm>
        </p:grpSpPr>
        <p:pic>
          <p:nvPicPr>
            <p:cNvPr id="7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854633" y="1509"/>
              <a:ext cx="1835939" cy="4093634"/>
            </a:xfrm>
            <a:prstGeom prst="rect">
              <a:avLst/>
            </a:prstGeom>
          </p:spPr>
        </p:pic>
        <p:pic>
          <p:nvPicPr>
            <p:cNvPr id="8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0078618" y="1509"/>
              <a:ext cx="1282709" cy="2860085"/>
            </a:xfrm>
            <a:prstGeom prst="rect">
              <a:avLst/>
            </a:prstGeom>
          </p:spPr>
        </p:pic>
      </p:grpSp>
      <p:cxnSp>
        <p:nvCxnSpPr>
          <p:cNvPr id="9" name="直接连接符 8"/>
          <p:cNvCxnSpPr/>
          <p:nvPr>
            <p:custDataLst>
              <p:tags r:id="rId7"/>
            </p:custDataLst>
          </p:nvPr>
        </p:nvCxnSpPr>
        <p:spPr>
          <a:xfrm>
            <a:off x="1635330" y="3052563"/>
            <a:ext cx="10126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472027" y="3157819"/>
            <a:ext cx="5430423" cy="92280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1472027" y="4159011"/>
            <a:ext cx="5426119" cy="922804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稻壳儿春秋广告/盗版必究        原创来源：http://chn.docer.com/works?userid=199329941#!/work_time" descr="图片包含 物体&#10;&#10;已生成极高可信度的说明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307340" y="0"/>
            <a:ext cx="419100" cy="9347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0781363" y="1270"/>
            <a:ext cx="1075625" cy="1256665"/>
            <a:chOff x="10781363" y="1270"/>
            <a:chExt cx="1075625" cy="1256665"/>
          </a:xfrm>
        </p:grpSpPr>
        <p:pic>
          <p:nvPicPr>
            <p:cNvPr id="16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1293108" y="1270"/>
              <a:ext cx="563880" cy="1256665"/>
            </a:xfrm>
            <a:prstGeom prst="rect">
              <a:avLst/>
            </a:prstGeom>
          </p:spPr>
        </p:pic>
        <p:pic>
          <p:nvPicPr>
            <p:cNvPr id="17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0781363" y="1270"/>
              <a:ext cx="393700" cy="87820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1534584" cy="2803983"/>
            <a:chOff x="0" y="0"/>
            <a:chExt cx="11534584" cy="2803983"/>
          </a:xfrm>
        </p:grpSpPr>
        <p:pic>
          <p:nvPicPr>
            <p:cNvPr id="6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959069" y="1"/>
              <a:ext cx="903822" cy="2015272"/>
            </a:xfrm>
            <a:prstGeom prst="rect">
              <a:avLst/>
            </a:prstGeom>
          </p:spPr>
        </p:pic>
        <p:pic>
          <p:nvPicPr>
            <p:cNvPr id="7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0277036" y="0"/>
              <a:ext cx="1257548" cy="2803983"/>
            </a:xfrm>
            <a:prstGeom prst="rect">
              <a:avLst/>
            </a:prstGeom>
          </p:spPr>
        </p:pic>
        <p:pic>
          <p:nvPicPr>
            <p:cNvPr id="8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0" y="0"/>
              <a:ext cx="600075" cy="1337310"/>
            </a:xfrm>
            <a:prstGeom prst="rect">
              <a:avLst/>
            </a:prstGeom>
          </p:spPr>
        </p:pic>
        <p:pic>
          <p:nvPicPr>
            <p:cNvPr id="9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726440" y="0"/>
              <a:ext cx="419100" cy="93472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稻壳儿春秋广告/盗版必究        原创来源：http://chn.docer.com/works?userid=199329941#!/work_time" descr="图片包含 物体&#10;&#10;已生成极高可信度的说明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307340" y="0"/>
            <a:ext cx="419100" cy="93472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稻壳儿春秋广告/盗版必究        原创来源：http://chn.docer.com/works?userid=199329941#!/work_time" descr="图片包含 物体&#10;&#10;已生成极高可信度的说明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307340" y="0"/>
            <a:ext cx="419100" cy="9347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292800" y="1270"/>
            <a:ext cx="11606400" cy="6552530"/>
            <a:chOff x="292800" y="1270"/>
            <a:chExt cx="11606400" cy="6552530"/>
          </a:xfrm>
        </p:grpSpPr>
        <p:sp>
          <p:nvSpPr>
            <p:cNvPr id="13" name="矩形 12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293108" y="1270"/>
              <a:ext cx="563880" cy="1256665"/>
            </a:xfrm>
            <a:prstGeom prst="rect">
              <a:avLst/>
            </a:prstGeom>
          </p:spPr>
        </p:pic>
        <p:pic>
          <p:nvPicPr>
            <p:cNvPr id="15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0781363" y="1270"/>
              <a:ext cx="393700" cy="878205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2800" y="1270"/>
            <a:ext cx="11606400" cy="6552530"/>
            <a:chOff x="292800" y="1270"/>
            <a:chExt cx="11606400" cy="6552530"/>
          </a:xfrm>
        </p:grpSpPr>
        <p:sp>
          <p:nvSpPr>
            <p:cNvPr id="11" name="矩形 10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293108" y="1270"/>
              <a:ext cx="563880" cy="1256665"/>
            </a:xfrm>
            <a:prstGeom prst="rect">
              <a:avLst/>
            </a:prstGeom>
          </p:spPr>
        </p:pic>
        <p:pic>
          <p:nvPicPr>
            <p:cNvPr id="16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0781363" y="1270"/>
              <a:ext cx="393700" cy="878205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324949" y="0"/>
            <a:ext cx="3506694" cy="4093634"/>
            <a:chOff x="1324949" y="0"/>
            <a:chExt cx="3506694" cy="4093634"/>
          </a:xfrm>
        </p:grpSpPr>
        <p:pic>
          <p:nvPicPr>
            <p:cNvPr id="6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324949" y="0"/>
              <a:ext cx="1835939" cy="4093634"/>
            </a:xfrm>
            <a:prstGeom prst="rect">
              <a:avLst/>
            </a:prstGeom>
          </p:spPr>
        </p:pic>
        <p:pic>
          <p:nvPicPr>
            <p:cNvPr id="7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3548934" y="0"/>
              <a:ext cx="1282709" cy="2860085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669257" y="3963793"/>
            <a:ext cx="5305743" cy="637235"/>
          </a:xfrm>
        </p:spPr>
        <p:txBody>
          <a:bodyPr>
            <a:normAutofit/>
          </a:bodyPr>
          <a:lstStyle>
            <a:lvl1pPr marL="0" indent="0">
              <a:buNone/>
              <a:defRPr sz="140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5561308" y="2534854"/>
            <a:ext cx="5305743" cy="132344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稻壳儿春秋广告/盗版必究        原创来源：http://chn.docer.com/works?userid=199329941#!/work_time" descr="图片包含 物体&#10;&#10;已生成极高可信度的说明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307340" y="0"/>
            <a:ext cx="419100" cy="9347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292800" y="1270"/>
            <a:ext cx="11606400" cy="6552530"/>
            <a:chOff x="292800" y="1270"/>
            <a:chExt cx="11606400" cy="6552530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pic>
          <p:nvPicPr>
            <p:cNvPr id="9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293108" y="1270"/>
              <a:ext cx="563880" cy="1256665"/>
            </a:xfrm>
            <a:prstGeom prst="rect">
              <a:avLst/>
            </a:prstGeom>
          </p:spPr>
        </p:pic>
        <p:pic>
          <p:nvPicPr>
            <p:cNvPr id="10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0781363" y="1270"/>
              <a:ext cx="393700" cy="87820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5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1" name="稻壳儿春秋广告/盗版必究        原创来源：http://chn.docer.com/works?userid=199329941#!/work_time" descr="图片包含 物体&#10;&#10;已生成极高可信度的说明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307340" y="0"/>
            <a:ext cx="419100" cy="9347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0781363" y="1270"/>
            <a:ext cx="1075625" cy="1256665"/>
            <a:chOff x="10781363" y="1270"/>
            <a:chExt cx="1075625" cy="1256665"/>
          </a:xfrm>
        </p:grpSpPr>
        <p:pic>
          <p:nvPicPr>
            <p:cNvPr id="12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293108" y="1270"/>
              <a:ext cx="563880" cy="1256665"/>
            </a:xfrm>
            <a:prstGeom prst="rect">
              <a:avLst/>
            </a:prstGeom>
          </p:spPr>
        </p:pic>
        <p:pic>
          <p:nvPicPr>
            <p:cNvPr id="13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0781363" y="1270"/>
              <a:ext cx="393700" cy="87820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781363" y="1270"/>
            <a:ext cx="1075625" cy="1256665"/>
            <a:chOff x="10781363" y="1270"/>
            <a:chExt cx="1075625" cy="1256665"/>
          </a:xfrm>
        </p:grpSpPr>
        <p:pic>
          <p:nvPicPr>
            <p:cNvPr id="11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1293108" y="1270"/>
              <a:ext cx="563880" cy="1256665"/>
            </a:xfrm>
            <a:prstGeom prst="rect">
              <a:avLst/>
            </a:prstGeom>
          </p:spPr>
        </p:pic>
        <p:pic>
          <p:nvPicPr>
            <p:cNvPr id="12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0781363" y="1270"/>
              <a:ext cx="393700" cy="878205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 userDrawn="1">
            <p:custDataLst>
              <p:tags r:id="rId7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0781363" y="1270"/>
            <a:ext cx="1075625" cy="1256665"/>
            <a:chOff x="10781363" y="1270"/>
            <a:chExt cx="1075625" cy="1256665"/>
          </a:xfrm>
        </p:grpSpPr>
        <p:pic>
          <p:nvPicPr>
            <p:cNvPr id="17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293108" y="1270"/>
              <a:ext cx="563880" cy="1256665"/>
            </a:xfrm>
            <a:prstGeom prst="rect">
              <a:avLst/>
            </a:prstGeom>
          </p:spPr>
        </p:pic>
        <p:pic>
          <p:nvPicPr>
            <p:cNvPr id="18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0781363" y="1270"/>
              <a:ext cx="393700" cy="87820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07340" y="0"/>
            <a:ext cx="11616621" cy="2173453"/>
            <a:chOff x="307340" y="0"/>
            <a:chExt cx="11616621" cy="2173453"/>
          </a:xfrm>
        </p:grpSpPr>
        <p:pic>
          <p:nvPicPr>
            <p:cNvPr id="12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0248617" y="1"/>
              <a:ext cx="700580" cy="1562099"/>
            </a:xfrm>
            <a:prstGeom prst="rect">
              <a:avLst/>
            </a:prstGeom>
          </p:spPr>
        </p:pic>
        <p:pic>
          <p:nvPicPr>
            <p:cNvPr id="13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0949197" y="0"/>
              <a:ext cx="974764" cy="2173453"/>
            </a:xfrm>
            <a:prstGeom prst="rect">
              <a:avLst/>
            </a:prstGeom>
          </p:spPr>
        </p:pic>
        <p:pic>
          <p:nvPicPr>
            <p:cNvPr id="14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307340" y="0"/>
              <a:ext cx="419100" cy="93472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41411" y="0"/>
            <a:ext cx="8850588" cy="60994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916344" y="2794987"/>
            <a:ext cx="5928212" cy="2339101"/>
          </a:xfrm>
        </p:spPr>
        <p:txBody>
          <a:bodyPr lIns="90000" tIns="46800" rIns="90000" bIns="46800" anchor="t" anchorCtr="0">
            <a:normAutofit/>
          </a:bodyPr>
          <a:lstStyle>
            <a:lvl1pPr algn="l">
              <a:defRPr sz="7200" b="1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054883" y="5254820"/>
            <a:ext cx="5374459" cy="488253"/>
          </a:xfrm>
        </p:spPr>
        <p:txBody>
          <a:bodyPr lIns="90000" tIns="46800" rIns="90000" bIns="46800">
            <a:no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335" u="none" strike="noStrike" kern="1200" cap="none" spc="150" normalizeH="0" baseline="0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52323" y="-1519"/>
            <a:ext cx="12139677" cy="6842235"/>
            <a:chOff x="39242" y="-1139"/>
            <a:chExt cx="9104758" cy="5131676"/>
          </a:xfrm>
        </p:grpSpPr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 rot="10800000">
              <a:off x="7425357" y="-1139"/>
              <a:ext cx="1718643" cy="1349830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 userDrawn="1"/>
          </p:nvGrpSpPr>
          <p:grpSpPr>
            <a:xfrm>
              <a:off x="39242" y="4506596"/>
              <a:ext cx="1091932" cy="623941"/>
              <a:chOff x="39242" y="4506596"/>
              <a:chExt cx="1091932" cy="623941"/>
            </a:xfrm>
          </p:grpSpPr>
          <p:sp>
            <p:nvSpPr>
              <p:cNvPr id="12" name="椭圆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333870" y="4712568"/>
                <a:ext cx="140220" cy="1402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3" name="椭圆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39242" y="4506596"/>
                <a:ext cx="71375" cy="71375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4" name="椭圆 13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360551" y="5049490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/>
              </a:p>
            </p:txBody>
          </p:sp>
          <p:sp>
            <p:nvSpPr>
              <p:cNvPr id="15" name="椭圆 14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085455" y="5084818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6" name="椭圆 15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219665" y="4563201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/>
              </a:p>
            </p:txBody>
          </p:sp>
          <p:sp>
            <p:nvSpPr>
              <p:cNvPr id="17" name="椭圆 16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87758" y="4892882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18" name="直接连接符 17"/>
              <p:cNvCxnSpPr>
                <a:stCxn id="17" idx="6"/>
                <a:endCxn id="12" idx="2"/>
              </p:cNvCxnSpPr>
              <p:nvPr userDrawn="1">
                <p:custDataLst>
                  <p:tags r:id="rId11"/>
                </p:custDataLst>
              </p:nvPr>
            </p:nvCxnSpPr>
            <p:spPr>
              <a:xfrm flipV="1">
                <a:off x="133477" y="4782678"/>
                <a:ext cx="200393" cy="133064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15" idx="1"/>
                <a:endCxn id="12" idx="6"/>
              </p:cNvCxnSpPr>
              <p:nvPr userDrawn="1">
                <p:custDataLst>
                  <p:tags r:id="rId12"/>
                </p:custDataLst>
              </p:nvPr>
            </p:nvCxnSpPr>
            <p:spPr>
              <a:xfrm flipH="1" flipV="1">
                <a:off x="474090" y="4782678"/>
                <a:ext cx="618060" cy="308835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endCxn id="13" idx="4"/>
              </p:cNvCxnSpPr>
              <p:nvPr userDrawn="1">
                <p:custDataLst>
                  <p:tags r:id="rId13"/>
                </p:custDataLst>
              </p:nvPr>
            </p:nvCxnSpPr>
            <p:spPr>
              <a:xfrm flipH="1" flipV="1">
                <a:off x="74930" y="4577971"/>
                <a:ext cx="35687" cy="314911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4" idx="1"/>
                <a:endCxn id="13" idx="5"/>
              </p:cNvCxnSpPr>
              <p:nvPr userDrawn="1">
                <p:custDataLst>
                  <p:tags r:id="rId14"/>
                </p:custDataLst>
              </p:nvPr>
            </p:nvCxnSpPr>
            <p:spPr>
              <a:xfrm flipH="1" flipV="1">
                <a:off x="100164" y="4567518"/>
                <a:ext cx="267082" cy="488667"/>
              </a:xfrm>
              <a:prstGeom prst="line">
                <a:avLst/>
              </a:prstGeom>
              <a:ln cap="rnd">
                <a:solidFill>
                  <a:schemeClr val="accent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478292" y="4836158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23" name="椭圆 22"/>
              <p:cNvSpPr/>
              <p:nvPr userDrawn="1">
                <p:custDataLst>
                  <p:tags r:id="rId16"/>
                </p:custDataLst>
              </p:nvPr>
            </p:nvSpPr>
            <p:spPr>
              <a:xfrm>
                <a:off x="258063" y="5014783"/>
                <a:ext cx="45719" cy="45719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69883" y="443235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8"/>
            </p:custDataLst>
          </p:nvPr>
        </p:nvSpPr>
        <p:spPr>
          <a:xfrm>
            <a:off x="669883" y="952509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9885" y="758559"/>
            <a:ext cx="8850588" cy="6099441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1773236" y="1505692"/>
            <a:ext cx="1600200" cy="1179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Shape 2785"/>
          <p:cNvSpPr/>
          <p:nvPr>
            <p:custDataLst>
              <p:tags r:id="rId6"/>
            </p:custDataLst>
          </p:nvPr>
        </p:nvSpPr>
        <p:spPr>
          <a:xfrm>
            <a:off x="2072793" y="1232624"/>
            <a:ext cx="1001085" cy="819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aseline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sym typeface="Gill San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1641428" y="2977097"/>
            <a:ext cx="3444064" cy="1855768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3735" u="none" strike="noStrike" kern="1200" cap="none" spc="225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52323" y="-1519"/>
            <a:ext cx="12139677" cy="6842235"/>
            <a:chOff x="39242" y="-1139"/>
            <a:chExt cx="9104758" cy="5131676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 rot="10800000">
              <a:off x="7425357" y="-1139"/>
              <a:ext cx="1718643" cy="1349830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39242" y="4506596"/>
              <a:ext cx="1091932" cy="623941"/>
              <a:chOff x="39242" y="4506596"/>
              <a:chExt cx="1091932" cy="623941"/>
            </a:xfrm>
          </p:grpSpPr>
          <p:sp>
            <p:nvSpPr>
              <p:cNvPr id="13" name="椭圆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333870" y="4712568"/>
                <a:ext cx="140220" cy="1402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4" name="椭圆 13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39242" y="4506596"/>
                <a:ext cx="71375" cy="71375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5" name="椭圆 14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360551" y="5049490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/>
              </a:p>
            </p:txBody>
          </p:sp>
          <p:sp>
            <p:nvSpPr>
              <p:cNvPr id="16" name="椭圆 15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085455" y="5084818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7" name="椭圆 16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219665" y="4563201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/>
              </a:p>
            </p:txBody>
          </p:sp>
          <p:sp>
            <p:nvSpPr>
              <p:cNvPr id="18" name="椭圆 17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87758" y="4892882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19" name="直接连接符 18"/>
              <p:cNvCxnSpPr>
                <a:stCxn id="18" idx="6"/>
                <a:endCxn id="13" idx="2"/>
              </p:cNvCxnSpPr>
              <p:nvPr userDrawn="1">
                <p:custDataLst>
                  <p:tags r:id="rId11"/>
                </p:custDataLst>
              </p:nvPr>
            </p:nvCxnSpPr>
            <p:spPr>
              <a:xfrm flipV="1">
                <a:off x="133477" y="4782678"/>
                <a:ext cx="200393" cy="133064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6" idx="1"/>
                <a:endCxn id="13" idx="6"/>
              </p:cNvCxnSpPr>
              <p:nvPr userDrawn="1">
                <p:custDataLst>
                  <p:tags r:id="rId12"/>
                </p:custDataLst>
              </p:nvPr>
            </p:nvCxnSpPr>
            <p:spPr>
              <a:xfrm flipH="1" flipV="1">
                <a:off x="474090" y="4782678"/>
                <a:ext cx="618060" cy="308835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endCxn id="14" idx="4"/>
              </p:cNvCxnSpPr>
              <p:nvPr userDrawn="1">
                <p:custDataLst>
                  <p:tags r:id="rId13"/>
                </p:custDataLst>
              </p:nvPr>
            </p:nvCxnSpPr>
            <p:spPr>
              <a:xfrm flipH="1" flipV="1">
                <a:off x="74930" y="4577971"/>
                <a:ext cx="35687" cy="314911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5" idx="1"/>
                <a:endCxn id="14" idx="5"/>
              </p:cNvCxnSpPr>
              <p:nvPr userDrawn="1">
                <p:custDataLst>
                  <p:tags r:id="rId14"/>
                </p:custDataLst>
              </p:nvPr>
            </p:nvCxnSpPr>
            <p:spPr>
              <a:xfrm flipH="1" flipV="1">
                <a:off x="100164" y="4567518"/>
                <a:ext cx="267082" cy="488667"/>
              </a:xfrm>
              <a:prstGeom prst="line">
                <a:avLst/>
              </a:prstGeom>
              <a:ln cap="rnd">
                <a:solidFill>
                  <a:schemeClr val="accent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478292" y="4836158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24" name="椭圆 23"/>
              <p:cNvSpPr/>
              <p:nvPr userDrawn="1">
                <p:custDataLst>
                  <p:tags r:id="rId16"/>
                </p:custDataLst>
              </p:nvPr>
            </p:nvSpPr>
            <p:spPr>
              <a:xfrm>
                <a:off x="258063" y="5014783"/>
                <a:ext cx="45719" cy="45719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69883" y="443235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8"/>
            </p:custDataLst>
          </p:nvPr>
        </p:nvSpPr>
        <p:spPr>
          <a:xfrm>
            <a:off x="669929" y="952509"/>
            <a:ext cx="5283243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9"/>
            </p:custDataLst>
          </p:nvPr>
        </p:nvSpPr>
        <p:spPr>
          <a:xfrm>
            <a:off x="6238877" y="952509"/>
            <a:ext cx="5283243" cy="53889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52323" y="-1519"/>
            <a:ext cx="12139677" cy="6842235"/>
            <a:chOff x="39242" y="-1139"/>
            <a:chExt cx="9104758" cy="5131676"/>
          </a:xfrm>
        </p:grpSpPr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 rot="10800000">
              <a:off x="7425357" y="-1139"/>
              <a:ext cx="1718643" cy="1349830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 userDrawn="1"/>
          </p:nvGrpSpPr>
          <p:grpSpPr>
            <a:xfrm>
              <a:off x="39242" y="4506596"/>
              <a:ext cx="1091932" cy="623941"/>
              <a:chOff x="39242" y="4506596"/>
              <a:chExt cx="1091932" cy="623941"/>
            </a:xfrm>
          </p:grpSpPr>
          <p:sp>
            <p:nvSpPr>
              <p:cNvPr id="15" name="椭圆 14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333870" y="4712568"/>
                <a:ext cx="140220" cy="1402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6" name="椭圆 15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39242" y="4506596"/>
                <a:ext cx="71375" cy="71375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7" name="椭圆 16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360551" y="5049490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/>
              </a:p>
            </p:txBody>
          </p:sp>
          <p:sp>
            <p:nvSpPr>
              <p:cNvPr id="18" name="椭圆 1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085455" y="5084818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9" name="椭圆 18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219665" y="4563201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/>
              </a:p>
            </p:txBody>
          </p:sp>
          <p:sp>
            <p:nvSpPr>
              <p:cNvPr id="20" name="椭圆 19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87758" y="4892882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21" name="直接连接符 20"/>
              <p:cNvCxnSpPr>
                <a:stCxn id="20" idx="6"/>
                <a:endCxn id="15" idx="2"/>
              </p:cNvCxnSpPr>
              <p:nvPr userDrawn="1">
                <p:custDataLst>
                  <p:tags r:id="rId11"/>
                </p:custDataLst>
              </p:nvPr>
            </p:nvCxnSpPr>
            <p:spPr>
              <a:xfrm flipV="1">
                <a:off x="133477" y="4782678"/>
                <a:ext cx="200393" cy="133064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8" idx="1"/>
                <a:endCxn id="15" idx="6"/>
              </p:cNvCxnSpPr>
              <p:nvPr userDrawn="1">
                <p:custDataLst>
                  <p:tags r:id="rId12"/>
                </p:custDataLst>
              </p:nvPr>
            </p:nvCxnSpPr>
            <p:spPr>
              <a:xfrm flipH="1" flipV="1">
                <a:off x="474090" y="4782678"/>
                <a:ext cx="618060" cy="308835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endCxn id="16" idx="4"/>
              </p:cNvCxnSpPr>
              <p:nvPr userDrawn="1">
                <p:custDataLst>
                  <p:tags r:id="rId13"/>
                </p:custDataLst>
              </p:nvPr>
            </p:nvCxnSpPr>
            <p:spPr>
              <a:xfrm flipH="1" flipV="1">
                <a:off x="74930" y="4577971"/>
                <a:ext cx="35687" cy="314911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17" idx="1"/>
                <a:endCxn id="16" idx="5"/>
              </p:cNvCxnSpPr>
              <p:nvPr userDrawn="1">
                <p:custDataLst>
                  <p:tags r:id="rId14"/>
                </p:custDataLst>
              </p:nvPr>
            </p:nvCxnSpPr>
            <p:spPr>
              <a:xfrm flipH="1" flipV="1">
                <a:off x="100164" y="4567518"/>
                <a:ext cx="267082" cy="488667"/>
              </a:xfrm>
              <a:prstGeom prst="line">
                <a:avLst/>
              </a:prstGeom>
              <a:ln cap="rnd">
                <a:solidFill>
                  <a:schemeClr val="accent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478292" y="4836158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26" name="椭圆 25"/>
              <p:cNvSpPr/>
              <p:nvPr userDrawn="1">
                <p:custDataLst>
                  <p:tags r:id="rId16"/>
                </p:custDataLst>
              </p:nvPr>
            </p:nvSpPr>
            <p:spPr>
              <a:xfrm>
                <a:off x="258063" y="5014783"/>
                <a:ext cx="45719" cy="45719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69883" y="443235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8"/>
            </p:custDataLst>
          </p:nvPr>
        </p:nvSpPr>
        <p:spPr>
          <a:xfrm>
            <a:off x="669929" y="952509"/>
            <a:ext cx="5283243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20"/>
            </p:custDataLst>
          </p:nvPr>
        </p:nvSpPr>
        <p:spPr>
          <a:xfrm>
            <a:off x="6235749" y="952509"/>
            <a:ext cx="5283243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21"/>
            </p:custDataLst>
          </p:nvPr>
        </p:nvSpPr>
        <p:spPr>
          <a:xfrm>
            <a:off x="6235749" y="1406525"/>
            <a:ext cx="5283243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0800000">
            <a:off x="9900476" y="-1519"/>
            <a:ext cx="2291524" cy="17997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-735847" y="735848"/>
            <a:ext cx="6858000" cy="53863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116000" y="443231"/>
            <a:ext cx="7406120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r" defTabSz="6858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52323" y="-1519"/>
            <a:ext cx="12139677" cy="6842235"/>
            <a:chOff x="39242" y="-1139"/>
            <a:chExt cx="9104758" cy="5131676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 rot="10800000">
              <a:off x="7425357" y="-1139"/>
              <a:ext cx="1718643" cy="1349830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39242" y="4506596"/>
              <a:ext cx="1091932" cy="623941"/>
              <a:chOff x="39242" y="4506596"/>
              <a:chExt cx="1091932" cy="623941"/>
            </a:xfrm>
          </p:grpSpPr>
          <p:sp>
            <p:nvSpPr>
              <p:cNvPr id="10" name="椭圆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333870" y="4712568"/>
                <a:ext cx="140220" cy="1402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椭圆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39242" y="4506596"/>
                <a:ext cx="71375" cy="71375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椭圆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360551" y="5049490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椭圆 12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085455" y="5084818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219665" y="4563201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椭圆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87758" y="4892882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6" name="直接连接符 15"/>
              <p:cNvCxnSpPr>
                <a:stCxn id="15" idx="6"/>
                <a:endCxn id="10" idx="2"/>
              </p:cNvCxnSpPr>
              <p:nvPr userDrawn="1">
                <p:custDataLst>
                  <p:tags r:id="rId11"/>
                </p:custDataLst>
              </p:nvPr>
            </p:nvCxnSpPr>
            <p:spPr>
              <a:xfrm flipV="1">
                <a:off x="133477" y="4782678"/>
                <a:ext cx="200393" cy="133064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3" idx="1"/>
                <a:endCxn id="10" idx="6"/>
              </p:cNvCxnSpPr>
              <p:nvPr userDrawn="1">
                <p:custDataLst>
                  <p:tags r:id="rId12"/>
                </p:custDataLst>
              </p:nvPr>
            </p:nvCxnSpPr>
            <p:spPr>
              <a:xfrm flipH="1" flipV="1">
                <a:off x="474090" y="4782678"/>
                <a:ext cx="618060" cy="308835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11" idx="4"/>
              </p:cNvCxnSpPr>
              <p:nvPr userDrawn="1">
                <p:custDataLst>
                  <p:tags r:id="rId13"/>
                </p:custDataLst>
              </p:nvPr>
            </p:nvCxnSpPr>
            <p:spPr>
              <a:xfrm flipH="1" flipV="1">
                <a:off x="74930" y="4577971"/>
                <a:ext cx="35687" cy="314911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12" idx="1"/>
                <a:endCxn id="11" idx="5"/>
              </p:cNvCxnSpPr>
              <p:nvPr userDrawn="1">
                <p:custDataLst>
                  <p:tags r:id="rId14"/>
                </p:custDataLst>
              </p:nvPr>
            </p:nvCxnSpPr>
            <p:spPr>
              <a:xfrm flipH="1" flipV="1">
                <a:off x="100164" y="4567518"/>
                <a:ext cx="267082" cy="488667"/>
              </a:xfrm>
              <a:prstGeom prst="line">
                <a:avLst/>
              </a:prstGeom>
              <a:ln cap="rnd">
                <a:solidFill>
                  <a:schemeClr val="accent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椭圆 19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478292" y="4836158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椭圆 20"/>
              <p:cNvSpPr/>
              <p:nvPr userDrawn="1">
                <p:custDataLst>
                  <p:tags r:id="rId16"/>
                </p:custDataLst>
              </p:nvPr>
            </p:nvSpPr>
            <p:spPr>
              <a:xfrm>
                <a:off x="258063" y="5014783"/>
                <a:ext cx="45719" cy="45719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52323" y="-1519"/>
            <a:ext cx="12139677" cy="6842235"/>
            <a:chOff x="39242" y="-1139"/>
            <a:chExt cx="9104758" cy="5131676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 rot="10800000">
              <a:off x="7425357" y="-1139"/>
              <a:ext cx="1718643" cy="1349830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39242" y="4506596"/>
              <a:ext cx="1091932" cy="623941"/>
              <a:chOff x="39242" y="4506596"/>
              <a:chExt cx="1091932" cy="623941"/>
            </a:xfrm>
          </p:grpSpPr>
          <p:sp>
            <p:nvSpPr>
              <p:cNvPr id="13" name="椭圆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333870" y="4712568"/>
                <a:ext cx="140220" cy="1402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baseline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椭圆 13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39242" y="4506596"/>
                <a:ext cx="71375" cy="71375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baseline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椭圆 14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360551" y="5049490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baseline="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椭圆 15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085455" y="5084818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baseline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椭圆 16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219665" y="4563201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baseline="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椭圆 17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87758" y="4892882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baseline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9" name="直接连接符 18"/>
              <p:cNvCxnSpPr>
                <a:stCxn id="18" idx="6"/>
                <a:endCxn id="13" idx="2"/>
              </p:cNvCxnSpPr>
              <p:nvPr userDrawn="1">
                <p:custDataLst>
                  <p:tags r:id="rId11"/>
                </p:custDataLst>
              </p:nvPr>
            </p:nvCxnSpPr>
            <p:spPr>
              <a:xfrm flipV="1">
                <a:off x="133477" y="4782678"/>
                <a:ext cx="200393" cy="133064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6" idx="1"/>
                <a:endCxn id="13" idx="6"/>
              </p:cNvCxnSpPr>
              <p:nvPr userDrawn="1">
                <p:custDataLst>
                  <p:tags r:id="rId12"/>
                </p:custDataLst>
              </p:nvPr>
            </p:nvCxnSpPr>
            <p:spPr>
              <a:xfrm flipH="1" flipV="1">
                <a:off x="474090" y="4782678"/>
                <a:ext cx="618060" cy="308835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endCxn id="14" idx="4"/>
              </p:cNvCxnSpPr>
              <p:nvPr userDrawn="1">
                <p:custDataLst>
                  <p:tags r:id="rId13"/>
                </p:custDataLst>
              </p:nvPr>
            </p:nvCxnSpPr>
            <p:spPr>
              <a:xfrm flipH="1" flipV="1">
                <a:off x="74930" y="4577971"/>
                <a:ext cx="35687" cy="314911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5" idx="1"/>
                <a:endCxn id="14" idx="5"/>
              </p:cNvCxnSpPr>
              <p:nvPr userDrawn="1">
                <p:custDataLst>
                  <p:tags r:id="rId14"/>
                </p:custDataLst>
              </p:nvPr>
            </p:nvCxnSpPr>
            <p:spPr>
              <a:xfrm flipH="1" flipV="1">
                <a:off x="100164" y="4567518"/>
                <a:ext cx="267082" cy="488667"/>
              </a:xfrm>
              <a:prstGeom prst="line">
                <a:avLst/>
              </a:prstGeom>
              <a:ln cap="rnd">
                <a:solidFill>
                  <a:schemeClr val="accent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478292" y="4836158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baseline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椭圆 23"/>
              <p:cNvSpPr/>
              <p:nvPr userDrawn="1">
                <p:custDataLst>
                  <p:tags r:id="rId16"/>
                </p:custDataLst>
              </p:nvPr>
            </p:nvSpPr>
            <p:spPr>
              <a:xfrm>
                <a:off x="258063" y="5014783"/>
                <a:ext cx="45719" cy="45719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baseline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69931" y="443235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8"/>
            </p:custDataLst>
          </p:nvPr>
        </p:nvSpPr>
        <p:spPr>
          <a:xfrm>
            <a:off x="669929" y="952509"/>
            <a:ext cx="5283243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kumimoji="0" lang="zh-CN" altLang="en-US" sz="1600" b="0" i="0" u="none" strike="noStrike" kern="1200" cap="none" spc="113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9"/>
            </p:custDataLst>
          </p:nvPr>
        </p:nvSpPr>
        <p:spPr>
          <a:xfrm>
            <a:off x="6238925" y="952509"/>
            <a:ext cx="5283243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 userDrawn="1">
            <p:custDataLst>
              <p:tags r:id="rId2"/>
            </p:custDataLst>
          </p:nvPr>
        </p:nvGrpSpPr>
        <p:grpSpPr>
          <a:xfrm>
            <a:off x="52323" y="-1519"/>
            <a:ext cx="12139677" cy="6842235"/>
            <a:chOff x="39242" y="-1139"/>
            <a:chExt cx="9104758" cy="5131676"/>
          </a:xfrm>
        </p:grpSpPr>
        <p:pic>
          <p:nvPicPr>
            <p:cNvPr id="38" name="图片 3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 rot="10800000">
              <a:off x="7425357" y="-1139"/>
              <a:ext cx="1718643" cy="1349830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 userDrawn="1"/>
          </p:nvGrpSpPr>
          <p:grpSpPr>
            <a:xfrm>
              <a:off x="39242" y="4506596"/>
              <a:ext cx="1091932" cy="623941"/>
              <a:chOff x="39242" y="4506596"/>
              <a:chExt cx="1091932" cy="623941"/>
            </a:xfrm>
          </p:grpSpPr>
          <p:sp>
            <p:nvSpPr>
              <p:cNvPr id="40" name="椭圆 3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333870" y="4712568"/>
                <a:ext cx="140220" cy="1402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1" name="椭圆 4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39242" y="4506596"/>
                <a:ext cx="71375" cy="71375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2" name="椭圆 4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360551" y="5049490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/>
              </a:p>
            </p:txBody>
          </p:sp>
          <p:sp>
            <p:nvSpPr>
              <p:cNvPr id="43" name="椭圆 42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085455" y="5084818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4" name="椭圆 4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219665" y="4563201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/>
              </a:p>
            </p:txBody>
          </p:sp>
          <p:sp>
            <p:nvSpPr>
              <p:cNvPr id="45" name="椭圆 4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87758" y="4892882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46" name="直接连接符 45"/>
              <p:cNvCxnSpPr>
                <a:stCxn id="45" idx="6"/>
                <a:endCxn id="40" idx="2"/>
              </p:cNvCxnSpPr>
              <p:nvPr userDrawn="1">
                <p:custDataLst>
                  <p:tags r:id="rId11"/>
                </p:custDataLst>
              </p:nvPr>
            </p:nvCxnSpPr>
            <p:spPr>
              <a:xfrm flipV="1">
                <a:off x="133477" y="4782678"/>
                <a:ext cx="200393" cy="133064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43" idx="1"/>
                <a:endCxn id="40" idx="6"/>
              </p:cNvCxnSpPr>
              <p:nvPr userDrawn="1">
                <p:custDataLst>
                  <p:tags r:id="rId12"/>
                </p:custDataLst>
              </p:nvPr>
            </p:nvCxnSpPr>
            <p:spPr>
              <a:xfrm flipH="1" flipV="1">
                <a:off x="474090" y="4782678"/>
                <a:ext cx="618060" cy="308835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endCxn id="41" idx="4"/>
              </p:cNvCxnSpPr>
              <p:nvPr userDrawn="1">
                <p:custDataLst>
                  <p:tags r:id="rId13"/>
                </p:custDataLst>
              </p:nvPr>
            </p:nvCxnSpPr>
            <p:spPr>
              <a:xfrm flipH="1" flipV="1">
                <a:off x="74930" y="4577971"/>
                <a:ext cx="35687" cy="314911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42" idx="1"/>
                <a:endCxn id="41" idx="5"/>
              </p:cNvCxnSpPr>
              <p:nvPr userDrawn="1">
                <p:custDataLst>
                  <p:tags r:id="rId14"/>
                </p:custDataLst>
              </p:nvPr>
            </p:nvCxnSpPr>
            <p:spPr>
              <a:xfrm flipH="1" flipV="1">
                <a:off x="100164" y="4567518"/>
                <a:ext cx="267082" cy="488667"/>
              </a:xfrm>
              <a:prstGeom prst="line">
                <a:avLst/>
              </a:prstGeom>
              <a:ln cap="rnd">
                <a:solidFill>
                  <a:schemeClr val="accent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椭圆 49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478292" y="4836158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51" name="椭圆 50"/>
              <p:cNvSpPr/>
              <p:nvPr userDrawn="1">
                <p:custDataLst>
                  <p:tags r:id="rId16"/>
                </p:custDataLst>
              </p:nvPr>
            </p:nvSpPr>
            <p:spPr>
              <a:xfrm>
                <a:off x="258063" y="5014783"/>
                <a:ext cx="45719" cy="45719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7"/>
            </p:custDataLst>
          </p:nvPr>
        </p:nvSpPr>
        <p:spPr>
          <a:xfrm>
            <a:off x="10571135" y="952509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6858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accent1"/>
                </a:solidFill>
                <a:uFillTx/>
                <a:latin typeface="(使用中文字体)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8"/>
            </p:custDataLst>
          </p:nvPr>
        </p:nvSpPr>
        <p:spPr>
          <a:xfrm>
            <a:off x="669925" y="952501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pitchFamily="34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pitchFamily="34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pitchFamily="34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pitchFamily="34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413" y="167097"/>
            <a:ext cx="12176129" cy="6644553"/>
            <a:chOff x="7810" y="125323"/>
            <a:chExt cx="9132097" cy="4983415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219600" y="228150"/>
              <a:ext cx="8704800" cy="468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grpSp>
          <p:nvGrpSpPr>
            <p:cNvPr id="11" name="组合 10"/>
            <p:cNvGrpSpPr/>
            <p:nvPr userDrawn="1"/>
          </p:nvGrpSpPr>
          <p:grpSpPr>
            <a:xfrm>
              <a:off x="7810" y="3860237"/>
              <a:ext cx="2184948" cy="1248501"/>
              <a:chOff x="39242" y="4506596"/>
              <a:chExt cx="1091932" cy="623941"/>
            </a:xfrm>
          </p:grpSpPr>
          <p:sp>
            <p:nvSpPr>
              <p:cNvPr id="25" name="椭圆 24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333870" y="4712568"/>
                <a:ext cx="140220" cy="1402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26" name="椭圆 25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39242" y="4506596"/>
                <a:ext cx="71375" cy="71375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27" name="椭圆 26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360551" y="5049490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/>
              </a:p>
            </p:txBody>
          </p:sp>
          <p:sp>
            <p:nvSpPr>
              <p:cNvPr id="28" name="椭圆 27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085455" y="5084818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29" name="椭圆 28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219665" y="4563201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/>
              </a:p>
            </p:txBody>
          </p:sp>
          <p:sp>
            <p:nvSpPr>
              <p:cNvPr id="30" name="椭圆 2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87758" y="4892882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31" name="直接连接符 30"/>
              <p:cNvCxnSpPr>
                <a:stCxn id="30" idx="6"/>
                <a:endCxn id="25" idx="2"/>
              </p:cNvCxnSpPr>
              <p:nvPr userDrawn="1">
                <p:custDataLst>
                  <p:tags r:id="rId10"/>
                </p:custDataLst>
              </p:nvPr>
            </p:nvCxnSpPr>
            <p:spPr>
              <a:xfrm flipV="1">
                <a:off x="133477" y="4782678"/>
                <a:ext cx="200393" cy="133064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8" idx="1"/>
                <a:endCxn id="25" idx="6"/>
              </p:cNvCxnSpPr>
              <p:nvPr userDrawn="1">
                <p:custDataLst>
                  <p:tags r:id="rId11"/>
                </p:custDataLst>
              </p:nvPr>
            </p:nvCxnSpPr>
            <p:spPr>
              <a:xfrm flipH="1" flipV="1">
                <a:off x="474090" y="4782678"/>
                <a:ext cx="618060" cy="308835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endCxn id="26" idx="4"/>
              </p:cNvCxnSpPr>
              <p:nvPr userDrawn="1">
                <p:custDataLst>
                  <p:tags r:id="rId12"/>
                </p:custDataLst>
              </p:nvPr>
            </p:nvCxnSpPr>
            <p:spPr>
              <a:xfrm flipH="1" flipV="1">
                <a:off x="74930" y="4577971"/>
                <a:ext cx="35687" cy="314911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27" idx="1"/>
                <a:endCxn id="26" idx="5"/>
              </p:cNvCxnSpPr>
              <p:nvPr userDrawn="1">
                <p:custDataLst>
                  <p:tags r:id="rId13"/>
                </p:custDataLst>
              </p:nvPr>
            </p:nvCxnSpPr>
            <p:spPr>
              <a:xfrm flipH="1" flipV="1">
                <a:off x="100164" y="4567518"/>
                <a:ext cx="267082" cy="488667"/>
              </a:xfrm>
              <a:prstGeom prst="line">
                <a:avLst/>
              </a:prstGeom>
              <a:ln cap="rnd">
                <a:solidFill>
                  <a:schemeClr val="accent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3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478292" y="4836158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6" name="椭圆 35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258063" y="5014783"/>
                <a:ext cx="45719" cy="45719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 rot="10800000">
              <a:off x="6954959" y="125323"/>
              <a:ext cx="2184948" cy="1248501"/>
              <a:chOff x="39242" y="4506596"/>
              <a:chExt cx="1091932" cy="623941"/>
            </a:xfrm>
          </p:grpSpPr>
          <p:sp>
            <p:nvSpPr>
              <p:cNvPr id="13" name="椭圆 12"/>
              <p:cNvSpPr/>
              <p:nvPr userDrawn="1">
                <p:custDataLst>
                  <p:tags r:id="rId16"/>
                </p:custDataLst>
              </p:nvPr>
            </p:nvSpPr>
            <p:spPr>
              <a:xfrm>
                <a:off x="333870" y="4712568"/>
                <a:ext cx="140220" cy="1402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4" name="椭圆 13"/>
              <p:cNvSpPr/>
              <p:nvPr userDrawn="1">
                <p:custDataLst>
                  <p:tags r:id="rId17"/>
                </p:custDataLst>
              </p:nvPr>
            </p:nvSpPr>
            <p:spPr>
              <a:xfrm>
                <a:off x="39242" y="4506596"/>
                <a:ext cx="71375" cy="71375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5" name="椭圆 14"/>
              <p:cNvSpPr/>
              <p:nvPr userDrawn="1">
                <p:custDataLst>
                  <p:tags r:id="rId18"/>
                </p:custDataLst>
              </p:nvPr>
            </p:nvSpPr>
            <p:spPr>
              <a:xfrm>
                <a:off x="360551" y="5049490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/>
              </a:p>
            </p:txBody>
          </p:sp>
          <p:sp>
            <p:nvSpPr>
              <p:cNvPr id="16" name="椭圆 15"/>
              <p:cNvSpPr/>
              <p:nvPr userDrawn="1">
                <p:custDataLst>
                  <p:tags r:id="rId19"/>
                </p:custDataLst>
              </p:nvPr>
            </p:nvSpPr>
            <p:spPr>
              <a:xfrm>
                <a:off x="1085455" y="5084818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7" name="椭圆 16"/>
              <p:cNvSpPr/>
              <p:nvPr userDrawn="1">
                <p:custDataLst>
                  <p:tags r:id="rId20"/>
                </p:custDataLst>
              </p:nvPr>
            </p:nvSpPr>
            <p:spPr>
              <a:xfrm>
                <a:off x="219665" y="4563201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/>
              </a:p>
            </p:txBody>
          </p:sp>
          <p:sp>
            <p:nvSpPr>
              <p:cNvPr id="18" name="椭圆 17"/>
              <p:cNvSpPr/>
              <p:nvPr userDrawn="1">
                <p:custDataLst>
                  <p:tags r:id="rId21"/>
                </p:custDataLst>
              </p:nvPr>
            </p:nvSpPr>
            <p:spPr>
              <a:xfrm>
                <a:off x="87758" y="4892882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cxnSp>
            <p:nvCxnSpPr>
              <p:cNvPr id="19" name="直接连接符 18"/>
              <p:cNvCxnSpPr>
                <a:stCxn id="18" idx="6"/>
                <a:endCxn id="13" idx="2"/>
              </p:cNvCxnSpPr>
              <p:nvPr userDrawn="1">
                <p:custDataLst>
                  <p:tags r:id="rId22"/>
                </p:custDataLst>
              </p:nvPr>
            </p:nvCxnSpPr>
            <p:spPr>
              <a:xfrm flipV="1">
                <a:off x="133477" y="4782678"/>
                <a:ext cx="200393" cy="133064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6" idx="1"/>
                <a:endCxn id="13" idx="6"/>
              </p:cNvCxnSpPr>
              <p:nvPr userDrawn="1">
                <p:custDataLst>
                  <p:tags r:id="rId23"/>
                </p:custDataLst>
              </p:nvPr>
            </p:nvCxnSpPr>
            <p:spPr>
              <a:xfrm flipH="1" flipV="1">
                <a:off x="474090" y="4782678"/>
                <a:ext cx="618060" cy="308835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endCxn id="14" idx="4"/>
              </p:cNvCxnSpPr>
              <p:nvPr userDrawn="1">
                <p:custDataLst>
                  <p:tags r:id="rId24"/>
                </p:custDataLst>
              </p:nvPr>
            </p:nvCxnSpPr>
            <p:spPr>
              <a:xfrm flipH="1" flipV="1">
                <a:off x="74930" y="4577971"/>
                <a:ext cx="35687" cy="314911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5" idx="1"/>
                <a:endCxn id="14" idx="5"/>
              </p:cNvCxnSpPr>
              <p:nvPr userDrawn="1">
                <p:custDataLst>
                  <p:tags r:id="rId25"/>
                </p:custDataLst>
              </p:nvPr>
            </p:nvCxnSpPr>
            <p:spPr>
              <a:xfrm flipH="1" flipV="1">
                <a:off x="100164" y="4567518"/>
                <a:ext cx="267082" cy="488667"/>
              </a:xfrm>
              <a:prstGeom prst="line">
                <a:avLst/>
              </a:prstGeom>
              <a:ln cap="rnd">
                <a:solidFill>
                  <a:schemeClr val="accent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478292" y="4836158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24" name="椭圆 23"/>
              <p:cNvSpPr/>
              <p:nvPr userDrawn="1">
                <p:custDataLst>
                  <p:tags r:id="rId27"/>
                </p:custDataLst>
              </p:nvPr>
            </p:nvSpPr>
            <p:spPr>
              <a:xfrm>
                <a:off x="258063" y="5014783"/>
                <a:ext cx="45719" cy="45719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1"/>
            </p:custDataLst>
          </p:nvPr>
        </p:nvSpPr>
        <p:spPr>
          <a:xfrm>
            <a:off x="669931" y="952509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41411" y="0"/>
            <a:ext cx="8850588" cy="60994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9604" y="2794987"/>
            <a:ext cx="5928000" cy="12336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4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105071" y="4169201"/>
            <a:ext cx="5376000" cy="515096"/>
          </a:xfrm>
        </p:spPr>
        <p:txBody>
          <a:bodyPr lIns="90000" tIns="46800" rIns="90000" bIns="46800">
            <a:no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335" u="none" strike="noStrike" kern="1200" cap="none" spc="150" normalizeH="0" baseline="0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0800000">
            <a:off x="9900073" y="-1693"/>
            <a:ext cx="2291927" cy="1800013"/>
          </a:xfrm>
          <a:prstGeom prst="rect">
            <a:avLst/>
          </a:prstGeom>
        </p:spPr>
      </p:pic>
      <p:grpSp>
        <p:nvGrpSpPr>
          <p:cNvPr id="9" name="组合 8"/>
          <p:cNvGrpSpPr/>
          <p:nvPr userDrawn="1">
            <p:custDataLst>
              <p:tags r:id="rId4"/>
            </p:custDataLst>
          </p:nvPr>
        </p:nvGrpSpPr>
        <p:grpSpPr>
          <a:xfrm rot="0">
            <a:off x="52493" y="6008793"/>
            <a:ext cx="1456267" cy="832273"/>
            <a:chOff x="39242" y="4506596"/>
            <a:chExt cx="1091932" cy="623941"/>
          </a:xfrm>
        </p:grpSpPr>
        <p:sp>
          <p:nvSpPr>
            <p:cNvPr id="10" name="椭圆 9"/>
            <p:cNvSpPr/>
            <p:nvPr userDrawn="1">
              <p:custDataLst>
                <p:tags r:id="rId5"/>
              </p:custDataLst>
            </p:nvPr>
          </p:nvSpPr>
          <p:spPr>
            <a:xfrm>
              <a:off x="333870" y="4712568"/>
              <a:ext cx="140220" cy="1402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椭圆 10"/>
            <p:cNvSpPr/>
            <p:nvPr userDrawn="1">
              <p:custDataLst>
                <p:tags r:id="rId6"/>
              </p:custDataLst>
            </p:nvPr>
          </p:nvSpPr>
          <p:spPr>
            <a:xfrm>
              <a:off x="39242" y="4506596"/>
              <a:ext cx="71375" cy="7137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椭圆 11"/>
            <p:cNvSpPr/>
            <p:nvPr userDrawn="1">
              <p:custDataLst>
                <p:tags r:id="rId7"/>
              </p:custDataLst>
            </p:nvPr>
          </p:nvSpPr>
          <p:spPr>
            <a:xfrm>
              <a:off x="360551" y="5049490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13" name="椭圆 12"/>
            <p:cNvSpPr/>
            <p:nvPr userDrawn="1">
              <p:custDataLst>
                <p:tags r:id="rId8"/>
              </p:custDataLst>
            </p:nvPr>
          </p:nvSpPr>
          <p:spPr>
            <a:xfrm>
              <a:off x="1085455" y="5084818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椭圆 13"/>
            <p:cNvSpPr/>
            <p:nvPr userDrawn="1">
              <p:custDataLst>
                <p:tags r:id="rId9"/>
              </p:custDataLst>
            </p:nvPr>
          </p:nvSpPr>
          <p:spPr>
            <a:xfrm>
              <a:off x="219665" y="4563201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15" name="椭圆 14"/>
            <p:cNvSpPr/>
            <p:nvPr userDrawn="1">
              <p:custDataLst>
                <p:tags r:id="rId10"/>
              </p:custDataLst>
            </p:nvPr>
          </p:nvSpPr>
          <p:spPr>
            <a:xfrm>
              <a:off x="87758" y="4892882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16" name="直接连接符 15"/>
            <p:cNvCxnSpPr>
              <a:stCxn id="15" idx="6"/>
              <a:endCxn id="10" idx="2"/>
            </p:cNvCxnSpPr>
            <p:nvPr userDrawn="1">
              <p:custDataLst>
                <p:tags r:id="rId11"/>
              </p:custDataLst>
            </p:nvPr>
          </p:nvCxnSpPr>
          <p:spPr>
            <a:xfrm flipV="1">
              <a:off x="133477" y="4782678"/>
              <a:ext cx="200393" cy="133064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3" idx="1"/>
              <a:endCxn id="10" idx="6"/>
            </p:cNvCxnSpPr>
            <p:nvPr userDrawn="1">
              <p:custDataLst>
                <p:tags r:id="rId12"/>
              </p:custDataLst>
            </p:nvPr>
          </p:nvCxnSpPr>
          <p:spPr>
            <a:xfrm flipH="1" flipV="1">
              <a:off x="474090" y="4782678"/>
              <a:ext cx="618060" cy="308835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11" idx="4"/>
            </p:cNvCxnSpPr>
            <p:nvPr userDrawn="1">
              <p:custDataLst>
                <p:tags r:id="rId13"/>
              </p:custDataLst>
            </p:nvPr>
          </p:nvCxnSpPr>
          <p:spPr>
            <a:xfrm flipH="1" flipV="1">
              <a:off x="74930" y="4577971"/>
              <a:ext cx="35687" cy="314911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1"/>
              <a:endCxn id="11" idx="5"/>
            </p:cNvCxnSpPr>
            <p:nvPr userDrawn="1">
              <p:custDataLst>
                <p:tags r:id="rId14"/>
              </p:custDataLst>
            </p:nvPr>
          </p:nvCxnSpPr>
          <p:spPr>
            <a:xfrm flipH="1" flipV="1">
              <a:off x="100164" y="4567518"/>
              <a:ext cx="267082" cy="488667"/>
            </a:xfrm>
            <a:prstGeom prst="line">
              <a:avLst/>
            </a:prstGeom>
            <a:ln cap="rnd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 userDrawn="1">
              <p:custDataLst>
                <p:tags r:id="rId15"/>
              </p:custDataLst>
            </p:nvPr>
          </p:nvSpPr>
          <p:spPr>
            <a:xfrm>
              <a:off x="478292" y="4836158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" name="椭圆 20"/>
            <p:cNvSpPr/>
            <p:nvPr userDrawn="1">
              <p:custDataLst>
                <p:tags r:id="rId16"/>
              </p:custDataLst>
            </p:nvPr>
          </p:nvSpPr>
          <p:spPr>
            <a:xfrm>
              <a:off x="258063" y="5014783"/>
              <a:ext cx="45719" cy="4571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947" y="303953"/>
            <a:ext cx="11606107" cy="62492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grpSp>
        <p:nvGrpSpPr>
          <p:cNvPr id="10" name="组合 9"/>
          <p:cNvGrpSpPr/>
          <p:nvPr userDrawn="1"/>
        </p:nvGrpSpPr>
        <p:grpSpPr>
          <a:xfrm rot="0">
            <a:off x="10160" y="5146887"/>
            <a:ext cx="2913380" cy="1664547"/>
            <a:chOff x="39242" y="4506596"/>
            <a:chExt cx="1091932" cy="623941"/>
          </a:xfrm>
        </p:grpSpPr>
        <p:sp>
          <p:nvSpPr>
            <p:cNvPr id="11" name="椭圆 10"/>
            <p:cNvSpPr/>
            <p:nvPr userDrawn="1">
              <p:custDataLst>
                <p:tags r:id="rId3"/>
              </p:custDataLst>
            </p:nvPr>
          </p:nvSpPr>
          <p:spPr>
            <a:xfrm>
              <a:off x="333870" y="4712568"/>
              <a:ext cx="140220" cy="1402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椭圆 11"/>
            <p:cNvSpPr/>
            <p:nvPr userDrawn="1">
              <p:custDataLst>
                <p:tags r:id="rId4"/>
              </p:custDataLst>
            </p:nvPr>
          </p:nvSpPr>
          <p:spPr>
            <a:xfrm>
              <a:off x="39242" y="4506596"/>
              <a:ext cx="71375" cy="7137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 userDrawn="1">
              <p:custDataLst>
                <p:tags r:id="rId5"/>
              </p:custDataLst>
            </p:nvPr>
          </p:nvSpPr>
          <p:spPr>
            <a:xfrm>
              <a:off x="360551" y="5049490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14" name="椭圆 13"/>
            <p:cNvSpPr/>
            <p:nvPr userDrawn="1">
              <p:custDataLst>
                <p:tags r:id="rId6"/>
              </p:custDataLst>
            </p:nvPr>
          </p:nvSpPr>
          <p:spPr>
            <a:xfrm>
              <a:off x="1085455" y="5084818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" name="椭圆 14"/>
            <p:cNvSpPr/>
            <p:nvPr userDrawn="1">
              <p:custDataLst>
                <p:tags r:id="rId7"/>
              </p:custDataLst>
            </p:nvPr>
          </p:nvSpPr>
          <p:spPr>
            <a:xfrm>
              <a:off x="219665" y="4563201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16" name="椭圆 15"/>
            <p:cNvSpPr/>
            <p:nvPr userDrawn="1">
              <p:custDataLst>
                <p:tags r:id="rId8"/>
              </p:custDataLst>
            </p:nvPr>
          </p:nvSpPr>
          <p:spPr>
            <a:xfrm>
              <a:off x="87758" y="4892882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17" name="直接连接符 16"/>
            <p:cNvCxnSpPr>
              <a:stCxn id="16" idx="6"/>
              <a:endCxn id="11" idx="2"/>
            </p:cNvCxnSpPr>
            <p:nvPr userDrawn="1">
              <p:custDataLst>
                <p:tags r:id="rId9"/>
              </p:custDataLst>
            </p:nvPr>
          </p:nvCxnSpPr>
          <p:spPr>
            <a:xfrm flipV="1">
              <a:off x="133477" y="4782678"/>
              <a:ext cx="200393" cy="133064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4" idx="1"/>
              <a:endCxn id="11" idx="6"/>
            </p:cNvCxnSpPr>
            <p:nvPr userDrawn="1">
              <p:custDataLst>
                <p:tags r:id="rId10"/>
              </p:custDataLst>
            </p:nvPr>
          </p:nvCxnSpPr>
          <p:spPr>
            <a:xfrm flipH="1" flipV="1">
              <a:off x="474090" y="4782678"/>
              <a:ext cx="618060" cy="308835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endCxn id="12" idx="4"/>
            </p:cNvCxnSpPr>
            <p:nvPr userDrawn="1">
              <p:custDataLst>
                <p:tags r:id="rId11"/>
              </p:custDataLst>
            </p:nvPr>
          </p:nvCxnSpPr>
          <p:spPr>
            <a:xfrm flipH="1" flipV="1">
              <a:off x="74930" y="4577971"/>
              <a:ext cx="35687" cy="314911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3" idx="1"/>
              <a:endCxn id="12" idx="5"/>
            </p:cNvCxnSpPr>
            <p:nvPr userDrawn="1">
              <p:custDataLst>
                <p:tags r:id="rId12"/>
              </p:custDataLst>
            </p:nvPr>
          </p:nvCxnSpPr>
          <p:spPr>
            <a:xfrm flipH="1" flipV="1">
              <a:off x="100164" y="4567518"/>
              <a:ext cx="267082" cy="488667"/>
            </a:xfrm>
            <a:prstGeom prst="line">
              <a:avLst/>
            </a:prstGeom>
            <a:ln cap="rnd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 userDrawn="1">
              <p:custDataLst>
                <p:tags r:id="rId13"/>
              </p:custDataLst>
            </p:nvPr>
          </p:nvSpPr>
          <p:spPr>
            <a:xfrm>
              <a:off x="478292" y="4836158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" name="椭圆 21"/>
            <p:cNvSpPr/>
            <p:nvPr userDrawn="1">
              <p:custDataLst>
                <p:tags r:id="rId14"/>
              </p:custDataLst>
            </p:nvPr>
          </p:nvSpPr>
          <p:spPr>
            <a:xfrm>
              <a:off x="258063" y="5014783"/>
              <a:ext cx="45719" cy="4571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 rot="10800000">
            <a:off x="9273540" y="166793"/>
            <a:ext cx="2913380" cy="1664547"/>
            <a:chOff x="39242" y="4506596"/>
            <a:chExt cx="1091932" cy="623941"/>
          </a:xfrm>
        </p:grpSpPr>
        <p:sp>
          <p:nvSpPr>
            <p:cNvPr id="37" name="椭圆 36"/>
            <p:cNvSpPr/>
            <p:nvPr userDrawn="1">
              <p:custDataLst>
                <p:tags r:id="rId15"/>
              </p:custDataLst>
            </p:nvPr>
          </p:nvSpPr>
          <p:spPr>
            <a:xfrm>
              <a:off x="333870" y="4712568"/>
              <a:ext cx="140220" cy="1402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8" name="椭圆 37"/>
            <p:cNvSpPr/>
            <p:nvPr userDrawn="1">
              <p:custDataLst>
                <p:tags r:id="rId16"/>
              </p:custDataLst>
            </p:nvPr>
          </p:nvSpPr>
          <p:spPr>
            <a:xfrm>
              <a:off x="39242" y="4506596"/>
              <a:ext cx="71375" cy="7137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9" name="椭圆 38"/>
            <p:cNvSpPr/>
            <p:nvPr userDrawn="1">
              <p:custDataLst>
                <p:tags r:id="rId17"/>
              </p:custDataLst>
            </p:nvPr>
          </p:nvSpPr>
          <p:spPr>
            <a:xfrm>
              <a:off x="360551" y="5049490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40" name="椭圆 39"/>
            <p:cNvSpPr/>
            <p:nvPr userDrawn="1">
              <p:custDataLst>
                <p:tags r:id="rId18"/>
              </p:custDataLst>
            </p:nvPr>
          </p:nvSpPr>
          <p:spPr>
            <a:xfrm>
              <a:off x="1085455" y="5084818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1" name="椭圆 40"/>
            <p:cNvSpPr/>
            <p:nvPr userDrawn="1">
              <p:custDataLst>
                <p:tags r:id="rId19"/>
              </p:custDataLst>
            </p:nvPr>
          </p:nvSpPr>
          <p:spPr>
            <a:xfrm>
              <a:off x="219665" y="4563201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42" name="椭圆 41"/>
            <p:cNvSpPr/>
            <p:nvPr userDrawn="1">
              <p:custDataLst>
                <p:tags r:id="rId20"/>
              </p:custDataLst>
            </p:nvPr>
          </p:nvSpPr>
          <p:spPr>
            <a:xfrm>
              <a:off x="87758" y="4892882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43" name="直接连接符 42"/>
            <p:cNvCxnSpPr>
              <a:stCxn id="42" idx="6"/>
              <a:endCxn id="37" idx="2"/>
            </p:cNvCxnSpPr>
            <p:nvPr userDrawn="1">
              <p:custDataLst>
                <p:tags r:id="rId21"/>
              </p:custDataLst>
            </p:nvPr>
          </p:nvCxnSpPr>
          <p:spPr>
            <a:xfrm flipV="1">
              <a:off x="133477" y="4782678"/>
              <a:ext cx="200393" cy="133064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0" idx="1"/>
              <a:endCxn id="37" idx="6"/>
            </p:cNvCxnSpPr>
            <p:nvPr userDrawn="1">
              <p:custDataLst>
                <p:tags r:id="rId22"/>
              </p:custDataLst>
            </p:nvPr>
          </p:nvCxnSpPr>
          <p:spPr>
            <a:xfrm flipH="1" flipV="1">
              <a:off x="474090" y="4782678"/>
              <a:ext cx="618060" cy="308835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endCxn id="38" idx="4"/>
            </p:cNvCxnSpPr>
            <p:nvPr userDrawn="1">
              <p:custDataLst>
                <p:tags r:id="rId23"/>
              </p:custDataLst>
            </p:nvPr>
          </p:nvCxnSpPr>
          <p:spPr>
            <a:xfrm flipH="1" flipV="1">
              <a:off x="74930" y="4577971"/>
              <a:ext cx="35687" cy="314911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9" idx="1"/>
              <a:endCxn id="38" idx="5"/>
            </p:cNvCxnSpPr>
            <p:nvPr userDrawn="1">
              <p:custDataLst>
                <p:tags r:id="rId24"/>
              </p:custDataLst>
            </p:nvPr>
          </p:nvCxnSpPr>
          <p:spPr>
            <a:xfrm flipH="1" flipV="1">
              <a:off x="100164" y="4567518"/>
              <a:ext cx="267082" cy="488667"/>
            </a:xfrm>
            <a:prstGeom prst="line">
              <a:avLst/>
            </a:prstGeom>
            <a:ln cap="rnd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 userDrawn="1">
              <p:custDataLst>
                <p:tags r:id="rId25"/>
              </p:custDataLst>
            </p:nvPr>
          </p:nvSpPr>
          <p:spPr>
            <a:xfrm>
              <a:off x="478292" y="4836158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8" name="椭圆 47"/>
            <p:cNvSpPr/>
            <p:nvPr userDrawn="1">
              <p:custDataLst>
                <p:tags r:id="rId26"/>
              </p:custDataLst>
            </p:nvPr>
          </p:nvSpPr>
          <p:spPr>
            <a:xfrm>
              <a:off x="258063" y="5014783"/>
              <a:ext cx="45719" cy="4571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buNone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buNone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buNone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5" dirty="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10800000">
            <a:off x="9900073" y="-1693"/>
            <a:ext cx="2291927" cy="1800013"/>
          </a:xfrm>
          <a:prstGeom prst="rect">
            <a:avLst/>
          </a:prstGeom>
        </p:spPr>
      </p:pic>
      <p:grpSp>
        <p:nvGrpSpPr>
          <p:cNvPr id="51" name="组合 50"/>
          <p:cNvGrpSpPr/>
          <p:nvPr userDrawn="1"/>
        </p:nvGrpSpPr>
        <p:grpSpPr>
          <a:xfrm rot="0">
            <a:off x="52493" y="6008793"/>
            <a:ext cx="1456267" cy="832273"/>
            <a:chOff x="39242" y="4506596"/>
            <a:chExt cx="1091932" cy="623941"/>
          </a:xfrm>
        </p:grpSpPr>
        <p:sp>
          <p:nvSpPr>
            <p:cNvPr id="6" name="椭圆 5"/>
            <p:cNvSpPr/>
            <p:nvPr userDrawn="1">
              <p:custDataLst>
                <p:tags r:id="rId5"/>
              </p:custDataLst>
            </p:nvPr>
          </p:nvSpPr>
          <p:spPr>
            <a:xfrm>
              <a:off x="333870" y="4712568"/>
              <a:ext cx="140220" cy="1402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椭圆 10"/>
            <p:cNvSpPr/>
            <p:nvPr userDrawn="1">
              <p:custDataLst>
                <p:tags r:id="rId6"/>
              </p:custDataLst>
            </p:nvPr>
          </p:nvSpPr>
          <p:spPr>
            <a:xfrm>
              <a:off x="39242" y="4506596"/>
              <a:ext cx="71375" cy="7137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椭圆 11"/>
            <p:cNvSpPr/>
            <p:nvPr userDrawn="1">
              <p:custDataLst>
                <p:tags r:id="rId7"/>
              </p:custDataLst>
            </p:nvPr>
          </p:nvSpPr>
          <p:spPr>
            <a:xfrm>
              <a:off x="360551" y="5049490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13" name="椭圆 12"/>
            <p:cNvSpPr/>
            <p:nvPr userDrawn="1">
              <p:custDataLst>
                <p:tags r:id="rId8"/>
              </p:custDataLst>
            </p:nvPr>
          </p:nvSpPr>
          <p:spPr>
            <a:xfrm>
              <a:off x="1085455" y="5084818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椭圆 13"/>
            <p:cNvSpPr/>
            <p:nvPr userDrawn="1">
              <p:custDataLst>
                <p:tags r:id="rId9"/>
              </p:custDataLst>
            </p:nvPr>
          </p:nvSpPr>
          <p:spPr>
            <a:xfrm>
              <a:off x="219665" y="4563201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15" name="椭圆 14"/>
            <p:cNvSpPr/>
            <p:nvPr userDrawn="1">
              <p:custDataLst>
                <p:tags r:id="rId10"/>
              </p:custDataLst>
            </p:nvPr>
          </p:nvSpPr>
          <p:spPr>
            <a:xfrm>
              <a:off x="87758" y="4892882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18" name="直接连接符 17"/>
            <p:cNvCxnSpPr>
              <a:stCxn id="15" idx="6"/>
              <a:endCxn id="6" idx="2"/>
            </p:cNvCxnSpPr>
            <p:nvPr userDrawn="1">
              <p:custDataLst>
                <p:tags r:id="rId11"/>
              </p:custDataLst>
            </p:nvPr>
          </p:nvCxnSpPr>
          <p:spPr>
            <a:xfrm flipV="1">
              <a:off x="133477" y="4782678"/>
              <a:ext cx="200393" cy="133064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3" idx="1"/>
              <a:endCxn id="6" idx="6"/>
            </p:cNvCxnSpPr>
            <p:nvPr userDrawn="1">
              <p:custDataLst>
                <p:tags r:id="rId12"/>
              </p:custDataLst>
            </p:nvPr>
          </p:nvCxnSpPr>
          <p:spPr>
            <a:xfrm flipH="1" flipV="1">
              <a:off x="474090" y="4782678"/>
              <a:ext cx="618060" cy="308835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endCxn id="11" idx="4"/>
            </p:cNvCxnSpPr>
            <p:nvPr userDrawn="1">
              <p:custDataLst>
                <p:tags r:id="rId13"/>
              </p:custDataLst>
            </p:nvPr>
          </p:nvCxnSpPr>
          <p:spPr>
            <a:xfrm flipH="1" flipV="1">
              <a:off x="74930" y="4577971"/>
              <a:ext cx="35687" cy="314911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2" idx="1"/>
              <a:endCxn id="11" idx="5"/>
            </p:cNvCxnSpPr>
            <p:nvPr userDrawn="1">
              <p:custDataLst>
                <p:tags r:id="rId14"/>
              </p:custDataLst>
            </p:nvPr>
          </p:nvCxnSpPr>
          <p:spPr>
            <a:xfrm flipH="1" flipV="1">
              <a:off x="100164" y="4567518"/>
              <a:ext cx="267082" cy="488667"/>
            </a:xfrm>
            <a:prstGeom prst="line">
              <a:avLst/>
            </a:prstGeom>
            <a:ln cap="rnd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 userDrawn="1">
              <p:custDataLst>
                <p:tags r:id="rId15"/>
              </p:custDataLst>
            </p:nvPr>
          </p:nvSpPr>
          <p:spPr>
            <a:xfrm>
              <a:off x="478292" y="4836158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0" name="椭圆 49"/>
            <p:cNvSpPr/>
            <p:nvPr userDrawn="1">
              <p:custDataLst>
                <p:tags r:id="rId16"/>
              </p:custDataLst>
            </p:nvPr>
          </p:nvSpPr>
          <p:spPr>
            <a:xfrm>
              <a:off x="258063" y="5014783"/>
              <a:ext cx="45719" cy="4571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426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2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22"/>
            </p:custDataLst>
          </p:nvPr>
        </p:nvSpPr>
        <p:spPr>
          <a:xfrm>
            <a:off x="5101200" y="769939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5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10800000">
            <a:off x="9900073" y="-1693"/>
            <a:ext cx="2291927" cy="1800013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 rot="0">
            <a:off x="52493" y="6008793"/>
            <a:ext cx="1456267" cy="832273"/>
            <a:chOff x="39242" y="4506596"/>
            <a:chExt cx="1091932" cy="623941"/>
          </a:xfrm>
        </p:grpSpPr>
        <p:sp>
          <p:nvSpPr>
            <p:cNvPr id="16" name="椭圆 15"/>
            <p:cNvSpPr/>
            <p:nvPr userDrawn="1">
              <p:custDataLst>
                <p:tags r:id="rId5"/>
              </p:custDataLst>
            </p:nvPr>
          </p:nvSpPr>
          <p:spPr>
            <a:xfrm>
              <a:off x="333870" y="4712568"/>
              <a:ext cx="140220" cy="1402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" name="椭圆 16"/>
            <p:cNvSpPr/>
            <p:nvPr userDrawn="1">
              <p:custDataLst>
                <p:tags r:id="rId6"/>
              </p:custDataLst>
            </p:nvPr>
          </p:nvSpPr>
          <p:spPr>
            <a:xfrm>
              <a:off x="39242" y="4506596"/>
              <a:ext cx="71375" cy="7137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" name="椭圆 17"/>
            <p:cNvSpPr/>
            <p:nvPr userDrawn="1">
              <p:custDataLst>
                <p:tags r:id="rId7"/>
              </p:custDataLst>
            </p:nvPr>
          </p:nvSpPr>
          <p:spPr>
            <a:xfrm>
              <a:off x="360551" y="5049490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19" name="椭圆 18"/>
            <p:cNvSpPr/>
            <p:nvPr userDrawn="1">
              <p:custDataLst>
                <p:tags r:id="rId8"/>
              </p:custDataLst>
            </p:nvPr>
          </p:nvSpPr>
          <p:spPr>
            <a:xfrm>
              <a:off x="1085455" y="5084818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" name="椭圆 19"/>
            <p:cNvSpPr/>
            <p:nvPr userDrawn="1">
              <p:custDataLst>
                <p:tags r:id="rId9"/>
              </p:custDataLst>
            </p:nvPr>
          </p:nvSpPr>
          <p:spPr>
            <a:xfrm>
              <a:off x="219665" y="4563201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21" name="椭圆 20"/>
            <p:cNvSpPr/>
            <p:nvPr userDrawn="1">
              <p:custDataLst>
                <p:tags r:id="rId10"/>
              </p:custDataLst>
            </p:nvPr>
          </p:nvSpPr>
          <p:spPr>
            <a:xfrm>
              <a:off x="87758" y="4892882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22" name="直接连接符 21"/>
            <p:cNvCxnSpPr>
              <a:stCxn id="21" idx="6"/>
              <a:endCxn id="16" idx="2"/>
            </p:cNvCxnSpPr>
            <p:nvPr userDrawn="1">
              <p:custDataLst>
                <p:tags r:id="rId11"/>
              </p:custDataLst>
            </p:nvPr>
          </p:nvCxnSpPr>
          <p:spPr>
            <a:xfrm flipV="1">
              <a:off x="133477" y="4782678"/>
              <a:ext cx="200393" cy="133064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9" idx="1"/>
              <a:endCxn id="16" idx="6"/>
            </p:cNvCxnSpPr>
            <p:nvPr userDrawn="1">
              <p:custDataLst>
                <p:tags r:id="rId12"/>
              </p:custDataLst>
            </p:nvPr>
          </p:nvCxnSpPr>
          <p:spPr>
            <a:xfrm flipH="1" flipV="1">
              <a:off x="474090" y="4782678"/>
              <a:ext cx="618060" cy="308835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17" idx="4"/>
            </p:cNvCxnSpPr>
            <p:nvPr userDrawn="1">
              <p:custDataLst>
                <p:tags r:id="rId13"/>
              </p:custDataLst>
            </p:nvPr>
          </p:nvCxnSpPr>
          <p:spPr>
            <a:xfrm flipH="1" flipV="1">
              <a:off x="74930" y="4577971"/>
              <a:ext cx="35687" cy="314911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8" idx="1"/>
              <a:endCxn id="17" idx="5"/>
            </p:cNvCxnSpPr>
            <p:nvPr userDrawn="1">
              <p:custDataLst>
                <p:tags r:id="rId14"/>
              </p:custDataLst>
            </p:nvPr>
          </p:nvCxnSpPr>
          <p:spPr>
            <a:xfrm flipH="1" flipV="1">
              <a:off x="100164" y="4567518"/>
              <a:ext cx="267082" cy="488667"/>
            </a:xfrm>
            <a:prstGeom prst="line">
              <a:avLst/>
            </a:prstGeom>
            <a:ln cap="rnd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 userDrawn="1">
              <p:custDataLst>
                <p:tags r:id="rId15"/>
              </p:custDataLst>
            </p:nvPr>
          </p:nvSpPr>
          <p:spPr>
            <a:xfrm>
              <a:off x="478292" y="4836158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" name="椭圆 26"/>
            <p:cNvSpPr/>
            <p:nvPr userDrawn="1">
              <p:custDataLst>
                <p:tags r:id="rId16"/>
              </p:custDataLst>
            </p:nvPr>
          </p:nvSpPr>
          <p:spPr>
            <a:xfrm>
              <a:off x="258063" y="5014783"/>
              <a:ext cx="45719" cy="4571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2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2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5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10800000">
            <a:off x="9900073" y="-1693"/>
            <a:ext cx="2291927" cy="1800013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 rot="0">
            <a:off x="52493" y="6008793"/>
            <a:ext cx="1456267" cy="832273"/>
            <a:chOff x="39242" y="4506596"/>
            <a:chExt cx="1091932" cy="623941"/>
          </a:xfrm>
        </p:grpSpPr>
        <p:sp>
          <p:nvSpPr>
            <p:cNvPr id="14" name="椭圆 13"/>
            <p:cNvSpPr/>
            <p:nvPr userDrawn="1">
              <p:custDataLst>
                <p:tags r:id="rId5"/>
              </p:custDataLst>
            </p:nvPr>
          </p:nvSpPr>
          <p:spPr>
            <a:xfrm>
              <a:off x="333870" y="4712568"/>
              <a:ext cx="140220" cy="1402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" name="椭圆 14"/>
            <p:cNvSpPr/>
            <p:nvPr userDrawn="1">
              <p:custDataLst>
                <p:tags r:id="rId6"/>
              </p:custDataLst>
            </p:nvPr>
          </p:nvSpPr>
          <p:spPr>
            <a:xfrm>
              <a:off x="39242" y="4506596"/>
              <a:ext cx="71375" cy="7137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椭圆 15"/>
            <p:cNvSpPr/>
            <p:nvPr userDrawn="1">
              <p:custDataLst>
                <p:tags r:id="rId7"/>
              </p:custDataLst>
            </p:nvPr>
          </p:nvSpPr>
          <p:spPr>
            <a:xfrm>
              <a:off x="360551" y="5049490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17" name="椭圆 16"/>
            <p:cNvSpPr/>
            <p:nvPr userDrawn="1">
              <p:custDataLst>
                <p:tags r:id="rId8"/>
              </p:custDataLst>
            </p:nvPr>
          </p:nvSpPr>
          <p:spPr>
            <a:xfrm>
              <a:off x="1085455" y="5084818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" name="椭圆 17"/>
            <p:cNvSpPr/>
            <p:nvPr userDrawn="1">
              <p:custDataLst>
                <p:tags r:id="rId9"/>
              </p:custDataLst>
            </p:nvPr>
          </p:nvSpPr>
          <p:spPr>
            <a:xfrm>
              <a:off x="219665" y="4563201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19" name="椭圆 18"/>
            <p:cNvSpPr/>
            <p:nvPr userDrawn="1">
              <p:custDataLst>
                <p:tags r:id="rId10"/>
              </p:custDataLst>
            </p:nvPr>
          </p:nvSpPr>
          <p:spPr>
            <a:xfrm>
              <a:off x="87758" y="4892882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20" name="直接连接符 19"/>
            <p:cNvCxnSpPr>
              <a:stCxn id="19" idx="6"/>
              <a:endCxn id="14" idx="2"/>
            </p:cNvCxnSpPr>
            <p:nvPr userDrawn="1">
              <p:custDataLst>
                <p:tags r:id="rId11"/>
              </p:custDataLst>
            </p:nvPr>
          </p:nvCxnSpPr>
          <p:spPr>
            <a:xfrm flipV="1">
              <a:off x="133477" y="4782678"/>
              <a:ext cx="200393" cy="133064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7" idx="1"/>
              <a:endCxn id="14" idx="6"/>
            </p:cNvCxnSpPr>
            <p:nvPr userDrawn="1">
              <p:custDataLst>
                <p:tags r:id="rId12"/>
              </p:custDataLst>
            </p:nvPr>
          </p:nvCxnSpPr>
          <p:spPr>
            <a:xfrm flipH="1" flipV="1">
              <a:off x="474090" y="4782678"/>
              <a:ext cx="618060" cy="308835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15" idx="4"/>
            </p:cNvCxnSpPr>
            <p:nvPr userDrawn="1">
              <p:custDataLst>
                <p:tags r:id="rId13"/>
              </p:custDataLst>
            </p:nvPr>
          </p:nvCxnSpPr>
          <p:spPr>
            <a:xfrm flipH="1" flipV="1">
              <a:off x="74930" y="4577971"/>
              <a:ext cx="35687" cy="314911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6" idx="1"/>
              <a:endCxn id="15" idx="5"/>
            </p:cNvCxnSpPr>
            <p:nvPr userDrawn="1">
              <p:custDataLst>
                <p:tags r:id="rId14"/>
              </p:custDataLst>
            </p:nvPr>
          </p:nvCxnSpPr>
          <p:spPr>
            <a:xfrm flipH="1" flipV="1">
              <a:off x="100164" y="4567518"/>
              <a:ext cx="267082" cy="488667"/>
            </a:xfrm>
            <a:prstGeom prst="line">
              <a:avLst/>
            </a:prstGeom>
            <a:ln cap="rnd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 userDrawn="1">
              <p:custDataLst>
                <p:tags r:id="rId15"/>
              </p:custDataLst>
            </p:nvPr>
          </p:nvSpPr>
          <p:spPr>
            <a:xfrm>
              <a:off x="478292" y="4836158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椭圆 24"/>
            <p:cNvSpPr/>
            <p:nvPr userDrawn="1">
              <p:custDataLst>
                <p:tags r:id="rId16"/>
              </p:custDataLst>
            </p:nvPr>
          </p:nvSpPr>
          <p:spPr>
            <a:xfrm>
              <a:off x="258063" y="5014783"/>
              <a:ext cx="45719" cy="4571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2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5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71" name="图片 7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10800000">
            <a:off x="9900073" y="-1693"/>
            <a:ext cx="2291927" cy="1800013"/>
          </a:xfrm>
          <a:prstGeom prst="rect">
            <a:avLst/>
          </a:prstGeom>
        </p:spPr>
      </p:pic>
      <p:grpSp>
        <p:nvGrpSpPr>
          <p:cNvPr id="72" name="组合 71"/>
          <p:cNvGrpSpPr/>
          <p:nvPr userDrawn="1"/>
        </p:nvGrpSpPr>
        <p:grpSpPr>
          <a:xfrm rot="0">
            <a:off x="52493" y="6008793"/>
            <a:ext cx="1456267" cy="832273"/>
            <a:chOff x="39242" y="4506596"/>
            <a:chExt cx="1091932" cy="623941"/>
          </a:xfrm>
        </p:grpSpPr>
        <p:sp>
          <p:nvSpPr>
            <p:cNvPr id="73" name="椭圆 72"/>
            <p:cNvSpPr/>
            <p:nvPr userDrawn="1">
              <p:custDataLst>
                <p:tags r:id="rId5"/>
              </p:custDataLst>
            </p:nvPr>
          </p:nvSpPr>
          <p:spPr>
            <a:xfrm>
              <a:off x="333870" y="4712568"/>
              <a:ext cx="140220" cy="1402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4" name="椭圆 73"/>
            <p:cNvSpPr/>
            <p:nvPr userDrawn="1">
              <p:custDataLst>
                <p:tags r:id="rId6"/>
              </p:custDataLst>
            </p:nvPr>
          </p:nvSpPr>
          <p:spPr>
            <a:xfrm>
              <a:off x="39242" y="4506596"/>
              <a:ext cx="71375" cy="7137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5" name="椭圆 74"/>
            <p:cNvSpPr/>
            <p:nvPr userDrawn="1">
              <p:custDataLst>
                <p:tags r:id="rId7"/>
              </p:custDataLst>
            </p:nvPr>
          </p:nvSpPr>
          <p:spPr>
            <a:xfrm>
              <a:off x="360551" y="5049490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76" name="椭圆 75"/>
            <p:cNvSpPr/>
            <p:nvPr userDrawn="1">
              <p:custDataLst>
                <p:tags r:id="rId8"/>
              </p:custDataLst>
            </p:nvPr>
          </p:nvSpPr>
          <p:spPr>
            <a:xfrm>
              <a:off x="1085455" y="5084818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7" name="椭圆 76"/>
            <p:cNvSpPr/>
            <p:nvPr userDrawn="1">
              <p:custDataLst>
                <p:tags r:id="rId9"/>
              </p:custDataLst>
            </p:nvPr>
          </p:nvSpPr>
          <p:spPr>
            <a:xfrm>
              <a:off x="219665" y="4563201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78" name="椭圆 77"/>
            <p:cNvSpPr/>
            <p:nvPr userDrawn="1">
              <p:custDataLst>
                <p:tags r:id="rId10"/>
              </p:custDataLst>
            </p:nvPr>
          </p:nvSpPr>
          <p:spPr>
            <a:xfrm>
              <a:off x="87758" y="4892882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79" name="直接连接符 78"/>
            <p:cNvCxnSpPr>
              <a:stCxn id="78" idx="6"/>
              <a:endCxn id="73" idx="2"/>
            </p:cNvCxnSpPr>
            <p:nvPr userDrawn="1">
              <p:custDataLst>
                <p:tags r:id="rId11"/>
              </p:custDataLst>
            </p:nvPr>
          </p:nvCxnSpPr>
          <p:spPr>
            <a:xfrm flipV="1">
              <a:off x="133477" y="4782678"/>
              <a:ext cx="200393" cy="133064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76" idx="1"/>
              <a:endCxn id="73" idx="6"/>
            </p:cNvCxnSpPr>
            <p:nvPr userDrawn="1">
              <p:custDataLst>
                <p:tags r:id="rId12"/>
              </p:custDataLst>
            </p:nvPr>
          </p:nvCxnSpPr>
          <p:spPr>
            <a:xfrm flipH="1" flipV="1">
              <a:off x="474090" y="4782678"/>
              <a:ext cx="618060" cy="308835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endCxn id="74" idx="4"/>
            </p:cNvCxnSpPr>
            <p:nvPr userDrawn="1">
              <p:custDataLst>
                <p:tags r:id="rId13"/>
              </p:custDataLst>
            </p:nvPr>
          </p:nvCxnSpPr>
          <p:spPr>
            <a:xfrm flipH="1" flipV="1">
              <a:off x="74930" y="4577971"/>
              <a:ext cx="35687" cy="314911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75" idx="1"/>
              <a:endCxn id="74" idx="5"/>
            </p:cNvCxnSpPr>
            <p:nvPr userDrawn="1">
              <p:custDataLst>
                <p:tags r:id="rId14"/>
              </p:custDataLst>
            </p:nvPr>
          </p:nvCxnSpPr>
          <p:spPr>
            <a:xfrm flipH="1" flipV="1">
              <a:off x="100164" y="4567518"/>
              <a:ext cx="267082" cy="488667"/>
            </a:xfrm>
            <a:prstGeom prst="line">
              <a:avLst/>
            </a:prstGeom>
            <a:ln cap="rnd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 userDrawn="1">
              <p:custDataLst>
                <p:tags r:id="rId15"/>
              </p:custDataLst>
            </p:nvPr>
          </p:nvSpPr>
          <p:spPr>
            <a:xfrm>
              <a:off x="478292" y="4836158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4" name="椭圆 83"/>
            <p:cNvSpPr/>
            <p:nvPr userDrawn="1">
              <p:custDataLst>
                <p:tags r:id="rId16"/>
              </p:custDataLst>
            </p:nvPr>
          </p:nvSpPr>
          <p:spPr>
            <a:xfrm>
              <a:off x="258063" y="5014783"/>
              <a:ext cx="45719" cy="4571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1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22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3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4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-1505373" y="1505373"/>
            <a:ext cx="6858000" cy="3848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200000">
            <a:off x="6839373" y="1505373"/>
            <a:ext cx="6858000" cy="38481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5">
              <a:sym typeface="+mn-ea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198967" y="3759200"/>
            <a:ext cx="5065607" cy="2894753"/>
            <a:chOff x="39242" y="4506596"/>
            <a:chExt cx="1091932" cy="623941"/>
          </a:xfrm>
        </p:grpSpPr>
        <p:sp>
          <p:nvSpPr>
            <p:cNvPr id="14" name="椭圆 13"/>
            <p:cNvSpPr/>
            <p:nvPr userDrawn="1">
              <p:custDataLst>
                <p:tags r:id="rId6"/>
              </p:custDataLst>
            </p:nvPr>
          </p:nvSpPr>
          <p:spPr>
            <a:xfrm>
              <a:off x="333870" y="4712568"/>
              <a:ext cx="140220" cy="14022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" name="椭圆 14"/>
            <p:cNvSpPr/>
            <p:nvPr userDrawn="1">
              <p:custDataLst>
                <p:tags r:id="rId7"/>
              </p:custDataLst>
            </p:nvPr>
          </p:nvSpPr>
          <p:spPr>
            <a:xfrm>
              <a:off x="39242" y="4506596"/>
              <a:ext cx="71375" cy="7137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椭圆 15"/>
            <p:cNvSpPr/>
            <p:nvPr userDrawn="1">
              <p:custDataLst>
                <p:tags r:id="rId8"/>
              </p:custDataLst>
            </p:nvPr>
          </p:nvSpPr>
          <p:spPr>
            <a:xfrm>
              <a:off x="360551" y="5049490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17" name="椭圆 16"/>
            <p:cNvSpPr/>
            <p:nvPr userDrawn="1">
              <p:custDataLst>
                <p:tags r:id="rId9"/>
              </p:custDataLst>
            </p:nvPr>
          </p:nvSpPr>
          <p:spPr>
            <a:xfrm>
              <a:off x="1085455" y="5084818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" name="椭圆 17"/>
            <p:cNvSpPr/>
            <p:nvPr userDrawn="1">
              <p:custDataLst>
                <p:tags r:id="rId10"/>
              </p:custDataLst>
            </p:nvPr>
          </p:nvSpPr>
          <p:spPr>
            <a:xfrm>
              <a:off x="219665" y="4563201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19" name="椭圆 18"/>
            <p:cNvSpPr/>
            <p:nvPr userDrawn="1">
              <p:custDataLst>
                <p:tags r:id="rId11"/>
              </p:custDataLst>
            </p:nvPr>
          </p:nvSpPr>
          <p:spPr>
            <a:xfrm>
              <a:off x="87758" y="4892882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20" name="直接连接符 19"/>
            <p:cNvCxnSpPr>
              <a:stCxn id="19" idx="6"/>
              <a:endCxn id="14" idx="2"/>
            </p:cNvCxnSpPr>
            <p:nvPr userDrawn="1">
              <p:custDataLst>
                <p:tags r:id="rId12"/>
              </p:custDataLst>
            </p:nvPr>
          </p:nvCxnSpPr>
          <p:spPr>
            <a:xfrm flipV="1">
              <a:off x="133477" y="4782678"/>
              <a:ext cx="200393" cy="133064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7" idx="1"/>
              <a:endCxn id="14" idx="6"/>
            </p:cNvCxnSpPr>
            <p:nvPr userDrawn="1">
              <p:custDataLst>
                <p:tags r:id="rId13"/>
              </p:custDataLst>
            </p:nvPr>
          </p:nvCxnSpPr>
          <p:spPr>
            <a:xfrm flipH="1" flipV="1">
              <a:off x="474090" y="4782678"/>
              <a:ext cx="618060" cy="308835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15" idx="4"/>
            </p:cNvCxnSpPr>
            <p:nvPr userDrawn="1">
              <p:custDataLst>
                <p:tags r:id="rId14"/>
              </p:custDataLst>
            </p:nvPr>
          </p:nvCxnSpPr>
          <p:spPr>
            <a:xfrm flipH="1" flipV="1">
              <a:off x="74930" y="4577971"/>
              <a:ext cx="35687" cy="314911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6" idx="1"/>
              <a:endCxn id="15" idx="5"/>
            </p:cNvCxnSpPr>
            <p:nvPr userDrawn="1">
              <p:custDataLst>
                <p:tags r:id="rId15"/>
              </p:custDataLst>
            </p:nvPr>
          </p:nvCxnSpPr>
          <p:spPr>
            <a:xfrm flipH="1" flipV="1">
              <a:off x="100164" y="4567518"/>
              <a:ext cx="267082" cy="488667"/>
            </a:xfrm>
            <a:prstGeom prst="line">
              <a:avLst/>
            </a:prstGeom>
            <a:ln cap="rnd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 userDrawn="1">
              <p:custDataLst>
                <p:tags r:id="rId16"/>
              </p:custDataLst>
            </p:nvPr>
          </p:nvSpPr>
          <p:spPr>
            <a:xfrm>
              <a:off x="478292" y="4836158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椭圆 24"/>
            <p:cNvSpPr/>
            <p:nvPr userDrawn="1">
              <p:custDataLst>
                <p:tags r:id="rId17"/>
              </p:custDataLst>
            </p:nvPr>
          </p:nvSpPr>
          <p:spPr>
            <a:xfrm>
              <a:off x="258063" y="5014783"/>
              <a:ext cx="45719" cy="4571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 rot="10800000">
            <a:off x="6926580" y="204047"/>
            <a:ext cx="5065607" cy="2894753"/>
            <a:chOff x="39242" y="4506596"/>
            <a:chExt cx="1091932" cy="623941"/>
          </a:xfrm>
        </p:grpSpPr>
        <p:sp>
          <p:nvSpPr>
            <p:cNvPr id="40" name="椭圆 39"/>
            <p:cNvSpPr/>
            <p:nvPr userDrawn="1">
              <p:custDataLst>
                <p:tags r:id="rId18"/>
              </p:custDataLst>
            </p:nvPr>
          </p:nvSpPr>
          <p:spPr>
            <a:xfrm>
              <a:off x="333870" y="4712568"/>
              <a:ext cx="140220" cy="14022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1" name="椭圆 40"/>
            <p:cNvSpPr/>
            <p:nvPr userDrawn="1">
              <p:custDataLst>
                <p:tags r:id="rId19"/>
              </p:custDataLst>
            </p:nvPr>
          </p:nvSpPr>
          <p:spPr>
            <a:xfrm>
              <a:off x="39242" y="4506596"/>
              <a:ext cx="71375" cy="7137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2" name="椭圆 41"/>
            <p:cNvSpPr/>
            <p:nvPr userDrawn="1">
              <p:custDataLst>
                <p:tags r:id="rId20"/>
              </p:custDataLst>
            </p:nvPr>
          </p:nvSpPr>
          <p:spPr>
            <a:xfrm>
              <a:off x="360551" y="5049490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43" name="椭圆 42"/>
            <p:cNvSpPr/>
            <p:nvPr userDrawn="1">
              <p:custDataLst>
                <p:tags r:id="rId21"/>
              </p:custDataLst>
            </p:nvPr>
          </p:nvSpPr>
          <p:spPr>
            <a:xfrm>
              <a:off x="1085455" y="5084818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4" name="椭圆 43"/>
            <p:cNvSpPr/>
            <p:nvPr userDrawn="1">
              <p:custDataLst>
                <p:tags r:id="rId22"/>
              </p:custDataLst>
            </p:nvPr>
          </p:nvSpPr>
          <p:spPr>
            <a:xfrm>
              <a:off x="219665" y="4563201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45" name="椭圆 44"/>
            <p:cNvSpPr/>
            <p:nvPr userDrawn="1">
              <p:custDataLst>
                <p:tags r:id="rId23"/>
              </p:custDataLst>
            </p:nvPr>
          </p:nvSpPr>
          <p:spPr>
            <a:xfrm>
              <a:off x="87758" y="4892882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46" name="直接连接符 45"/>
            <p:cNvCxnSpPr>
              <a:stCxn id="45" idx="6"/>
              <a:endCxn id="40" idx="2"/>
            </p:cNvCxnSpPr>
            <p:nvPr userDrawn="1">
              <p:custDataLst>
                <p:tags r:id="rId24"/>
              </p:custDataLst>
            </p:nvPr>
          </p:nvCxnSpPr>
          <p:spPr>
            <a:xfrm flipV="1">
              <a:off x="133477" y="4782678"/>
              <a:ext cx="200393" cy="133064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3" idx="1"/>
              <a:endCxn id="40" idx="6"/>
            </p:cNvCxnSpPr>
            <p:nvPr userDrawn="1">
              <p:custDataLst>
                <p:tags r:id="rId25"/>
              </p:custDataLst>
            </p:nvPr>
          </p:nvCxnSpPr>
          <p:spPr>
            <a:xfrm flipH="1" flipV="1">
              <a:off x="474090" y="4782678"/>
              <a:ext cx="618060" cy="308835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endCxn id="41" idx="4"/>
            </p:cNvCxnSpPr>
            <p:nvPr userDrawn="1">
              <p:custDataLst>
                <p:tags r:id="rId26"/>
              </p:custDataLst>
            </p:nvPr>
          </p:nvCxnSpPr>
          <p:spPr>
            <a:xfrm flipH="1" flipV="1">
              <a:off x="74930" y="4577971"/>
              <a:ext cx="35687" cy="314911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2" idx="1"/>
              <a:endCxn id="41" idx="5"/>
            </p:cNvCxnSpPr>
            <p:nvPr userDrawn="1">
              <p:custDataLst>
                <p:tags r:id="rId27"/>
              </p:custDataLst>
            </p:nvPr>
          </p:nvCxnSpPr>
          <p:spPr>
            <a:xfrm flipH="1" flipV="1">
              <a:off x="100164" y="4567518"/>
              <a:ext cx="267082" cy="488667"/>
            </a:xfrm>
            <a:prstGeom prst="line">
              <a:avLst/>
            </a:prstGeom>
            <a:ln cap="rnd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 userDrawn="1">
              <p:custDataLst>
                <p:tags r:id="rId28"/>
              </p:custDataLst>
            </p:nvPr>
          </p:nvSpPr>
          <p:spPr>
            <a:xfrm>
              <a:off x="478292" y="4836158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1" name="椭圆 50"/>
            <p:cNvSpPr/>
            <p:nvPr userDrawn="1">
              <p:custDataLst>
                <p:tags r:id="rId29"/>
              </p:custDataLst>
            </p:nvPr>
          </p:nvSpPr>
          <p:spPr>
            <a:xfrm>
              <a:off x="258063" y="5014783"/>
              <a:ext cx="45719" cy="4571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4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buNone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5715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067050" y="-45856"/>
            <a:ext cx="3630930" cy="68687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1339224" y="1605597"/>
            <a:ext cx="3086582" cy="3657600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420437" y="3615600"/>
            <a:ext cx="93133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1367176" y="1739970"/>
            <a:ext cx="3032702" cy="1699372"/>
          </a:xfrm>
        </p:spPr>
        <p:txBody>
          <a:bodyPr lIns="90000" tIns="46800" rIns="90000" bIns="46800" anchor="t" anchorCtr="0">
            <a:normAutofit/>
          </a:bodyPr>
          <a:lstStyle>
            <a:lvl1pPr algn="l">
              <a:defRPr sz="5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56417" y="3865631"/>
            <a:ext cx="3054217" cy="400095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1365773" y="4395844"/>
            <a:ext cx="3034105" cy="333488"/>
          </a:xfrm>
        </p:spPr>
        <p:txBody>
          <a:bodyPr/>
          <a:lstStyle>
            <a:lvl1pPr marL="0" indent="0" eaLnBrk="1" fontAlgn="auto" latinLnBrk="0" hangingPunct="1">
              <a:lnSpc>
                <a:spcPct val="9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1367790" y="4819015"/>
            <a:ext cx="3034030" cy="31686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80000"/>
              </a:lnSpc>
              <a:buNone/>
              <a:defRPr sz="1400" u="none" strike="noStrike" kern="1200" cap="none" spc="150" normalizeH="0">
                <a:solidFill>
                  <a:schemeClr val="bg1"/>
                </a:solidFill>
                <a:uFillTx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1" name="半闭框 20"/>
          <p:cNvSpPr/>
          <p:nvPr userDrawn="1">
            <p:custDataLst>
              <p:tags r:id="rId8"/>
            </p:custDataLst>
          </p:nvPr>
        </p:nvSpPr>
        <p:spPr>
          <a:xfrm flipH="1" flipV="1">
            <a:off x="11581130" y="631028"/>
            <a:ext cx="463550" cy="6031865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>
            <a:off x="2300908" y="2612723"/>
            <a:ext cx="7414593" cy="2416477"/>
            <a:chOff x="2300908" y="2431569"/>
            <a:chExt cx="7414593" cy="2249617"/>
          </a:xfrm>
        </p:grpSpPr>
        <p:sp>
          <p:nvSpPr>
            <p:cNvPr id="8" name="半闭框 7"/>
            <p:cNvSpPr/>
            <p:nvPr>
              <p:custDataLst>
                <p:tags r:id="rId4"/>
              </p:custDataLst>
            </p:nvPr>
          </p:nvSpPr>
          <p:spPr>
            <a:xfrm>
              <a:off x="2300908" y="2431569"/>
              <a:ext cx="463826" cy="2249611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半闭框 8"/>
            <p:cNvSpPr/>
            <p:nvPr>
              <p:custDataLst>
                <p:tags r:id="rId5"/>
              </p:custDataLst>
            </p:nvPr>
          </p:nvSpPr>
          <p:spPr>
            <a:xfrm rot="10800000">
              <a:off x="2300908" y="4264725"/>
              <a:ext cx="7414593" cy="416461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057222" y="3531501"/>
            <a:ext cx="6076020" cy="696253"/>
          </a:xfrm>
        </p:spPr>
        <p:txBody>
          <a:bodyPr lIns="90000" tIns="46800" rIns="90000" bIns="46800" anchor="b" anchorCtr="0">
            <a:normAutofit/>
          </a:bodyPr>
          <a:lstStyle>
            <a:lvl1pPr algn="ctr" eaLnBrk="1" fontAlgn="auto" latinLnBrk="0" hangingPunct="1">
              <a:defRPr sz="3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648429" y="4242963"/>
            <a:ext cx="6915119" cy="694797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7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 userDrawn="1"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2" name="半闭框 21"/>
          <p:cNvSpPr/>
          <p:nvPr userDrawn="1">
            <p:custDataLst>
              <p:tags r:id="rId9"/>
            </p:custDataLst>
          </p:nvPr>
        </p:nvSpPr>
        <p:spPr>
          <a:xfrm flipH="1" flipV="1">
            <a:off x="11581130" y="631028"/>
            <a:ext cx="463550" cy="6031865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 userDrawn="1"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 userDrawn="1"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 userDrawn="1"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4" name="半闭框 23"/>
          <p:cNvSpPr/>
          <p:nvPr userDrawn="1">
            <p:custDataLst>
              <p:tags r:id="rId11"/>
            </p:custDataLst>
          </p:nvPr>
        </p:nvSpPr>
        <p:spPr>
          <a:xfrm flipH="1" flipV="1">
            <a:off x="11581130" y="631028"/>
            <a:ext cx="463550" cy="6031865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>
          <a:xfrm>
            <a:off x="879742" y="6369733"/>
            <a:ext cx="270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>
          <a:xfrm>
            <a:off x="4116000" y="6369733"/>
            <a:ext cx="396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>
          <a:xfrm>
            <a:off x="8610600" y="6369733"/>
            <a:ext cx="270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7"/>
            </p:custDataLst>
          </p:nvPr>
        </p:nvGrpSpPr>
        <p:grpSpPr>
          <a:xfrm>
            <a:off x="176827" y="173827"/>
            <a:ext cx="11867853" cy="6489066"/>
            <a:chOff x="176827" y="173827"/>
            <a:chExt cx="11867853" cy="6489066"/>
          </a:xfrm>
        </p:grpSpPr>
        <p:sp>
          <p:nvSpPr>
            <p:cNvPr id="10" name="半闭框 9"/>
            <p:cNvSpPr/>
            <p:nvPr userDrawn="1">
              <p:custDataLst>
                <p:tags r:id="rId8"/>
              </p:custDataLst>
            </p:nvPr>
          </p:nvSpPr>
          <p:spPr>
            <a:xfrm flipH="1" flipV="1">
              <a:off x="11581130" y="631028"/>
              <a:ext cx="463550" cy="6031865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半闭框 10"/>
            <p:cNvSpPr/>
            <p:nvPr userDrawn="1">
              <p:custDataLst>
                <p:tags r:id="rId9"/>
              </p:custDataLst>
            </p:nvPr>
          </p:nvSpPr>
          <p:spPr>
            <a:xfrm rot="10800000" flipH="1" flipV="1">
              <a:off x="176827" y="173827"/>
              <a:ext cx="463550" cy="6031865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 userDrawn="1"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 userDrawn="1"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3" name="半闭框 22"/>
          <p:cNvSpPr/>
          <p:nvPr userDrawn="1">
            <p:custDataLst>
              <p:tags r:id="rId9"/>
            </p:custDataLst>
          </p:nvPr>
        </p:nvSpPr>
        <p:spPr>
          <a:xfrm flipH="1" flipV="1">
            <a:off x="11581130" y="631028"/>
            <a:ext cx="463550" cy="6031865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 userDrawn="1"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 userDrawn="1"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1" name="半闭框 20"/>
          <p:cNvSpPr/>
          <p:nvPr userDrawn="1">
            <p:custDataLst>
              <p:tags r:id="rId8"/>
            </p:custDataLst>
          </p:nvPr>
        </p:nvSpPr>
        <p:spPr>
          <a:xfrm>
            <a:off x="206331" y="195580"/>
            <a:ext cx="463550" cy="6031865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" name="半闭框 20"/>
          <p:cNvSpPr/>
          <p:nvPr userDrawn="1">
            <p:custDataLst>
              <p:tags r:id="rId7"/>
            </p:custDataLst>
          </p:nvPr>
        </p:nvSpPr>
        <p:spPr>
          <a:xfrm flipH="1">
            <a:off x="11581130" y="195580"/>
            <a:ext cx="463550" cy="6031865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4081671" y="0"/>
            <a:ext cx="424069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0" dirty="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4386471" y="2279373"/>
            <a:ext cx="3631095" cy="238870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483100" y="2538730"/>
            <a:ext cx="3378200" cy="87376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4495800" y="3466465"/>
            <a:ext cx="3378835" cy="70866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半闭框 19"/>
          <p:cNvSpPr/>
          <p:nvPr userDrawn="1">
            <p:custDataLst>
              <p:tags r:id="rId7"/>
            </p:custDataLst>
          </p:nvPr>
        </p:nvSpPr>
        <p:spPr>
          <a:xfrm flipH="1" flipV="1">
            <a:off x="11581130" y="631028"/>
            <a:ext cx="463550" cy="6031865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5" name="任意多边形: 形状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92050 w 12192000"/>
              <a:gd name="connsiteY0" fmla="*/ 304775 h 6858000"/>
              <a:gd name="connsiteX1" fmla="*/ 292050 w 12192000"/>
              <a:gd name="connsiteY1" fmla="*/ 6553225 h 6858000"/>
              <a:gd name="connsiteX2" fmla="*/ 11899943 w 12192000"/>
              <a:gd name="connsiteY2" fmla="*/ 6553225 h 6858000"/>
              <a:gd name="connsiteX3" fmla="*/ 11899943 w 12192000"/>
              <a:gd name="connsiteY3" fmla="*/ 30477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92050" y="304775"/>
                </a:moveTo>
                <a:lnTo>
                  <a:pt x="292050" y="6553225"/>
                </a:lnTo>
                <a:lnTo>
                  <a:pt x="11899943" y="6553225"/>
                </a:lnTo>
                <a:lnTo>
                  <a:pt x="11899943" y="3047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baseline="0" dirty="0"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 userDrawn="1">
            <p:custDataLst>
              <p:tags r:id="rId6"/>
            </p:custDataLst>
          </p:nvPr>
        </p:nvSpPr>
        <p:spPr>
          <a:xfrm>
            <a:off x="3975735" y="0"/>
            <a:ext cx="424053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endParaRPr lang="zh-CN" altLang="en-US" sz="1600" baseline="0"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 userDrawn="1">
            <p:custDataLst>
              <p:tags r:id="rId7"/>
            </p:custDataLst>
          </p:nvPr>
        </p:nvSpPr>
        <p:spPr>
          <a:xfrm>
            <a:off x="3975735" y="6553200"/>
            <a:ext cx="424053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endParaRPr lang="zh-CN" altLang="en-US" sz="1600" baseline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2" name="半闭框 11"/>
          <p:cNvSpPr/>
          <p:nvPr userDrawn="1">
            <p:custDataLst>
              <p:tags r:id="rId10"/>
            </p:custDataLst>
          </p:nvPr>
        </p:nvSpPr>
        <p:spPr>
          <a:xfrm flipH="1" flipV="1">
            <a:off x="11581130" y="631028"/>
            <a:ext cx="463550" cy="6031865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0" y="6666230"/>
            <a:ext cx="12192000" cy="1917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endParaRPr lang="zh-CN" altLang="en-US" sz="160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3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矩形 5"/>
          <p:cNvSpPr/>
          <p:nvPr userDrawn="1">
            <p:custDataLst>
              <p:tags r:id="rId10"/>
            </p:custDataLst>
          </p:nvPr>
        </p:nvSpPr>
        <p:spPr>
          <a:xfrm>
            <a:off x="0" y="635"/>
            <a:ext cx="12192000" cy="202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zh-CN" altLang="en-US" sz="160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矩形 5"/>
          <p:cNvSpPr/>
          <p:nvPr userDrawn="1">
            <p:custDataLst>
              <p:tags r:id="rId12"/>
            </p:custDataLst>
          </p:nvPr>
        </p:nvSpPr>
        <p:spPr>
          <a:xfrm>
            <a:off x="0" y="6655435"/>
            <a:ext cx="12192000" cy="202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zh-CN" altLang="en-US" sz="160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矩形 5"/>
          <p:cNvSpPr/>
          <p:nvPr userDrawn="1">
            <p:custDataLst>
              <p:tags r:id="rId8"/>
            </p:custDataLst>
          </p:nvPr>
        </p:nvSpPr>
        <p:spPr>
          <a:xfrm>
            <a:off x="0" y="2178685"/>
            <a:ext cx="163195" cy="250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60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 userDrawn="1">
            <p:custDataLst>
              <p:tags r:id="rId9"/>
            </p:custDataLst>
          </p:nvPr>
        </p:nvSpPr>
        <p:spPr>
          <a:xfrm>
            <a:off x="12028805" y="2178685"/>
            <a:ext cx="163195" cy="250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60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5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2286000" y="1799274"/>
            <a:ext cx="7620000" cy="2268855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6000"/>
              <a:buFont typeface="Arial" panose="020B0604020202020204" pitchFamily="34" charset="0"/>
              <a:buNone/>
              <a:defRPr sz="6600" b="0" spc="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3254375" y="3589972"/>
            <a:ext cx="5683250" cy="971550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786698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323080" y="3533140"/>
            <a:ext cx="3545840" cy="470535"/>
          </a:xfrm>
        </p:spPr>
        <p:txBody>
          <a:bodyPr vert="horz" wrap="square" lIns="90170" tIns="46990" rIns="90170" bIns="4699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201035" y="1863725"/>
            <a:ext cx="5789930" cy="1398905"/>
          </a:xfrm>
        </p:spPr>
        <p:txBody>
          <a:bodyPr vert="horz" wrap="square" lIns="90170" tIns="46990" rIns="90170" bIns="4699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5" Type="http://schemas.openxmlformats.org/officeDocument/2006/relationships/theme" Target="../theme/theme2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17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5" Type="http://schemas.openxmlformats.org/officeDocument/2006/relationships/theme" Target="../theme/theme3.xml"/><Relationship Id="rId24" Type="http://schemas.openxmlformats.org/officeDocument/2006/relationships/tags" Target="../tags/tag500.xml"/><Relationship Id="rId23" Type="http://schemas.openxmlformats.org/officeDocument/2006/relationships/tags" Target="../tags/tag499.xml"/><Relationship Id="rId22" Type="http://schemas.openxmlformats.org/officeDocument/2006/relationships/tags" Target="../tags/tag498.xml"/><Relationship Id="rId21" Type="http://schemas.openxmlformats.org/officeDocument/2006/relationships/tags" Target="../tags/tag497.xml"/><Relationship Id="rId20" Type="http://schemas.openxmlformats.org/officeDocument/2006/relationships/tags" Target="../tags/tag496.xml"/><Relationship Id="rId2" Type="http://schemas.openxmlformats.org/officeDocument/2006/relationships/slideLayout" Target="../slideLayouts/slideLayout35.xml"/><Relationship Id="rId19" Type="http://schemas.openxmlformats.org/officeDocument/2006/relationships/tags" Target="../tags/tag495.xml"/><Relationship Id="rId18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8" Type="http://schemas.openxmlformats.org/officeDocument/2006/relationships/slideLayout" Target="../slideLayouts/slideLayout59.xml"/><Relationship Id="rId7" Type="http://schemas.openxmlformats.org/officeDocument/2006/relationships/slideLayout" Target="../slideLayouts/slideLayout58.xml"/><Relationship Id="rId6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4.xml"/><Relationship Id="rId25" Type="http://schemas.openxmlformats.org/officeDocument/2006/relationships/theme" Target="../theme/theme4.xml"/><Relationship Id="rId24" Type="http://schemas.openxmlformats.org/officeDocument/2006/relationships/tags" Target="../tags/tag637.xml"/><Relationship Id="rId23" Type="http://schemas.openxmlformats.org/officeDocument/2006/relationships/tags" Target="../tags/tag636.xml"/><Relationship Id="rId22" Type="http://schemas.openxmlformats.org/officeDocument/2006/relationships/tags" Target="../tags/tag635.xml"/><Relationship Id="rId21" Type="http://schemas.openxmlformats.org/officeDocument/2006/relationships/tags" Target="../tags/tag634.xml"/><Relationship Id="rId20" Type="http://schemas.openxmlformats.org/officeDocument/2006/relationships/tags" Target="../tags/tag633.xml"/><Relationship Id="rId2" Type="http://schemas.openxmlformats.org/officeDocument/2006/relationships/slideLayout" Target="../slideLayouts/slideLayout53.xml"/><Relationship Id="rId19" Type="http://schemas.openxmlformats.org/officeDocument/2006/relationships/tags" Target="../tags/tag632.xml"/><Relationship Id="rId18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2.xml"/><Relationship Id="rId25" Type="http://schemas.openxmlformats.org/officeDocument/2006/relationships/theme" Target="../theme/theme5.xml"/><Relationship Id="rId24" Type="http://schemas.openxmlformats.org/officeDocument/2006/relationships/tags" Target="../tags/tag776.xml"/><Relationship Id="rId23" Type="http://schemas.openxmlformats.org/officeDocument/2006/relationships/tags" Target="../tags/tag775.xml"/><Relationship Id="rId22" Type="http://schemas.openxmlformats.org/officeDocument/2006/relationships/tags" Target="../tags/tag774.xml"/><Relationship Id="rId21" Type="http://schemas.openxmlformats.org/officeDocument/2006/relationships/tags" Target="../tags/tag773.xml"/><Relationship Id="rId20" Type="http://schemas.openxmlformats.org/officeDocument/2006/relationships/tags" Target="../tags/tag772.xml"/><Relationship Id="rId2" Type="http://schemas.openxmlformats.org/officeDocument/2006/relationships/slideLayout" Target="../slideLayouts/slideLayout71.xml"/><Relationship Id="rId19" Type="http://schemas.openxmlformats.org/officeDocument/2006/relationships/tags" Target="../tags/tag771.xml"/><Relationship Id="rId18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3" y="443231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3" y="952509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3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lt1"/>
              </a:solidFill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600" u="none" strike="noStrike" kern="1200" cap="none" spc="113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13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600" u="none" strike="noStrike" kern="1200" cap="none" spc="113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600" u="none" strike="noStrike" kern="1200" cap="none" spc="113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600" u="none" strike="noStrike" kern="1200" cap="none" spc="113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0.xml"/><Relationship Id="rId2" Type="http://schemas.openxmlformats.org/officeDocument/2006/relationships/tags" Target="../tags/tag778.xml"/><Relationship Id="rId1" Type="http://schemas.openxmlformats.org/officeDocument/2006/relationships/tags" Target="../tags/tag77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30.xml"/><Relationship Id="rId8" Type="http://schemas.openxmlformats.org/officeDocument/2006/relationships/tags" Target="../tags/tag829.xml"/><Relationship Id="rId7" Type="http://schemas.openxmlformats.org/officeDocument/2006/relationships/tags" Target="../tags/tag828.xml"/><Relationship Id="rId6" Type="http://schemas.openxmlformats.org/officeDocument/2006/relationships/tags" Target="../tags/tag827.xml"/><Relationship Id="rId5" Type="http://schemas.openxmlformats.org/officeDocument/2006/relationships/tags" Target="../tags/tag826.xml"/><Relationship Id="rId4" Type="http://schemas.openxmlformats.org/officeDocument/2006/relationships/image" Target="../media/image35.png"/><Relationship Id="rId3" Type="http://schemas.openxmlformats.org/officeDocument/2006/relationships/tags" Target="../tags/tag825.xml"/><Relationship Id="rId2" Type="http://schemas.openxmlformats.org/officeDocument/2006/relationships/tags" Target="../tags/tag824.xml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58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7.xml"/><Relationship Id="rId8" Type="http://schemas.openxmlformats.org/officeDocument/2006/relationships/tags" Target="../tags/tag786.xml"/><Relationship Id="rId7" Type="http://schemas.openxmlformats.org/officeDocument/2006/relationships/tags" Target="../tags/tag785.xml"/><Relationship Id="rId6" Type="http://schemas.openxmlformats.org/officeDocument/2006/relationships/tags" Target="../tags/tag784.xml"/><Relationship Id="rId5" Type="http://schemas.openxmlformats.org/officeDocument/2006/relationships/tags" Target="../tags/tag783.xml"/><Relationship Id="rId4" Type="http://schemas.openxmlformats.org/officeDocument/2006/relationships/tags" Target="../tags/tag782.xml"/><Relationship Id="rId3" Type="http://schemas.openxmlformats.org/officeDocument/2006/relationships/tags" Target="../tags/tag781.xml"/><Relationship Id="rId24" Type="http://schemas.openxmlformats.org/officeDocument/2006/relationships/notesSlide" Target="../notesSlides/notesSlide2.xml"/><Relationship Id="rId23" Type="http://schemas.openxmlformats.org/officeDocument/2006/relationships/slideLayout" Target="../slideLayouts/slideLayout40.xml"/><Relationship Id="rId22" Type="http://schemas.openxmlformats.org/officeDocument/2006/relationships/tags" Target="../tags/tag796.xml"/><Relationship Id="rId21" Type="http://schemas.openxmlformats.org/officeDocument/2006/relationships/image" Target="../media/image29.png"/><Relationship Id="rId20" Type="http://schemas.openxmlformats.org/officeDocument/2006/relationships/image" Target="../media/image28.png"/><Relationship Id="rId2" Type="http://schemas.openxmlformats.org/officeDocument/2006/relationships/tags" Target="../tags/tag780.xml"/><Relationship Id="rId19" Type="http://schemas.openxmlformats.org/officeDocument/2006/relationships/tags" Target="../tags/tag795.xml"/><Relationship Id="rId18" Type="http://schemas.openxmlformats.org/officeDocument/2006/relationships/image" Target="../media/image27.png"/><Relationship Id="rId17" Type="http://schemas.openxmlformats.org/officeDocument/2006/relationships/image" Target="../media/image26.png"/><Relationship Id="rId16" Type="http://schemas.openxmlformats.org/officeDocument/2006/relationships/tags" Target="../tags/tag794.xml"/><Relationship Id="rId15" Type="http://schemas.openxmlformats.org/officeDocument/2006/relationships/tags" Target="../tags/tag793.xml"/><Relationship Id="rId14" Type="http://schemas.openxmlformats.org/officeDocument/2006/relationships/tags" Target="../tags/tag792.xml"/><Relationship Id="rId13" Type="http://schemas.openxmlformats.org/officeDocument/2006/relationships/tags" Target="../tags/tag791.xml"/><Relationship Id="rId12" Type="http://schemas.openxmlformats.org/officeDocument/2006/relationships/tags" Target="../tags/tag790.xml"/><Relationship Id="rId11" Type="http://schemas.openxmlformats.org/officeDocument/2006/relationships/tags" Target="../tags/tag789.xml"/><Relationship Id="rId10" Type="http://schemas.openxmlformats.org/officeDocument/2006/relationships/tags" Target="../tags/tag788.xml"/><Relationship Id="rId1" Type="http://schemas.openxmlformats.org/officeDocument/2006/relationships/tags" Target="../tags/tag77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tags" Target="../tags/tag803.xml"/><Relationship Id="rId7" Type="http://schemas.openxmlformats.org/officeDocument/2006/relationships/tags" Target="../tags/tag802.xml"/><Relationship Id="rId6" Type="http://schemas.openxmlformats.org/officeDocument/2006/relationships/tags" Target="../tags/tag801.xml"/><Relationship Id="rId5" Type="http://schemas.openxmlformats.org/officeDocument/2006/relationships/tags" Target="../tags/tag800.xml"/><Relationship Id="rId4" Type="http://schemas.openxmlformats.org/officeDocument/2006/relationships/tags" Target="../tags/tag799.xml"/><Relationship Id="rId3" Type="http://schemas.openxmlformats.org/officeDocument/2006/relationships/tags" Target="../tags/tag798.xml"/><Relationship Id="rId2" Type="http://schemas.openxmlformats.org/officeDocument/2006/relationships/image" Target="../media/image10.png"/><Relationship Id="rId10" Type="http://schemas.openxmlformats.org/officeDocument/2006/relationships/notesSlide" Target="../notesSlides/notesSlide3.xml"/><Relationship Id="rId1" Type="http://schemas.openxmlformats.org/officeDocument/2006/relationships/tags" Target="../tags/tag79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1.png"/><Relationship Id="rId3" Type="http://schemas.openxmlformats.org/officeDocument/2006/relationships/tags" Target="../tags/tag805.xml"/><Relationship Id="rId2" Type="http://schemas.openxmlformats.org/officeDocument/2006/relationships/image" Target="../media/image30.png"/><Relationship Id="rId1" Type="http://schemas.openxmlformats.org/officeDocument/2006/relationships/tags" Target="../tags/tag80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tags" Target="../tags/tag80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0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0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jpeg"/><Relationship Id="rId8" Type="http://schemas.openxmlformats.org/officeDocument/2006/relationships/tags" Target="../tags/tag814.xml"/><Relationship Id="rId7" Type="http://schemas.openxmlformats.org/officeDocument/2006/relationships/tags" Target="../tags/tag813.xml"/><Relationship Id="rId6" Type="http://schemas.openxmlformats.org/officeDocument/2006/relationships/image" Target="../media/image7.png"/><Relationship Id="rId5" Type="http://schemas.openxmlformats.org/officeDocument/2006/relationships/tags" Target="../tags/tag812.xml"/><Relationship Id="rId4" Type="http://schemas.openxmlformats.org/officeDocument/2006/relationships/image" Target="../media/image6.png"/><Relationship Id="rId3" Type="http://schemas.openxmlformats.org/officeDocument/2006/relationships/tags" Target="../tags/tag811.xml"/><Relationship Id="rId2" Type="http://schemas.openxmlformats.org/officeDocument/2006/relationships/tags" Target="../tags/tag810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22.xml"/><Relationship Id="rId10" Type="http://schemas.openxmlformats.org/officeDocument/2006/relationships/tags" Target="../tags/tag815.xml"/><Relationship Id="rId1" Type="http://schemas.openxmlformats.org/officeDocument/2006/relationships/tags" Target="../tags/tag80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23.xml"/><Relationship Id="rId8" Type="http://schemas.openxmlformats.org/officeDocument/2006/relationships/tags" Target="../tags/tag822.xml"/><Relationship Id="rId7" Type="http://schemas.openxmlformats.org/officeDocument/2006/relationships/tags" Target="../tags/tag821.xml"/><Relationship Id="rId6" Type="http://schemas.openxmlformats.org/officeDocument/2006/relationships/tags" Target="../tags/tag820.xml"/><Relationship Id="rId5" Type="http://schemas.openxmlformats.org/officeDocument/2006/relationships/tags" Target="../tags/tag819.xml"/><Relationship Id="rId4" Type="http://schemas.openxmlformats.org/officeDocument/2006/relationships/tags" Target="../tags/tag818.xml"/><Relationship Id="rId3" Type="http://schemas.openxmlformats.org/officeDocument/2006/relationships/tags" Target="../tags/tag817.xml"/><Relationship Id="rId2" Type="http://schemas.openxmlformats.org/officeDocument/2006/relationships/tags" Target="../tags/tag816.xml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58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600" dirty="0">
                <a:sym typeface="+mn-ea"/>
              </a:rPr>
              <a:t>上海麦士&amp;予芯智能 </a:t>
            </a:r>
            <a:br>
              <a:rPr lang="zh-CN" altLang="en-US" sz="6600" dirty="0">
                <a:sym typeface="+mn-ea"/>
              </a:rPr>
            </a:br>
            <a:r>
              <a:rPr lang="zh-CN" altLang="en-US" sz="6600" dirty="0">
                <a:sym typeface="+mn-ea"/>
              </a:rPr>
              <a:t>联合开发          </a:t>
            </a:r>
            <a:endParaRPr lang="zh-CN" altLang="en-US" sz="6600" dirty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半闭框 19"/>
          <p:cNvSpPr/>
          <p:nvPr userDrawn="1">
            <p:custDataLst>
              <p:tags r:id="rId2"/>
            </p:custDataLst>
          </p:nvPr>
        </p:nvSpPr>
        <p:spPr>
          <a:xfrm flipH="1" flipV="1">
            <a:off x="11581130" y="631028"/>
            <a:ext cx="463550" cy="6031865"/>
          </a:xfrm>
          <a:prstGeom prst="halfFrame">
            <a:avLst>
              <a:gd name="adj1" fmla="val 0"/>
              <a:gd name="adj2" fmla="val 0"/>
            </a:avLst>
          </a:prstGeom>
          <a:solidFill>
            <a:srgbClr val="FCB391"/>
          </a:solidFill>
          <a:ln w="57150">
            <a:solidFill>
              <a:srgbClr val="FCB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t="17209" b="17209"/>
          <a:stretch>
            <a:fillRect/>
          </a:stretch>
        </p:blipFill>
        <p:spPr>
          <a:xfrm>
            <a:off x="5638800" y="1371584"/>
            <a:ext cx="5638800" cy="41148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80" h="6480">
                <a:moveTo>
                  <a:pt x="0" y="0"/>
                </a:moveTo>
                <a:lnTo>
                  <a:pt x="8880" y="0"/>
                </a:lnTo>
                <a:lnTo>
                  <a:pt x="888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914400" y="990600"/>
            <a:ext cx="9448800" cy="4876800"/>
          </a:xfrm>
          <a:prstGeom prst="rect">
            <a:avLst/>
          </a:prstGeom>
          <a:noFill/>
          <a:ln w="38100">
            <a:solidFill>
              <a:srgbClr val="FCB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524000" y="2286018"/>
            <a:ext cx="3505200" cy="1158227"/>
          </a:xfrm>
          <a:prstGeom prst="rect">
            <a:avLst/>
          </a:prstGeom>
          <a:noFill/>
        </p:spPr>
        <p:txBody>
          <a:bodyPr wrap="square" lIns="63500" tIns="25400" rIns="63500" bIns="25400" rtlCol="0" anchor="b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000" b="1" spc="300" dirty="0">
                <a:solidFill>
                  <a:srgbClr val="C1410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下一节预告</a:t>
            </a:r>
            <a:endParaRPr lang="zh-CN" altLang="en-US" sz="4000" b="1" spc="300" dirty="0">
              <a:solidFill>
                <a:srgbClr val="C1410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itle 6"/>
          <p:cNvSpPr txBox="1"/>
          <p:nvPr>
            <p:custDataLst>
              <p:tags r:id="rId7"/>
            </p:custDataLst>
          </p:nvPr>
        </p:nvSpPr>
        <p:spPr>
          <a:xfrm>
            <a:off x="1524635" y="3596653"/>
            <a:ext cx="3504565" cy="504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400" b="1" i="0" kern="1200" cap="none" spc="300" normalizeH="0" noProof="0" dirty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来到C语言的世界  </a:t>
            </a:r>
            <a:endParaRPr kumimoji="0" lang="zh-CN" altLang="en-US" sz="2400" b="1" i="0" kern="1200" cap="none" spc="300" normalizeH="0" noProof="0" dirty="0">
              <a:ln w="3175">
                <a:noFill/>
                <a:prstDash val="dash"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Title 6"/>
          <p:cNvSpPr txBox="1"/>
          <p:nvPr>
            <p:custDataLst>
              <p:tags r:id="rId8"/>
            </p:custDataLst>
          </p:nvPr>
        </p:nvSpPr>
        <p:spPr>
          <a:xfrm>
            <a:off x="1524000" y="4171963"/>
            <a:ext cx="3504546" cy="55246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解决编译错误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 rot="0">
            <a:off x="52493" y="6008794"/>
            <a:ext cx="1456267" cy="832273"/>
            <a:chOff x="39242" y="4506596"/>
            <a:chExt cx="1091932" cy="623941"/>
          </a:xfrm>
        </p:grpSpPr>
        <p:sp>
          <p:nvSpPr>
            <p:cNvPr id="25" name="椭圆 24"/>
            <p:cNvSpPr/>
            <p:nvPr userDrawn="1">
              <p:custDataLst>
                <p:tags r:id="rId2"/>
              </p:custDataLst>
            </p:nvPr>
          </p:nvSpPr>
          <p:spPr>
            <a:xfrm>
              <a:off x="333870" y="4712568"/>
              <a:ext cx="140220" cy="140220"/>
            </a:xfrm>
            <a:prstGeom prst="ellipse">
              <a:avLst/>
            </a:prstGeom>
            <a:solidFill>
              <a:srgbClr val="DCA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/>
            <p:nvPr userDrawn="1">
              <p:custDataLst>
                <p:tags r:id="rId3"/>
              </p:custDataLst>
            </p:nvPr>
          </p:nvSpPr>
          <p:spPr>
            <a:xfrm>
              <a:off x="39242" y="4506596"/>
              <a:ext cx="71375" cy="71375"/>
            </a:xfrm>
            <a:prstGeom prst="ellipse">
              <a:avLst/>
            </a:prstGeom>
            <a:solidFill>
              <a:srgbClr val="DCAC6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椭圆 26"/>
            <p:cNvSpPr/>
            <p:nvPr userDrawn="1">
              <p:custDataLst>
                <p:tags r:id="rId4"/>
              </p:custDataLst>
            </p:nvPr>
          </p:nvSpPr>
          <p:spPr>
            <a:xfrm>
              <a:off x="360551" y="5049490"/>
              <a:ext cx="45719" cy="45719"/>
            </a:xfrm>
            <a:prstGeom prst="ellipse">
              <a:avLst/>
            </a:prstGeom>
            <a:solidFill>
              <a:srgbClr val="DCAC6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椭圆 27"/>
            <p:cNvSpPr/>
            <p:nvPr userDrawn="1">
              <p:custDataLst>
                <p:tags r:id="rId5"/>
              </p:custDataLst>
            </p:nvPr>
          </p:nvSpPr>
          <p:spPr>
            <a:xfrm>
              <a:off x="1085455" y="5084818"/>
              <a:ext cx="45719" cy="45719"/>
            </a:xfrm>
            <a:prstGeom prst="ellipse">
              <a:avLst/>
            </a:prstGeom>
            <a:solidFill>
              <a:srgbClr val="DCAC6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 userDrawn="1">
              <p:custDataLst>
                <p:tags r:id="rId6"/>
              </p:custDataLst>
            </p:nvPr>
          </p:nvSpPr>
          <p:spPr>
            <a:xfrm>
              <a:off x="219665" y="4563201"/>
              <a:ext cx="45719" cy="45719"/>
            </a:xfrm>
            <a:prstGeom prst="ellipse">
              <a:avLst/>
            </a:prstGeom>
            <a:solidFill>
              <a:srgbClr val="DCAC6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 userDrawn="1">
              <p:custDataLst>
                <p:tags r:id="rId7"/>
              </p:custDataLst>
            </p:nvPr>
          </p:nvSpPr>
          <p:spPr>
            <a:xfrm>
              <a:off x="87758" y="4892882"/>
              <a:ext cx="45719" cy="45719"/>
            </a:xfrm>
            <a:prstGeom prst="ellipse">
              <a:avLst/>
            </a:prstGeom>
            <a:solidFill>
              <a:srgbClr val="DCAC6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30"/>
            <p:cNvCxnSpPr>
              <a:stCxn id="30" idx="6"/>
              <a:endCxn id="25" idx="2"/>
            </p:cNvCxnSpPr>
            <p:nvPr userDrawn="1">
              <p:custDataLst>
                <p:tags r:id="rId8"/>
              </p:custDataLst>
            </p:nvPr>
          </p:nvCxnSpPr>
          <p:spPr>
            <a:xfrm flipV="1">
              <a:off x="133477" y="4782678"/>
              <a:ext cx="200393" cy="133064"/>
            </a:xfrm>
            <a:prstGeom prst="line">
              <a:avLst/>
            </a:prstGeom>
            <a:ln cap="rnd">
              <a:solidFill>
                <a:srgbClr val="DCAC66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1"/>
              <a:endCxn id="25" idx="6"/>
            </p:cNvCxnSpPr>
            <p:nvPr userDrawn="1">
              <p:custDataLst>
                <p:tags r:id="rId9"/>
              </p:custDataLst>
            </p:nvPr>
          </p:nvCxnSpPr>
          <p:spPr>
            <a:xfrm flipH="1" flipV="1">
              <a:off x="474090" y="4782678"/>
              <a:ext cx="618060" cy="308835"/>
            </a:xfrm>
            <a:prstGeom prst="line">
              <a:avLst/>
            </a:prstGeom>
            <a:ln cap="rnd">
              <a:solidFill>
                <a:srgbClr val="DCAC66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26" idx="4"/>
            </p:cNvCxnSpPr>
            <p:nvPr userDrawn="1">
              <p:custDataLst>
                <p:tags r:id="rId10"/>
              </p:custDataLst>
            </p:nvPr>
          </p:nvCxnSpPr>
          <p:spPr>
            <a:xfrm flipH="1" flipV="1">
              <a:off x="74930" y="4577971"/>
              <a:ext cx="35687" cy="314911"/>
            </a:xfrm>
            <a:prstGeom prst="line">
              <a:avLst/>
            </a:prstGeom>
            <a:ln cap="rnd">
              <a:solidFill>
                <a:srgbClr val="DCAC66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7" idx="1"/>
              <a:endCxn id="26" idx="5"/>
            </p:cNvCxnSpPr>
            <p:nvPr userDrawn="1">
              <p:custDataLst>
                <p:tags r:id="rId11"/>
              </p:custDataLst>
            </p:nvPr>
          </p:nvCxnSpPr>
          <p:spPr>
            <a:xfrm flipH="1" flipV="1">
              <a:off x="100164" y="4567518"/>
              <a:ext cx="267082" cy="488667"/>
            </a:xfrm>
            <a:prstGeom prst="line">
              <a:avLst/>
            </a:prstGeom>
            <a:ln cap="rnd">
              <a:solidFill>
                <a:srgbClr val="DCAC66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 userDrawn="1">
              <p:custDataLst>
                <p:tags r:id="rId12"/>
              </p:custDataLst>
            </p:nvPr>
          </p:nvSpPr>
          <p:spPr>
            <a:xfrm>
              <a:off x="478292" y="4836158"/>
              <a:ext cx="45719" cy="45719"/>
            </a:xfrm>
            <a:prstGeom prst="ellipse">
              <a:avLst/>
            </a:prstGeom>
            <a:solidFill>
              <a:srgbClr val="DCAC6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 userDrawn="1">
              <p:custDataLst>
                <p:tags r:id="rId13"/>
              </p:custDataLst>
            </p:nvPr>
          </p:nvSpPr>
          <p:spPr>
            <a:xfrm>
              <a:off x="258063" y="5014783"/>
              <a:ext cx="45719" cy="45719"/>
            </a:xfrm>
            <a:prstGeom prst="ellipse">
              <a:avLst/>
            </a:prstGeom>
            <a:solidFill>
              <a:srgbClr val="DCAC6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609605" y="609605"/>
            <a:ext cx="5181638" cy="7620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300" dirty="0">
                <a:solidFill>
                  <a:srgbClr val="835A1E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上节回顾</a:t>
            </a:r>
            <a:endParaRPr lang="zh-CN" altLang="en-US" sz="4000" b="1" spc="300" dirty="0">
              <a:solidFill>
                <a:srgbClr val="835A1E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itle 6"/>
          <p:cNvSpPr txBox="1"/>
          <p:nvPr>
            <p:custDataLst>
              <p:tags r:id="rId15"/>
            </p:custDataLst>
          </p:nvPr>
        </p:nvSpPr>
        <p:spPr>
          <a:xfrm>
            <a:off x="609605" y="1524012"/>
            <a:ext cx="5181638" cy="10668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单片机</a:t>
            </a:r>
            <a:endParaRPr lang="zh-CN" altLang="en-US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开发环境</a:t>
            </a:r>
            <a:endParaRPr lang="zh-CN" altLang="en-US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 preferRelativeResize="0"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17"/>
          <a:srcRect l="-10474" r="-10474"/>
          <a:stretch>
            <a:fillRect/>
          </a:stretch>
        </p:blipFill>
        <p:spPr>
          <a:xfrm>
            <a:off x="609600" y="2895623"/>
            <a:ext cx="5181600" cy="33528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0" h="5280">
                <a:moveTo>
                  <a:pt x="0" y="0"/>
                </a:moveTo>
                <a:lnTo>
                  <a:pt x="8160" y="0"/>
                </a:lnTo>
                <a:lnTo>
                  <a:pt x="8160" y="5280"/>
                </a:lnTo>
                <a:lnTo>
                  <a:pt x="0" y="52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/>
            <a:stretch>
              <a:fillRect/>
            </a:stretch>
          </a:blipFill>
        </p:spPr>
      </p:pic>
      <p:pic>
        <p:nvPicPr>
          <p:cNvPr id="5" name="图片 4"/>
          <p:cNvPicPr preferRelativeResize="0"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20"/>
          <a:srcRect l="-4131" r="-4131"/>
          <a:stretch>
            <a:fillRect/>
          </a:stretch>
        </p:blipFill>
        <p:spPr>
          <a:xfrm>
            <a:off x="6096049" y="609578"/>
            <a:ext cx="5486438" cy="5638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40" h="8880">
                <a:moveTo>
                  <a:pt x="0" y="0"/>
                </a:moveTo>
                <a:lnTo>
                  <a:pt x="8640" y="0"/>
                </a:lnTo>
                <a:lnTo>
                  <a:pt x="8640" y="8880"/>
                </a:lnTo>
                <a:lnTo>
                  <a:pt x="0" y="88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1"/>
            <a:stretch>
              <a:fillRect/>
            </a:stretch>
          </a:blipFill>
        </p:spPr>
      </p:pic>
    </p:spTree>
    <p:custDataLst>
      <p:tags r:id="rId22"/>
    </p:custData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稻壳儿春秋广告/盗版必究        原创来源：http://chn.docer.com/works?userid=199329941#!/work_time" descr="图片包含 物体&#10;&#10;已生成极高可信度的说明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307340" y="0"/>
            <a:ext cx="419100" cy="93472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914359" y="1371584"/>
            <a:ext cx="10363283" cy="4114833"/>
          </a:xfrm>
          <a:custGeom>
            <a:avLst/>
            <a:gdLst>
              <a:gd name="connsiteX0" fmla="*/ 0 w 9899943"/>
              <a:gd name="connsiteY0" fmla="*/ 0 h 4048220"/>
              <a:gd name="connsiteX1" fmla="*/ 9899943 w 9899943"/>
              <a:gd name="connsiteY1" fmla="*/ 0 h 4048220"/>
              <a:gd name="connsiteX2" fmla="*/ 9899943 w 9899943"/>
              <a:gd name="connsiteY2" fmla="*/ 4048220 h 4048220"/>
              <a:gd name="connsiteX3" fmla="*/ 0 w 9899943"/>
              <a:gd name="connsiteY3" fmla="*/ 4048220 h 4048220"/>
              <a:gd name="connsiteX4" fmla="*/ 0 w 9899943"/>
              <a:gd name="connsiteY4" fmla="*/ 0 h 4048220"/>
              <a:gd name="connsiteX0-1" fmla="*/ 0 w 9899943"/>
              <a:gd name="connsiteY0-2" fmla="*/ 0 h 4048220"/>
              <a:gd name="connsiteX1-3" fmla="*/ 9899943 w 9899943"/>
              <a:gd name="connsiteY1-4" fmla="*/ 0 h 4048220"/>
              <a:gd name="connsiteX2-5" fmla="*/ 9899943 w 9899943"/>
              <a:gd name="connsiteY2-6" fmla="*/ 4048220 h 4048220"/>
              <a:gd name="connsiteX3-7" fmla="*/ 808083 w 9899943"/>
              <a:gd name="connsiteY3-8" fmla="*/ 4043410 h 4048220"/>
              <a:gd name="connsiteX4-9" fmla="*/ 0 w 9899943"/>
              <a:gd name="connsiteY4-10" fmla="*/ 4048220 h 4048220"/>
              <a:gd name="connsiteX5" fmla="*/ 0 w 9899943"/>
              <a:gd name="connsiteY5" fmla="*/ 0 h 4048220"/>
              <a:gd name="connsiteX0-11" fmla="*/ 0 w 9899943"/>
              <a:gd name="connsiteY0-12" fmla="*/ 0 h 4048220"/>
              <a:gd name="connsiteX1-13" fmla="*/ 9899943 w 9899943"/>
              <a:gd name="connsiteY1-14" fmla="*/ 0 h 4048220"/>
              <a:gd name="connsiteX2-15" fmla="*/ 9899943 w 9899943"/>
              <a:gd name="connsiteY2-16" fmla="*/ 4048220 h 4048220"/>
              <a:gd name="connsiteX3-17" fmla="*/ 1730103 w 9899943"/>
              <a:gd name="connsiteY3-18" fmla="*/ 4043410 h 4048220"/>
              <a:gd name="connsiteX4-19" fmla="*/ 808083 w 9899943"/>
              <a:gd name="connsiteY4-20" fmla="*/ 4043410 h 4048220"/>
              <a:gd name="connsiteX5-21" fmla="*/ 0 w 9899943"/>
              <a:gd name="connsiteY5-22" fmla="*/ 4048220 h 4048220"/>
              <a:gd name="connsiteX6" fmla="*/ 0 w 9899943"/>
              <a:gd name="connsiteY6" fmla="*/ 0 h 4048220"/>
              <a:gd name="connsiteX0-23" fmla="*/ 808083 w 9899943"/>
              <a:gd name="connsiteY0-24" fmla="*/ 4043410 h 4134850"/>
              <a:gd name="connsiteX1-25" fmla="*/ 0 w 9899943"/>
              <a:gd name="connsiteY1-26" fmla="*/ 4048220 h 4134850"/>
              <a:gd name="connsiteX2-27" fmla="*/ 0 w 9899943"/>
              <a:gd name="connsiteY2-28" fmla="*/ 0 h 4134850"/>
              <a:gd name="connsiteX3-29" fmla="*/ 9899943 w 9899943"/>
              <a:gd name="connsiteY3-30" fmla="*/ 0 h 4134850"/>
              <a:gd name="connsiteX4-31" fmla="*/ 9899943 w 9899943"/>
              <a:gd name="connsiteY4-32" fmla="*/ 4048220 h 4134850"/>
              <a:gd name="connsiteX5-33" fmla="*/ 1730103 w 9899943"/>
              <a:gd name="connsiteY5-34" fmla="*/ 4043410 h 4134850"/>
              <a:gd name="connsiteX6-35" fmla="*/ 899523 w 9899943"/>
              <a:gd name="connsiteY6-36" fmla="*/ 4134850 h 4134850"/>
              <a:gd name="connsiteX0-37" fmla="*/ 808083 w 9899943"/>
              <a:gd name="connsiteY0-38" fmla="*/ 4043410 h 4048220"/>
              <a:gd name="connsiteX1-39" fmla="*/ 0 w 9899943"/>
              <a:gd name="connsiteY1-40" fmla="*/ 4048220 h 4048220"/>
              <a:gd name="connsiteX2-41" fmla="*/ 0 w 9899943"/>
              <a:gd name="connsiteY2-42" fmla="*/ 0 h 4048220"/>
              <a:gd name="connsiteX3-43" fmla="*/ 9899943 w 9899943"/>
              <a:gd name="connsiteY3-44" fmla="*/ 0 h 4048220"/>
              <a:gd name="connsiteX4-45" fmla="*/ 9899943 w 9899943"/>
              <a:gd name="connsiteY4-46" fmla="*/ 4048220 h 4048220"/>
              <a:gd name="connsiteX5-47" fmla="*/ 1730103 w 9899943"/>
              <a:gd name="connsiteY5-48" fmla="*/ 4043410 h 40482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899943" h="4048220">
                <a:moveTo>
                  <a:pt x="808083" y="4043410"/>
                </a:moveTo>
                <a:lnTo>
                  <a:pt x="0" y="4048220"/>
                </a:lnTo>
                <a:lnTo>
                  <a:pt x="0" y="0"/>
                </a:lnTo>
                <a:lnTo>
                  <a:pt x="9899943" y="0"/>
                </a:lnTo>
                <a:lnTo>
                  <a:pt x="9899943" y="4048220"/>
                </a:lnTo>
                <a:lnTo>
                  <a:pt x="1730103" y="4043410"/>
                </a:lnTo>
              </a:path>
            </a:pathLst>
          </a:custGeom>
          <a:noFill/>
          <a:ln w="349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5"/>
          <p:cNvSpPr/>
          <p:nvPr>
            <p:custDataLst>
              <p:tags r:id="rId4"/>
            </p:custDataLst>
          </p:nvPr>
        </p:nvSpPr>
        <p:spPr>
          <a:xfrm>
            <a:off x="1935480" y="5181600"/>
            <a:ext cx="633095" cy="63309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lt"/>
            </a:endParaRPr>
          </a:p>
        </p:txBody>
      </p:sp>
      <p:sp>
        <p:nvSpPr>
          <p:cNvPr id="3" name="衬底"/>
          <p:cNvSpPr/>
          <p:nvPr>
            <p:custDataLst>
              <p:tags r:id="rId5"/>
            </p:custDataLst>
          </p:nvPr>
        </p:nvSpPr>
        <p:spPr>
          <a:xfrm>
            <a:off x="5601160" y="915034"/>
            <a:ext cx="5282565" cy="502793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174750" y="2727960"/>
            <a:ext cx="4154805" cy="14020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800" b="1" spc="300" dirty="0">
                <a:solidFill>
                  <a:srgbClr val="AD64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2.6 大脑怎么思考</a:t>
            </a:r>
            <a:endParaRPr lang="en-US" sz="2800" b="1" spc="300" dirty="0">
              <a:solidFill>
                <a:srgbClr val="AD642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800" b="1" spc="300" dirty="0">
                <a:solidFill>
                  <a:srgbClr val="AD64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--单片机如何运行</a:t>
            </a:r>
            <a:endParaRPr lang="en-US" sz="2800" b="1" spc="300" dirty="0">
              <a:solidFill>
                <a:srgbClr val="AD642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itle 6"/>
          <p:cNvSpPr txBox="1"/>
          <p:nvPr>
            <p:custDataLst>
              <p:tags r:id="rId7"/>
            </p:custDataLst>
          </p:nvPr>
        </p:nvSpPr>
        <p:spPr>
          <a:xfrm>
            <a:off x="5905625" y="1219181"/>
            <a:ext cx="4673638" cy="44196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程师的最辛苦的地方也许就在于需要不停的学习，但这也许正是工程师乐此不疲的地方。学习的最佳方法是：接受—&gt;实践—&gt;理解—&gt;接受—&gt;实践—&gt;理解……，不断往复。“接受”就是“不求甚解”或者“拿来主义”，很多东西我们不懂，那没关系，先忍忍，“吐着吐着就习惯了”。然后就是拿现成的理论或东西去实验，在实践中找到问题的关键点。最后，再反过来观察当时让你觉得“不可理喻”的问题。不断反复这个过程，就能融会贯通。</a:t>
            </a:r>
            <a:endParaRPr lang="zh-CN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2.6.1 回到过去</a:t>
            </a:r>
            <a:endParaRPr 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" name="图片 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075" y="2439670"/>
            <a:ext cx="5972175" cy="1979295"/>
          </a:xfrm>
          <a:prstGeom prst="rect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</p:pic>
      <p:sp>
        <p:nvSpPr>
          <p:cNvPr id="100" name="文本框 99"/>
          <p:cNvSpPr txBox="1"/>
          <p:nvPr/>
        </p:nvSpPr>
        <p:spPr>
          <a:xfrm>
            <a:off x="1585595" y="4519930"/>
            <a:ext cx="3747770" cy="3124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sz="1600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错误信息</a:t>
            </a:r>
            <a:endParaRPr lang="en-US" sz="16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3" name="图片 6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17335" y="2439035"/>
            <a:ext cx="4548505" cy="1979295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1">
                <a:lumMod val="50000"/>
              </a:schemeClr>
            </a:solidFill>
            <a:prstDash val="solid"/>
          </a:ln>
        </p:spPr>
      </p:pic>
      <p:sp>
        <p:nvSpPr>
          <p:cNvPr id="3" name="文本框 2"/>
          <p:cNvSpPr txBox="1"/>
          <p:nvPr/>
        </p:nvSpPr>
        <p:spPr>
          <a:xfrm>
            <a:off x="6843395" y="4519930"/>
            <a:ext cx="3877310" cy="3124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1600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引起</a:t>
            </a:r>
            <a:r>
              <a:rPr lang="en-US" sz="1600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1600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sz="1600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调用入口</a:t>
            </a:r>
            <a:endParaRPr lang="en-US" sz="16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57594" y="324475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单片机启动流程</a:t>
            </a:r>
            <a:endParaRPr lang="zh-CN" alt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79235" y="1104900"/>
            <a:ext cx="4277360" cy="4648200"/>
          </a:xfrm>
          <a:prstGeom prst="rect">
            <a:avLst/>
          </a:prstGeom>
          <a:ln w="12700" cmpd="sng">
            <a:solidFill>
              <a:schemeClr val="bg1">
                <a:lumMod val="50000"/>
              </a:schemeClr>
            </a:solidFill>
            <a:prstDash val="solid"/>
          </a:ln>
        </p:spPr>
      </p:pic>
      <p:sp>
        <p:nvSpPr>
          <p:cNvPr id="100" name="文本框 99"/>
          <p:cNvSpPr txBox="1"/>
          <p:nvPr/>
        </p:nvSpPr>
        <p:spPr>
          <a:xfrm>
            <a:off x="6482080" y="596582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sz="1600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启动代码</a:t>
            </a:r>
            <a:endParaRPr lang="en-US" sz="16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图片 73" descr="在这里插入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7580" y="1583055"/>
            <a:ext cx="5424170" cy="36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66140" y="541591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sz="1600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en-US" sz="1600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zh-CN" altLang="en-US" sz="1600" b="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1600" b="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15914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代码解释</a:t>
            </a:r>
            <a:endParaRPr lang="zh-CN" alt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15900" y="1377064"/>
          <a:ext cx="11760200" cy="495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/>
                <a:gridCol w="1702435"/>
                <a:gridCol w="9265285"/>
              </a:tblGrid>
              <a:tr h="5080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120">
                          <a:solidFill>
                            <a:srgbClr val="B28E4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行号</a:t>
                      </a:r>
                      <a:endParaRPr lang="zh-CN" altLang="en-US" sz="1600" b="1" spc="120">
                        <a:solidFill>
                          <a:srgbClr val="B28E4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120">
                          <a:solidFill>
                            <a:srgbClr val="B28E4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endParaRPr lang="zh-CN" altLang="en-US" sz="1600" b="1" spc="120">
                        <a:solidFill>
                          <a:srgbClr val="B28E4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120">
                          <a:solidFill>
                            <a:srgbClr val="B28E4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详   解</a:t>
                      </a:r>
                      <a:endParaRPr lang="zh-CN" altLang="en-US" sz="1600" b="1" spc="120">
                        <a:solidFill>
                          <a:srgbClr val="B28E4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7180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B28E4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147</a:t>
                      </a:r>
                      <a:endParaRPr lang="en-US" altLang="zh-CN" sz="1400" b="0" spc="120">
                        <a:solidFill>
                          <a:srgbClr val="B28E4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分号在汇编语言里是注释的意思，就是C语言中的“//”。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12395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B28E4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148</a:t>
                      </a:r>
                      <a:endParaRPr lang="en-US" altLang="zh-CN" sz="1400" b="0" spc="120">
                        <a:solidFill>
                          <a:srgbClr val="B28E4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Reset Handler PROC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在汇编语言中“PROC”（process的简写）是一个定义子程序的伪指令，一般子程序以“xxx PROC”开头，以“ENDP”结尾，子程序在C语言里又叫子函数(后面我会把子函数和子程序混用)。这里就是定义了一个名为“Reset Handler”的子程序。请慢慢的习惯（吐着吐着就会习惯的），在汇编语言中下意识的要把所有的“名字、标号”看作是一个地址，或者用C语言的话来说看作一个指针。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12395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B28E4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149</a:t>
                      </a:r>
                      <a:endParaRPr lang="en-US" altLang="zh-CN" sz="1400" b="0" spc="120">
                        <a:solidFill>
                          <a:srgbClr val="B28E4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EXPORT Reset Handler    [WEAK]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这也是一个伪指令，有点像C语言里的“extern”关键字，告诉别人可以在其他地方找到这个子函数并可以调用。后面的“[WEAK]”是提示编译器，如果在程序中出现同名的子程序，那么就用那个同名子程序来替代。从字面意思理解就是把这个名字“导出”，这样其他的地方就能发现并使用它。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149542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B28E4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</a:t>
                      </a:r>
                      <a:endParaRPr lang="en-US" altLang="zh-CN" sz="1400" b="0" spc="120">
                        <a:solidFill>
                          <a:srgbClr val="B28E4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IMPORT   main</a:t>
                      </a:r>
                      <a:endParaRPr 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这个看字面意思也比较好理解，类似于C语言中的“include”。就是告诉编译器，这个函数不在本文件里，需要在其他地方找。这里有人会问main前面那个下划线是啥意思？很好，这个下划线是KEIL编译器规定的一个特殊符号。它的意思是先调用ARM提供的库内部的一个程序，做一些必要的初始化动作，比如“分散加载”，初始化栈，然后再调用真正的C语言中的main函数。总之，你可以理解为在这里会调用外部的C语言中的main函数。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44794" y="24510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代码解释</a:t>
            </a:r>
            <a:endParaRPr lang="zh-CN" alt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15900" y="1306579"/>
          <a:ext cx="11760200" cy="509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/>
                <a:gridCol w="1751965"/>
                <a:gridCol w="9266555"/>
              </a:tblGrid>
              <a:tr h="5207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1" spc="120">
                          <a:solidFill>
                            <a:srgbClr val="B28E4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行号</a:t>
                      </a:r>
                      <a:endParaRPr lang="zh-CN" altLang="en-US" sz="1400" b="1" spc="120">
                        <a:solidFill>
                          <a:srgbClr val="B28E4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1" spc="120">
                          <a:solidFill>
                            <a:srgbClr val="B28E4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endParaRPr lang="zh-CN" altLang="en-US" sz="1400" b="1" spc="120">
                        <a:solidFill>
                          <a:srgbClr val="B28E4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1" spc="120">
                          <a:solidFill>
                            <a:srgbClr val="B28E4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详   解</a:t>
                      </a:r>
                      <a:endParaRPr lang="zh-CN" altLang="en-US" sz="1400" b="1" spc="120">
                        <a:solidFill>
                          <a:srgbClr val="B28E4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7219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spc="120">
                          <a:solidFill>
                            <a:srgbClr val="B28E4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151</a:t>
                      </a:r>
                      <a:endParaRPr lang="en-US" altLang="zh-CN" sz="1200" b="0" spc="120">
                        <a:solidFill>
                          <a:srgbClr val="B28E4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IMPORT SystemInit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就是告诉编译器，需要“导入”一个外部的子程序供后面使用。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9639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spc="120">
                          <a:solidFill>
                            <a:srgbClr val="B28E4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152</a:t>
                      </a:r>
                      <a:endParaRPr lang="en-US" altLang="zh-CN" sz="1200" b="0" spc="120">
                        <a:solidFill>
                          <a:srgbClr val="B28E4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LDR R0，=SystemInit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这就是正式的代码了，LDR是一个32位指令，用来把一些东西（比如立即数、地址、变量等）加载到寄存器中。后面的R0，就是目标寄存器。前面的课程由提过，内核中有一些通用寄存器，R0就是其中之一。出现等号的意思是等号后面是一个地址，换句话就是把SystemInit函数的入口地址取出来，赋给寄存器R0。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120586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spc="120">
                          <a:solidFill>
                            <a:srgbClr val="B28E4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153</a:t>
                      </a:r>
                      <a:endParaRPr lang="en-US" altLang="zh-CN" sz="1200" b="0" spc="120">
                        <a:solidFill>
                          <a:srgbClr val="B28E4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BLX R0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这是一句典型的跳转指令，在跳转的同时会保存前面提到过的LR寄存器的值，还会切换内核状态。这里我们只需要先知道是一个跳转指令，使得内核跳转到R0寄存器中内容所指向的存储器地址去执行指令。这就是在C语言中所谓的函数调用。在C语言中我们不会有一个显性的指令来调用函数，只不过就是在需要调用的地方写下被调用函数的函数名（如果需要参数，还要写好参数）就好了。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806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spc="120">
                          <a:solidFill>
                            <a:srgbClr val="B28E4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154</a:t>
                      </a:r>
                      <a:endParaRPr lang="en-US" altLang="zh-CN" sz="1200" b="0" spc="120">
                        <a:solidFill>
                          <a:srgbClr val="B28E4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LDR R0, = main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这个也和上面类似，就是把函数地址加载到R0寄存器中。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7219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spc="120">
                          <a:solidFill>
                            <a:srgbClr val="B28E4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155</a:t>
                      </a:r>
                      <a:endParaRPr lang="en-US" altLang="zh-CN" sz="1200" b="0" spc="120">
                        <a:solidFill>
                          <a:srgbClr val="B28E4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BX R0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这也是一个跳转指令，那为何不用BLX呢？很简单，不用保存LR寄存器。那函数返回怎么办呢？嗯，好问题！这就是前面讲的，其实正常情况下main函数是永远不会返回的。如果返回了，程序就结束了，程序结束了，那MCU干嘛呢？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800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spc="120">
                          <a:solidFill>
                            <a:srgbClr val="B28E4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155</a:t>
                      </a:r>
                      <a:endParaRPr lang="en-US" altLang="zh-CN" sz="1200" b="0" spc="120">
                        <a:solidFill>
                          <a:srgbClr val="B28E4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ENDP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这个就是前面提到的，汇编里一个子程序以“PROC”表示开始，然后以“ENDP”表示结束。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 anchorCtr="0">
                    <a:lnL w="9525">
                      <a:solidFill>
                        <a:srgbClr val="B28E4E"/>
                      </a:solidFill>
                      <a:prstDash val="sysDash"/>
                    </a:lnL>
                    <a:lnR w="9525">
                      <a:solidFill>
                        <a:srgbClr val="B28E4E"/>
                      </a:solidFill>
                      <a:prstDash val="sysDash"/>
                    </a:lnR>
                    <a:lnT w="9525">
                      <a:solidFill>
                        <a:srgbClr val="B28E4E"/>
                      </a:solidFill>
                      <a:prstDash val="sysDash"/>
                    </a:lnT>
                    <a:lnB w="9525">
                      <a:solidFill>
                        <a:srgbClr val="B28E4E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292800" y="1270"/>
            <a:ext cx="11606400" cy="6552530"/>
            <a:chOff x="292800" y="1270"/>
            <a:chExt cx="11606400" cy="6552530"/>
          </a:xfrm>
        </p:grpSpPr>
        <p:sp>
          <p:nvSpPr>
            <p:cNvPr id="6" name="矩形 5"/>
            <p:cNvSpPr/>
            <p:nvPr userDrawn="1">
              <p:custDataLst>
                <p:tags r:id="rId2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rgbClr val="F2F2F2"/>
            </a:solidFill>
            <a:ln w="50800">
              <a:solidFill>
                <a:srgbClr val="7343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1293108" y="1270"/>
              <a:ext cx="563880" cy="1256665"/>
            </a:xfrm>
            <a:prstGeom prst="rect">
              <a:avLst/>
            </a:prstGeom>
          </p:spPr>
        </p:pic>
        <p:pic>
          <p:nvPicPr>
            <p:cNvPr id="10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0781363" y="1270"/>
              <a:ext cx="393700" cy="878205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9555" y="5354816"/>
            <a:ext cx="10972889" cy="74358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4000" b="1" spc="300" dirty="0">
                <a:solidFill>
                  <a:srgbClr val="AD64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2.6.2 就多那么一丁点</a:t>
            </a:r>
            <a:endParaRPr lang="en-US" sz="4000" b="1" spc="300" dirty="0">
              <a:solidFill>
                <a:srgbClr val="AD642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16066" b="4594"/>
          <a:stretch>
            <a:fillRect/>
          </a:stretch>
        </p:blipFill>
        <p:spPr>
          <a:xfrm>
            <a:off x="609555" y="1220182"/>
            <a:ext cx="10972888" cy="39822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5520">
                <a:moveTo>
                  <a:pt x="0" y="0"/>
                </a:moveTo>
                <a:lnTo>
                  <a:pt x="17280" y="0"/>
                </a:lnTo>
                <a:lnTo>
                  <a:pt x="17280" y="5520"/>
                </a:lnTo>
                <a:lnTo>
                  <a:pt x="0" y="552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0"/>
    </p:custData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80000"/>
            <a:ext cx="12192000" cy="1778000"/>
          </a:xfrm>
          <a:prstGeom prst="rect">
            <a:avLst/>
          </a:prstGeom>
          <a:solidFill>
            <a:srgbClr val="F9ED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lvl="0" algn="ctr"/>
            <a:endParaRPr lang="en-US" altLang="zh-CN" baseline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0" y="635"/>
            <a:ext cx="12192000" cy="202565"/>
          </a:xfrm>
          <a:prstGeom prst="rect">
            <a:avLst/>
          </a:prstGeom>
          <a:solidFill>
            <a:srgbClr val="FCB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5000" lnSpcReduction="20000"/>
          </a:bodyPr>
          <a:p>
            <a:pPr algn="ctr"/>
            <a:endParaRPr lang="zh-CN" altLang="en-US" sz="1600" baseline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5"/>
          <p:cNvSpPr/>
          <p:nvPr>
            <p:custDataLst>
              <p:tags r:id="rId4"/>
            </p:custDataLst>
          </p:nvPr>
        </p:nvSpPr>
        <p:spPr>
          <a:xfrm>
            <a:off x="-635" y="5073650"/>
            <a:ext cx="12192000" cy="1784350"/>
          </a:xfrm>
          <a:prstGeom prst="rect">
            <a:avLst/>
          </a:prstGeom>
          <a:solidFill>
            <a:srgbClr val="EFD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1676413" y="2438420"/>
            <a:ext cx="8839271" cy="358142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sx="102000" sy="102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5333994" y="1988185"/>
            <a:ext cx="1524012" cy="25400"/>
          </a:xfrm>
          <a:prstGeom prst="rect">
            <a:avLst/>
          </a:prstGeom>
          <a:solidFill>
            <a:srgbClr val="FCB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1676365" y="914407"/>
            <a:ext cx="8839264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4000" b="1" spc="300" dirty="0">
                <a:solidFill>
                  <a:srgbClr val="C141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2.6.2 就多那么一丁点</a:t>
            </a:r>
            <a:endParaRPr lang="en-US" sz="4000" b="1" spc="300" dirty="0">
              <a:solidFill>
                <a:srgbClr val="C1410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3133725" y="2941955"/>
            <a:ext cx="6522085" cy="19812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既然，我们已经看了这么多，</a:t>
            </a:r>
            <a:endParaRPr lang="zh-CN" altLang="en-US" sz="24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那何不多看一些呢，整个文件也没有多少行。</a:t>
            </a:r>
            <a:endParaRPr lang="zh-CN" altLang="en-US" sz="24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让我们一起来看一下吧~</a:t>
            </a:r>
            <a:endParaRPr lang="zh-CN" altLang="en-US" sz="24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0975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097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0975"/>
  <p:tag name="KSO_WM_TEMPLATE_THUMBS_INDEX" val="1、6、7、8、10、15"/>
  <p:tag name="KSO_WM_TEMPLATE_MASTER_TYPE" val="1"/>
  <p:tag name="KSO_WM_TEMPLATE_COLOR_TYPE" val="1"/>
  <p:tag name="KSO_WM_TEMPLATE_MASTER_THUMB_INDEX" val="18"/>
  <p:tag name="KSO_WM_UNIT_SHOW_EDIT_AREA_INDICATION" val="0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4fded810-3164-4df5-bfc1-174514d55a7b}"/>
</p:tagLst>
</file>

<file path=ppt/tags/tag334.xml><?xml version="1.0" encoding="utf-8"?>
<p:tagLst xmlns:p="http://schemas.openxmlformats.org/presentationml/2006/main">
  <p:tag name="WM_BEAUTIFY_SHAPE_IDENTITY" val="{ad04f587-40d2-4182-ae91-65c90af24447}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9"/>
  <p:tag name="KSO_WM_SLIDE_BK_DARK_LIGHT" val="2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2"/>
  <p:tag name="KSO_WM_SLIDE_BK_DARK_LIGHT" val="2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3"/>
  <p:tag name="KSO_WM_SLIDE_BK_DARK_LIGHT" val="2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4"/>
  <p:tag name="KSO_WM_SLIDE_BK_DARK_LIGHT" val="2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5"/>
  <p:tag name="KSO_WM_SLIDE_BK_DARK_LIGHT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6"/>
  <p:tag name="KSO_WM_SLIDE_BK_DARK_LIGHT" val="2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7"/>
  <p:tag name="KSO_WM_SLIDE_BK_DARK_LIGHT" val="2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8"/>
  <p:tag name="KSO_WM_SLIDE_BK_DARK_LIGHT" val="2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99ec2590-b56e-494d-b8cb-6efece95fb3a}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7faad11e-f01e-452c-9874-867319241afb}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e6eb5c1a-21d4-4ebb-a525-1230520c144a}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65d7a033-6c3a-460a-ac1b-33c0c0d344b2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2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3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4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5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6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7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7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8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8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9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9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0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10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1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1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2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12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3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13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4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1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5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15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6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16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1"/>
  <p:tag name="KSO_WM_SLIDE_BK_DARK_LIGHT" val="2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4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5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7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6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8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9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9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1"/>
  <p:tag name="KSO_WM_SLIDE_BK_DARK_LIGHT" val="2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4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5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6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6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7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7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8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8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9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9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1"/>
  <p:tag name="KSO_WM_SLIDE_BK_DARK_LIGHT" val="2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5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4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6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7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8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9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1"/>
  <p:tag name="KSO_WM_SLIDE_BK_DARK_LIGHT" val="2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2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3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4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5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6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6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7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7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8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8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9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9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4"/>
  <p:tag name="KSO_WM_UNIT_LAYERLEVEL" val="1"/>
  <p:tag name="KSO_WM_TAG_VERSION" val="1.0"/>
  <p:tag name="KSO_WM_BEAUTIFY_FLAG" val="#wm#"/>
  <p:tag name="KSO_WM_UNIT_TYPE" val="i"/>
  <p:tag name="KSO_WM_UNIT_INDEX" val="14"/>
  <p:tag name="KSO_WM_SLIDE_BACKGROUND_TYPE" val="belt"/>
  <p:tag name="KSO_WM_SLIDE_BK_DARK_LIGHT" val="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5"/>
  <p:tag name="KSO_WM_UNIT_LAYERLEVEL" val="1"/>
  <p:tag name="KSO_WM_TAG_VERSION" val="1.0"/>
  <p:tag name="KSO_WM_BEAUTIFY_FLAG" val="#wm#"/>
  <p:tag name="KSO_WM_UNIT_TYPE" val="i"/>
  <p:tag name="KSO_WM_UNIT_INDEX" val="15"/>
  <p:tag name="KSO_WM_SLIDE_BACKGROUND_TYPE" val="belt"/>
  <p:tag name="KSO_WM_SLIDE_BK_DARK_LIGHT" val="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6"/>
  <p:tag name="KSO_WM_UNIT_LAYERLEVEL" val="1"/>
  <p:tag name="KSO_WM_TAG_VERSION" val="1.0"/>
  <p:tag name="KSO_WM_BEAUTIFY_FLAG" val="#wm#"/>
  <p:tag name="KSO_WM_UNIT_TYPE" val="i"/>
  <p:tag name="KSO_WM_UNIT_INDEX" val="16"/>
  <p:tag name="KSO_WM_SLIDE_BACKGROUND_TYPE" val="belt"/>
  <p:tag name="KSO_WM_SLIDE_BK_DARK_LIGHT" val="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7"/>
  <p:tag name="KSO_WM_UNIT_LAYERLEVEL" val="1"/>
  <p:tag name="KSO_WM_TAG_VERSION" val="1.0"/>
  <p:tag name="KSO_WM_BEAUTIFY_FLAG" val="#wm#"/>
  <p:tag name="KSO_WM_UNIT_TYPE" val="i"/>
  <p:tag name="KSO_WM_UNIT_INDEX" val="17"/>
  <p:tag name="KSO_WM_SLIDE_BACKGROUND_TYPE" val="belt"/>
  <p:tag name="KSO_WM_SLIDE_BK_DARK_LIGHT" val="1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8"/>
  <p:tag name="KSO_WM_UNIT_LAYERLEVEL" val="1"/>
  <p:tag name="KSO_WM_TAG_VERSION" val="1.0"/>
  <p:tag name="KSO_WM_BEAUTIFY_FLAG" val="#wm#"/>
  <p:tag name="KSO_WM_UNIT_TYPE" val="i"/>
  <p:tag name="KSO_WM_UNIT_INDEX" val="18"/>
  <p:tag name="KSO_WM_SLIDE_BACKGROUND_TYPE" val="belt"/>
  <p:tag name="KSO_WM_SLIDE_BK_DARK_LIGHT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77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77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00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0977"/>
  <p:tag name="KSO_WM_TEMPLATE_THUMBS_INDEX" val="1、6、7、8、10、15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50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SUBTYPE" val="q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BK_DARK_LIGHT" val="1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3"/>
  <p:tag name="KSO_WM_UNIT_ID" val="_1*y*3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BK_DARK_LIGHT" val="1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16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16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SHOW_EDIT_AREA_INDICATION" val="0"/>
  <p:tag name="KSO_WM_TEMPLATE_THUMBS_INDEX" val="1、4、9、10、11、12、13、14、15、17"/>
  <p:tag name="KSO_WM_TEMPLATE_SUBCATEGORY" val="17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0216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6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6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6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1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7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7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41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17、18、19、20、21、24、26、27、28"/>
</p:tagLst>
</file>

<file path=ppt/tags/tag7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商业项目策划书"/>
  <p:tag name="KSO_WM_TEMPLATE_CATEGORY" val="custom"/>
  <p:tag name="KSO_WM_TEMPLATE_INDEX" val="20205416"/>
  <p:tag name="KSO_WM_UNIT_ID" val="custom20205416_1*a*1"/>
</p:tagLst>
</file>

<file path=ppt/tags/tag778.xml><?xml version="1.0" encoding="utf-8"?>
<p:tagLst xmlns:p="http://schemas.openxmlformats.org/presentationml/2006/main">
  <p:tag name="KSO_WM_TEMPLATE_THUMBS_INDEX" val="1、4、7、9、12、15、16、17、18、19、20、21、24、26、27、28"/>
  <p:tag name="KSO_WM_SLIDE_ID" val="custom2020541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5416"/>
  <p:tag name="KSO_WM_SLIDE_LAYOUT" val="a"/>
  <p:tag name="KSO_WM_SLIDE_LAYOUT_CNT" val="1"/>
</p:tagLst>
</file>

<file path=ppt/tags/tag779.xml><?xml version="1.0" encoding="utf-8"?>
<p:tagLst xmlns:p="http://schemas.openxmlformats.org/presentationml/2006/main">
  <p:tag name="KSO_WM_UNIT_TYPE" val="i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7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9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2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3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4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5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6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</p:tagLst>
</file>

<file path=ppt/tags/tag7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</p:tagLst>
</file>

<file path=ppt/tags/tag7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</p:tagLst>
</file>

<file path=ppt/tags/tag7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LINE_FORE_SCHEMECOLOR_INDEX_BRIGHTNESS" val="0"/>
  <p:tag name="KSO_WM_UNIT_LINE_FORE_SCHEMECOLOR_INDEX" val="5"/>
  <p:tag name="KSO_WM_UNIT_LINE_FILL_TYPE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7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8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971_1*a*1"/>
  <p:tag name="KSO_WM_TEMPLATE_CATEGORY" val="diagram"/>
  <p:tag name="KSO_WM_TEMPLATE_INDEX" val="2020797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38929f0c25e42daa7bc08dbda86e0cf"/>
  <p:tag name="KSO_WM_ASSEMBLE_CHIP_INDEX" val="9555e4c352f84893861c5d2660b300f9"/>
  <p:tag name="KSO_WM_UNIT_TEXT_FILL_FORE_SCHEMECOLOR_INDEX_BRIGHTNESS" val="0"/>
  <p:tag name="KSO_WM_UNIT_TEXT_FILL_FORE_SCHEMECOLOR_INDEX" val="13"/>
  <p:tag name="KSO_WM_UNIT_TEXT_FILL_TYPE" val="1"/>
  <p:tag name="KSO_WM_TEMPLATE_ASSEMBLE_XID" val="5eef3593a758c1ec0b709587"/>
  <p:tag name="KSO_WM_TEMPLATE_ASSEMBLE_GROUPID" val="5eef3593a758c1ec0b709587"/>
</p:tagLst>
</file>

<file path=ppt/tags/tag79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971_1*f*1"/>
  <p:tag name="KSO_WM_TEMPLATE_CATEGORY" val="diagram"/>
  <p:tag name="KSO_WM_TEMPLATE_INDEX" val="2020797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6"/>
  <p:tag name="KSO_WM_UNIT_SHOW_EDIT_AREA_INDICATION" val="1"/>
  <p:tag name="KSO_WM_CHIP_GROUPID" val="5e6b05596848fb12bee65ac8"/>
  <p:tag name="KSO_WM_CHIP_XID" val="5e6b05596848fb12bee65aca"/>
  <p:tag name="KSO_WM_UNIT_DEC_AREA_ID" val="91f9f4691a474e0484960f766dc2b3ce"/>
  <p:tag name="KSO_WM_ASSEMBLE_CHIP_INDEX" val="ee231e9486954792b6aa536ec3a9e59f"/>
  <p:tag name="KSO_WM_UNIT_TEXT_FILL_FORE_SCHEMECOLOR_INDEX_BRIGHTNESS" val="0.25"/>
  <p:tag name="KSO_WM_UNIT_TEXT_FILL_FORE_SCHEMECOLOR_INDEX" val="13"/>
  <p:tag name="KSO_WM_UNIT_TEXT_FILL_TYPE" val="1"/>
  <p:tag name="KSO_WM_TEMPLATE_ASSEMBLE_XID" val="5eef3593a758c1ec0b709587"/>
  <p:tag name="KSO_WM_TEMPLATE_ASSEMBLE_GROUPID" val="5eef3593a758c1ec0b709587"/>
</p:tagLst>
</file>

<file path=ppt/tags/tag794.xml><?xml version="1.0" encoding="utf-8"?>
<p:tagLst xmlns:p="http://schemas.openxmlformats.org/presentationml/2006/main">
  <p:tag name="KSO_WM_UNIT_VALUE" val="931*14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971_1*d*1"/>
  <p:tag name="KSO_WM_TEMPLATE_CATEGORY" val="diagram"/>
  <p:tag name="KSO_WM_TEMPLATE_INDEX" val="2020797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2093692e6ac46d4ae062b782780f2d5"/>
  <p:tag name="KSO_WM_ASSEMBLE_CHIP_INDEX" val="139857aceb9b4fe180269b6f72ef1710"/>
  <p:tag name="KSO_WM_UNIT_PLACING_PICTURE" val="139857aceb9b4fe180269b6f72ef1710"/>
  <p:tag name="KSO_WM_UNIT_SUPPORT_UNIT_TYPE" val="[&quot;α&quot;,&quot;β&quot;]"/>
  <p:tag name="KSO_WM_TEMPLATE_ASSEMBLE_XID" val="5eef3593a758c1ec0b709587"/>
  <p:tag name="KSO_WM_TEMPLATE_ASSEMBLE_GROUPID" val="5eef3593a758c1ec0b709587"/>
</p:tagLst>
</file>

<file path=ppt/tags/tag795.xml><?xml version="1.0" encoding="utf-8"?>
<p:tagLst xmlns:p="http://schemas.openxmlformats.org/presentationml/2006/main">
  <p:tag name="KSO_WM_UNIT_VALUE" val="1565*152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7971_1*d*2"/>
  <p:tag name="KSO_WM_TEMPLATE_CATEGORY" val="diagram"/>
  <p:tag name="KSO_WM_TEMPLATE_INDEX" val="2020797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a49fa0da23941e4946aa6d3e454f81a"/>
  <p:tag name="KSO_WM_ASSEMBLE_CHIP_INDEX" val="a5f2d0743a2d404796f4f7db356246b4"/>
  <p:tag name="KSO_WM_UNIT_PLACING_PICTURE" val="a5f2d0743a2d404796f4f7db356246b4"/>
  <p:tag name="KSO_WM_UNIT_SUPPORT_UNIT_TYPE" val="[&quot;l&quot;,&quot;m&quot;,&quot;n&quot;,&quot;o&quot;,&quot;p&quot;,&quot;q&quot;,&quot;r&quot;,&quot;δ&quot;,&quot;η&quot;,&quot;α&quot;,&quot;β&quot;,&quot;θ&quot;]"/>
  <p:tag name="KSO_WM_TEMPLATE_ASSEMBLE_XID" val="5eef3593a758c1ec0b709587"/>
  <p:tag name="KSO_WM_TEMPLATE_ASSEMBLE_GROUPID" val="5eef3593a758c1ec0b709587"/>
</p:tagLst>
</file>

<file path=ppt/tags/tag796.xml><?xml version="1.0" encoding="utf-8"?>
<p:tagLst xmlns:p="http://schemas.openxmlformats.org/presentationml/2006/main">
  <p:tag name="KSO_WM_SLIDE_BACKGROUND" val="[&quot;general&quot;]"/>
  <p:tag name="KSO_WM_SLIDE_RATIO" val="1.777778"/>
  <p:tag name="KSO_WM_SLIDE_ID" val="diagram2020797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5"/>
  <p:tag name="KSO_WM_SLIDE_POSITION" val="48*47"/>
  <p:tag name="KSO_WM_TAG_VERSION" val="1.0"/>
  <p:tag name="KSO_WM_BEAUTIFY_FLAG" val="#wm#"/>
  <p:tag name="KSO_WM_TEMPLATE_CATEGORY" val="diagram"/>
  <p:tag name="KSO_WM_TEMPLATE_INDEX" val="20207971"/>
  <p:tag name="KSO_WM_SLIDE_LAYOUT" val="a_d_f"/>
  <p:tag name="KSO_WM_SLIDE_LAYOUT_CNT" val="1_2_1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d3928a3972e0478e8d7b1e01aa1ea8eb&quot;,&quot;fill_align&quot;:&quot;lb&quot;,&quot;text_align&quot;:&quot;lb&quot;,&quot;text_direction&quot;:&quot;horizontal&quot;,&quot;chip_types&quot;:[&quot;header&quot;]},{&quot;fill_id&quot;:&quot;19b84ffc81024a8998d2035533afdf53&quot;,&quot;fill_align&quot;:&quot;lt&quot;,&quot;text_align&quot;:&quot;lt&quot;,&quot;text_direction&quot;:&quot;horizontal&quot;,&quot;chip_types&quot;:[&quot;text&quot;]},{&quot;fill_id&quot;:&quot;8d34f27c562547d3a8bbacc43c02e29b&quot;,&quot;fill_align&quot;:&quot;lt&quot;,&quot;text_align&quot;:&quot;lt&quot;,&quot;text_direction&quot;:&quot;horizontal&quot;,&quot;chip_types&quot;:[&quot;pictext&quot;,&quot;text&quot;,&quot;picture&quot;,&quot;chart&quot;,&quot;table&quot;],&quot;support_features&quot;:[&quot;collage&quot;]},{&quot;fill_id&quot;:&quot;20a706c46f9e48668b8dee34fa0fa51c&quot;,&quot;fill_align&quot;:&quot;lm&quot;,&quot;text_align&quot;:&quot;lm&quot;,&quot;text_direction&quot;:&quot;horizontal&quot;,&quot;chip_types&quot;:[&quot;diagram&quot;,&quot;pictext&quot;,&quot;picture&quot;,&quot;chart&quot;,&quot;table&quot;,&quot;video&quot;],&quot;support_features&quot;:[&quot;collage&quot;,&quot;carousel&quot;,&quot;creativecrop&quot;]}],[{&quot;fill_id&quot;:&quot;d3928a3972e0478e8d7b1e01aa1ea8eb&quot;,&quot;fill_align&quot;:&quot;lb&quot;,&quot;text_align&quot;:&quot;lb&quot;,&quot;text_direction&quot;:&quot;horizontal&quot;,&quot;chip_types&quot;:[&quot;header&quot;]},{&quot;fill_id&quot;:&quot;19b84ffc81024a8998d2035533afdf53&quot;,&quot;fill_align&quot;:&quot;lt&quot;,&quot;text_align&quot;:&quot;lt&quot;,&quot;text_direction&quot;:&quot;horizontal&quot;,&quot;chip_types&quot;:[&quot;text&quot;]},{&quot;fill_id&quot;:&quot;8d34f27c562547d3a8bbacc43c02e29b&quot;,&quot;fill_align&quot;:&quot;lt&quot;,&quot;text_align&quot;:&quot;lt&quot;,&quot;text_direction&quot;:&quot;horizontal&quot;,&quot;chip_types&quot;:[&quot;pictext&quot;,&quot;picture&quot;,&quot;chart&quot;,&quot;table&quot;],&quot;support_features&quot;:[&quot;collage&quot;]},{&quot;fill_id&quot;:&quot;20a706c46f9e48668b8dee34fa0fa51c&quot;,&quot;fill_align&quot;:&quot;lm&quot;,&quot;text_align&quot;:&quot;lm&quot;,&quot;text_direction&quot;:&quot;horizontal&quot;,&quot;chip_types&quot;:[&quot;text&quot;],&quot;support_features&quot;:[&quot;collage&quot;,&quot;carousel&quot;,&quot;creativecrop&quot;]}]]"/>
  <p:tag name="KSO_WM_CHIP_XID" val="5eedd9a1f9f1eaacf257e86e"/>
  <p:tag name="KSO_WM_CHIP_GROUPID" val="5eedd9a1f9f1eaacf257e86d"/>
  <p:tag name="KSO_WM_SLIDE_BK_DARK_LIGHT" val="2"/>
  <p:tag name="KSO_WM_SLIDE_BACKGROUND_TYPE" val="general"/>
  <p:tag name="KSO_WM_SLIDE_SUPPORT_FEATURE_TYPE" val="0"/>
  <p:tag name="KSO_WM_TEMPLATE_ASSEMBLE_XID" val="5eef3593a758c1ec0b709587"/>
  <p:tag name="KSO_WM_TEMPLATE_ASSEMBLE_GROUPID" val="5eef3593a758c1ec0b709587"/>
  <p:tag name="KSO_WM_SLIDE_CONSTRAINT" val="%7b%22slideConstraint%22%3a%7b%22seriesAreas%22%3a%5b%5d%2c%22singleAreas%22%3a%5b%7b%22shapes%22%3a%5b10%5d%2c%22serialConstraintIndex%22%3a-1%2c%22areatextmark%22%3a0%2c%22pictureprocessmark%22%3a0%7d%5d%7d%7d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21T18:26:48&quot;,&quot;maxSize&quot;:{&quot;size1&quot;:49.899999999999999},&quot;minSize&quot;:{&quot;size1&quot;:49.899999999999999},&quot;normalSize&quot;:{&quot;size1&quot;:49.899999999999999},&quot;subLayout&quot;:[{&quot;id&quot;:&quot;2020-06-21T18:26:48&quot;,&quot;maxSize&quot;:{&quot;size1&quot;:28.899999999999999},&quot;minSize&quot;:{&quot;size1&quot;:22.100000000000001},&quot;normalSize&quot;:{&quot;size1&quot;:22.100000000000001},&quot;subLayout&quot;:[{&quot;id&quot;:&quot;2020-06-21T18:26:48&quot;,&quot;margin&quot;:{&quot;bottom&quot;:0.42300000786781311,&quot;left&quot;:1.6929999589920044,&quot;right&quot;:0.84700000286102295,&quot;top&quot;:1.6929999589920044},&quot;type&quot;:0},{&quot;id&quot;:&quot;2020-06-21T18:26:48&quot;,&quot;maxSize&quot;:{&quot;size1&quot;:37.100000000000001},&quot;minSize&quot;:{&quot;size1&quot;:25.699999999999999},&quot;normalSize&quot;:{&quot;size1&quot;:25.699999999999999},&quot;subLayout&quot;:[{&quot;id&quot;:&quot;2020-06-21T18:26:48&quot;,&quot;margin&quot;:{&quot;bottom&quot;:0.84700000286102295,&quot;left&quot;:1.6929999589920044,&quot;right&quot;:0.84700000286102295,&quot;top&quot;:0},&quot;type&quot;:0},{&quot;id&quot;:&quot;2020-06-21T18:26:48&quot;,&quot;margin&quot;:{&quot;bottom&quot;:1.6929999589920044,&quot;left&quot;:1.6929999589920044,&quot;right&quot;:0.84700000286102295,&quot;top&quot;:0},&quot;type&quot;:0}],&quot;type&quot;:0}],&quot;type&quot;:0},{&quot;id&quot;:&quot;2020-06-21T18:26:48&quot;,&quot;margin&quot;:{&quot;bottom&quot;:1.6929999589920044,&quot;left&quot;:0,&quot;right&quot;:1.6929999589920044,&quot;top&quot;:1.6929999589920044},&quot;type&quot;:0}],&quot;type&quot;:0}"/>
  <p:tag name="KSO_WM_SLIDE_CAN_ADD_NAVIGATION" val="1"/>
</p:tagLst>
</file>

<file path=ppt/tags/tag7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7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341_1*i*1"/>
  <p:tag name="KSO_WM_TEMPLATE_CATEGORY" val="diagram"/>
  <p:tag name="KSO_WM_TEMPLATE_INDEX" val="2020934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}"/>
  <p:tag name="KSO_WM_UNIT_DEC_AREA_ID" val="544e3ac726024a87a4e983faf016091e"/>
  <p:tag name="KSO_WM_CHIP_GROUPID" val="5eedbca6fa6683b8872baa7d"/>
  <p:tag name="KSO_WM_CHIP_XID" val="5eedbca6fa6683b8872baa7e"/>
  <p:tag name="KSO_WM_UNIT_TEXT_FILL_FORE_SCHEMECOLOR_INDEX_BRIGHTNESS" val="0"/>
  <p:tag name="KSO_WM_UNIT_TEXT_FILL_FORE_SCHEMECOLOR_INDEX" val="2"/>
  <p:tag name="KSO_WM_UNIT_TEXT_FILL_TYPE" val="1"/>
  <p:tag name="KSO_WM_UNIT_VALUE" val="675"/>
  <p:tag name="KSO_WM_TEMPLATE_ASSEMBLE_XID" val="5f15026e8050c250ba65d231"/>
  <p:tag name="KSO_WM_TEMPLATE_ASSEMBLE_GROUPID" val="5f15026e8050c250ba65d231"/>
</p:tagLst>
</file>

<file path=ppt/tags/tag7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341_1*i*3"/>
  <p:tag name="KSO_WM_TEMPLATE_CATEGORY" val="diagram"/>
  <p:tag name="KSO_WM_TEMPLATE_INDEX" val="20209341"/>
  <p:tag name="KSO_WM_UNIT_LAYERLEVEL" val="1"/>
  <p:tag name="KSO_WM_TAG_VERSION" val="1.0"/>
  <p:tag name="KSO_WM_BEAUTIFY_FLAG" val="#wm#"/>
  <p:tag name="KSO_WM_UNIT_SM_LIMIT_TYPE" val="1"/>
  <p:tag name="KSO_WM_UNIT_BLOCK" val="0"/>
  <p:tag name="KSO_WM_UNIT_DEC_AREA_ID" val="a9c2b6eb11da47fb875a3341252664a3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edbca6fa6683b8872baa7d"/>
  <p:tag name="KSO_WM_CHIP_XID" val="5eedbca6fa6683b8872baa7e"/>
  <p:tag name="KSO_WM_UNIT_VALUE" val="20"/>
  <p:tag name="KSO_WM_TEMPLATE_ASSEMBLE_XID" val="5f15026e8050c250ba65d231"/>
  <p:tag name="KSO_WM_TEMPLATE_ASSEMBLE_GROUPID" val="5f15026e8050c250ba65d23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341_1*i*5"/>
  <p:tag name="KSO_WM_TEMPLATE_CATEGORY" val="diagram"/>
  <p:tag name="KSO_WM_TEMPLATE_INDEX" val="20209341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0ff52a713f394cb3ba9f06c6addff420&quot;,&quot;X&quot;:{&quot;Pos&quot;:1},&quot;Y&quot;:{&quot;Pos&quot;:1}}}"/>
  <p:tag name="KSO_WM_UNIT_DEC_AREA_ID" val="d852f97db885481ba721fcdb682111f1"/>
  <p:tag name="KSO_WM_CHIP_GROUPID" val="5eedbca6fa6683b8872baa7d"/>
  <p:tag name="KSO_WM_CHIP_XID" val="5eedbca6fa6683b8872baa7e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480"/>
  <p:tag name="KSO_WM_TEMPLATE_ASSEMBLE_XID" val="5f15026e8050c250ba65d231"/>
  <p:tag name="KSO_WM_TEMPLATE_ASSEMBLE_GROUPID" val="5f15026e8050c250ba65d231"/>
</p:tagLst>
</file>

<file path=ppt/tags/tag8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341_1*a*1"/>
  <p:tag name="KSO_WM_TEMPLATE_CATEGORY" val="diagram"/>
  <p:tag name="KSO_WM_TEMPLATE_INDEX" val="2020934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bb7a76bf3984217a554b75d2b71589d"/>
  <p:tag name="KSO_WM_ASSEMBLE_CHIP_INDEX" val="210acab9a52e41bea4e5cee460f766e6"/>
  <p:tag name="KSO_WM_UNIT_TEXT_FILL_FORE_SCHEMECOLOR_INDEX_BRIGHTNESS" val="0"/>
  <p:tag name="KSO_WM_UNIT_TEXT_FILL_FORE_SCHEMECOLOR_INDEX" val="13"/>
  <p:tag name="KSO_WM_UNIT_TEXT_FILL_TYPE" val="1"/>
  <p:tag name="KSO_WM_TEMPLATE_ASSEMBLE_XID" val="5f15026e8050c250ba65d231"/>
  <p:tag name="KSO_WM_TEMPLATE_ASSEMBLE_GROUPID" val="5f15026e8050c250ba65d231"/>
  <p:tag name="KSO_WM_UNIT_SMARTLAYOUT_COMPRESS_INFO" val="{&#10;    &quot;id&quot;: &quot;2020-07-20T10:33:20&quot;,&#10;    &quot;max&quot;: 26.398897637795287,&#10;    &quot;topChanged&quot;: 13.199440156404444&#10;}&#10;"/>
</p:tagLst>
</file>

<file path=ppt/tags/tag80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341_1*f*1"/>
  <p:tag name="KSO_WM_TEMPLATE_CATEGORY" val="diagram"/>
  <p:tag name="KSO_WM_TEMPLATE_INDEX" val="2020934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28"/>
  <p:tag name="KSO_WM_UNIT_SHOW_EDIT_AREA_INDICATION" val="1"/>
  <p:tag name="KSO_WM_CHIP_GROUPID" val="5e6b05596848fb12bee65ac8"/>
  <p:tag name="KSO_WM_CHIP_XID" val="5e6b05596848fb12bee65aca"/>
  <p:tag name="KSO_WM_UNIT_DEC_AREA_ID" val="0ff52a713f394cb3ba9f06c6addff420"/>
  <p:tag name="KSO_WM_ASSEMBLE_CHIP_INDEX" val="e01c98e6a9f04338ad30e32f9b638c40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15026e8050c250ba65d231"/>
  <p:tag name="KSO_WM_TEMPLATE_ASSEMBLE_GROUPID" val="5f15026e8050c250ba65d231"/>
</p:tagLst>
</file>

<file path=ppt/tags/tag803.xml><?xml version="1.0" encoding="utf-8"?>
<p:tagLst xmlns:p="http://schemas.openxmlformats.org/presentationml/2006/main">
  <p:tag name="KSO_WM_SLIDE_ID" val="diagram20209341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16*395"/>
  <p:tag name="KSO_WM_SLIDE_POSITION" val="71*72"/>
  <p:tag name="KSO_WM_TAG_VERSION" val="1.0"/>
  <p:tag name="KSO_WM_BEAUTIFY_FLAG" val="#wm#"/>
  <p:tag name="KSO_WM_TEMPLATE_CATEGORY" val="diagram"/>
  <p:tag name="KSO_WM_TEMPLATE_INDEX" val="20209341"/>
  <p:tag name="KSO_WM_SLIDE_LAYOUT" val="a_f"/>
  <p:tag name="KSO_WM_SLIDE_LAYOUT_CNT" val="1_1"/>
  <p:tag name="KSO_WM_SLIDE_CAN_ADD_NAVIGATION" val="1"/>
  <p:tag name="KSO_WM_SLIDE_RATIO" val="1.77777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7-20T10:33:20&quot;,&quot;maxSize&quot;:{&quot;size1&quot;:43.277727264165875},&quot;minSize&quot;:{&quot;size1&quot;:43.277727264165875},&quot;normalSize&quot;:{&quot;size1&quot;:43.277727264165875},&quot;subLayout&quot;:[{&quot;id&quot;:&quot;2020-07-20T10:33:20&quot;,&quot;margin&quot;:{&quot;bottom&quot;:5.9270000457763672,&quot;left&quot;:4.6570000648498535,&quot;right&quot;:1.2699999809265137,&quot;top&quot;:5.9270000457763672},&quot;type&quot;:0},{&quot;id&quot;:&quot;2020-07-20T10:33:20&quot;,&quot;margin&quot;:{&quot;bottom&quot;:2.5399999618530273,&quot;left&quot;:1.2699999809265137,&quot;right&quot;:4.2329998016357422,&quot;top&quot;:2.5399999618530273},&quot;type&quot;:0}],&quot;type&quot;:0}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9d7e0772fe1b40ea8322166792423364&quot;,&quot;fill_align&quot;:&quot;lm&quot;,&quot;text_align&quot;:&quot;lm&quot;,&quot;text_direction&quot;:&quot;horizontal&quot;,&quot;chip_types&quot;:[&quot;text&quot;,&quot;header&quot;]},{&quot;fill_id&quot;:&quot;813a440e5afc4a72b00f4c036d03f93b&quot;,&quot;fill_align&quot;:&quot;cm&quot;,&quot;text_align&quot;:&quot;lm&quot;,&quot;text_direction&quot;:&quot;horizontal&quot;,&quot;chip_types&quot;:[&quot;diagram&quot;,&quot;text&quot;,&quot;picture&quot;,&quot;chart&quot;,&quot;table&quot;],&quot;support_features&quot;:[&quot;collage&quot;,&quot;carousel&quot;]}]]"/>
  <p:tag name="KSO_WM_SLIDE_BACKGROUND" val="[&quot;general&quot;]"/>
  <p:tag name="KSO_WM_CHIP_XID" val="5eedbca6fa6683b8872baa7e"/>
  <p:tag name="KSO_WM_CHIP_GROUPID" val="5eedbca6fa6683b8872baa7d"/>
  <p:tag name="KSO_WM_SLIDE_BK_DARK_LIGHT" val="2"/>
  <p:tag name="KSO_WM_SLIDE_BACKGROUND_TYPE" val="general"/>
  <p:tag name="KSO_WM_SLIDE_SUPPORT_FEATURE_TYPE" val="0"/>
  <p:tag name="KSO_WM_TEMPLATE_ASSEMBLE_XID" val="5f15026e8050c250ba65d231"/>
  <p:tag name="KSO_WM_TEMPLATE_ASSEMBLE_GROUPID" val="5f15026e8050c250ba65d231"/>
</p:tagLst>
</file>

<file path=ppt/tags/tag804.xml><?xml version="1.0" encoding="utf-8"?>
<p:tagLst xmlns:p="http://schemas.openxmlformats.org/presentationml/2006/main">
  <p:tag name="KSO_WM_UNIT_PLACING_PICTURE_USER_VIEWPORT" val="{&quot;height&quot;:2727,&quot;width&quot;:8229}"/>
</p:tagLst>
</file>

<file path=ppt/tags/tag805.xml><?xml version="1.0" encoding="utf-8"?>
<p:tagLst xmlns:p="http://schemas.openxmlformats.org/presentationml/2006/main">
  <p:tag name="KSO_WM_UNIT_PLACING_PICTURE_USER_VIEWPORT" val="{&quot;height&quot;:2518,&quot;width&quot;:6265}"/>
</p:tagLst>
</file>

<file path=ppt/tags/tag806.xml><?xml version="1.0" encoding="utf-8"?>
<p:tagLst xmlns:p="http://schemas.openxmlformats.org/presentationml/2006/main">
  <p:tag name="KSO_WM_UNIT_PLACING_PICTURE_USER_VIEWPORT" val="{&quot;height&quot;:7320,&quot;width&quot;:6736}"/>
</p:tagLst>
</file>

<file path=ppt/tags/tag807.xml><?xml version="1.0" encoding="utf-8"?>
<p:tagLst xmlns:p="http://schemas.openxmlformats.org/presentationml/2006/main">
  <p:tag name="KSO_WM_UNIT_TABLE_BEAUTIFY" val="smartTable{e6b07e54-9025-4e3d-95ff-244b79d3ceaf}"/>
  <p:tag name="TABLE_SKINIDX" val="2"/>
  <p:tag name="TABLE_COLORIDX" val="a"/>
  <p:tag name="TABLE_RECT" val="17*108.43*926*390.1"/>
  <p:tag name="TABLE_EMPHASIZE_COLOR" val="11701838"/>
  <p:tag name="TABLE_ONEKEY_SKIN_IDX" val="0"/>
  <p:tag name="TABLE_COLOR_RGB" val="0x000000*0xFFFFFF*0x1D1E25*0xE8D4C2*0xB28E4E*0xB4BB71*0x87AE6A*0x60A463*0x5DA784*0x559B91"/>
</p:tagLst>
</file>

<file path=ppt/tags/tag808.xml><?xml version="1.0" encoding="utf-8"?>
<p:tagLst xmlns:p="http://schemas.openxmlformats.org/presentationml/2006/main">
  <p:tag name="KSO_WM_UNIT_TABLE_BEAUTIFY" val="smartTable{e6b07e54-9025-4e3d-95ff-244b79d3ceaf}"/>
  <p:tag name="TABLE_SKINIDX" val="2"/>
  <p:tag name="TABLE_COLORIDX" val="a"/>
  <p:tag name="TABLE_RECT" val="17*102.88*926*401.2"/>
  <p:tag name="TABLE_EMPHASIZE_COLOR" val="11701838"/>
  <p:tag name="TABLE_ONEKEY_SKIN_IDX" val="0"/>
  <p:tag name="TABLE_COLOR_RGB" val="0x000000*0xFFFFFF*0x1D1E25*0xE8D4C2*0xB28E4E*0xB4BB71*0x87AE6A*0x60A463*0x5DA784*0x559B91"/>
</p:tagLst>
</file>

<file path=ppt/tags/tag8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  <p:tag name="KSO_WM_UNIT_FILL_FORE_SCHEMECOLOR_INDEX_BRIGHTNESS" val="0"/>
  <p:tag name="KSO_WM_UNIT_FILL_FORE_SCHEMECOLOR_INDEX" val="16"/>
  <p:tag name="KSO_WM_UNIT_FILL_TYPE" val="1"/>
  <p:tag name="KSO_WM_UNIT_LINE_FORE_SCHEMECOLOR_INDEX_BRIGHTNESS" val="-0.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8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8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434_1*a*1"/>
  <p:tag name="KSO_WM_TEMPLATE_CATEGORY" val="diagram"/>
  <p:tag name="KSO_WM_TEMPLATE_INDEX" val="2020843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11316f50abc44888ad49b7b2c4a382c"/>
  <p:tag name="KSO_WM_ASSEMBLE_CHIP_INDEX" val="b4ad4afde3e24817a541fb4fd5dd7a62"/>
  <p:tag name="KSO_WM_UNIT_TEXT_FILL_FORE_SCHEMECOLOR_INDEX_BRIGHTNESS" val="0"/>
  <p:tag name="KSO_WM_UNIT_TEXT_FILL_FORE_SCHEMECOLOR_INDEX" val="13"/>
  <p:tag name="KSO_WM_UNIT_TEXT_FILL_TYPE" val="1"/>
  <p:tag name="KSO_WM_TEMPLATE_ASSEMBLE_XID" val="5f1910fc671cac34743399a4"/>
  <p:tag name="KSO_WM_TEMPLATE_ASSEMBLE_GROUPID" val="5f1910fc671cac34743399a4"/>
  <p:tag name="KSO_WM_UNIT_SMARTLAYOUT_COMPRESS_INFO" val="{&#10;    &quot;id&quot;: &quot;2020-07-23T12:25:42&quot;,&#10;    &quot;max&quot;: 20.498980102539008,&#10;    &quot;parentMax&quot;: {&#10;        &quot;max&quot;: 3.3499962754137478&#10;    },&#10;    &quot;topChanged&quot;: 0&#10;}&#10;"/>
</p:tagLst>
</file>

<file path=ppt/tags/tag814.xml><?xml version="1.0" encoding="utf-8"?>
<p:tagLst xmlns:p="http://schemas.openxmlformats.org/presentationml/2006/main">
  <p:tag name="KSO_WM_UNIT_VALUE" val="973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434_1*d*1"/>
  <p:tag name="KSO_WM_TEMPLATE_CATEGORY" val="diagram"/>
  <p:tag name="KSO_WM_TEMPLATE_INDEX" val="2020843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32362fac9ff478b87352b68da7cd88a"/>
  <p:tag name="KSO_WM_ASSEMBLE_CHIP_INDEX" val="1bd9039875a840c7af31dfcb67d66dd4"/>
  <p:tag name="KSO_WM_UNIT_PLACING_PICTURE" val="1bd9039875a840c7af31dfcb67d66dd4"/>
  <p:tag name="KSO_WM_UNIT_SUPPORT_UNIT_TYPE" val="[&quot;d&quot;,&quot;α&quot;,&quot;β&quot;,&quot;θ&quot;]"/>
  <p:tag name="KSO_WM_TEMPLATE_ASSEMBLE_XID" val="5f1910fc671cac34743399a4"/>
  <p:tag name="KSO_WM_TEMPLATE_ASSEMBLE_GROUPID" val="5f1910fc671cac34743399a4"/>
</p:tagLst>
</file>

<file path=ppt/tags/tag815.xml><?xml version="1.0" encoding="utf-8"?>
<p:tagLst xmlns:p="http://schemas.openxmlformats.org/presentationml/2006/main">
  <p:tag name="KSO_WM_BEAUTIFY_FLAG" val="#wm#"/>
  <p:tag name="KSO_WM_TEMPLATE_CATEGORY" val="diagram"/>
  <p:tag name="KSO_WM_TEMPLATE_INDEX" val="2020843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07-23T12:25:42&quot;,&quot;maxSize&quot;:{&quot;size1&quot;:77.799999999999997},&quot;minSize&quot;:{&quot;size1&quot;:62.200000000000003},&quot;normalSize&quot;:{&quot;size1&quot;:76.059074763812276},&quot;subLayout&quot;:[{&quot;id&quot;:&quot;2020-07-23T12:25:42&quot;,&quot;margin&quot;:{&quot;bottom&quot;:0.026000002399086952,&quot;left&quot;:1.690000057220459,&quot;right&quot;:1.690000057220459,&quot;top&quot;:1.690000057220459},&quot;type&quot;:0},{&quot;id&quot;:&quot;2020-07-23T12:25:42&quot;,&quot;margin&quot;:{&quot;bottom&quot;:2.1099998950958252,&quot;left&quot;:1.690000057220459,&quot;right&quot;:1.690000057220459,&quot;top&quot;:0.3970000147819519},&quot;type&quot;:0}],&quot;type&quot;:0}"/>
  <p:tag name="KSO_WM_SLIDE_CAN_ADD_NAVIGATION" val="1"/>
  <p:tag name="KSO_WM_SLIDE_BACKGROUND" val="[&quot;general&quot;,&quot;frame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6f1b03605d5daf04fe6020"/>
  <p:tag name="KSO_WM_SLIDE_ID" val="diagram2020843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36"/>
  <p:tag name="KSO_WM_SLIDE_POSITION" val="48*96"/>
  <p:tag name="KSO_WM_TAG_VERSION" val="1.0"/>
  <p:tag name="KSO_WM_SLIDE_LAYOUT" val="a_d"/>
  <p:tag name="KSO_WM_SLIDE_LAYOUT_CNT" val="1_1"/>
  <p:tag name="KSO_WM_CHIP_FILLPROP" val="[[{&quot;fill_id&quot;:&quot;9471c914d0194a2a9dd1f0783498e470&quot;,&quot;fill_align&quot;:&quot;lt&quot;,&quot;text_align&quot;:&quot;lt&quot;,&quot;text_direction&quot;:&quot;horizontal&quot;,&quot;chip_types&quot;:[&quot;text&quot;,&quot;header&quot;]},{&quot;fill_id&quot;:&quot;2e3d8c2f04784d25aa52e5e8f21dddb2&quot;,&quot;fill_align&quot;:&quot;lb&quot;,&quot;text_align&quot;:&quot;lb&quot;,&quot;text_direction&quot;:&quot;horizontal&quot;,&quot;chip_types&quot;:[&quot;pictext&quot;,&quot;text&quot;,&quot;picture&quot;,&quot;chart&quot;,&quot;table&quot;,&quot;video&quot;],&quot;support_features&quot;:[&quot;collage&quot;,&quot;carousel&quot;]}],[{&quot;fill_id&quot;:&quot;9471c914d0194a2a9dd1f0783498e470&quot;,&quot;fill_align&quot;:&quot;ct&quot;,&quot;text_align&quot;:&quot;ct&quot;,&quot;text_direction&quot;:&quot;horizontal&quot;,&quot;chip_types&quot;:[&quot;header&quot;]},{&quot;fill_id&quot;:&quot;2e3d8c2f04784d25aa52e5e8f21dddb2&quot;,&quot;fill_align&quot;:&quot;cb&quot;,&quot;text_align&quot;:&quot;cb&quot;,&quot;text_direction&quot;:&quot;horizontal&quot;,&quot;chip_types&quot;:[&quot;pictext&quot;,&quot;picture&quot;,&quot;chart&quot;,&quot;table&quot;,&quot;video&quot;],&quot;support_features&quot;:[&quot;collage&quot;,&quot;carousel&quot;]}]]"/>
  <p:tag name="KSO_WM_CHIP_GROUPID" val="5e6f1b03605d5daf04fe601f"/>
  <p:tag name="KSO_WM_SLIDE_BK_DARK_LIGHT" val="2"/>
  <p:tag name="KSO_WM_SLIDE_BACKGROUND_TYPE" val="frame"/>
  <p:tag name="KSO_WM_SLIDE_SUPPORT_FEATURE_TYPE" val="3"/>
  <p:tag name="KSO_WM_TEMPLATE_ASSEMBLE_XID" val="5f1910fc671cac34743399a4"/>
  <p:tag name="KSO_WM_TEMPLATE_ASSEMBLE_GROUPID" val="5f1910fc671cac34743399a4"/>
</p:tagLst>
</file>

<file path=ppt/tags/tag8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8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818.xml><?xml version="1.0" encoding="utf-8"?>
<p:tagLst xmlns:p="http://schemas.openxmlformats.org/presentationml/2006/main">
  <p:tag name="KSO_WM_UNIT_BLOCK" val="0"/>
  <p:tag name="KSO_WM_UNIT_DEC_AREA_ID" val="62e8a7ef88484c27907bbead105ca5aa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0174_1*i*2"/>
  <p:tag name="KSO_WM_TEMPLATE_CATEGORY" val="diagram"/>
  <p:tag name="KSO_WM_TEMPLATE_INDEX" val="20210174"/>
  <p:tag name="KSO_WM_UNIT_LAYERLEVEL" val="1"/>
  <p:tag name="KSO_WM_TAG_VERSION" val="1.0"/>
  <p:tag name="KSO_WM_BEAUTIFY_FLAG" val="#wm#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226a74c4814ce96fb160ea"/>
  <p:tag name="KSO_WM_CHIP_XID" val="5f226a74c4814ce96fb160e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18"/>
  <p:tag name="KSO_WM_TEMPLATE_ASSEMBLE_XID" val="5f48a2c2f3f92eac73830e6f"/>
  <p:tag name="KSO_WM_TEMPLATE_ASSEMBLE_GROUPID" val="5f48a2c2f3f92eac73830e6f"/>
</p:tagLst>
</file>

<file path=ppt/tags/tag819.xml><?xml version="1.0" encoding="utf-8"?>
<p:tagLst xmlns:p="http://schemas.openxmlformats.org/presentationml/2006/main">
  <p:tag name="KSO_WM_UNIT_BLOCK" val="0"/>
  <p:tag name="KSO_WM_UNIT_DEC_AREA_ID" val="f73bda84c42e4735b3f5d092a816bbc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0174_1*i*3"/>
  <p:tag name="KSO_WM_TEMPLATE_CATEGORY" val="diagram"/>
  <p:tag name="KSO_WM_TEMPLATE_INDEX" val="20210174"/>
  <p:tag name="KSO_WM_UNIT_LAYERLEVEL" val="1"/>
  <p:tag name="KSO_WM_TAG_VERSION" val="1.0"/>
  <p:tag name="KSO_WM_BEAUTIFY_FLAG" val="#wm#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226a74c4814ce96fb160ea"/>
  <p:tag name="KSO_WM_CHIP_XID" val="5f226a74c4814ce96fb160eb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  <p:tag name="KSO_WM_UNIT_VALUE" val="494"/>
  <p:tag name="KSO_WM_TEMPLATE_ASSEMBLE_XID" val="5f48a2c2f3f92eac73830e6f"/>
  <p:tag name="KSO_WM_TEMPLATE_ASSEMBLE_GROUPID" val="5f48a2c2f3f92eac73830e6f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BLOCK" val="0"/>
  <p:tag name="KSO_WM_UNIT_DEC_AREA_ID" val="69bd12f14aa74ace9c6c03891def0a0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0174_1*i*4"/>
  <p:tag name="KSO_WM_TEMPLATE_CATEGORY" val="diagram"/>
  <p:tag name="KSO_WM_TEMPLATE_INDEX" val="20210174"/>
  <p:tag name="KSO_WM_UNIT_LAYERLEVEL" val="1"/>
  <p:tag name="KSO_WM_TAG_VERSION" val="1.0"/>
  <p:tag name="KSO_WM_BEAUTIFY_FLAG" val="#wm#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226a74c4814ce96fb160ea"/>
  <p:tag name="KSO_WM_CHIP_XID" val="5f226a74c4814ce96fb160e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5f48a2c2f3f92eac73830e6f"/>
  <p:tag name="KSO_WM_TEMPLATE_ASSEMBLE_GROUPID" val="5f48a2c2f3f92eac73830e6f"/>
</p:tagLst>
</file>

<file path=ppt/tags/tag8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174_1*a*1"/>
  <p:tag name="KSO_WM_TEMPLATE_CATEGORY" val="diagram"/>
  <p:tag name="KSO_WM_TEMPLATE_INDEX" val="2021017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cm&quot;,&quot;fill_mode&quot;:&quot;full&quot;}"/>
  <p:tag name="KSO_WM_UNIT_DEC_AREA_ID" val="198b09a392054ba8bc28d5472a61bbf6"/>
  <p:tag name="KSO_WM_ASSEMBLE_CHIP_INDEX" val="ecc592ad8e994e44838faeebca1a3a77"/>
  <p:tag name="KSO_WM_UNIT_TEXT_FILL_FORE_SCHEMECOLOR_INDEX_BRIGHTNESS" val="0"/>
  <p:tag name="KSO_WM_UNIT_TEXT_FILL_FORE_SCHEMECOLOR_INDEX" val="13"/>
  <p:tag name="KSO_WM_UNIT_TEXT_FILL_TYPE" val="1"/>
  <p:tag name="KSO_WM_TEMPLATE_ASSEMBLE_XID" val="5f48a2c2f3f92eac73830e6f"/>
  <p:tag name="KSO_WM_TEMPLATE_ASSEMBLE_GROUPID" val="5f48a2c2f3f92eac73830e6f"/>
</p:tagLst>
</file>

<file path=ppt/tags/tag82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0174_1*f*1"/>
  <p:tag name="KSO_WM_TEMPLATE_CATEGORY" val="diagram"/>
  <p:tag name="KSO_WM_TEMPLATE_INDEX" val="2021017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e5a3b545ebe5464281cf9b9aea268a93"/>
  <p:tag name="KSO_WM_ASSEMBLE_CHIP_INDEX" val="804fa5fa5bbc46a2be652af0337300d9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48a2c2f3f92eac73830e6f"/>
  <p:tag name="KSO_WM_TEMPLATE_ASSEMBLE_GROUPID" val="5f48a2c2f3f92eac73830e6f"/>
</p:tagLst>
</file>

<file path=ppt/tags/tag823.xml><?xml version="1.0" encoding="utf-8"?>
<p:tagLst xmlns:p="http://schemas.openxmlformats.org/presentationml/2006/main">
  <p:tag name="KSO_WM_SLIDE_SIZE" val="960*467"/>
  <p:tag name="KSO_WM_SLIDE_POSITION" val="0*72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492_4"/>
  <p:tag name="KSO_WM_TEMPLATE_CATEGORY" val="diagram"/>
  <p:tag name="KSO_WM_TEMPLATE_INDEX" val="20210174"/>
  <p:tag name="KSO_WM_SLIDE_ID" val="diagram20210174_1"/>
  <p:tag name="KSO_WM_SLIDE_INDEX" val="1"/>
  <p:tag name="KSO_WM_TEMPLATE_SUBCATEGORY" val="21"/>
  <p:tag name="KSO_WM_DIAGRAM_GROUP_CODE" val="-1"/>
  <p:tag name="KSO_WM_SLIDE_LAYOUT_INFO" val="{&quot;backgroundInfo&quot;:[{&quot;bottom&quot;:0,&quot;bottomAbs&quot;:false,&quot;left&quot;:0,&quot;leftAbs&quot;:false,&quot;right&quot;:0,&quot;rightAbs&quot;:false,&quot;top&quot;:0.74074070000000003,&quot;topAbs&quot;:false,&quot;type&quot;:&quot;bottomTop&quot;}],&quot;id&quot;:&quot;2020-08-28T14:23:32&quot;,&quot;maxSize&quot;:{&quot;size1&quot;:42.200000000000003},&quot;minSize&quot;:{&quot;size1&quot;:42.200000000000003},&quot;normalSize&quot;:{&quot;size1&quot;:42.200000000000003},&quot;subLayout&quot;:[{&quot;id&quot;:&quot;2020-08-28T14:23:32&quot;,&quot;margin&quot;:{&quot;bottom&quot;:3.3870000839233398,&quot;left&quot;:4.6570000648498535,&quot;right&quot;:4.6570000648498535,&quot;top&quot;:1.2699999809265137},&quot;type&quot;:0},{&quot;id&quot;:&quot;2020-08-28T14:23:32&quot;,&quot;margin&quot;:{&quot;bottom&quot;:3.3870000839233398,&quot;left&quot;:6.7729997634887695,&quot;right&quot;:6.7729997634887695,&quot;top&quot;:0},&quot;type&quot;:0}],&quot;type&quot;:0}"/>
  <p:tag name="KSO_WM_SLIDE_BACKGROUND" val="[&quot;bottomTop&quot;]"/>
  <p:tag name="KSO_WM_SLIDE_RATIO" val="1.777778"/>
  <p:tag name="KSO_WM_TEMPLATE_MASTER_TYPE" val="0"/>
  <p:tag name="KSO_WM_TEMPLATE_COLOR_TYPE" val="1"/>
  <p:tag name="KSO_WM_SLIDE_SUBTYPE" val="pureTxt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6969a5984fe4426badf670db1829be36&quot;,&quot;fill_align&quot;:&quot;cm&quot;,&quot;text_align&quot;:&quot;cm&quot;,&quot;text_direction&quot;:&quot;horizontal&quot;,&quot;chip_types&quot;:[&quot;header&quot;]},{&quot;fill_id&quot;:&quot;638fc320fad547f2a2c9e7fbae56f76d&quot;,&quot;fill_align&quot;:&quot;cm&quot;,&quot;text_align&quot;:&quot;lm&quot;,&quot;text_direction&quot;:&quot;horizontal&quot;,&quot;chip_types&quot;:[&quot;diagram&quot;,&quot;text&quot;,&quot;picture&quot;,&quot;chart&quot;,&quot;table&quot;],&quot;support_features&quot;:[&quot;collage&quot;,&quot;carousel&quot;]}]]"/>
  <p:tag name="KSO_WM_CHIP_XID" val="5f226a74c4814ce96fb160eb"/>
  <p:tag name="KSO_WM_CHIP_GROUPID" val="5f226a74c4814ce96fb160ea"/>
  <p:tag name="KSO_WM_SLIDE_BK_DARK_LIGHT" val="2"/>
  <p:tag name="KSO_WM_SLIDE_BACKGROUND_TYPE" val="bottomTop"/>
  <p:tag name="KSO_WM_SLIDE_SUPPORT_FEATURE_TYPE" val="0"/>
  <p:tag name="KSO_WM_TEMPLATE_ASSEMBLE_XID" val="5f48a2c2f3f92eac73830e6f"/>
  <p:tag name="KSO_WM_TEMPLATE_ASSEMBLE_GROUPID" val="5f48a2c2f3f92eac73830e6f"/>
</p:tagLst>
</file>

<file path=ppt/tags/tag8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.15"/>
  <p:tag name="KSO_WM_UNIT_TEXT_FILL_FORE_SCHEMECOLOR_INDEX" val="13"/>
  <p:tag name="KSO_WM_UNIT_TEXT_FILL_TYPE" val="1"/>
</p:tagLst>
</file>

<file path=ppt/tags/tag825.xml><?xml version="1.0" encoding="utf-8"?>
<p:tagLst xmlns:p="http://schemas.openxmlformats.org/presentationml/2006/main">
  <p:tag name="KSO_WM_UNIT_VALUE" val="1142*156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0173_1*d*1"/>
  <p:tag name="KSO_WM_TEMPLATE_CATEGORY" val="diagram"/>
  <p:tag name="KSO_WM_TEMPLATE_INDEX" val="2021017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CHIP_FILLAREA_FILL_RULE" val="{&quot;fill_align&quot;:&quot;cm&quot;,&quot;fill_mode&quot;:&quot;full&quot;}"/>
  <p:tag name="KSO_WM_UNIT_DEC_AREA_ID" val="4789ff62823f448e9c4d131bb00d9c74"/>
  <p:tag name="KSO_WM_ASSEMBLE_CHIP_INDEX" val="f8ea153b907d41709e271eeb41533208"/>
  <p:tag name="KSO_WM_UNIT_PLACING_PICTURE" val="f8ea153b907d41709e271eeb41533208"/>
  <p:tag name="KSO_WM_TEMPLATE_ASSEMBLE_XID" val="5f48a2c2f3f92eac73830e88"/>
  <p:tag name="KSO_WM_TEMPLATE_ASSEMBLE_GROUPID" val="5f48a2c2f3f92eac73830e88"/>
</p:tagLst>
</file>

<file path=ppt/tags/tag8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0173_1*i*1"/>
  <p:tag name="KSO_WM_TEMPLATE_CATEGORY" val="diagram"/>
  <p:tag name="KSO_WM_TEMPLATE_INDEX" val="20210173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2d12ecaae27f45338c27a3224dda19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2293c8dda340fd2c9b5863"/>
  <p:tag name="KSO_WM_CHIP_XID" val="5f2293c8dda340fd2c9b586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738"/>
  <p:tag name="KSO_WM_TEMPLATE_ASSEMBLE_XID" val="5f48a2c2f3f92eac73830e88"/>
  <p:tag name="KSO_WM_TEMPLATE_ASSEMBLE_GROUPID" val="5f48a2c2f3f92eac73830e88"/>
</p:tagLst>
</file>

<file path=ppt/tags/tag8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173_1*a*1"/>
  <p:tag name="KSO_WM_TEMPLATE_CATEGORY" val="diagram"/>
  <p:tag name="KSO_WM_TEMPLATE_INDEX" val="2021017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b&quot;,&quot;fill_mode&quot;:&quot;full&quot;}"/>
  <p:tag name="KSO_WM_UNIT_DEC_AREA_ID" val="8943720032b24a7cbb295e9627f84562"/>
  <p:tag name="KSO_WM_ASSEMBLE_CHIP_INDEX" val="4c37fda9680b4573b96914fcf4c0d925"/>
  <p:tag name="KSO_WM_UNIT_TEXT_FILL_FORE_SCHEMECOLOR_INDEX_BRIGHTNESS" val="0"/>
  <p:tag name="KSO_WM_UNIT_TEXT_FILL_FORE_SCHEMECOLOR_INDEX" val="13"/>
  <p:tag name="KSO_WM_UNIT_TEXT_FILL_TYPE" val="1"/>
  <p:tag name="KSO_WM_TEMPLATE_ASSEMBLE_XID" val="5f48a2c2f3f92eac73830e88"/>
  <p:tag name="KSO_WM_TEMPLATE_ASSEMBLE_GROUPID" val="5f48a2c2f3f92eac73830e88"/>
</p:tagLst>
</file>

<file path=ppt/tags/tag82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10173_1*h_a*1_1"/>
  <p:tag name="KSO_WM_TEMPLATE_CATEGORY" val="diagram"/>
  <p:tag name="KSO_WM_TEMPLATE_INDEX" val="20210173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CHIP_FILLAREA_FILL_RULE" val="{&quot;fill_align&quot;:&quot;lt&quot;,&quot;fill_mode&quot;:&quot;full&quot;}"/>
  <p:tag name="KSO_WM_UNIT_DEC_AREA_ID" val="e58bc344b7824107bbb7e3c405db3443"/>
  <p:tag name="KSO_WM_ASSEMBLE_CHIP_INDEX" val="d6bcc91b06334b4a9b87b6b1c85a4b37"/>
  <p:tag name="KSO_WM_UNIT_TEXT_FILL_FORE_SCHEMECOLOR_INDEX_BRIGHTNESS" val="0"/>
  <p:tag name="KSO_WM_UNIT_TEXT_FILL_FORE_SCHEMECOLOR_INDEX" val="13"/>
  <p:tag name="KSO_WM_UNIT_TEXT_FILL_TYPE" val="1"/>
  <p:tag name="KSO_WM_TEMPLATE_ASSEMBLE_XID" val="5f48a2c2f3f92eac73830e88"/>
  <p:tag name="KSO_WM_TEMPLATE_ASSEMBLE_GROUPID" val="5f48a2c2f3f92eac73830e88"/>
</p:tagLst>
</file>

<file path=ppt/tags/tag829.xml><?xml version="1.0" encoding="utf-8"?>
<p:tagLst xmlns:p="http://schemas.openxmlformats.org/presentationml/2006/main">
  <p:tag name="KSO_WM_UNIT_TEX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10173_1*h_f*1_1"/>
  <p:tag name="KSO_WM_TEMPLATE_CATEGORY" val="diagram"/>
  <p:tag name="KSO_WM_TEMPLATE_INDEX" val="20210173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26"/>
  <p:tag name="KSO_WM_UNIT_SHOW_EDIT_AREA_INDICATION" val="1"/>
  <p:tag name="KSO_WM_CHIP_GROUPID" val="5e6b05b36848fb12bee65ad8"/>
  <p:tag name="KSO_WM_CHIP_XID" val="5e6b05b36848fb12bee65ada"/>
  <p:tag name="KSO_WM_CHIP_FILLAREA_FILL_RULE" val="{&quot;fill_align&quot;:&quot;lt&quot;,&quot;fill_mode&quot;:&quot;full&quot;}"/>
  <p:tag name="KSO_WM_UNIT_DEC_AREA_ID" val="e58bc344b7824107bbb7e3c405db3443"/>
  <p:tag name="KSO_WM_ASSEMBLE_CHIP_INDEX" val="d6bcc91b06334b4a9b87b6b1c85a4b37"/>
  <p:tag name="KSO_WM_UNIT_TEXT_FILL_FORE_SCHEMECOLOR_INDEX_BRIGHTNESS" val="0.25"/>
  <p:tag name="KSO_WM_UNIT_TEXT_FILL_FORE_SCHEMECOLOR_INDEX" val="13"/>
  <p:tag name="KSO_WM_UNIT_TEXT_FILL_TYPE" val="1"/>
  <p:tag name="KSO_WM_TEMPLATE_ASSEMBLE_XID" val="5f48a2c2f3f92eac73830e88"/>
  <p:tag name="KSO_WM_TEMPLATE_ASSEMBLE_GROUPID" val="5f48a2c2f3f92eac73830e88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BEAUTIFY_FLAG" val="#wm#"/>
  <p:tag name="KSO_WM_TEMPLATE_CATEGORY" val="diagram"/>
  <p:tag name="KSO_WM_TEMPLATE_INDEX" val="20210173"/>
  <p:tag name="KSO_WM_SLIDE_BACKGROUND" val="[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f2293c8dda340fd2c9b5864"/>
  <p:tag name="KSO_WM_CHIP_FILLPROP" val="[[{&quot;fill_id&quot;:&quot;f5378d118a0e47a8a2fec2c04156848e&quot;,&quot;fill_align&quot;:&quot;cm&quot;,&quot;text_align&quot;:&quot;cm&quot;,&quot;text_direction&quot;:&quot;horizontal&quot;,&quot;chip_types&quot;:[&quot;picture&quot;]},{&quot;fill_id&quot;:&quot;391a8d3a475541dbbf4bf68b0f7e837c&quot;,&quot;fill_align&quot;:&quot;lb&quot;,&quot;text_align&quot;:&quot;lb&quot;,&quot;text_direction&quot;:&quot;horizontal&quot;,&quot;chip_types&quot;:[&quot;header&quot;]},{&quot;fill_id&quot;:&quot;dcd054a5fbf54e6fb810aa57786606fc&quot;,&quot;fill_align&quot;:&quot;lt&quot;,&quot;text_align&quot;:&quot;lt&quot;,&quot;text_direction&quot;:&quot;horizontal&quot;,&quot;chip_types&quot;:[&quot;text&quot;]}]]"/>
  <p:tag name="KSO_WM_SLIDE_ID" val="diagram2021017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275.949*74.7"/>
  <p:tag name="KSO_WM_SLIDE_POSITION" val="120*297.302"/>
  <p:tag name="KSO_WM_TAG_VERSION" val="1.0"/>
  <p:tag name="KSO_WM_SLIDE_LAYOUT" val="a_d_h"/>
  <p:tag name="KSO_WM_SLIDE_LAYOUT_CNT" val="1_1_1"/>
  <p:tag name="KSO_WM_CHIP_GROUPID" val="5f2293c8dda340fd2c9b5863"/>
  <p:tag name="KSO_WM_SLIDE_BK_DARK_LIGHT" val="2"/>
  <p:tag name="KSO_WM_SLIDE_BACKGROUND_TYPE" val="general"/>
  <p:tag name="KSO_WM_SLIDE_SUPPORT_FEATURE_TYPE" val="0"/>
  <p:tag name="KSO_WM_TEMPLATE_ASSEMBLE_XID" val="5f48a2c2f3f92eac73830e88"/>
  <p:tag name="KSO_WM_TEMPLATE_ASSEMBLE_GROUPID" val="5f48a2c2f3f92eac73830e8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8-28T14:23:42&quot;,&quot;maxSize&quot;:{&quot;size1&quot;:51.100000000000001},&quot;minSize&quot;:{&quot;size1&quot;:35.600000000000001},&quot;normalSize&quot;:{&quot;size1&quot;:50.377592592592592},&quot;subLayout&quot;:[{&quot;id&quot;:&quot;2020-08-28T14:23:42&quot;,&quot;margin&quot;:{&quot;bottom&quot;:0.026000002399086952,&quot;left&quot;:4.2329998016357422,&quot;right&quot;:19.897001266479492,&quot;top&quot;:4.6570000648498535},&quot;type&quot;:0},{&quot;id&quot;:&quot;2020-08-28T14:23:42&quot;,&quot;margin&quot;:{&quot;bottom&quot;:4.6570000648498535,&quot;left&quot;:4.2329998016357422,&quot;right&quot;:19.897001266479492,&quot;top&quot;:0.3970000147819519},&quot;maxSize&quot;:{&quot;size1&quot;:33.330956743987329},&quot;minSize&quot;:{&quot;size1&quot;:17.430956743987323},&quot;normalSize&quot;:{&quot;size1&quot;:19.460462602883432},&quot;subLayout&quot;:[{&quot;id&quot;:&quot;2020-08-28T14:23:42&quot;,&quot;margin&quot;:{&quot;bottom&quot;:0.04354708269238472,&quot;left&quot;:4.2329998016357422,&quot;right&quot;:19.897001266479492,&quot;top&quot;:0.3970000147819519},&quot;type&quot;:0},{&quot;id&quot;:&quot;2020-08-28T14:23:42&quot;,&quot;margin&quot;:{&quot;bottom&quot;:4.6570000648498535,&quot;left&quot;:4.2329998016357422,&quot;right&quot;:19.897001266479492,&quot;top&quot;:0.15224497020244598},&quot;type&quot;:0}],&quot;type&quot;:0}],&quot;type&quot;:0}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Office 主题​​">
  <a:themeElements>
    <a:clrScheme name="">
      <a:dk1>
        <a:srgbClr val="000000"/>
      </a:dk1>
      <a:lt1>
        <a:srgbClr val="FFFFFF"/>
      </a:lt1>
      <a:dk2>
        <a:srgbClr val="E3DECE"/>
      </a:dk2>
      <a:lt2>
        <a:srgbClr val="F2F2F2"/>
      </a:lt2>
      <a:accent1>
        <a:srgbClr val="D3884C"/>
      </a:accent1>
      <a:accent2>
        <a:srgbClr val="C2944A"/>
      </a:accent2>
      <a:accent3>
        <a:srgbClr val="B2A64C"/>
      </a:accent3>
      <a:accent4>
        <a:srgbClr val="9EB757"/>
      </a:accent4>
      <a:accent5>
        <a:srgbClr val="83C76D"/>
      </a:accent5>
      <a:accent6>
        <a:srgbClr val="5FD48B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3B363C"/>
      </a:dk2>
      <a:lt2>
        <a:srgbClr val="FFFFFF"/>
      </a:lt2>
      <a:accent1>
        <a:srgbClr val="DCAC66"/>
      </a:accent1>
      <a:accent2>
        <a:srgbClr val="C6BB6C"/>
      </a:accent2>
      <a:accent3>
        <a:srgbClr val="B0CA7D"/>
      </a:accent3>
      <a:accent4>
        <a:srgbClr val="98D495"/>
      </a:accent4>
      <a:accent5>
        <a:srgbClr val="83DEB2"/>
      </a:accent5>
      <a:accent6>
        <a:srgbClr val="72E4D0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9EDE7"/>
      </a:dk2>
      <a:lt2>
        <a:srgbClr val="FFFFFF"/>
      </a:lt2>
      <a:accent1>
        <a:srgbClr val="FCB391"/>
      </a:accent1>
      <a:accent2>
        <a:srgbClr val="EBA35B"/>
      </a:accent2>
      <a:accent3>
        <a:srgbClr val="EAC561"/>
      </a:accent3>
      <a:accent4>
        <a:srgbClr val="D1D12D"/>
      </a:accent4>
      <a:accent5>
        <a:srgbClr val="A7DA4A"/>
      </a:accent5>
      <a:accent6>
        <a:srgbClr val="76BC9C"/>
      </a:accent6>
      <a:hlink>
        <a:srgbClr val="658BD5"/>
      </a:hlink>
      <a:folHlink>
        <a:srgbClr val="9F69A3"/>
      </a:folHlink>
    </a:clrScheme>
    <a:fontScheme name="渐变、商务风、小清新、">
      <a:majorFont>
        <a:latin typeface="Arial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">
      <a:dk1>
        <a:sysClr val="windowText" lastClr="000000"/>
      </a:dk1>
      <a:lt1>
        <a:sysClr val="window" lastClr="FFFFFF"/>
      </a:lt1>
      <a:dk2>
        <a:srgbClr val="EEF1F6"/>
      </a:dk2>
      <a:lt2>
        <a:srgbClr val="FFFFFF"/>
      </a:lt2>
      <a:accent1>
        <a:srgbClr val="5E7A9C"/>
      </a:accent1>
      <a:accent2>
        <a:srgbClr val="648190"/>
      </a:accent2>
      <a:accent3>
        <a:srgbClr val="698883"/>
      </a:accent3>
      <a:accent4>
        <a:srgbClr val="6F8E77"/>
      </a:accent4>
      <a:accent5>
        <a:srgbClr val="74956A"/>
      </a:accent5>
      <a:accent6>
        <a:srgbClr val="7A9C5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1663</Words>
  <Application>WPS 演示</Application>
  <PresentationFormat>宽屏</PresentationFormat>
  <Paragraphs>114</Paragraphs>
  <Slides>10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34" baseType="lpstr">
      <vt:lpstr>Arial</vt:lpstr>
      <vt:lpstr>宋体</vt:lpstr>
      <vt:lpstr>Wingdings</vt:lpstr>
      <vt:lpstr>微软雅黑 Light</vt:lpstr>
      <vt:lpstr>微软雅黑</vt:lpstr>
      <vt:lpstr>黑体</vt:lpstr>
      <vt:lpstr>汉仪旗黑-85S</vt:lpstr>
      <vt:lpstr>Gill Sans</vt:lpstr>
      <vt:lpstr>(使用中文字体)</vt:lpstr>
      <vt:lpstr>Segoe UI</vt:lpstr>
      <vt:lpstr>Wingdings</vt:lpstr>
      <vt:lpstr>Arial Unicode MS</vt:lpstr>
      <vt:lpstr>等线 Light</vt:lpstr>
      <vt:lpstr>等线</vt:lpstr>
      <vt:lpstr>Gill Sans MT</vt:lpstr>
      <vt:lpstr>Calibri</vt:lpstr>
      <vt:lpstr>华文细黑</vt:lpstr>
      <vt:lpstr>楷体</vt:lpstr>
      <vt:lpstr>Viner Hand ITC</vt:lpstr>
      <vt:lpstr>Office 主题​​</vt:lpstr>
      <vt:lpstr>9_Office 主题​​</vt:lpstr>
      <vt:lpstr>3_Office 主题​​</vt:lpstr>
      <vt:lpstr>2_Office 主题​​</vt:lpstr>
      <vt:lpstr>4_Office 主题​​</vt:lpstr>
      <vt:lpstr>上海麦士&amp;予芯智能  联合开发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小草</dc:creator>
  <cp:lastModifiedBy>黄艳俊</cp:lastModifiedBy>
  <cp:revision>220</cp:revision>
  <dcterms:created xsi:type="dcterms:W3CDTF">2020-06-18T03:30:00Z</dcterms:created>
  <dcterms:modified xsi:type="dcterms:W3CDTF">2020-09-08T03:20:34Z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