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heme/theme5.xml" ContentType="application/vnd.openxmlformats-officedocument.theme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notesSlides/notesSlide1.xml" ContentType="application/vnd.openxmlformats-officedocument.presentationml.notesSlide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notesSlides/notesSlide2.xml" ContentType="application/vnd.openxmlformats-officedocument.presentationml.notesSlide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notesSlides/notesSlide3.xml" ContentType="application/vnd.openxmlformats-officedocument.presentationml.notesSlide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notesSlides/notesSlide5.xml" ContentType="application/vnd.openxmlformats-officedocument.presentationml.notesSlide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notesSlides/notesSlide6.xml" ContentType="application/vnd.openxmlformats-officedocument.presentationml.notesSlide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notesSlides/notesSlide7.xml" ContentType="application/vnd.openxmlformats-officedocument.presentationml.notesSlide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notesSlides/notesSlide8.xml" ContentType="application/vnd.openxmlformats-officedocument.presentationml.notesSlide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notesSlides/notesSlide9.xml" ContentType="application/vnd.openxmlformats-officedocument.presentationml.notesSlide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notesSlides/notesSlide10.xml" ContentType="application/vnd.openxmlformats-officedocument.presentationml.notesSlide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  <p:sldMasterId id="2147483687" r:id="rId3"/>
    <p:sldMasterId id="2147483706" r:id="rId4"/>
  </p:sldMasterIdLst>
  <p:notesMasterIdLst>
    <p:notesMasterId r:id="rId16"/>
  </p:notesMasterIdLst>
  <p:sldIdLst>
    <p:sldId id="1004" r:id="rId5"/>
    <p:sldId id="1099" r:id="rId6"/>
    <p:sldId id="1039" r:id="rId7"/>
    <p:sldId id="1089" r:id="rId8"/>
    <p:sldId id="1081" r:id="rId9"/>
    <p:sldId id="1076" r:id="rId10"/>
    <p:sldId id="1100" r:id="rId11"/>
    <p:sldId id="1077" r:id="rId12"/>
    <p:sldId id="1078" r:id="rId13"/>
    <p:sldId id="1082" r:id="rId14"/>
    <p:sldId id="10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03"/>
    <a:srgbClr val="FFFFFF"/>
    <a:srgbClr val="EC660E"/>
    <a:srgbClr val="ED7110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A7110-39C9-41B1-BF5E-63015DBFDBE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9368A5-37AD-4963-9E61-602A1B4B6B7C}">
      <dgm:prSet phldrT="[文本]"/>
      <dgm:spPr/>
      <dgm:t>
        <a:bodyPr/>
        <a:lstStyle/>
        <a:p>
          <a:r>
            <a:rPr lang="en-US" altLang="zh-CN" dirty="0"/>
            <a:t>Multics</a:t>
          </a:r>
          <a:endParaRPr lang="zh-CN" altLang="en-US" dirty="0"/>
        </a:p>
      </dgm:t>
    </dgm:pt>
    <dgm:pt modelId="{57D14E8E-5707-45F1-B08F-620AB824A11B}" type="parTrans" cxnId="{88CA6EA4-81BD-4AE9-94CE-B4C7166BB0A5}">
      <dgm:prSet/>
      <dgm:spPr/>
      <dgm:t>
        <a:bodyPr/>
        <a:lstStyle/>
        <a:p>
          <a:endParaRPr lang="zh-CN" altLang="en-US"/>
        </a:p>
      </dgm:t>
    </dgm:pt>
    <dgm:pt modelId="{543EEAE9-0256-42C8-9701-DF6299F089EF}" type="sibTrans" cxnId="{88CA6EA4-81BD-4AE9-94CE-B4C7166BB0A5}">
      <dgm:prSet/>
      <dgm:spPr/>
      <dgm:t>
        <a:bodyPr/>
        <a:lstStyle/>
        <a:p>
          <a:endParaRPr lang="zh-CN" altLang="en-US"/>
        </a:p>
      </dgm:t>
    </dgm:pt>
    <dgm:pt modelId="{7549FAF9-3CDD-4D1C-BB05-F828E9360B3A}">
      <dgm:prSet phldrT="[文本]"/>
      <dgm:spPr/>
      <dgm:t>
        <a:bodyPr/>
        <a:lstStyle/>
        <a:p>
          <a:r>
            <a:rPr lang="zh-CN" altLang="en-US" dirty="0"/>
            <a:t>肯</a:t>
          </a:r>
          <a:r>
            <a:rPr lang="en-US" dirty="0"/>
            <a:t>·</a:t>
          </a:r>
          <a:r>
            <a:rPr lang="zh-CN" altLang="en-US" dirty="0"/>
            <a:t>汤普森：</a:t>
          </a:r>
          <a:r>
            <a:rPr lang="en-US" altLang="zh-CN" dirty="0"/>
            <a:t>AT&amp;T</a:t>
          </a:r>
          <a:r>
            <a:rPr lang="zh-CN" altLang="en-US" dirty="0"/>
            <a:t>研究员，痴迷星际航行。</a:t>
          </a:r>
        </a:p>
      </dgm:t>
    </dgm:pt>
    <dgm:pt modelId="{C4DA5B6B-933C-41A9-80E6-AC2EFAB5A5F8}" type="parTrans" cxnId="{0C6A6979-C454-4C53-9284-8A4C07889620}">
      <dgm:prSet/>
      <dgm:spPr/>
      <dgm:t>
        <a:bodyPr/>
        <a:lstStyle/>
        <a:p>
          <a:endParaRPr lang="zh-CN" altLang="en-US"/>
        </a:p>
      </dgm:t>
    </dgm:pt>
    <dgm:pt modelId="{802883BA-A928-4605-8E3D-3E2E26B69635}" type="sibTrans" cxnId="{0C6A6979-C454-4C53-9284-8A4C07889620}">
      <dgm:prSet/>
      <dgm:spPr/>
      <dgm:t>
        <a:bodyPr/>
        <a:lstStyle/>
        <a:p>
          <a:endParaRPr lang="zh-CN" altLang="en-US"/>
        </a:p>
      </dgm:t>
    </dgm:pt>
    <dgm:pt modelId="{615FA250-F246-49CB-A5AD-AB40304CB3AE}">
      <dgm:prSet phldrT="[文本]"/>
      <dgm:spPr/>
      <dgm:t>
        <a:bodyPr/>
        <a:lstStyle/>
        <a:p>
          <a:r>
            <a:rPr lang="zh-CN" altLang="en-US" dirty="0"/>
            <a:t>丹尼斯</a:t>
          </a:r>
          <a:r>
            <a:rPr lang="en-US" dirty="0"/>
            <a:t>·</a:t>
          </a:r>
          <a:r>
            <a:rPr lang="zh-CN" altLang="en-US" dirty="0"/>
            <a:t>里奇：</a:t>
          </a:r>
          <a:r>
            <a:rPr lang="en-US" altLang="zh-CN" dirty="0"/>
            <a:t>AT&amp;T</a:t>
          </a:r>
          <a:r>
            <a:rPr lang="zh-CN" altLang="en-US" dirty="0"/>
            <a:t>研究员，爱打游戏。</a:t>
          </a:r>
        </a:p>
      </dgm:t>
    </dgm:pt>
    <dgm:pt modelId="{3F7A1A70-FEE1-47C9-9886-3FB6E16BB814}" type="parTrans" cxnId="{D74EEA31-CFF6-4305-8CFC-E51F2046496A}">
      <dgm:prSet/>
      <dgm:spPr/>
      <dgm:t>
        <a:bodyPr/>
        <a:lstStyle/>
        <a:p>
          <a:endParaRPr lang="zh-CN" altLang="en-US"/>
        </a:p>
      </dgm:t>
    </dgm:pt>
    <dgm:pt modelId="{A582DAFE-717D-408D-9AA7-832DE49D0AC3}" type="sibTrans" cxnId="{D74EEA31-CFF6-4305-8CFC-E51F2046496A}">
      <dgm:prSet/>
      <dgm:spPr/>
      <dgm:t>
        <a:bodyPr/>
        <a:lstStyle/>
        <a:p>
          <a:endParaRPr lang="zh-CN" altLang="en-US"/>
        </a:p>
      </dgm:t>
    </dgm:pt>
    <dgm:pt modelId="{12119F4F-13C6-46AC-9DF8-ABE1A3EF554C}">
      <dgm:prSet phldrT="[文本]"/>
      <dgm:spPr/>
      <dgm:t>
        <a:bodyPr/>
        <a:lstStyle/>
        <a:p>
          <a:r>
            <a:rPr lang="en-US" altLang="zh-CN" dirty="0"/>
            <a:t>UNIX</a:t>
          </a:r>
          <a:endParaRPr lang="zh-CN" altLang="en-US" dirty="0"/>
        </a:p>
      </dgm:t>
    </dgm:pt>
    <dgm:pt modelId="{25CAAD62-8F21-4108-81E3-D4142D959683}" type="parTrans" cxnId="{76E99665-49C1-42B4-AFB1-A48CA499B8E7}">
      <dgm:prSet/>
      <dgm:spPr/>
      <dgm:t>
        <a:bodyPr/>
        <a:lstStyle/>
        <a:p>
          <a:endParaRPr lang="zh-CN" altLang="en-US"/>
        </a:p>
      </dgm:t>
    </dgm:pt>
    <dgm:pt modelId="{AF3B0C0C-9A87-4BE7-B745-20B004068E6A}" type="sibTrans" cxnId="{76E99665-49C1-42B4-AFB1-A48CA499B8E7}">
      <dgm:prSet/>
      <dgm:spPr/>
      <dgm:t>
        <a:bodyPr/>
        <a:lstStyle/>
        <a:p>
          <a:endParaRPr lang="zh-CN" altLang="en-US"/>
        </a:p>
      </dgm:t>
    </dgm:pt>
    <dgm:pt modelId="{65053E86-BC34-4877-877B-9CE1C8E040C2}">
      <dgm:prSet phldrT="[文本]"/>
      <dgm:spPr/>
      <dgm:t>
        <a:bodyPr/>
        <a:lstStyle/>
        <a:p>
          <a:r>
            <a:rPr lang="zh-CN" altLang="en-US" dirty="0"/>
            <a:t>为了打游戏，肯</a:t>
          </a:r>
          <a:r>
            <a:rPr lang="en-US" dirty="0"/>
            <a:t>·</a:t>
          </a:r>
          <a:r>
            <a:rPr lang="zh-CN" altLang="en-US" dirty="0"/>
            <a:t>汤普森搞了个操作系统，被嘲笑为</a:t>
          </a:r>
          <a:r>
            <a:rPr lang="en-US" altLang="zh-CN" dirty="0" err="1"/>
            <a:t>Unics</a:t>
          </a:r>
          <a:r>
            <a:rPr lang="zh-CN" altLang="en-US" dirty="0"/>
            <a:t>，后来改名为</a:t>
          </a:r>
          <a:r>
            <a:rPr lang="en-US" altLang="zh-CN" dirty="0"/>
            <a:t>UNIX</a:t>
          </a:r>
          <a:r>
            <a:rPr lang="zh-CN" altLang="en-US" dirty="0"/>
            <a:t>。写</a:t>
          </a:r>
          <a:r>
            <a:rPr lang="en-US" altLang="zh-CN" dirty="0"/>
            <a:t>UNIX</a:t>
          </a:r>
          <a:r>
            <a:rPr lang="zh-CN" altLang="en-US" dirty="0"/>
            <a:t>时，汤普森发明了</a:t>
          </a:r>
          <a:r>
            <a:rPr lang="en-US" altLang="zh-CN" dirty="0"/>
            <a:t>B</a:t>
          </a:r>
          <a:r>
            <a:rPr lang="zh-CN" altLang="en-US" dirty="0"/>
            <a:t>语言。</a:t>
          </a:r>
        </a:p>
      </dgm:t>
    </dgm:pt>
    <dgm:pt modelId="{7A1434F8-7825-455B-8003-31B500F8981E}" type="parTrans" cxnId="{62826A0B-2CC7-43E2-8A4D-6A9C2842A989}">
      <dgm:prSet/>
      <dgm:spPr/>
      <dgm:t>
        <a:bodyPr/>
        <a:lstStyle/>
        <a:p>
          <a:endParaRPr lang="zh-CN" altLang="en-US"/>
        </a:p>
      </dgm:t>
    </dgm:pt>
    <dgm:pt modelId="{A2B8FE67-FF98-4EC6-A612-F36350DEF6FF}" type="sibTrans" cxnId="{62826A0B-2CC7-43E2-8A4D-6A9C2842A989}">
      <dgm:prSet/>
      <dgm:spPr/>
      <dgm:t>
        <a:bodyPr/>
        <a:lstStyle/>
        <a:p>
          <a:endParaRPr lang="zh-CN" altLang="en-US"/>
        </a:p>
      </dgm:t>
    </dgm:pt>
    <dgm:pt modelId="{2C927015-29A2-419F-9D62-8A1D16D8E392}">
      <dgm:prSet phldrT="[文本]"/>
      <dgm:spPr/>
      <dgm:t>
        <a:bodyPr/>
        <a:lstStyle/>
        <a:p>
          <a:r>
            <a:rPr lang="en-US" altLang="zh-CN" dirty="0"/>
            <a:t>C</a:t>
          </a:r>
          <a:r>
            <a:rPr lang="zh-CN" altLang="en-US" dirty="0"/>
            <a:t>语言</a:t>
          </a:r>
        </a:p>
      </dgm:t>
    </dgm:pt>
    <dgm:pt modelId="{E04639C2-78B6-419E-9E0C-DB5EB0F350E7}" type="parTrans" cxnId="{CC939721-0328-424A-99A2-29718490E21F}">
      <dgm:prSet/>
      <dgm:spPr/>
      <dgm:t>
        <a:bodyPr/>
        <a:lstStyle/>
        <a:p>
          <a:endParaRPr lang="zh-CN" altLang="en-US"/>
        </a:p>
      </dgm:t>
    </dgm:pt>
    <dgm:pt modelId="{A2FDFF3D-03B0-4186-BD43-9B3886A90381}" type="sibTrans" cxnId="{CC939721-0328-424A-99A2-29718490E21F}">
      <dgm:prSet/>
      <dgm:spPr/>
      <dgm:t>
        <a:bodyPr/>
        <a:lstStyle/>
        <a:p>
          <a:endParaRPr lang="zh-CN" altLang="en-US"/>
        </a:p>
      </dgm:t>
    </dgm:pt>
    <dgm:pt modelId="{B0E2D0C0-17E7-4A0B-B21A-9E48F34C249D}">
      <dgm:prSet phldrT="[文本]"/>
      <dgm:spPr/>
      <dgm:t>
        <a:bodyPr/>
        <a:lstStyle/>
        <a:p>
          <a:r>
            <a:rPr lang="zh-CN" altLang="en-US" dirty="0"/>
            <a:t>丹尼斯</a:t>
          </a:r>
          <a:r>
            <a:rPr lang="en-US" dirty="0"/>
            <a:t>·</a:t>
          </a:r>
          <a:r>
            <a:rPr lang="zh-CN" altLang="en-US" dirty="0"/>
            <a:t>里奇改进了</a:t>
          </a:r>
          <a:r>
            <a:rPr lang="en-US" altLang="zh-CN" dirty="0"/>
            <a:t>B</a:t>
          </a:r>
          <a:r>
            <a:rPr lang="zh-CN" altLang="en-US" dirty="0"/>
            <a:t>语言，称之为“</a:t>
          </a:r>
          <a:r>
            <a:rPr lang="en-US" altLang="zh-CN" dirty="0"/>
            <a:t>BCPL</a:t>
          </a:r>
          <a:r>
            <a:rPr lang="zh-CN" altLang="en-US" dirty="0"/>
            <a:t>”，后来用</a:t>
          </a:r>
          <a:r>
            <a:rPr lang="en-US" altLang="zh-CN" dirty="0"/>
            <a:t>B</a:t>
          </a:r>
          <a:r>
            <a:rPr lang="zh-CN" altLang="en-US" dirty="0"/>
            <a:t>字母后的</a:t>
          </a:r>
          <a:r>
            <a:rPr lang="en-US" altLang="zh-CN" dirty="0"/>
            <a:t>C</a:t>
          </a:r>
          <a:r>
            <a:rPr lang="zh-CN" altLang="en-US" dirty="0"/>
            <a:t>字母命名。</a:t>
          </a:r>
        </a:p>
      </dgm:t>
    </dgm:pt>
    <dgm:pt modelId="{A7D32480-A83F-4499-B45D-EDB44B872EE8}" type="parTrans" cxnId="{401CA71F-836D-4CB0-9346-7D340A23D11D}">
      <dgm:prSet/>
      <dgm:spPr/>
      <dgm:t>
        <a:bodyPr/>
        <a:lstStyle/>
        <a:p>
          <a:endParaRPr lang="zh-CN" altLang="en-US"/>
        </a:p>
      </dgm:t>
    </dgm:pt>
    <dgm:pt modelId="{01975888-29F2-4111-AAEE-983046BA1372}" type="sibTrans" cxnId="{401CA71F-836D-4CB0-9346-7D340A23D11D}">
      <dgm:prSet/>
      <dgm:spPr/>
      <dgm:t>
        <a:bodyPr/>
        <a:lstStyle/>
        <a:p>
          <a:endParaRPr lang="zh-CN" altLang="en-US"/>
        </a:p>
      </dgm:t>
    </dgm:pt>
    <dgm:pt modelId="{B50D865E-0635-44CF-8486-B1526611386E}">
      <dgm:prSet phldrT="[文本]"/>
      <dgm:spPr/>
      <dgm:t>
        <a:bodyPr/>
        <a:lstStyle/>
        <a:p>
          <a:r>
            <a:rPr lang="zh-CN" altLang="en-US" dirty="0"/>
            <a:t>用</a:t>
          </a:r>
          <a:r>
            <a:rPr lang="en-US" altLang="zh-CN" dirty="0"/>
            <a:t>C</a:t>
          </a:r>
          <a:r>
            <a:rPr lang="zh-CN" altLang="en-US" dirty="0"/>
            <a:t>语言重写</a:t>
          </a:r>
          <a:r>
            <a:rPr lang="en-US" altLang="zh-CN" dirty="0"/>
            <a:t>UNIX</a:t>
          </a:r>
          <a:r>
            <a:rPr lang="zh-CN" altLang="en-US" dirty="0"/>
            <a:t>。</a:t>
          </a:r>
        </a:p>
      </dgm:t>
    </dgm:pt>
    <dgm:pt modelId="{1B2663E2-B286-437E-8DBC-E9DAE2DD3490}" type="parTrans" cxnId="{14044E6A-E97A-479A-9389-4FF090B96D9A}">
      <dgm:prSet/>
      <dgm:spPr/>
      <dgm:t>
        <a:bodyPr/>
        <a:lstStyle/>
        <a:p>
          <a:endParaRPr lang="zh-CN" altLang="en-US"/>
        </a:p>
      </dgm:t>
    </dgm:pt>
    <dgm:pt modelId="{9DD4B461-B126-4D89-8CD6-DFE0ADAC9C0A}" type="sibTrans" cxnId="{14044E6A-E97A-479A-9389-4FF090B96D9A}">
      <dgm:prSet/>
      <dgm:spPr/>
      <dgm:t>
        <a:bodyPr/>
        <a:lstStyle/>
        <a:p>
          <a:endParaRPr lang="zh-CN" altLang="en-US"/>
        </a:p>
      </dgm:t>
    </dgm:pt>
    <dgm:pt modelId="{1030A444-3B5A-420E-924B-AE51F11C5CCA}">
      <dgm:prSet phldrT="[文本]"/>
      <dgm:spPr/>
      <dgm:t>
        <a:bodyPr/>
        <a:lstStyle/>
        <a:p>
          <a:r>
            <a:rPr lang="en-US" altLang="zh-CN" dirty="0"/>
            <a:t>Linux</a:t>
          </a:r>
          <a:r>
            <a:rPr lang="zh-CN" altLang="en-US" dirty="0"/>
            <a:t>和</a:t>
          </a:r>
          <a:r>
            <a:rPr lang="en-US" altLang="zh-CN" dirty="0"/>
            <a:t>GUN</a:t>
          </a:r>
          <a:endParaRPr lang="zh-CN" altLang="en-US" dirty="0"/>
        </a:p>
      </dgm:t>
    </dgm:pt>
    <dgm:pt modelId="{44FBC4AD-7830-499E-BBDA-C9DE0EC5BDF1}" type="parTrans" cxnId="{9686BDD2-ABD9-4020-80C5-F82CAB34FBF8}">
      <dgm:prSet/>
      <dgm:spPr/>
      <dgm:t>
        <a:bodyPr/>
        <a:lstStyle/>
        <a:p>
          <a:endParaRPr lang="zh-CN" altLang="en-US"/>
        </a:p>
      </dgm:t>
    </dgm:pt>
    <dgm:pt modelId="{FDE501AD-576B-4991-A4AA-7DD626D37F04}" type="sibTrans" cxnId="{9686BDD2-ABD9-4020-80C5-F82CAB34FBF8}">
      <dgm:prSet/>
      <dgm:spPr/>
      <dgm:t>
        <a:bodyPr/>
        <a:lstStyle/>
        <a:p>
          <a:endParaRPr lang="zh-CN" altLang="en-US"/>
        </a:p>
      </dgm:t>
    </dgm:pt>
    <dgm:pt modelId="{92103C10-612D-402E-A39C-43B77DD57EB2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6EBF3D5F-8B8B-488E-917A-A355EE88AE82}" type="parTrans" cxnId="{076E81D9-C200-4953-B589-DD75B79D8BCC}">
      <dgm:prSet/>
      <dgm:spPr/>
      <dgm:t>
        <a:bodyPr/>
        <a:lstStyle/>
        <a:p>
          <a:endParaRPr lang="zh-CN" altLang="en-US"/>
        </a:p>
      </dgm:t>
    </dgm:pt>
    <dgm:pt modelId="{31FA77DB-D5B8-48F1-8ED4-52948B9BA40F}" type="sibTrans" cxnId="{076E81D9-C200-4953-B589-DD75B79D8BCC}">
      <dgm:prSet/>
      <dgm:spPr/>
      <dgm:t>
        <a:bodyPr/>
        <a:lstStyle/>
        <a:p>
          <a:endParaRPr lang="zh-CN" altLang="en-US"/>
        </a:p>
      </dgm:t>
    </dgm:pt>
    <dgm:pt modelId="{A6F6CD50-6350-430A-8CC8-4E102EB97289}" type="pres">
      <dgm:prSet presAssocID="{0C9A7110-39C9-41B1-BF5E-63015DBFDBEA}" presName="linearFlow" presStyleCnt="0">
        <dgm:presLayoutVars>
          <dgm:dir/>
          <dgm:animLvl val="lvl"/>
          <dgm:resizeHandles val="exact"/>
        </dgm:presLayoutVars>
      </dgm:prSet>
      <dgm:spPr/>
    </dgm:pt>
    <dgm:pt modelId="{64CBC016-32D7-47DB-BED3-7EF8CBA14861}" type="pres">
      <dgm:prSet presAssocID="{289368A5-37AD-4963-9E61-602A1B4B6B7C}" presName="composite" presStyleCnt="0"/>
      <dgm:spPr/>
    </dgm:pt>
    <dgm:pt modelId="{DA1B6287-44E1-4075-B03C-D43693B0B3C2}" type="pres">
      <dgm:prSet presAssocID="{289368A5-37AD-4963-9E61-602A1B4B6B7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40CB9A1-093A-45DA-AAAA-48626AF96D64}" type="pres">
      <dgm:prSet presAssocID="{289368A5-37AD-4963-9E61-602A1B4B6B7C}" presName="descendantText" presStyleLbl="alignAcc1" presStyleIdx="0" presStyleCnt="4">
        <dgm:presLayoutVars>
          <dgm:bulletEnabled val="1"/>
        </dgm:presLayoutVars>
      </dgm:prSet>
      <dgm:spPr/>
    </dgm:pt>
    <dgm:pt modelId="{724A7D4F-350A-4900-BB03-DCAD7E29BC82}" type="pres">
      <dgm:prSet presAssocID="{543EEAE9-0256-42C8-9701-DF6299F089EF}" presName="sp" presStyleCnt="0"/>
      <dgm:spPr/>
    </dgm:pt>
    <dgm:pt modelId="{9964A1FB-03A4-4425-AF55-20D73F4DBFD8}" type="pres">
      <dgm:prSet presAssocID="{12119F4F-13C6-46AC-9DF8-ABE1A3EF554C}" presName="composite" presStyleCnt="0"/>
      <dgm:spPr/>
    </dgm:pt>
    <dgm:pt modelId="{31FA5801-D5BA-4B8D-B8B6-FE83D402032A}" type="pres">
      <dgm:prSet presAssocID="{12119F4F-13C6-46AC-9DF8-ABE1A3EF554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D6A7101-E748-4DDE-902D-CFEE0D06D0A5}" type="pres">
      <dgm:prSet presAssocID="{12119F4F-13C6-46AC-9DF8-ABE1A3EF554C}" presName="descendantText" presStyleLbl="alignAcc1" presStyleIdx="1" presStyleCnt="4">
        <dgm:presLayoutVars>
          <dgm:bulletEnabled val="1"/>
        </dgm:presLayoutVars>
      </dgm:prSet>
      <dgm:spPr/>
    </dgm:pt>
    <dgm:pt modelId="{9085E46F-6E48-484D-90E2-AD3CD32009DD}" type="pres">
      <dgm:prSet presAssocID="{AF3B0C0C-9A87-4BE7-B745-20B004068E6A}" presName="sp" presStyleCnt="0"/>
      <dgm:spPr/>
    </dgm:pt>
    <dgm:pt modelId="{810B39BB-166B-4D80-8A57-4BC89B6CC3F8}" type="pres">
      <dgm:prSet presAssocID="{2C927015-29A2-419F-9D62-8A1D16D8E392}" presName="composite" presStyleCnt="0"/>
      <dgm:spPr/>
    </dgm:pt>
    <dgm:pt modelId="{065631CF-D057-4407-91D7-80FC0453C7C5}" type="pres">
      <dgm:prSet presAssocID="{2C927015-29A2-419F-9D62-8A1D16D8E39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DA5ABD8-9324-44FA-806C-0458B54E6AD8}" type="pres">
      <dgm:prSet presAssocID="{2C927015-29A2-419F-9D62-8A1D16D8E392}" presName="descendantText" presStyleLbl="alignAcc1" presStyleIdx="2" presStyleCnt="4">
        <dgm:presLayoutVars>
          <dgm:bulletEnabled val="1"/>
        </dgm:presLayoutVars>
      </dgm:prSet>
      <dgm:spPr/>
    </dgm:pt>
    <dgm:pt modelId="{58589A14-AC1E-4799-9D1F-C1B1FCEAF28B}" type="pres">
      <dgm:prSet presAssocID="{A2FDFF3D-03B0-4186-BD43-9B3886A90381}" presName="sp" presStyleCnt="0"/>
      <dgm:spPr/>
    </dgm:pt>
    <dgm:pt modelId="{B027959E-373F-4596-9630-EA2D51DCECCB}" type="pres">
      <dgm:prSet presAssocID="{1030A444-3B5A-420E-924B-AE51F11C5CCA}" presName="composite" presStyleCnt="0"/>
      <dgm:spPr/>
    </dgm:pt>
    <dgm:pt modelId="{99AC75DB-6F70-4040-AB28-3ED9594CB081}" type="pres">
      <dgm:prSet presAssocID="{1030A444-3B5A-420E-924B-AE51F11C5CC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2908793-454D-4FEA-81A4-BC09824A13CE}" type="pres">
      <dgm:prSet presAssocID="{1030A444-3B5A-420E-924B-AE51F11C5CC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95DCC03-5728-4AC7-846E-EBE596DD3527}" type="presOf" srcId="{B50D865E-0635-44CF-8486-B1526611386E}" destId="{1DA5ABD8-9324-44FA-806C-0458B54E6AD8}" srcOrd="0" destOrd="1" presId="urn:microsoft.com/office/officeart/2005/8/layout/chevron2"/>
    <dgm:cxn modelId="{62826A0B-2CC7-43E2-8A4D-6A9C2842A989}" srcId="{12119F4F-13C6-46AC-9DF8-ABE1A3EF554C}" destId="{65053E86-BC34-4877-877B-9CE1C8E040C2}" srcOrd="0" destOrd="0" parTransId="{7A1434F8-7825-455B-8003-31B500F8981E}" sibTransId="{A2B8FE67-FF98-4EC6-A612-F36350DEF6FF}"/>
    <dgm:cxn modelId="{482E210C-246F-4570-B6DF-E14FF54B0B97}" type="presOf" srcId="{0C9A7110-39C9-41B1-BF5E-63015DBFDBEA}" destId="{A6F6CD50-6350-430A-8CC8-4E102EB97289}" srcOrd="0" destOrd="0" presId="urn:microsoft.com/office/officeart/2005/8/layout/chevron2"/>
    <dgm:cxn modelId="{401CA71F-836D-4CB0-9346-7D340A23D11D}" srcId="{2C927015-29A2-419F-9D62-8A1D16D8E392}" destId="{B0E2D0C0-17E7-4A0B-B21A-9E48F34C249D}" srcOrd="0" destOrd="0" parTransId="{A7D32480-A83F-4499-B45D-EDB44B872EE8}" sibTransId="{01975888-29F2-4111-AAEE-983046BA1372}"/>
    <dgm:cxn modelId="{FD0A7D21-2DC2-427A-8BBD-2DCF5DA94155}" type="presOf" srcId="{2C927015-29A2-419F-9D62-8A1D16D8E392}" destId="{065631CF-D057-4407-91D7-80FC0453C7C5}" srcOrd="0" destOrd="0" presId="urn:microsoft.com/office/officeart/2005/8/layout/chevron2"/>
    <dgm:cxn modelId="{CC939721-0328-424A-99A2-29718490E21F}" srcId="{0C9A7110-39C9-41B1-BF5E-63015DBFDBEA}" destId="{2C927015-29A2-419F-9D62-8A1D16D8E392}" srcOrd="2" destOrd="0" parTransId="{E04639C2-78B6-419E-9E0C-DB5EB0F350E7}" sibTransId="{A2FDFF3D-03B0-4186-BD43-9B3886A90381}"/>
    <dgm:cxn modelId="{49C99630-D803-4987-8B57-76527E605D64}" type="presOf" srcId="{12119F4F-13C6-46AC-9DF8-ABE1A3EF554C}" destId="{31FA5801-D5BA-4B8D-B8B6-FE83D402032A}" srcOrd="0" destOrd="0" presId="urn:microsoft.com/office/officeart/2005/8/layout/chevron2"/>
    <dgm:cxn modelId="{D74EEA31-CFF6-4305-8CFC-E51F2046496A}" srcId="{289368A5-37AD-4963-9E61-602A1B4B6B7C}" destId="{615FA250-F246-49CB-A5AD-AB40304CB3AE}" srcOrd="1" destOrd="0" parTransId="{3F7A1A70-FEE1-47C9-9886-3FB6E16BB814}" sibTransId="{A582DAFE-717D-408D-9AA7-832DE49D0AC3}"/>
    <dgm:cxn modelId="{0BEF7E3A-18A1-40AF-9D6F-8D5B330919AC}" type="presOf" srcId="{B0E2D0C0-17E7-4A0B-B21A-9E48F34C249D}" destId="{1DA5ABD8-9324-44FA-806C-0458B54E6AD8}" srcOrd="0" destOrd="0" presId="urn:microsoft.com/office/officeart/2005/8/layout/chevron2"/>
    <dgm:cxn modelId="{76E99665-49C1-42B4-AFB1-A48CA499B8E7}" srcId="{0C9A7110-39C9-41B1-BF5E-63015DBFDBEA}" destId="{12119F4F-13C6-46AC-9DF8-ABE1A3EF554C}" srcOrd="1" destOrd="0" parTransId="{25CAAD62-8F21-4108-81E3-D4142D959683}" sibTransId="{AF3B0C0C-9A87-4BE7-B745-20B004068E6A}"/>
    <dgm:cxn modelId="{D281B247-8370-49D8-AE46-1FA45CCDE60F}" type="presOf" srcId="{615FA250-F246-49CB-A5AD-AB40304CB3AE}" destId="{F40CB9A1-093A-45DA-AAAA-48626AF96D64}" srcOrd="0" destOrd="1" presId="urn:microsoft.com/office/officeart/2005/8/layout/chevron2"/>
    <dgm:cxn modelId="{14044E6A-E97A-479A-9389-4FF090B96D9A}" srcId="{2C927015-29A2-419F-9D62-8A1D16D8E392}" destId="{B50D865E-0635-44CF-8486-B1526611386E}" srcOrd="1" destOrd="0" parTransId="{1B2663E2-B286-437E-8DBC-E9DAE2DD3490}" sibTransId="{9DD4B461-B126-4D89-8CD6-DFE0ADAC9C0A}"/>
    <dgm:cxn modelId="{9FA73E6B-37FA-4797-A216-1AF03DF8F475}" type="presOf" srcId="{92103C10-612D-402E-A39C-43B77DD57EB2}" destId="{F2908793-454D-4FEA-81A4-BC09824A13CE}" srcOrd="0" destOrd="0" presId="urn:microsoft.com/office/officeart/2005/8/layout/chevron2"/>
    <dgm:cxn modelId="{0C6A6979-C454-4C53-9284-8A4C07889620}" srcId="{289368A5-37AD-4963-9E61-602A1B4B6B7C}" destId="{7549FAF9-3CDD-4D1C-BB05-F828E9360B3A}" srcOrd="0" destOrd="0" parTransId="{C4DA5B6B-933C-41A9-80E6-AC2EFAB5A5F8}" sibTransId="{802883BA-A928-4605-8E3D-3E2E26B69635}"/>
    <dgm:cxn modelId="{0C5CB67F-63CE-4E04-AF3E-C2A0DDFD2DD5}" type="presOf" srcId="{289368A5-37AD-4963-9E61-602A1B4B6B7C}" destId="{DA1B6287-44E1-4075-B03C-D43693B0B3C2}" srcOrd="0" destOrd="0" presId="urn:microsoft.com/office/officeart/2005/8/layout/chevron2"/>
    <dgm:cxn modelId="{457E9C83-16E8-4FC0-9D58-319D39AB7C1C}" type="presOf" srcId="{7549FAF9-3CDD-4D1C-BB05-F828E9360B3A}" destId="{F40CB9A1-093A-45DA-AAAA-48626AF96D64}" srcOrd="0" destOrd="0" presId="urn:microsoft.com/office/officeart/2005/8/layout/chevron2"/>
    <dgm:cxn modelId="{88CA6EA4-81BD-4AE9-94CE-B4C7166BB0A5}" srcId="{0C9A7110-39C9-41B1-BF5E-63015DBFDBEA}" destId="{289368A5-37AD-4963-9E61-602A1B4B6B7C}" srcOrd="0" destOrd="0" parTransId="{57D14E8E-5707-45F1-B08F-620AB824A11B}" sibTransId="{543EEAE9-0256-42C8-9701-DF6299F089EF}"/>
    <dgm:cxn modelId="{D8815EA7-645C-4126-9673-09AE2D18F2C6}" type="presOf" srcId="{1030A444-3B5A-420E-924B-AE51F11C5CCA}" destId="{99AC75DB-6F70-4040-AB28-3ED9594CB081}" srcOrd="0" destOrd="0" presId="urn:microsoft.com/office/officeart/2005/8/layout/chevron2"/>
    <dgm:cxn modelId="{5D9125C5-7664-4182-9CD4-2690E6DA6DA3}" type="presOf" srcId="{65053E86-BC34-4877-877B-9CE1C8E040C2}" destId="{6D6A7101-E748-4DDE-902D-CFEE0D06D0A5}" srcOrd="0" destOrd="0" presId="urn:microsoft.com/office/officeart/2005/8/layout/chevron2"/>
    <dgm:cxn modelId="{9686BDD2-ABD9-4020-80C5-F82CAB34FBF8}" srcId="{0C9A7110-39C9-41B1-BF5E-63015DBFDBEA}" destId="{1030A444-3B5A-420E-924B-AE51F11C5CCA}" srcOrd="3" destOrd="0" parTransId="{44FBC4AD-7830-499E-BBDA-C9DE0EC5BDF1}" sibTransId="{FDE501AD-576B-4991-A4AA-7DD626D37F04}"/>
    <dgm:cxn modelId="{076E81D9-C200-4953-B589-DD75B79D8BCC}" srcId="{1030A444-3B5A-420E-924B-AE51F11C5CCA}" destId="{92103C10-612D-402E-A39C-43B77DD57EB2}" srcOrd="0" destOrd="0" parTransId="{6EBF3D5F-8B8B-488E-917A-A355EE88AE82}" sibTransId="{31FA77DB-D5B8-48F1-8ED4-52948B9BA40F}"/>
    <dgm:cxn modelId="{5FD214D0-08CC-48ED-9347-28FCA2B3C4E1}" type="presParOf" srcId="{A6F6CD50-6350-430A-8CC8-4E102EB97289}" destId="{64CBC016-32D7-47DB-BED3-7EF8CBA14861}" srcOrd="0" destOrd="0" presId="urn:microsoft.com/office/officeart/2005/8/layout/chevron2"/>
    <dgm:cxn modelId="{A4244AA5-F92B-408E-A307-DBE9841BF450}" type="presParOf" srcId="{64CBC016-32D7-47DB-BED3-7EF8CBA14861}" destId="{DA1B6287-44E1-4075-B03C-D43693B0B3C2}" srcOrd="0" destOrd="0" presId="urn:microsoft.com/office/officeart/2005/8/layout/chevron2"/>
    <dgm:cxn modelId="{446ADCB6-F176-4486-B27B-23065C0AA0C4}" type="presParOf" srcId="{64CBC016-32D7-47DB-BED3-7EF8CBA14861}" destId="{F40CB9A1-093A-45DA-AAAA-48626AF96D64}" srcOrd="1" destOrd="0" presId="urn:microsoft.com/office/officeart/2005/8/layout/chevron2"/>
    <dgm:cxn modelId="{3D71C29C-3DB6-4EF4-A578-A96337C5F1E2}" type="presParOf" srcId="{A6F6CD50-6350-430A-8CC8-4E102EB97289}" destId="{724A7D4F-350A-4900-BB03-DCAD7E29BC82}" srcOrd="1" destOrd="0" presId="urn:microsoft.com/office/officeart/2005/8/layout/chevron2"/>
    <dgm:cxn modelId="{4BDBF2DC-F985-4DA0-99B1-4C6F4F8D9028}" type="presParOf" srcId="{A6F6CD50-6350-430A-8CC8-4E102EB97289}" destId="{9964A1FB-03A4-4425-AF55-20D73F4DBFD8}" srcOrd="2" destOrd="0" presId="urn:microsoft.com/office/officeart/2005/8/layout/chevron2"/>
    <dgm:cxn modelId="{EB1E6AAE-2BF8-48D0-937F-B28A9BDED88C}" type="presParOf" srcId="{9964A1FB-03A4-4425-AF55-20D73F4DBFD8}" destId="{31FA5801-D5BA-4B8D-B8B6-FE83D402032A}" srcOrd="0" destOrd="0" presId="urn:microsoft.com/office/officeart/2005/8/layout/chevron2"/>
    <dgm:cxn modelId="{81CCACDE-D323-4438-9A6C-36FE2470A8B1}" type="presParOf" srcId="{9964A1FB-03A4-4425-AF55-20D73F4DBFD8}" destId="{6D6A7101-E748-4DDE-902D-CFEE0D06D0A5}" srcOrd="1" destOrd="0" presId="urn:microsoft.com/office/officeart/2005/8/layout/chevron2"/>
    <dgm:cxn modelId="{CD2FDB2A-9399-4760-AFEF-D2DD396502CC}" type="presParOf" srcId="{A6F6CD50-6350-430A-8CC8-4E102EB97289}" destId="{9085E46F-6E48-484D-90E2-AD3CD32009DD}" srcOrd="3" destOrd="0" presId="urn:microsoft.com/office/officeart/2005/8/layout/chevron2"/>
    <dgm:cxn modelId="{34FBE6E5-02F2-4006-9D2A-1AE1D9AA0907}" type="presParOf" srcId="{A6F6CD50-6350-430A-8CC8-4E102EB97289}" destId="{810B39BB-166B-4D80-8A57-4BC89B6CC3F8}" srcOrd="4" destOrd="0" presId="urn:microsoft.com/office/officeart/2005/8/layout/chevron2"/>
    <dgm:cxn modelId="{8874DEE8-595D-44E4-A832-6AAA301C7831}" type="presParOf" srcId="{810B39BB-166B-4D80-8A57-4BC89B6CC3F8}" destId="{065631CF-D057-4407-91D7-80FC0453C7C5}" srcOrd="0" destOrd="0" presId="urn:microsoft.com/office/officeart/2005/8/layout/chevron2"/>
    <dgm:cxn modelId="{DBD0620C-9696-4F42-A04E-2BDAEF30FE1C}" type="presParOf" srcId="{810B39BB-166B-4D80-8A57-4BC89B6CC3F8}" destId="{1DA5ABD8-9324-44FA-806C-0458B54E6AD8}" srcOrd="1" destOrd="0" presId="urn:microsoft.com/office/officeart/2005/8/layout/chevron2"/>
    <dgm:cxn modelId="{A7F50083-80AA-46B3-A52B-27DE45C015C3}" type="presParOf" srcId="{A6F6CD50-6350-430A-8CC8-4E102EB97289}" destId="{58589A14-AC1E-4799-9D1F-C1B1FCEAF28B}" srcOrd="5" destOrd="0" presId="urn:microsoft.com/office/officeart/2005/8/layout/chevron2"/>
    <dgm:cxn modelId="{F5565427-5DB8-40F5-9186-BE91209573ED}" type="presParOf" srcId="{A6F6CD50-6350-430A-8CC8-4E102EB97289}" destId="{B027959E-373F-4596-9630-EA2D51DCECCB}" srcOrd="6" destOrd="0" presId="urn:microsoft.com/office/officeart/2005/8/layout/chevron2"/>
    <dgm:cxn modelId="{FE653919-3D6F-4F2F-9CC2-C692A60FC3E3}" type="presParOf" srcId="{B027959E-373F-4596-9630-EA2D51DCECCB}" destId="{99AC75DB-6F70-4040-AB28-3ED9594CB081}" srcOrd="0" destOrd="0" presId="urn:microsoft.com/office/officeart/2005/8/layout/chevron2"/>
    <dgm:cxn modelId="{9BB1327A-F367-41E1-8FD9-F198D58BEF3C}" type="presParOf" srcId="{B027959E-373F-4596-9630-EA2D51DCECCB}" destId="{F2908793-454D-4FEA-81A4-BC09824A13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B6287-44E1-4075-B03C-D43693B0B3C2}">
      <dsp:nvSpPr>
        <dsp:cNvPr id="0" name=""/>
        <dsp:cNvSpPr/>
      </dsp:nvSpPr>
      <dsp:spPr>
        <a:xfrm rot="5400000">
          <a:off x="-164297" y="165026"/>
          <a:ext cx="1095318" cy="76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Multics</a:t>
          </a:r>
          <a:endParaRPr lang="zh-CN" altLang="en-US" sz="1000" kern="1200" dirty="0"/>
        </a:p>
      </dsp:txBody>
      <dsp:txXfrm rot="-5400000">
        <a:off x="1" y="384089"/>
        <a:ext cx="766722" cy="328596"/>
      </dsp:txXfrm>
    </dsp:sp>
    <dsp:sp modelId="{F40CB9A1-093A-45DA-AAAA-48626AF96D64}">
      <dsp:nvSpPr>
        <dsp:cNvPr id="0" name=""/>
        <dsp:cNvSpPr/>
      </dsp:nvSpPr>
      <dsp:spPr>
        <a:xfrm rot="5400000">
          <a:off x="3080462" y="-2313011"/>
          <a:ext cx="711956" cy="53394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肯</a:t>
          </a:r>
          <a:r>
            <a:rPr lang="en-US" sz="1200" kern="1200" dirty="0"/>
            <a:t>·</a:t>
          </a:r>
          <a:r>
            <a:rPr lang="zh-CN" altLang="en-US" sz="1200" kern="1200" dirty="0"/>
            <a:t>汤普森：</a:t>
          </a:r>
          <a:r>
            <a:rPr lang="en-US" altLang="zh-CN" sz="1200" kern="1200" dirty="0"/>
            <a:t>AT&amp;T</a:t>
          </a:r>
          <a:r>
            <a:rPr lang="zh-CN" altLang="en-US" sz="1200" kern="1200" dirty="0"/>
            <a:t>研究员，痴迷星际航行。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丹尼斯</a:t>
          </a:r>
          <a:r>
            <a:rPr lang="en-US" sz="1200" kern="1200" dirty="0"/>
            <a:t>·</a:t>
          </a:r>
          <a:r>
            <a:rPr lang="zh-CN" altLang="en-US" sz="1200" kern="1200" dirty="0"/>
            <a:t>里奇：</a:t>
          </a:r>
          <a:r>
            <a:rPr lang="en-US" altLang="zh-CN" sz="1200" kern="1200" dirty="0"/>
            <a:t>AT&amp;T</a:t>
          </a:r>
          <a:r>
            <a:rPr lang="zh-CN" altLang="en-US" sz="1200" kern="1200" dirty="0"/>
            <a:t>研究员，爱打游戏。</a:t>
          </a:r>
        </a:p>
      </dsp:txBody>
      <dsp:txXfrm rot="-5400000">
        <a:off x="766722" y="35484"/>
        <a:ext cx="5304682" cy="642446"/>
      </dsp:txXfrm>
    </dsp:sp>
    <dsp:sp modelId="{31FA5801-D5BA-4B8D-B8B6-FE83D402032A}">
      <dsp:nvSpPr>
        <dsp:cNvPr id="0" name=""/>
        <dsp:cNvSpPr/>
      </dsp:nvSpPr>
      <dsp:spPr>
        <a:xfrm rot="5400000">
          <a:off x="-164297" y="1111254"/>
          <a:ext cx="1095318" cy="76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UNIX</a:t>
          </a:r>
          <a:endParaRPr lang="zh-CN" altLang="en-US" sz="1000" kern="1200" dirty="0"/>
        </a:p>
      </dsp:txBody>
      <dsp:txXfrm rot="-5400000">
        <a:off x="1" y="1330317"/>
        <a:ext cx="766722" cy="328596"/>
      </dsp:txXfrm>
    </dsp:sp>
    <dsp:sp modelId="{6D6A7101-E748-4DDE-902D-CFEE0D06D0A5}">
      <dsp:nvSpPr>
        <dsp:cNvPr id="0" name=""/>
        <dsp:cNvSpPr/>
      </dsp:nvSpPr>
      <dsp:spPr>
        <a:xfrm rot="5400000">
          <a:off x="3080462" y="-1366783"/>
          <a:ext cx="711956" cy="53394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为了打游戏，肯</a:t>
          </a:r>
          <a:r>
            <a:rPr lang="en-US" sz="1200" kern="1200" dirty="0"/>
            <a:t>·</a:t>
          </a:r>
          <a:r>
            <a:rPr lang="zh-CN" altLang="en-US" sz="1200" kern="1200" dirty="0"/>
            <a:t>汤普森搞了个操作系统，被嘲笑为</a:t>
          </a:r>
          <a:r>
            <a:rPr lang="en-US" altLang="zh-CN" sz="1200" kern="1200" dirty="0" err="1"/>
            <a:t>Unics</a:t>
          </a:r>
          <a:r>
            <a:rPr lang="zh-CN" altLang="en-US" sz="1200" kern="1200" dirty="0"/>
            <a:t>，后来改名为</a:t>
          </a:r>
          <a:r>
            <a:rPr lang="en-US" altLang="zh-CN" sz="1200" kern="1200" dirty="0"/>
            <a:t>UNIX</a:t>
          </a:r>
          <a:r>
            <a:rPr lang="zh-CN" altLang="en-US" sz="1200" kern="1200" dirty="0"/>
            <a:t>。写</a:t>
          </a:r>
          <a:r>
            <a:rPr lang="en-US" altLang="zh-CN" sz="1200" kern="1200" dirty="0"/>
            <a:t>UNIX</a:t>
          </a:r>
          <a:r>
            <a:rPr lang="zh-CN" altLang="en-US" sz="1200" kern="1200" dirty="0"/>
            <a:t>时，汤普森发明了</a:t>
          </a:r>
          <a:r>
            <a:rPr lang="en-US" altLang="zh-CN" sz="1200" kern="1200" dirty="0"/>
            <a:t>B</a:t>
          </a:r>
          <a:r>
            <a:rPr lang="zh-CN" altLang="en-US" sz="1200" kern="1200" dirty="0"/>
            <a:t>语言。</a:t>
          </a:r>
        </a:p>
      </dsp:txBody>
      <dsp:txXfrm rot="-5400000">
        <a:off x="766722" y="981712"/>
        <a:ext cx="5304682" cy="642446"/>
      </dsp:txXfrm>
    </dsp:sp>
    <dsp:sp modelId="{065631CF-D057-4407-91D7-80FC0453C7C5}">
      <dsp:nvSpPr>
        <dsp:cNvPr id="0" name=""/>
        <dsp:cNvSpPr/>
      </dsp:nvSpPr>
      <dsp:spPr>
        <a:xfrm rot="5400000">
          <a:off x="-164297" y="2057482"/>
          <a:ext cx="1095318" cy="76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C</a:t>
          </a:r>
          <a:r>
            <a:rPr lang="zh-CN" altLang="en-US" sz="1000" kern="1200" dirty="0"/>
            <a:t>语言</a:t>
          </a:r>
        </a:p>
      </dsp:txBody>
      <dsp:txXfrm rot="-5400000">
        <a:off x="1" y="2276545"/>
        <a:ext cx="766722" cy="328596"/>
      </dsp:txXfrm>
    </dsp:sp>
    <dsp:sp modelId="{1DA5ABD8-9324-44FA-806C-0458B54E6AD8}">
      <dsp:nvSpPr>
        <dsp:cNvPr id="0" name=""/>
        <dsp:cNvSpPr/>
      </dsp:nvSpPr>
      <dsp:spPr>
        <a:xfrm rot="5400000">
          <a:off x="3080462" y="-420555"/>
          <a:ext cx="711956" cy="53394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丹尼斯</a:t>
          </a:r>
          <a:r>
            <a:rPr lang="en-US" sz="1200" kern="1200" dirty="0"/>
            <a:t>·</a:t>
          </a:r>
          <a:r>
            <a:rPr lang="zh-CN" altLang="en-US" sz="1200" kern="1200" dirty="0"/>
            <a:t>里奇改进了</a:t>
          </a:r>
          <a:r>
            <a:rPr lang="en-US" altLang="zh-CN" sz="1200" kern="1200" dirty="0"/>
            <a:t>B</a:t>
          </a:r>
          <a:r>
            <a:rPr lang="zh-CN" altLang="en-US" sz="1200" kern="1200" dirty="0"/>
            <a:t>语言，称之为“</a:t>
          </a:r>
          <a:r>
            <a:rPr lang="en-US" altLang="zh-CN" sz="1200" kern="1200" dirty="0"/>
            <a:t>BCPL</a:t>
          </a:r>
          <a:r>
            <a:rPr lang="zh-CN" altLang="en-US" sz="1200" kern="1200" dirty="0"/>
            <a:t>”，后来用</a:t>
          </a:r>
          <a:r>
            <a:rPr lang="en-US" altLang="zh-CN" sz="1200" kern="1200" dirty="0"/>
            <a:t>B</a:t>
          </a:r>
          <a:r>
            <a:rPr lang="zh-CN" altLang="en-US" sz="1200" kern="1200" dirty="0"/>
            <a:t>字母后的</a:t>
          </a:r>
          <a:r>
            <a:rPr lang="en-US" altLang="zh-CN" sz="1200" kern="1200" dirty="0"/>
            <a:t>C</a:t>
          </a:r>
          <a:r>
            <a:rPr lang="zh-CN" altLang="en-US" sz="1200" kern="1200" dirty="0"/>
            <a:t>字母命名。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用</a:t>
          </a:r>
          <a:r>
            <a:rPr lang="en-US" altLang="zh-CN" sz="1200" kern="1200" dirty="0"/>
            <a:t>C</a:t>
          </a:r>
          <a:r>
            <a:rPr lang="zh-CN" altLang="en-US" sz="1200" kern="1200" dirty="0"/>
            <a:t>语言重写</a:t>
          </a:r>
          <a:r>
            <a:rPr lang="en-US" altLang="zh-CN" sz="1200" kern="1200" dirty="0"/>
            <a:t>UNIX</a:t>
          </a:r>
          <a:r>
            <a:rPr lang="zh-CN" altLang="en-US" sz="1200" kern="1200" dirty="0"/>
            <a:t>。</a:t>
          </a:r>
        </a:p>
      </dsp:txBody>
      <dsp:txXfrm rot="-5400000">
        <a:off x="766722" y="1927940"/>
        <a:ext cx="5304682" cy="642446"/>
      </dsp:txXfrm>
    </dsp:sp>
    <dsp:sp modelId="{99AC75DB-6F70-4040-AB28-3ED9594CB081}">
      <dsp:nvSpPr>
        <dsp:cNvPr id="0" name=""/>
        <dsp:cNvSpPr/>
      </dsp:nvSpPr>
      <dsp:spPr>
        <a:xfrm rot="5400000">
          <a:off x="-164297" y="3003710"/>
          <a:ext cx="1095318" cy="7667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Linux</a:t>
          </a:r>
          <a:r>
            <a:rPr lang="zh-CN" altLang="en-US" sz="1000" kern="1200" dirty="0"/>
            <a:t>和</a:t>
          </a:r>
          <a:r>
            <a:rPr lang="en-US" altLang="zh-CN" sz="1000" kern="1200" dirty="0"/>
            <a:t>GUN</a:t>
          </a:r>
          <a:endParaRPr lang="zh-CN" altLang="en-US" sz="1000" kern="1200" dirty="0"/>
        </a:p>
      </dsp:txBody>
      <dsp:txXfrm rot="-5400000">
        <a:off x="1" y="3222773"/>
        <a:ext cx="766722" cy="328596"/>
      </dsp:txXfrm>
    </dsp:sp>
    <dsp:sp modelId="{F2908793-454D-4FEA-81A4-BC09824A13CE}">
      <dsp:nvSpPr>
        <dsp:cNvPr id="0" name=""/>
        <dsp:cNvSpPr/>
      </dsp:nvSpPr>
      <dsp:spPr>
        <a:xfrm rot="5400000">
          <a:off x="3080462" y="525672"/>
          <a:ext cx="711956" cy="53394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……</a:t>
          </a:r>
          <a:endParaRPr lang="zh-CN" altLang="en-US" sz="1200" kern="1200" dirty="0"/>
        </a:p>
      </dsp:txBody>
      <dsp:txXfrm rot="-5400000">
        <a:off x="766722" y="2874168"/>
        <a:ext cx="5304682" cy="64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1.xml"/><Relationship Id="rId9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1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1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1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1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36.xml"/><Relationship Id="rId9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4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3" Type="http://schemas.openxmlformats.org/officeDocument/2006/relationships/tags" Target="../tags/tag154.xml"/><Relationship Id="rId21" Type="http://schemas.openxmlformats.org/officeDocument/2006/relationships/image" Target="../media/image5.png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9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3" Type="http://schemas.openxmlformats.org/officeDocument/2006/relationships/tags" Target="../tags/tag180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3" Type="http://schemas.openxmlformats.org/officeDocument/2006/relationships/tags" Target="../tags/tag200.xml"/><Relationship Id="rId21" Type="http://schemas.openxmlformats.org/officeDocument/2006/relationships/tags" Target="../tags/tag218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tags" Target="../tags/tag217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image" Target="../media/image5.png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07.xml"/><Relationship Id="rId19" Type="http://schemas.openxmlformats.org/officeDocument/2006/relationships/tags" Target="../tags/tag216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tags" Target="../tags/tag21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9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tags" Target="../tags/tag242.xml"/><Relationship Id="rId2" Type="http://schemas.openxmlformats.org/officeDocument/2006/relationships/tags" Target="../tags/tag227.xml"/><Relationship Id="rId16" Type="http://schemas.openxmlformats.org/officeDocument/2006/relationships/tags" Target="../tags/tag241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10" Type="http://schemas.openxmlformats.org/officeDocument/2006/relationships/tags" Target="../tags/tag235.xml"/><Relationship Id="rId19" Type="http://schemas.openxmlformats.org/officeDocument/2006/relationships/image" Target="../media/image5.png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18" Type="http://schemas.openxmlformats.org/officeDocument/2006/relationships/tags" Target="../tags/tag280.xml"/><Relationship Id="rId3" Type="http://schemas.openxmlformats.org/officeDocument/2006/relationships/tags" Target="../tags/tag265.xml"/><Relationship Id="rId21" Type="http://schemas.openxmlformats.org/officeDocument/2006/relationships/image" Target="../media/image5.png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17" Type="http://schemas.openxmlformats.org/officeDocument/2006/relationships/tags" Target="../tags/tag279.xml"/><Relationship Id="rId2" Type="http://schemas.openxmlformats.org/officeDocument/2006/relationships/tags" Target="../tags/tag264.xml"/><Relationship Id="rId16" Type="http://schemas.openxmlformats.org/officeDocument/2006/relationships/tags" Target="../tags/tag278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5" Type="http://schemas.openxmlformats.org/officeDocument/2006/relationships/tags" Target="../tags/tag277.xml"/><Relationship Id="rId10" Type="http://schemas.openxmlformats.org/officeDocument/2006/relationships/tags" Target="../tags/tag272.xml"/><Relationship Id="rId19" Type="http://schemas.openxmlformats.org/officeDocument/2006/relationships/tags" Target="../tags/tag281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tags" Target="../tags/tag27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tags" Target="../tags/tag299.xml"/><Relationship Id="rId26" Type="http://schemas.openxmlformats.org/officeDocument/2006/relationships/tags" Target="../tags/tag307.xml"/><Relationship Id="rId3" Type="http://schemas.openxmlformats.org/officeDocument/2006/relationships/tags" Target="../tags/tag284.xml"/><Relationship Id="rId21" Type="http://schemas.openxmlformats.org/officeDocument/2006/relationships/tags" Target="../tags/tag302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tags" Target="../tags/tag298.xml"/><Relationship Id="rId25" Type="http://schemas.openxmlformats.org/officeDocument/2006/relationships/tags" Target="../tags/tag306.xml"/><Relationship Id="rId2" Type="http://schemas.openxmlformats.org/officeDocument/2006/relationships/tags" Target="../tags/tag283.xml"/><Relationship Id="rId16" Type="http://schemas.openxmlformats.org/officeDocument/2006/relationships/tags" Target="../tags/tag297.xml"/><Relationship Id="rId20" Type="http://schemas.openxmlformats.org/officeDocument/2006/relationships/tags" Target="../tags/tag301.xml"/><Relationship Id="rId29" Type="http://schemas.openxmlformats.org/officeDocument/2006/relationships/tags" Target="../tags/tag310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24" Type="http://schemas.openxmlformats.org/officeDocument/2006/relationships/tags" Target="../tags/tag305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23" Type="http://schemas.openxmlformats.org/officeDocument/2006/relationships/tags" Target="../tags/tag304.xml"/><Relationship Id="rId28" Type="http://schemas.openxmlformats.org/officeDocument/2006/relationships/tags" Target="../tags/tag309.xml"/><Relationship Id="rId10" Type="http://schemas.openxmlformats.org/officeDocument/2006/relationships/tags" Target="../tags/tag291.xml"/><Relationship Id="rId19" Type="http://schemas.openxmlformats.org/officeDocument/2006/relationships/tags" Target="../tags/tag300.xml"/><Relationship Id="rId31" Type="http://schemas.openxmlformats.org/officeDocument/2006/relationships/slideMaster" Target="../slideMasters/slideMaster2.xml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Relationship Id="rId22" Type="http://schemas.openxmlformats.org/officeDocument/2006/relationships/tags" Target="../tags/tag303.xml"/><Relationship Id="rId27" Type="http://schemas.openxmlformats.org/officeDocument/2006/relationships/tags" Target="../tags/tag308.xml"/><Relationship Id="rId30" Type="http://schemas.openxmlformats.org/officeDocument/2006/relationships/tags" Target="../tags/tag31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tags" Target="../tags/tag33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tags" Target="../tags/tag329.xml"/><Relationship Id="rId17" Type="http://schemas.openxmlformats.org/officeDocument/2006/relationships/tags" Target="../tags/tag334.xml"/><Relationship Id="rId2" Type="http://schemas.openxmlformats.org/officeDocument/2006/relationships/tags" Target="../tags/tag319.xml"/><Relationship Id="rId16" Type="http://schemas.openxmlformats.org/officeDocument/2006/relationships/tags" Target="../tags/tag333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5" Type="http://schemas.openxmlformats.org/officeDocument/2006/relationships/tags" Target="../tags/tag322.xml"/><Relationship Id="rId15" Type="http://schemas.openxmlformats.org/officeDocument/2006/relationships/tags" Target="../tags/tag332.xml"/><Relationship Id="rId10" Type="http://schemas.openxmlformats.org/officeDocument/2006/relationships/tags" Target="../tags/tag327.xml"/><Relationship Id="rId19" Type="http://schemas.openxmlformats.org/officeDocument/2006/relationships/image" Target="../media/image5.png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tags" Target="../tags/tag33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tags" Target="../tags/tag352.xml"/><Relationship Id="rId26" Type="http://schemas.openxmlformats.org/officeDocument/2006/relationships/tags" Target="../tags/tag360.xml"/><Relationship Id="rId3" Type="http://schemas.openxmlformats.org/officeDocument/2006/relationships/tags" Target="../tags/tag337.xml"/><Relationship Id="rId21" Type="http://schemas.openxmlformats.org/officeDocument/2006/relationships/tags" Target="../tags/tag355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5" Type="http://schemas.openxmlformats.org/officeDocument/2006/relationships/tags" Target="../tags/tag359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20" Type="http://schemas.openxmlformats.org/officeDocument/2006/relationships/tags" Target="../tags/tag354.xml"/><Relationship Id="rId29" Type="http://schemas.openxmlformats.org/officeDocument/2006/relationships/tags" Target="../tags/tag363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24" Type="http://schemas.openxmlformats.org/officeDocument/2006/relationships/tags" Target="../tags/tag358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23" Type="http://schemas.openxmlformats.org/officeDocument/2006/relationships/tags" Target="../tags/tag357.xml"/><Relationship Id="rId28" Type="http://schemas.openxmlformats.org/officeDocument/2006/relationships/tags" Target="../tags/tag362.xml"/><Relationship Id="rId10" Type="http://schemas.openxmlformats.org/officeDocument/2006/relationships/tags" Target="../tags/tag344.xml"/><Relationship Id="rId19" Type="http://schemas.openxmlformats.org/officeDocument/2006/relationships/tags" Target="../tags/tag353.xml"/><Relationship Id="rId31" Type="http://schemas.openxmlformats.org/officeDocument/2006/relationships/slideMaster" Target="../slideMasters/slideMaster2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Relationship Id="rId22" Type="http://schemas.openxmlformats.org/officeDocument/2006/relationships/tags" Target="../tags/tag356.xml"/><Relationship Id="rId27" Type="http://schemas.openxmlformats.org/officeDocument/2006/relationships/tags" Target="../tags/tag361.xml"/><Relationship Id="rId30" Type="http://schemas.openxmlformats.org/officeDocument/2006/relationships/tags" Target="../tags/tag364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18" Type="http://schemas.openxmlformats.org/officeDocument/2006/relationships/tags" Target="../tags/tag382.xml"/><Relationship Id="rId3" Type="http://schemas.openxmlformats.org/officeDocument/2006/relationships/tags" Target="../tags/tag367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17" Type="http://schemas.openxmlformats.org/officeDocument/2006/relationships/tags" Target="../tags/tag381.xml"/><Relationship Id="rId2" Type="http://schemas.openxmlformats.org/officeDocument/2006/relationships/tags" Target="../tags/tag366.xml"/><Relationship Id="rId16" Type="http://schemas.openxmlformats.org/officeDocument/2006/relationships/tags" Target="../tags/tag380.xml"/><Relationship Id="rId20" Type="http://schemas.openxmlformats.org/officeDocument/2006/relationships/tags" Target="../tags/tag384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5" Type="http://schemas.openxmlformats.org/officeDocument/2006/relationships/tags" Target="../tags/tag369.xml"/><Relationship Id="rId15" Type="http://schemas.openxmlformats.org/officeDocument/2006/relationships/tags" Target="../tags/tag379.xml"/><Relationship Id="rId10" Type="http://schemas.openxmlformats.org/officeDocument/2006/relationships/tags" Target="../tags/tag374.xml"/><Relationship Id="rId19" Type="http://schemas.openxmlformats.org/officeDocument/2006/relationships/tags" Target="../tags/tag383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Relationship Id="rId2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13" Type="http://schemas.openxmlformats.org/officeDocument/2006/relationships/tags" Target="../tags/tag397.xml"/><Relationship Id="rId18" Type="http://schemas.openxmlformats.org/officeDocument/2006/relationships/tags" Target="../tags/tag402.xml"/><Relationship Id="rId3" Type="http://schemas.openxmlformats.org/officeDocument/2006/relationships/tags" Target="../tags/tag387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391.xml"/><Relationship Id="rId12" Type="http://schemas.openxmlformats.org/officeDocument/2006/relationships/tags" Target="../tags/tag396.xml"/><Relationship Id="rId17" Type="http://schemas.openxmlformats.org/officeDocument/2006/relationships/tags" Target="../tags/tag401.xml"/><Relationship Id="rId2" Type="http://schemas.openxmlformats.org/officeDocument/2006/relationships/tags" Target="../tags/tag386.xml"/><Relationship Id="rId16" Type="http://schemas.openxmlformats.org/officeDocument/2006/relationships/tags" Target="../tags/tag400.xml"/><Relationship Id="rId20" Type="http://schemas.openxmlformats.org/officeDocument/2006/relationships/tags" Target="../tags/tag404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tags" Target="../tags/tag395.xml"/><Relationship Id="rId5" Type="http://schemas.openxmlformats.org/officeDocument/2006/relationships/tags" Target="../tags/tag389.xml"/><Relationship Id="rId15" Type="http://schemas.openxmlformats.org/officeDocument/2006/relationships/tags" Target="../tags/tag399.xml"/><Relationship Id="rId10" Type="http://schemas.openxmlformats.org/officeDocument/2006/relationships/tags" Target="../tags/tag394.xml"/><Relationship Id="rId19" Type="http://schemas.openxmlformats.org/officeDocument/2006/relationships/tags" Target="../tags/tag403.xml"/><Relationship Id="rId4" Type="http://schemas.openxmlformats.org/officeDocument/2006/relationships/tags" Target="../tags/tag388.xml"/><Relationship Id="rId9" Type="http://schemas.openxmlformats.org/officeDocument/2006/relationships/tags" Target="../tags/tag393.xml"/><Relationship Id="rId14" Type="http://schemas.openxmlformats.org/officeDocument/2006/relationships/tags" Target="../tags/tag398.xml"/><Relationship Id="rId2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tags" Target="../tags/tag417.xml"/><Relationship Id="rId18" Type="http://schemas.openxmlformats.org/officeDocument/2006/relationships/tags" Target="../tags/tag422.xml"/><Relationship Id="rId3" Type="http://schemas.openxmlformats.org/officeDocument/2006/relationships/tags" Target="../tags/tag407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tags" Target="../tags/tag421.xml"/><Relationship Id="rId2" Type="http://schemas.openxmlformats.org/officeDocument/2006/relationships/tags" Target="../tags/tag406.xml"/><Relationship Id="rId16" Type="http://schemas.openxmlformats.org/officeDocument/2006/relationships/tags" Target="../tags/tag420.xml"/><Relationship Id="rId20" Type="http://schemas.openxmlformats.org/officeDocument/2006/relationships/tags" Target="../tags/tag424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5" Type="http://schemas.openxmlformats.org/officeDocument/2006/relationships/tags" Target="../tags/tag409.xml"/><Relationship Id="rId15" Type="http://schemas.openxmlformats.org/officeDocument/2006/relationships/tags" Target="../tags/tag419.xml"/><Relationship Id="rId10" Type="http://schemas.openxmlformats.org/officeDocument/2006/relationships/tags" Target="../tags/tag414.xml"/><Relationship Id="rId19" Type="http://schemas.openxmlformats.org/officeDocument/2006/relationships/tags" Target="../tags/tag423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tags" Target="../tags/tag418.xml"/><Relationship Id="rId2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432.xml"/><Relationship Id="rId13" Type="http://schemas.openxmlformats.org/officeDocument/2006/relationships/tags" Target="../tags/tag437.xml"/><Relationship Id="rId18" Type="http://schemas.openxmlformats.org/officeDocument/2006/relationships/tags" Target="../tags/tag442.xml"/><Relationship Id="rId3" Type="http://schemas.openxmlformats.org/officeDocument/2006/relationships/tags" Target="../tags/tag427.xml"/><Relationship Id="rId21" Type="http://schemas.openxmlformats.org/officeDocument/2006/relationships/tags" Target="../tags/tag445.xml"/><Relationship Id="rId7" Type="http://schemas.openxmlformats.org/officeDocument/2006/relationships/tags" Target="../tags/tag431.xml"/><Relationship Id="rId12" Type="http://schemas.openxmlformats.org/officeDocument/2006/relationships/tags" Target="../tags/tag436.xml"/><Relationship Id="rId17" Type="http://schemas.openxmlformats.org/officeDocument/2006/relationships/tags" Target="../tags/tag441.xml"/><Relationship Id="rId2" Type="http://schemas.openxmlformats.org/officeDocument/2006/relationships/tags" Target="../tags/tag426.xml"/><Relationship Id="rId16" Type="http://schemas.openxmlformats.org/officeDocument/2006/relationships/tags" Target="../tags/tag440.xml"/><Relationship Id="rId20" Type="http://schemas.openxmlformats.org/officeDocument/2006/relationships/tags" Target="../tags/tag444.xml"/><Relationship Id="rId1" Type="http://schemas.openxmlformats.org/officeDocument/2006/relationships/tags" Target="../tags/tag425.xml"/><Relationship Id="rId6" Type="http://schemas.openxmlformats.org/officeDocument/2006/relationships/tags" Target="../tags/tag430.xml"/><Relationship Id="rId11" Type="http://schemas.openxmlformats.org/officeDocument/2006/relationships/tags" Target="../tags/tag435.xml"/><Relationship Id="rId24" Type="http://schemas.openxmlformats.org/officeDocument/2006/relationships/image" Target="../media/image5.png"/><Relationship Id="rId5" Type="http://schemas.openxmlformats.org/officeDocument/2006/relationships/tags" Target="../tags/tag429.xml"/><Relationship Id="rId15" Type="http://schemas.openxmlformats.org/officeDocument/2006/relationships/tags" Target="../tags/tag43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434.xml"/><Relationship Id="rId19" Type="http://schemas.openxmlformats.org/officeDocument/2006/relationships/tags" Target="../tags/tag443.xml"/><Relationship Id="rId4" Type="http://schemas.openxmlformats.org/officeDocument/2006/relationships/tags" Target="../tags/tag428.xml"/><Relationship Id="rId9" Type="http://schemas.openxmlformats.org/officeDocument/2006/relationships/tags" Target="../tags/tag433.xml"/><Relationship Id="rId14" Type="http://schemas.openxmlformats.org/officeDocument/2006/relationships/tags" Target="../tags/tag438.xml"/><Relationship Id="rId22" Type="http://schemas.openxmlformats.org/officeDocument/2006/relationships/tags" Target="../tags/tag446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13" Type="http://schemas.openxmlformats.org/officeDocument/2006/relationships/tags" Target="../tags/tag459.xml"/><Relationship Id="rId18" Type="http://schemas.openxmlformats.org/officeDocument/2006/relationships/tags" Target="../tags/tag464.xml"/><Relationship Id="rId26" Type="http://schemas.openxmlformats.org/officeDocument/2006/relationships/tags" Target="../tags/tag472.xml"/><Relationship Id="rId3" Type="http://schemas.openxmlformats.org/officeDocument/2006/relationships/tags" Target="../tags/tag449.xml"/><Relationship Id="rId21" Type="http://schemas.openxmlformats.org/officeDocument/2006/relationships/tags" Target="../tags/tag467.xml"/><Relationship Id="rId34" Type="http://schemas.openxmlformats.org/officeDocument/2006/relationships/image" Target="../media/image7.png"/><Relationship Id="rId7" Type="http://schemas.openxmlformats.org/officeDocument/2006/relationships/tags" Target="../tags/tag453.xml"/><Relationship Id="rId12" Type="http://schemas.openxmlformats.org/officeDocument/2006/relationships/tags" Target="../tags/tag458.xml"/><Relationship Id="rId17" Type="http://schemas.openxmlformats.org/officeDocument/2006/relationships/tags" Target="../tags/tag463.xml"/><Relationship Id="rId25" Type="http://schemas.openxmlformats.org/officeDocument/2006/relationships/tags" Target="../tags/tag471.xml"/><Relationship Id="rId33" Type="http://schemas.openxmlformats.org/officeDocument/2006/relationships/slideMaster" Target="../slideMasters/slideMaster2.xml"/><Relationship Id="rId2" Type="http://schemas.openxmlformats.org/officeDocument/2006/relationships/tags" Target="../tags/tag448.xml"/><Relationship Id="rId16" Type="http://schemas.openxmlformats.org/officeDocument/2006/relationships/tags" Target="../tags/tag462.xml"/><Relationship Id="rId20" Type="http://schemas.openxmlformats.org/officeDocument/2006/relationships/tags" Target="../tags/tag466.xml"/><Relationship Id="rId29" Type="http://schemas.openxmlformats.org/officeDocument/2006/relationships/tags" Target="../tags/tag475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24" Type="http://schemas.openxmlformats.org/officeDocument/2006/relationships/tags" Target="../tags/tag470.xml"/><Relationship Id="rId32" Type="http://schemas.openxmlformats.org/officeDocument/2006/relationships/tags" Target="../tags/tag478.xml"/><Relationship Id="rId5" Type="http://schemas.openxmlformats.org/officeDocument/2006/relationships/tags" Target="../tags/tag451.xml"/><Relationship Id="rId15" Type="http://schemas.openxmlformats.org/officeDocument/2006/relationships/tags" Target="../tags/tag461.xml"/><Relationship Id="rId23" Type="http://schemas.openxmlformats.org/officeDocument/2006/relationships/tags" Target="../tags/tag469.xml"/><Relationship Id="rId28" Type="http://schemas.openxmlformats.org/officeDocument/2006/relationships/tags" Target="../tags/tag474.xml"/><Relationship Id="rId10" Type="http://schemas.openxmlformats.org/officeDocument/2006/relationships/tags" Target="../tags/tag456.xml"/><Relationship Id="rId19" Type="http://schemas.openxmlformats.org/officeDocument/2006/relationships/tags" Target="../tags/tag465.xml"/><Relationship Id="rId31" Type="http://schemas.openxmlformats.org/officeDocument/2006/relationships/tags" Target="../tags/tag477.xml"/><Relationship Id="rId4" Type="http://schemas.openxmlformats.org/officeDocument/2006/relationships/tags" Target="../tags/tag450.xml"/><Relationship Id="rId9" Type="http://schemas.openxmlformats.org/officeDocument/2006/relationships/tags" Target="../tags/tag455.xml"/><Relationship Id="rId14" Type="http://schemas.openxmlformats.org/officeDocument/2006/relationships/tags" Target="../tags/tag460.xml"/><Relationship Id="rId22" Type="http://schemas.openxmlformats.org/officeDocument/2006/relationships/tags" Target="../tags/tag468.xml"/><Relationship Id="rId27" Type="http://schemas.openxmlformats.org/officeDocument/2006/relationships/tags" Target="../tags/tag473.xml"/><Relationship Id="rId30" Type="http://schemas.openxmlformats.org/officeDocument/2006/relationships/tags" Target="../tags/tag476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492.xml"/><Relationship Id="rId3" Type="http://schemas.openxmlformats.org/officeDocument/2006/relationships/tags" Target="../tags/tag487.xml"/><Relationship Id="rId7" Type="http://schemas.openxmlformats.org/officeDocument/2006/relationships/tags" Target="../tags/tag491.xml"/><Relationship Id="rId12" Type="http://schemas.openxmlformats.org/officeDocument/2006/relationships/image" Target="../media/image8.png"/><Relationship Id="rId2" Type="http://schemas.openxmlformats.org/officeDocument/2006/relationships/tags" Target="../tags/tag486.xml"/><Relationship Id="rId1" Type="http://schemas.openxmlformats.org/officeDocument/2006/relationships/tags" Target="../tags/tag485.xml"/><Relationship Id="rId6" Type="http://schemas.openxmlformats.org/officeDocument/2006/relationships/tags" Target="../tags/tag490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89.xml"/><Relationship Id="rId10" Type="http://schemas.openxmlformats.org/officeDocument/2006/relationships/tags" Target="../tags/tag494.xml"/><Relationship Id="rId4" Type="http://schemas.openxmlformats.org/officeDocument/2006/relationships/tags" Target="../tags/tag488.xml"/><Relationship Id="rId9" Type="http://schemas.openxmlformats.org/officeDocument/2006/relationships/tags" Target="../tags/tag49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9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tags" Target="../tags/tag49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1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08.xml"/><Relationship Id="rId3" Type="http://schemas.openxmlformats.org/officeDocument/2006/relationships/tags" Target="../tags/tag503.xml"/><Relationship Id="rId7" Type="http://schemas.openxmlformats.org/officeDocument/2006/relationships/tags" Target="../tags/tag507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10" Type="http://schemas.openxmlformats.org/officeDocument/2006/relationships/image" Target="../media/image8.png"/><Relationship Id="rId4" Type="http://schemas.openxmlformats.org/officeDocument/2006/relationships/tags" Target="../tags/tag504.xml"/><Relationship Id="rId9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11.xml"/><Relationship Id="rId7" Type="http://schemas.openxmlformats.org/officeDocument/2006/relationships/tags" Target="../tags/tag515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9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523.xml"/><Relationship Id="rId3" Type="http://schemas.openxmlformats.org/officeDocument/2006/relationships/tags" Target="../tags/tag518.xml"/><Relationship Id="rId7" Type="http://schemas.openxmlformats.org/officeDocument/2006/relationships/tags" Target="../tags/tag522.xml"/><Relationship Id="rId2" Type="http://schemas.openxmlformats.org/officeDocument/2006/relationships/tags" Target="../tags/tag517.xml"/><Relationship Id="rId1" Type="http://schemas.openxmlformats.org/officeDocument/2006/relationships/tags" Target="../tags/tag516.xml"/><Relationship Id="rId6" Type="http://schemas.openxmlformats.org/officeDocument/2006/relationships/tags" Target="../tags/tag521.xml"/><Relationship Id="rId11" Type="http://schemas.openxmlformats.org/officeDocument/2006/relationships/image" Target="../media/image9.png"/><Relationship Id="rId5" Type="http://schemas.openxmlformats.org/officeDocument/2006/relationships/tags" Target="../tags/tag52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519.xml"/><Relationship Id="rId9" Type="http://schemas.openxmlformats.org/officeDocument/2006/relationships/tags" Target="../tags/tag52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527.xml"/><Relationship Id="rId7" Type="http://schemas.openxmlformats.org/officeDocument/2006/relationships/image" Target="../media/image9.png"/><Relationship Id="rId2" Type="http://schemas.openxmlformats.org/officeDocument/2006/relationships/tags" Target="../tags/tag526.xml"/><Relationship Id="rId1" Type="http://schemas.openxmlformats.org/officeDocument/2006/relationships/tags" Target="../tags/tag52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29.xml"/><Relationship Id="rId4" Type="http://schemas.openxmlformats.org/officeDocument/2006/relationships/tags" Target="../tags/tag52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" Type="http://schemas.openxmlformats.org/officeDocument/2006/relationships/tags" Target="../tags/tag530.xml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35.xml"/><Relationship Id="rId7" Type="http://schemas.openxmlformats.org/officeDocument/2006/relationships/tags" Target="../tags/tag539.xml"/><Relationship Id="rId2" Type="http://schemas.openxmlformats.org/officeDocument/2006/relationships/tags" Target="../tags/tag534.xml"/><Relationship Id="rId1" Type="http://schemas.openxmlformats.org/officeDocument/2006/relationships/tags" Target="../tags/tag533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9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547.xml"/><Relationship Id="rId3" Type="http://schemas.openxmlformats.org/officeDocument/2006/relationships/tags" Target="../tags/tag542.xml"/><Relationship Id="rId7" Type="http://schemas.openxmlformats.org/officeDocument/2006/relationships/tags" Target="../tags/tag546.xml"/><Relationship Id="rId2" Type="http://schemas.openxmlformats.org/officeDocument/2006/relationships/tags" Target="../tags/tag541.xml"/><Relationship Id="rId1" Type="http://schemas.openxmlformats.org/officeDocument/2006/relationships/tags" Target="../tags/tag540.xml"/><Relationship Id="rId6" Type="http://schemas.openxmlformats.org/officeDocument/2006/relationships/tags" Target="../tags/tag545.xml"/><Relationship Id="rId5" Type="http://schemas.openxmlformats.org/officeDocument/2006/relationships/tags" Target="../tags/tag544.xml"/><Relationship Id="rId10" Type="http://schemas.openxmlformats.org/officeDocument/2006/relationships/image" Target="../media/image9.png"/><Relationship Id="rId4" Type="http://schemas.openxmlformats.org/officeDocument/2006/relationships/tags" Target="../tags/tag543.xml"/><Relationship Id="rId9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50.xml"/><Relationship Id="rId7" Type="http://schemas.openxmlformats.org/officeDocument/2006/relationships/tags" Target="../tags/tag554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4" Type="http://schemas.openxmlformats.org/officeDocument/2006/relationships/tags" Target="../tags/tag551.xml"/><Relationship Id="rId9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562.xml"/><Relationship Id="rId3" Type="http://schemas.openxmlformats.org/officeDocument/2006/relationships/tags" Target="../tags/tag557.xml"/><Relationship Id="rId7" Type="http://schemas.openxmlformats.org/officeDocument/2006/relationships/tags" Target="../tags/tag561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6" Type="http://schemas.openxmlformats.org/officeDocument/2006/relationships/tags" Target="../tags/tag560.xml"/><Relationship Id="rId5" Type="http://schemas.openxmlformats.org/officeDocument/2006/relationships/tags" Target="../tags/tag559.xml"/><Relationship Id="rId10" Type="http://schemas.openxmlformats.org/officeDocument/2006/relationships/image" Target="../media/image8.png"/><Relationship Id="rId4" Type="http://schemas.openxmlformats.org/officeDocument/2006/relationships/tags" Target="../tags/tag558.xml"/><Relationship Id="rId9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tags" Target="../tags/tag563.xml"/><Relationship Id="rId6" Type="http://schemas.openxmlformats.org/officeDocument/2006/relationships/image" Target="../media/image10.pn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6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75.xml"/><Relationship Id="rId7" Type="http://schemas.openxmlformats.org/officeDocument/2006/relationships/tags" Target="../tags/tag579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Relationship Id="rId9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82.xml"/><Relationship Id="rId7" Type="http://schemas.openxmlformats.org/officeDocument/2006/relationships/tags" Target="../tags/tag586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tags" Target="../tags/tag585.xml"/><Relationship Id="rId5" Type="http://schemas.openxmlformats.org/officeDocument/2006/relationships/tags" Target="../tags/tag584.xml"/><Relationship Id="rId4" Type="http://schemas.openxmlformats.org/officeDocument/2006/relationships/tags" Target="../tags/tag583.xml"/><Relationship Id="rId9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589.xml"/><Relationship Id="rId7" Type="http://schemas.openxmlformats.org/officeDocument/2006/relationships/tags" Target="../tags/tag593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tags" Target="../tags/tag592.xml"/><Relationship Id="rId5" Type="http://schemas.openxmlformats.org/officeDocument/2006/relationships/tags" Target="../tags/tag591.xml"/><Relationship Id="rId4" Type="http://schemas.openxmlformats.org/officeDocument/2006/relationships/tags" Target="../tags/tag590.xml"/><Relationship Id="rId9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601.xml"/><Relationship Id="rId3" Type="http://schemas.openxmlformats.org/officeDocument/2006/relationships/tags" Target="../tags/tag596.xml"/><Relationship Id="rId7" Type="http://schemas.openxmlformats.org/officeDocument/2006/relationships/tags" Target="../tags/tag600.xml"/><Relationship Id="rId2" Type="http://schemas.openxmlformats.org/officeDocument/2006/relationships/tags" Target="../tags/tag595.xml"/><Relationship Id="rId1" Type="http://schemas.openxmlformats.org/officeDocument/2006/relationships/tags" Target="../tags/tag594.xml"/><Relationship Id="rId6" Type="http://schemas.openxmlformats.org/officeDocument/2006/relationships/tags" Target="../tags/tag599.xml"/><Relationship Id="rId11" Type="http://schemas.openxmlformats.org/officeDocument/2006/relationships/image" Target="../media/image10.png"/><Relationship Id="rId5" Type="http://schemas.openxmlformats.org/officeDocument/2006/relationships/tags" Target="../tags/tag598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597.xml"/><Relationship Id="rId9" Type="http://schemas.openxmlformats.org/officeDocument/2006/relationships/tags" Target="../tags/tag60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610.xml"/><Relationship Id="rId3" Type="http://schemas.openxmlformats.org/officeDocument/2006/relationships/tags" Target="../tags/tag605.xml"/><Relationship Id="rId7" Type="http://schemas.openxmlformats.org/officeDocument/2006/relationships/tags" Target="../tags/tag609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tags" Target="../tags/tag608.xml"/><Relationship Id="rId5" Type="http://schemas.openxmlformats.org/officeDocument/2006/relationships/tags" Target="../tags/tag607.xml"/><Relationship Id="rId10" Type="http://schemas.openxmlformats.org/officeDocument/2006/relationships/image" Target="../media/image10.png"/><Relationship Id="rId4" Type="http://schemas.openxmlformats.org/officeDocument/2006/relationships/tags" Target="../tags/tag606.xml"/><Relationship Id="rId9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tags" Target="../tags/tag619.xml"/><Relationship Id="rId7" Type="http://schemas.openxmlformats.org/officeDocument/2006/relationships/image" Target="../media/image11.png"/><Relationship Id="rId2" Type="http://schemas.openxmlformats.org/officeDocument/2006/relationships/tags" Target="../tags/tag618.xml"/><Relationship Id="rId1" Type="http://schemas.openxmlformats.org/officeDocument/2006/relationships/tags" Target="../tags/tag61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621.xml"/><Relationship Id="rId4" Type="http://schemas.openxmlformats.org/officeDocument/2006/relationships/tags" Target="../tags/tag620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62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24.xml"/><Relationship Id="rId7" Type="http://schemas.openxmlformats.org/officeDocument/2006/relationships/tags" Target="../tags/tag628.xml"/><Relationship Id="rId12" Type="http://schemas.openxmlformats.org/officeDocument/2006/relationships/image" Target="../media/image13.jpeg"/><Relationship Id="rId2" Type="http://schemas.openxmlformats.org/officeDocument/2006/relationships/tags" Target="../tags/tag623.xml"/><Relationship Id="rId1" Type="http://schemas.openxmlformats.org/officeDocument/2006/relationships/tags" Target="../tags/tag622.xml"/><Relationship Id="rId6" Type="http://schemas.openxmlformats.org/officeDocument/2006/relationships/tags" Target="../tags/tag62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26.xml"/><Relationship Id="rId10" Type="http://schemas.openxmlformats.org/officeDocument/2006/relationships/image" Target="../media/image12.jpeg"/><Relationship Id="rId4" Type="http://schemas.openxmlformats.org/officeDocument/2006/relationships/tags" Target="../tags/tag625.xml"/><Relationship Id="rId9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tags" Target="../tags/tag632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631.xml"/><Relationship Id="rId1" Type="http://schemas.openxmlformats.org/officeDocument/2006/relationships/tags" Target="../tags/tag630.xml"/><Relationship Id="rId6" Type="http://schemas.openxmlformats.org/officeDocument/2006/relationships/tags" Target="../tags/tag635.xml"/><Relationship Id="rId5" Type="http://schemas.openxmlformats.org/officeDocument/2006/relationships/tags" Target="../tags/tag634.xml"/><Relationship Id="rId4" Type="http://schemas.openxmlformats.org/officeDocument/2006/relationships/tags" Target="../tags/tag633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643.xml"/><Relationship Id="rId13" Type="http://schemas.openxmlformats.org/officeDocument/2006/relationships/image" Target="../media/image13.jpeg"/><Relationship Id="rId3" Type="http://schemas.openxmlformats.org/officeDocument/2006/relationships/tags" Target="../tags/tag638.xml"/><Relationship Id="rId7" Type="http://schemas.openxmlformats.org/officeDocument/2006/relationships/tags" Target="../tags/tag64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37.xml"/><Relationship Id="rId1" Type="http://schemas.openxmlformats.org/officeDocument/2006/relationships/tags" Target="../tags/tag636.xml"/><Relationship Id="rId6" Type="http://schemas.openxmlformats.org/officeDocument/2006/relationships/tags" Target="../tags/tag641.xml"/><Relationship Id="rId11" Type="http://schemas.openxmlformats.org/officeDocument/2006/relationships/image" Target="../media/image12.jpeg"/><Relationship Id="rId5" Type="http://schemas.openxmlformats.org/officeDocument/2006/relationships/tags" Target="../tags/tag640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639.xml"/><Relationship Id="rId9" Type="http://schemas.openxmlformats.org/officeDocument/2006/relationships/tags" Target="../tags/tag64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2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652.xml"/><Relationship Id="rId13" Type="http://schemas.openxmlformats.org/officeDocument/2006/relationships/image" Target="../media/image12.jpeg"/><Relationship Id="rId3" Type="http://schemas.openxmlformats.org/officeDocument/2006/relationships/tags" Target="../tags/tag647.xml"/><Relationship Id="rId7" Type="http://schemas.openxmlformats.org/officeDocument/2006/relationships/tags" Target="../tags/tag651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646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645.xml"/><Relationship Id="rId6" Type="http://schemas.openxmlformats.org/officeDocument/2006/relationships/tags" Target="../tags/tag650.xml"/><Relationship Id="rId11" Type="http://schemas.openxmlformats.org/officeDocument/2006/relationships/tags" Target="../tags/tag655.xml"/><Relationship Id="rId5" Type="http://schemas.openxmlformats.org/officeDocument/2006/relationships/tags" Target="../tags/tag649.xml"/><Relationship Id="rId15" Type="http://schemas.openxmlformats.org/officeDocument/2006/relationships/image" Target="../media/image13.jpeg"/><Relationship Id="rId10" Type="http://schemas.openxmlformats.org/officeDocument/2006/relationships/tags" Target="../tags/tag654.xml"/><Relationship Id="rId4" Type="http://schemas.openxmlformats.org/officeDocument/2006/relationships/tags" Target="../tags/tag648.xml"/><Relationship Id="rId9" Type="http://schemas.openxmlformats.org/officeDocument/2006/relationships/tags" Target="../tags/tag653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658.xml"/><Relationship Id="rId7" Type="http://schemas.openxmlformats.org/officeDocument/2006/relationships/tags" Target="../tags/tag66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57.xml"/><Relationship Id="rId1" Type="http://schemas.openxmlformats.org/officeDocument/2006/relationships/tags" Target="../tags/tag656.xml"/><Relationship Id="rId6" Type="http://schemas.openxmlformats.org/officeDocument/2006/relationships/tags" Target="../tags/tag661.xml"/><Relationship Id="rId11" Type="http://schemas.openxmlformats.org/officeDocument/2006/relationships/image" Target="../media/image13.jpeg"/><Relationship Id="rId5" Type="http://schemas.openxmlformats.org/officeDocument/2006/relationships/tags" Target="../tags/tag660.xml"/><Relationship Id="rId10" Type="http://schemas.openxmlformats.org/officeDocument/2006/relationships/image" Target="file:///C:\Users\1V994W2\Documents\Tencent%20Files\574576071\FileRecv\&#25340;&#35013;&#32032;&#26448;\forleft%201-23\\7\subject_holdright_94,117,148_0_staid_full_0.png" TargetMode="External"/><Relationship Id="rId4" Type="http://schemas.openxmlformats.org/officeDocument/2006/relationships/tags" Target="../tags/tag659.xml"/><Relationship Id="rId9" Type="http://schemas.openxmlformats.org/officeDocument/2006/relationships/image" Target="../media/image1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4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673.xml"/><Relationship Id="rId13" Type="http://schemas.openxmlformats.org/officeDocument/2006/relationships/image" Target="../media/image13.jpeg"/><Relationship Id="rId3" Type="http://schemas.openxmlformats.org/officeDocument/2006/relationships/tags" Target="../tags/tag668.xml"/><Relationship Id="rId7" Type="http://schemas.openxmlformats.org/officeDocument/2006/relationships/tags" Target="../tags/tag67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67.xml"/><Relationship Id="rId1" Type="http://schemas.openxmlformats.org/officeDocument/2006/relationships/tags" Target="../tags/tag666.xml"/><Relationship Id="rId6" Type="http://schemas.openxmlformats.org/officeDocument/2006/relationships/tags" Target="../tags/tag671.xml"/><Relationship Id="rId11" Type="http://schemas.openxmlformats.org/officeDocument/2006/relationships/image" Target="../media/image12.jpeg"/><Relationship Id="rId5" Type="http://schemas.openxmlformats.org/officeDocument/2006/relationships/tags" Target="../tags/tag670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669.xml"/><Relationship Id="rId9" Type="http://schemas.openxmlformats.org/officeDocument/2006/relationships/tags" Target="../tags/tag67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68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77.xml"/><Relationship Id="rId7" Type="http://schemas.openxmlformats.org/officeDocument/2006/relationships/tags" Target="../tags/tag681.xml"/><Relationship Id="rId12" Type="http://schemas.openxmlformats.org/officeDocument/2006/relationships/image" Target="../media/image13.jpeg"/><Relationship Id="rId2" Type="http://schemas.openxmlformats.org/officeDocument/2006/relationships/tags" Target="../tags/tag676.xml"/><Relationship Id="rId1" Type="http://schemas.openxmlformats.org/officeDocument/2006/relationships/tags" Target="../tags/tag675.xml"/><Relationship Id="rId6" Type="http://schemas.openxmlformats.org/officeDocument/2006/relationships/tags" Target="../tags/tag68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79.xml"/><Relationship Id="rId10" Type="http://schemas.openxmlformats.org/officeDocument/2006/relationships/image" Target="../media/image12.jpeg"/><Relationship Id="rId4" Type="http://schemas.openxmlformats.org/officeDocument/2006/relationships/tags" Target="../tags/tag678.xml"/><Relationship Id="rId9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685.xml"/><Relationship Id="rId7" Type="http://schemas.openxmlformats.org/officeDocument/2006/relationships/tags" Target="../tags/tag68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84.xml"/><Relationship Id="rId1" Type="http://schemas.openxmlformats.org/officeDocument/2006/relationships/tags" Target="../tags/tag683.xml"/><Relationship Id="rId6" Type="http://schemas.openxmlformats.org/officeDocument/2006/relationships/tags" Target="../tags/tag688.xml"/><Relationship Id="rId11" Type="http://schemas.openxmlformats.org/officeDocument/2006/relationships/image" Target="../media/image13.jpeg"/><Relationship Id="rId5" Type="http://schemas.openxmlformats.org/officeDocument/2006/relationships/tags" Target="../tags/tag68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86.xml"/><Relationship Id="rId9" Type="http://schemas.openxmlformats.org/officeDocument/2006/relationships/image" Target="../media/image12.jpeg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692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691.xml"/><Relationship Id="rId1" Type="http://schemas.openxmlformats.org/officeDocument/2006/relationships/tags" Target="../tags/tag690.xml"/><Relationship Id="rId6" Type="http://schemas.openxmlformats.org/officeDocument/2006/relationships/tags" Target="../tags/tag695.xml"/><Relationship Id="rId5" Type="http://schemas.openxmlformats.org/officeDocument/2006/relationships/tags" Target="../tags/tag694.xml"/><Relationship Id="rId4" Type="http://schemas.openxmlformats.org/officeDocument/2006/relationships/tags" Target="../tags/tag693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698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697.xml"/><Relationship Id="rId1" Type="http://schemas.openxmlformats.org/officeDocument/2006/relationships/tags" Target="../tags/tag696.xml"/><Relationship Id="rId6" Type="http://schemas.openxmlformats.org/officeDocument/2006/relationships/tags" Target="../tags/tag701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00.xml"/><Relationship Id="rId10" Type="http://schemas.openxmlformats.org/officeDocument/2006/relationships/image" Target="../media/image13.jpeg"/><Relationship Id="rId4" Type="http://schemas.openxmlformats.org/officeDocument/2006/relationships/tags" Target="../tags/tag699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70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04.xml"/><Relationship Id="rId7" Type="http://schemas.openxmlformats.org/officeDocument/2006/relationships/tags" Target="../tags/tag708.xml"/><Relationship Id="rId12" Type="http://schemas.openxmlformats.org/officeDocument/2006/relationships/image" Target="../media/image13.jpeg"/><Relationship Id="rId2" Type="http://schemas.openxmlformats.org/officeDocument/2006/relationships/tags" Target="../tags/tag703.xml"/><Relationship Id="rId1" Type="http://schemas.openxmlformats.org/officeDocument/2006/relationships/tags" Target="../tags/tag702.xml"/><Relationship Id="rId6" Type="http://schemas.openxmlformats.org/officeDocument/2006/relationships/tags" Target="../tags/tag70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06.xml"/><Relationship Id="rId10" Type="http://schemas.openxmlformats.org/officeDocument/2006/relationships/image" Target="../media/image12.jpeg"/><Relationship Id="rId4" Type="http://schemas.openxmlformats.org/officeDocument/2006/relationships/tags" Target="../tags/tag705.xml"/><Relationship Id="rId9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717.xml"/><Relationship Id="rId3" Type="http://schemas.openxmlformats.org/officeDocument/2006/relationships/tags" Target="../tags/tag712.xml"/><Relationship Id="rId7" Type="http://schemas.openxmlformats.org/officeDocument/2006/relationships/tags" Target="../tags/tag716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14.xml"/><Relationship Id="rId10" Type="http://schemas.openxmlformats.org/officeDocument/2006/relationships/image" Target="../media/image12.jpeg"/><Relationship Id="rId4" Type="http://schemas.openxmlformats.org/officeDocument/2006/relationships/tags" Target="../tags/tag713.xml"/><Relationship Id="rId9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725.xml"/><Relationship Id="rId13" Type="http://schemas.openxmlformats.org/officeDocument/2006/relationships/image" Target="../media/image13.jpeg"/><Relationship Id="rId3" Type="http://schemas.openxmlformats.org/officeDocument/2006/relationships/tags" Target="../tags/tag720.xml"/><Relationship Id="rId7" Type="http://schemas.openxmlformats.org/officeDocument/2006/relationships/tags" Target="../tags/tag72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719.xml"/><Relationship Id="rId1" Type="http://schemas.openxmlformats.org/officeDocument/2006/relationships/tags" Target="../tags/tag718.xml"/><Relationship Id="rId6" Type="http://schemas.openxmlformats.org/officeDocument/2006/relationships/tags" Target="../tags/tag723.xml"/><Relationship Id="rId11" Type="http://schemas.openxmlformats.org/officeDocument/2006/relationships/image" Target="../media/image12.jpeg"/><Relationship Id="rId5" Type="http://schemas.openxmlformats.org/officeDocument/2006/relationships/tags" Target="../tags/tag722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721.xml"/><Relationship Id="rId9" Type="http://schemas.openxmlformats.org/officeDocument/2006/relationships/tags" Target="../tags/tag72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734.xml"/><Relationship Id="rId13" Type="http://schemas.openxmlformats.org/officeDocument/2006/relationships/image" Target="../media/image13.jpeg"/><Relationship Id="rId3" Type="http://schemas.openxmlformats.org/officeDocument/2006/relationships/tags" Target="../tags/tag729.xml"/><Relationship Id="rId7" Type="http://schemas.openxmlformats.org/officeDocument/2006/relationships/tags" Target="../tags/tag73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728.xml"/><Relationship Id="rId1" Type="http://schemas.openxmlformats.org/officeDocument/2006/relationships/tags" Target="../tags/tag727.xml"/><Relationship Id="rId6" Type="http://schemas.openxmlformats.org/officeDocument/2006/relationships/tags" Target="../tags/tag732.xml"/><Relationship Id="rId11" Type="http://schemas.openxmlformats.org/officeDocument/2006/relationships/image" Target="../media/image12.jpeg"/><Relationship Id="rId5" Type="http://schemas.openxmlformats.org/officeDocument/2006/relationships/tags" Target="../tags/tag731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730.xml"/><Relationship Id="rId9" Type="http://schemas.openxmlformats.org/officeDocument/2006/relationships/tags" Target="../tags/tag73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tags" Target="../tags/tag743.xml"/><Relationship Id="rId13" Type="http://schemas.openxmlformats.org/officeDocument/2006/relationships/image" Target="../media/image12.jpeg"/><Relationship Id="rId3" Type="http://schemas.openxmlformats.org/officeDocument/2006/relationships/tags" Target="../tags/tag738.xml"/><Relationship Id="rId7" Type="http://schemas.openxmlformats.org/officeDocument/2006/relationships/tags" Target="../tags/tag742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737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736.xml"/><Relationship Id="rId6" Type="http://schemas.openxmlformats.org/officeDocument/2006/relationships/tags" Target="../tags/tag741.xml"/><Relationship Id="rId11" Type="http://schemas.openxmlformats.org/officeDocument/2006/relationships/tags" Target="../tags/tag746.xml"/><Relationship Id="rId5" Type="http://schemas.openxmlformats.org/officeDocument/2006/relationships/tags" Target="../tags/tag740.xml"/><Relationship Id="rId15" Type="http://schemas.openxmlformats.org/officeDocument/2006/relationships/image" Target="../media/image13.jpeg"/><Relationship Id="rId10" Type="http://schemas.openxmlformats.org/officeDocument/2006/relationships/tags" Target="../tags/tag745.xml"/><Relationship Id="rId4" Type="http://schemas.openxmlformats.org/officeDocument/2006/relationships/tags" Target="../tags/tag739.xml"/><Relationship Id="rId9" Type="http://schemas.openxmlformats.org/officeDocument/2006/relationships/tags" Target="../tags/tag744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tags" Target="../tags/tag754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49.xml"/><Relationship Id="rId7" Type="http://schemas.openxmlformats.org/officeDocument/2006/relationships/tags" Target="../tags/tag753.xml"/><Relationship Id="rId12" Type="http://schemas.openxmlformats.org/officeDocument/2006/relationships/image" Target="../media/image13.jpeg"/><Relationship Id="rId2" Type="http://schemas.openxmlformats.org/officeDocument/2006/relationships/tags" Target="../tags/tag748.xml"/><Relationship Id="rId1" Type="http://schemas.openxmlformats.org/officeDocument/2006/relationships/tags" Target="../tags/tag747.xml"/><Relationship Id="rId6" Type="http://schemas.openxmlformats.org/officeDocument/2006/relationships/tags" Target="../tags/tag75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51.xml"/><Relationship Id="rId10" Type="http://schemas.openxmlformats.org/officeDocument/2006/relationships/image" Target="../media/image12.jpeg"/><Relationship Id="rId4" Type="http://schemas.openxmlformats.org/officeDocument/2006/relationships/tags" Target="../tags/tag750.xml"/><Relationship Id="rId9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1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 rot="10800000">
            <a:off x="4030058" y="857250"/>
            <a:ext cx="6637941" cy="45745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211258" y="2953490"/>
            <a:ext cx="4446159" cy="1754326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7200" b="1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315162" y="4798365"/>
            <a:ext cx="4030844" cy="366190"/>
          </a:xfrm>
        </p:spPr>
        <p:txBody>
          <a:bodyPr lIns="90000" tIns="46800" rIns="90000" bIns="468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35" u="none" strike="noStrike" kern="1200" cap="none" spc="15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563242" y="856111"/>
            <a:ext cx="9104758" cy="5131676"/>
            <a:chOff x="39242" y="-1139"/>
            <a:chExt cx="9104758" cy="5131676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21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2" name="椭圆 11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stCxn id="17" idx="6"/>
                <a:endCxn id="12" idx="2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5" idx="1"/>
                <a:endCxn id="12" idx="6"/>
              </p:cNvCxnSpPr>
              <p:nvPr userDrawn="1">
                <p:custDataLst>
                  <p:tags r:id="rId15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13" idx="4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4" idx="1"/>
                <a:endCxn id="13" idx="5"/>
              </p:cNvCxnSpPr>
              <p:nvPr userDrawn="1">
                <p:custDataLst>
                  <p:tags r:id="rId17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026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026412" y="1571632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4043914" y="1426169"/>
            <a:ext cx="6637941" cy="4574581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853927" y="1986519"/>
            <a:ext cx="1200150" cy="884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Shape 2785"/>
          <p:cNvSpPr/>
          <p:nvPr>
            <p:custDataLst>
              <p:tags r:id="rId3"/>
            </p:custDataLst>
          </p:nvPr>
        </p:nvSpPr>
        <p:spPr>
          <a:xfrm>
            <a:off x="3078595" y="1781718"/>
            <a:ext cx="750814" cy="614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baseline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sym typeface="Gill San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755071" y="3090073"/>
            <a:ext cx="2583048" cy="1391826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735" u="none" strike="noStrike" kern="1200" cap="none" spc="225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563242" y="856111"/>
            <a:ext cx="9104758" cy="5131676"/>
            <a:chOff x="39242" y="-1139"/>
            <a:chExt cx="9104758" cy="5131676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22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3" name="椭圆 12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6"/>
                <a:endCxn id="13" idx="2"/>
              </p:cNvCxnSpPr>
              <p:nvPr userDrawn="1">
                <p:custDataLst>
                  <p:tags r:id="rId15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1"/>
                <a:endCxn id="13" idx="6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4" idx="4"/>
              </p:cNvCxnSpPr>
              <p:nvPr userDrawn="1">
                <p:custDataLst>
                  <p:tags r:id="rId17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5" idx="1"/>
                <a:endCxn id="14" idx="5"/>
              </p:cNvCxnSpPr>
              <p:nvPr userDrawn="1">
                <p:custDataLst>
                  <p:tags r:id="rId18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026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026447" y="1571632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03158" y="1571632"/>
            <a:ext cx="3962432" cy="404168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563242" y="856111"/>
            <a:ext cx="9104758" cy="5131676"/>
            <a:chOff x="39242" y="-1139"/>
            <a:chExt cx="9104758" cy="5131676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 rotWithShape="1">
            <a:blip r:embed="rId24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5" name="椭圆 14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椭圆 19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>
                <a:stCxn id="20" idx="6"/>
                <a:endCxn id="15" idx="2"/>
              </p:cNvCxnSpPr>
              <p:nvPr userDrawn="1">
                <p:custDataLst>
                  <p:tags r:id="rId17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8" idx="1"/>
                <a:endCxn id="15" idx="6"/>
              </p:cNvCxnSpPr>
              <p:nvPr userDrawn="1">
                <p:custDataLst>
                  <p:tags r:id="rId18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16" idx="4"/>
              </p:cNvCxnSpPr>
              <p:nvPr userDrawn="1">
                <p:custDataLst>
                  <p:tags r:id="rId19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7" idx="1"/>
                <a:endCxn id="16" idx="5"/>
              </p:cNvCxnSpPr>
              <p:nvPr userDrawn="1">
                <p:custDataLst>
                  <p:tags r:id="rId20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026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026447" y="1571632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026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00812" y="1571632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00812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rot="10800000">
            <a:off x="8949357" y="856111"/>
            <a:ext cx="1718643" cy="1349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5400000">
            <a:off x="972115" y="1409136"/>
            <a:ext cx="5143500" cy="40397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611000" y="1189673"/>
            <a:ext cx="5554590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r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63242" y="856111"/>
            <a:ext cx="9104758" cy="5131676"/>
            <a:chOff x="39242" y="-1139"/>
            <a:chExt cx="9104758" cy="5131676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19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0" name="椭圆 9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椭圆 10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椭圆 11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6" name="直接连接符 15"/>
              <p:cNvCxnSpPr>
                <a:stCxn id="15" idx="6"/>
                <a:endCxn id="10" idx="2"/>
              </p:cNvCxnSpPr>
              <p:nvPr userDrawn="1">
                <p:custDataLst>
                  <p:tags r:id="rId12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3" idx="1"/>
                <a:endCxn id="10" idx="6"/>
              </p:cNvCxnSpPr>
              <p:nvPr userDrawn="1">
                <p:custDataLst>
                  <p:tags r:id="rId13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11" idx="4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2" idx="1"/>
                <a:endCxn id="11" idx="5"/>
              </p:cNvCxnSpPr>
              <p:nvPr userDrawn="1">
                <p:custDataLst>
                  <p:tags r:id="rId15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椭圆 20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563242" y="856111"/>
            <a:ext cx="9104758" cy="5131676"/>
            <a:chOff x="39242" y="-1139"/>
            <a:chExt cx="9104758" cy="5131676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22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13" name="椭圆 12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>
                <a:stCxn id="18" idx="6"/>
                <a:endCxn id="13" idx="2"/>
              </p:cNvCxnSpPr>
              <p:nvPr userDrawn="1">
                <p:custDataLst>
                  <p:tags r:id="rId15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1"/>
                <a:endCxn id="13" idx="6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4" idx="4"/>
              </p:cNvCxnSpPr>
              <p:nvPr userDrawn="1">
                <p:custDataLst>
                  <p:tags r:id="rId17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5" idx="1"/>
                <a:endCxn id="14" idx="5"/>
              </p:cNvCxnSpPr>
              <p:nvPr userDrawn="1">
                <p:custDataLst>
                  <p:tags r:id="rId18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026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026447" y="1571632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03194" y="1571632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 userDrawn="1">
            <p:custDataLst>
              <p:tags r:id="rId1"/>
            </p:custDataLst>
          </p:nvPr>
        </p:nvGrpSpPr>
        <p:grpSpPr>
          <a:xfrm>
            <a:off x="1563242" y="856111"/>
            <a:ext cx="9104758" cy="5131676"/>
            <a:chOff x="39242" y="-1139"/>
            <a:chExt cx="9104758" cy="5131676"/>
          </a:xfrm>
        </p:grpSpPr>
        <p:pic>
          <p:nvPicPr>
            <p:cNvPr id="38" name="图片 37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21"/>
            <a:srcRect/>
            <a:stretch>
              <a:fillRect/>
            </a:stretch>
          </p:blipFill>
          <p:spPr>
            <a:xfrm rot="10800000">
              <a:off x="7425357" y="-1139"/>
              <a:ext cx="1718643" cy="134983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 userDrawn="1"/>
          </p:nvGrpSpPr>
          <p:grpSpPr>
            <a:xfrm>
              <a:off x="39242" y="4506596"/>
              <a:ext cx="1091932" cy="623941"/>
              <a:chOff x="39242" y="4506596"/>
              <a:chExt cx="1091932" cy="623941"/>
            </a:xfrm>
          </p:grpSpPr>
          <p:sp>
            <p:nvSpPr>
              <p:cNvPr id="40" name="椭圆 39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/>
              <p:cNvCxnSpPr>
                <a:stCxn id="45" idx="6"/>
                <a:endCxn id="40" idx="2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3" idx="1"/>
                <a:endCxn id="40" idx="6"/>
              </p:cNvCxnSpPr>
              <p:nvPr userDrawn="1">
                <p:custDataLst>
                  <p:tags r:id="rId15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41" idx="4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42" idx="1"/>
                <a:endCxn id="41" idx="5"/>
              </p:cNvCxnSpPr>
              <p:nvPr userDrawn="1">
                <p:custDataLst>
                  <p:tags r:id="rId17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452351" y="1571632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(使用中文字体)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026444" y="1571626"/>
            <a:ext cx="7371076" cy="4041680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531810" y="982573"/>
            <a:ext cx="9132097" cy="4983415"/>
            <a:chOff x="7810" y="125323"/>
            <a:chExt cx="9132097" cy="4983415"/>
          </a:xfrm>
        </p:grpSpPr>
        <p:sp>
          <p:nvSpPr>
            <p:cNvPr id="10" name="矩形 9"/>
            <p:cNvSpPr/>
            <p:nvPr userDrawn="1">
              <p:custDataLst>
                <p:tags r:id="rId6"/>
              </p:custDataLst>
            </p:nvPr>
          </p:nvSpPr>
          <p:spPr>
            <a:xfrm>
              <a:off x="219600" y="228150"/>
              <a:ext cx="8704800" cy="468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7810" y="3860237"/>
              <a:ext cx="2184948" cy="1248501"/>
              <a:chOff x="39242" y="4506596"/>
              <a:chExt cx="1091932" cy="623941"/>
            </a:xfrm>
          </p:grpSpPr>
          <p:sp>
            <p:nvSpPr>
              <p:cNvPr id="25" name="椭圆 24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椭圆 27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椭圆 29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>
                <a:stCxn id="30" idx="6"/>
                <a:endCxn id="25" idx="2"/>
              </p:cNvCxnSpPr>
              <p:nvPr userDrawn="1">
                <p:custDataLst>
                  <p:tags r:id="rId25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8" idx="1"/>
                <a:endCxn id="25" idx="6"/>
              </p:cNvCxnSpPr>
              <p:nvPr userDrawn="1">
                <p:custDataLst>
                  <p:tags r:id="rId26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endCxn id="26" idx="4"/>
              </p:cNvCxnSpPr>
              <p:nvPr userDrawn="1">
                <p:custDataLst>
                  <p:tags r:id="rId27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7" idx="1"/>
                <a:endCxn id="26" idx="5"/>
              </p:cNvCxnSpPr>
              <p:nvPr userDrawn="1">
                <p:custDataLst>
                  <p:tags r:id="rId28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 userDrawn="1">
                <p:custDataLst>
                  <p:tags r:id="rId29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 userDrawn="1">
                <p:custDataLst>
                  <p:tags r:id="rId30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>
              <a:off x="6954959" y="125323"/>
              <a:ext cx="2184948" cy="1248501"/>
              <a:chOff x="39242" y="4506596"/>
              <a:chExt cx="1091932" cy="623941"/>
            </a:xfrm>
          </p:grpSpPr>
          <p:sp>
            <p:nvSpPr>
              <p:cNvPr id="13" name="椭圆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333870" y="4712568"/>
                <a:ext cx="140220" cy="1402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39242" y="4506596"/>
                <a:ext cx="71375" cy="71375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360551" y="5049490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085455" y="5084818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219665" y="4563201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87758" y="4892882"/>
                <a:ext cx="45719" cy="45719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6"/>
                <a:endCxn id="13" idx="2"/>
              </p:cNvCxnSpPr>
              <p:nvPr userDrawn="1">
                <p:custDataLst>
                  <p:tags r:id="rId13"/>
                </p:custDataLst>
              </p:nvPr>
            </p:nvCxnSpPr>
            <p:spPr>
              <a:xfrm flipV="1">
                <a:off x="133477" y="4782678"/>
                <a:ext cx="200393" cy="133064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6" idx="1"/>
                <a:endCxn id="13" idx="6"/>
              </p:cNvCxnSpPr>
              <p:nvPr userDrawn="1">
                <p:custDataLst>
                  <p:tags r:id="rId14"/>
                </p:custDataLst>
              </p:nvPr>
            </p:nvCxnSpPr>
            <p:spPr>
              <a:xfrm flipH="1" flipV="1">
                <a:off x="474090" y="4782678"/>
                <a:ext cx="618060" cy="308835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14" idx="4"/>
              </p:cNvCxnSpPr>
              <p:nvPr userDrawn="1">
                <p:custDataLst>
                  <p:tags r:id="rId15"/>
                </p:custDataLst>
              </p:nvPr>
            </p:nvCxnSpPr>
            <p:spPr>
              <a:xfrm flipH="1" flipV="1">
                <a:off x="74930" y="4577971"/>
                <a:ext cx="35687" cy="314911"/>
              </a:xfrm>
              <a:prstGeom prst="line">
                <a:avLst/>
              </a:prstGeom>
              <a:ln cap="rnd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5" idx="1"/>
                <a:endCxn id="14" idx="5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 flipV="1">
                <a:off x="100164" y="4567518"/>
                <a:ext cx="267082" cy="488667"/>
              </a:xfrm>
              <a:prstGeom prst="line">
                <a:avLst/>
              </a:prstGeom>
              <a:ln cap="rnd">
                <a:solidFill>
                  <a:schemeClr val="accent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478292" y="4836158"/>
                <a:ext cx="45719" cy="45719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258063" y="5014783"/>
                <a:ext cx="45719" cy="45719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026448" y="1571632"/>
            <a:ext cx="8139178" cy="40416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 rot="10800000">
            <a:off x="4030058" y="857250"/>
            <a:ext cx="6637941" cy="45745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251203" y="2953490"/>
            <a:ext cx="4446000" cy="9252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4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2352803" y="3984151"/>
            <a:ext cx="4032000" cy="386322"/>
          </a:xfrm>
        </p:spPr>
        <p:txBody>
          <a:bodyPr lIns="90000" tIns="46800" rIns="90000" bIns="468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35" u="none" strike="noStrike" kern="1200" cap="none" spc="15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 rot="10800000">
            <a:off x="8949055" y="855980"/>
            <a:ext cx="1718945" cy="135001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563370" y="5363845"/>
            <a:ext cx="1092200" cy="624205"/>
            <a:chOff x="39242" y="4506596"/>
            <a:chExt cx="1091932" cy="623941"/>
          </a:xfrm>
        </p:grpSpPr>
        <p:sp>
          <p:nvSpPr>
            <p:cNvPr id="10" name="椭圆 9"/>
            <p:cNvSpPr/>
            <p:nvPr userDrawn="1">
              <p:custDataLst>
                <p:tags r:id="rId6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>
              <p:custDataLst>
                <p:tags r:id="rId7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8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 userDrawn="1">
              <p:custDataLst>
                <p:tags r:id="rId9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10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5" idx="6"/>
              <a:endCxn id="10" idx="2"/>
            </p:cNvCxnSpPr>
            <p:nvPr userDrawn="1">
              <p:custDataLst>
                <p:tags r:id="rId12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1"/>
              <a:endCxn id="10" idx="6"/>
            </p:cNvCxnSpPr>
            <p:nvPr userDrawn="1">
              <p:custDataLst>
                <p:tags r:id="rId13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1" idx="4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1"/>
              <a:endCxn id="11" idx="5"/>
            </p:cNvCxnSpPr>
            <p:nvPr userDrawn="1">
              <p:custDataLst>
                <p:tags r:id="rId15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 userDrawn="1">
              <p:custDataLst>
                <p:tags r:id="rId16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>
              <p:custDataLst>
                <p:tags r:id="rId17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743710" y="1085215"/>
            <a:ext cx="8704580" cy="4686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531620" y="4717415"/>
            <a:ext cx="2185035" cy="1248410"/>
            <a:chOff x="39242" y="4506596"/>
            <a:chExt cx="1091932" cy="623941"/>
          </a:xfrm>
        </p:grpSpPr>
        <p:sp>
          <p:nvSpPr>
            <p:cNvPr id="11" name="椭圆 10"/>
            <p:cNvSpPr/>
            <p:nvPr userDrawn="1">
              <p:custDataLst>
                <p:tags r:id="rId19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20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21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 userDrawn="1">
              <p:custDataLst>
                <p:tags r:id="rId22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23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>
              <p:custDataLst>
                <p:tags r:id="rId24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  <a:endCxn id="11" idx="2"/>
            </p:cNvCxnSpPr>
            <p:nvPr userDrawn="1">
              <p:custDataLst>
                <p:tags r:id="rId25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4" idx="1"/>
              <a:endCxn id="11" idx="6"/>
            </p:cNvCxnSpPr>
            <p:nvPr userDrawn="1">
              <p:custDataLst>
                <p:tags r:id="rId26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2" idx="4"/>
            </p:cNvCxnSpPr>
            <p:nvPr userDrawn="1">
              <p:custDataLst>
                <p:tags r:id="rId27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1"/>
              <a:endCxn id="12" idx="5"/>
            </p:cNvCxnSpPr>
            <p:nvPr userDrawn="1">
              <p:custDataLst>
                <p:tags r:id="rId28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 userDrawn="1">
              <p:custDataLst>
                <p:tags r:id="rId29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>
              <p:custDataLst>
                <p:tags r:id="rId30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 rot="10800000">
            <a:off x="8479155" y="982345"/>
            <a:ext cx="2185035" cy="1248410"/>
            <a:chOff x="39242" y="4506596"/>
            <a:chExt cx="1091932" cy="623941"/>
          </a:xfrm>
        </p:grpSpPr>
        <p:sp>
          <p:nvSpPr>
            <p:cNvPr id="37" name="椭圆 36"/>
            <p:cNvSpPr/>
            <p:nvPr userDrawn="1">
              <p:custDataLst>
                <p:tags r:id="rId7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 userDrawn="1">
              <p:custDataLst>
                <p:tags r:id="rId8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 userDrawn="1">
              <p:custDataLst>
                <p:tags r:id="rId9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/>
            <p:cNvSpPr/>
            <p:nvPr userDrawn="1">
              <p:custDataLst>
                <p:tags r:id="rId10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 userDrawn="1">
              <p:custDataLst>
                <p:tags r:id="rId11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/>
            <p:cNvSpPr/>
            <p:nvPr userDrawn="1">
              <p:custDataLst>
                <p:tags r:id="rId12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6"/>
              <a:endCxn id="37" idx="2"/>
            </p:cNvCxnSpPr>
            <p:nvPr userDrawn="1">
              <p:custDataLst>
                <p:tags r:id="rId13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1"/>
              <a:endCxn id="37" idx="6"/>
            </p:cNvCxnSpPr>
            <p:nvPr userDrawn="1">
              <p:custDataLst>
                <p:tags r:id="rId14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38" idx="4"/>
            </p:cNvCxnSpPr>
            <p:nvPr userDrawn="1">
              <p:custDataLst>
                <p:tags r:id="rId15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9" idx="1"/>
              <a:endCxn id="38" idx="5"/>
            </p:cNvCxnSpPr>
            <p:nvPr userDrawn="1">
              <p:custDataLst>
                <p:tags r:id="rId16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 userDrawn="1">
              <p:custDataLst>
                <p:tags r:id="rId17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>
              <p:custDataLst>
                <p:tags r:id="rId18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485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2484835" y="2479950"/>
            <a:ext cx="7219950" cy="25839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524000" y="857251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22"/>
          <a:srcRect/>
          <a:stretch>
            <a:fillRect/>
          </a:stretch>
        </p:blipFill>
        <p:spPr>
          <a:xfrm rot="10800000">
            <a:off x="8949055" y="855980"/>
            <a:ext cx="1718945" cy="1350010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>
            <a:off x="1563370" y="5363845"/>
            <a:ext cx="1092200" cy="624205"/>
            <a:chOff x="39242" y="4506596"/>
            <a:chExt cx="1091932" cy="623941"/>
          </a:xfrm>
        </p:grpSpPr>
        <p:sp>
          <p:nvSpPr>
            <p:cNvPr id="6" name="椭圆 5"/>
            <p:cNvSpPr/>
            <p:nvPr userDrawn="1">
              <p:custDataLst>
                <p:tags r:id="rId9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 userDrawn="1">
              <p:custDataLst>
                <p:tags r:id="rId12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13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 userDrawn="1">
              <p:custDataLst>
                <p:tags r:id="rId14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5" idx="6"/>
              <a:endCxn id="6" idx="2"/>
            </p:cNvCxnSpPr>
            <p:nvPr userDrawn="1">
              <p:custDataLst>
                <p:tags r:id="rId15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1"/>
              <a:endCxn id="6" idx="6"/>
            </p:cNvCxnSpPr>
            <p:nvPr userDrawn="1">
              <p:custDataLst>
                <p:tags r:id="rId16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11" idx="4"/>
            </p:cNvCxnSpPr>
            <p:nvPr userDrawn="1">
              <p:custDataLst>
                <p:tags r:id="rId17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2" idx="1"/>
              <a:endCxn id="11" idx="5"/>
            </p:cNvCxnSpPr>
            <p:nvPr userDrawn="1">
              <p:custDataLst>
                <p:tags r:id="rId18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 userDrawn="1">
              <p:custDataLst>
                <p:tags r:id="rId19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 userDrawn="1">
              <p:custDataLst>
                <p:tags r:id="rId20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961400" y="1435050"/>
            <a:ext cx="2970000" cy="661500"/>
          </a:xfrm>
        </p:spPr>
        <p:txBody>
          <a:bodyPr anchor="ctr"/>
          <a:lstStyle>
            <a:lvl1pPr>
              <a:defRPr sz="426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964100" y="2180250"/>
            <a:ext cx="2967300" cy="30699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349900" y="1434704"/>
            <a:ext cx="486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52400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22"/>
          <a:srcRect/>
          <a:stretch>
            <a:fillRect/>
          </a:stretch>
        </p:blipFill>
        <p:spPr>
          <a:xfrm rot="10800000">
            <a:off x="8949055" y="855980"/>
            <a:ext cx="1718945" cy="135001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1563370" y="5363845"/>
            <a:ext cx="1092200" cy="624205"/>
            <a:chOff x="39242" y="4506596"/>
            <a:chExt cx="1091932" cy="623941"/>
          </a:xfrm>
        </p:grpSpPr>
        <p:sp>
          <p:nvSpPr>
            <p:cNvPr id="16" name="椭圆 15"/>
            <p:cNvSpPr/>
            <p:nvPr userDrawn="1">
              <p:custDataLst>
                <p:tags r:id="rId9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>
              <p:custDataLst>
                <p:tags r:id="rId10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 userDrawn="1">
              <p:custDataLst>
                <p:tags r:id="rId11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 userDrawn="1">
              <p:custDataLst>
                <p:tags r:id="rId13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/>
            <p:cNvSpPr/>
            <p:nvPr userDrawn="1">
              <p:custDataLst>
                <p:tags r:id="rId14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6"/>
              <a:endCxn id="16" idx="2"/>
            </p:cNvCxnSpPr>
            <p:nvPr userDrawn="1">
              <p:custDataLst>
                <p:tags r:id="rId15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1"/>
              <a:endCxn id="16" idx="6"/>
            </p:cNvCxnSpPr>
            <p:nvPr userDrawn="1">
              <p:custDataLst>
                <p:tags r:id="rId16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7" idx="4"/>
            </p:cNvCxnSpPr>
            <p:nvPr userDrawn="1">
              <p:custDataLst>
                <p:tags r:id="rId17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8" idx="1"/>
              <a:endCxn id="17" idx="5"/>
            </p:cNvCxnSpPr>
            <p:nvPr userDrawn="1">
              <p:custDataLst>
                <p:tags r:id="rId18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 userDrawn="1">
              <p:custDataLst>
                <p:tags r:id="rId19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 userDrawn="1">
              <p:custDataLst>
                <p:tags r:id="rId20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83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983000" y="2101950"/>
            <a:ext cx="8231981" cy="621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1983581" y="2963250"/>
            <a:ext cx="82242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52400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22"/>
          <a:srcRect/>
          <a:stretch>
            <a:fillRect/>
          </a:stretch>
        </p:blipFill>
        <p:spPr>
          <a:xfrm rot="10800000">
            <a:off x="8949055" y="855980"/>
            <a:ext cx="1718945" cy="135001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1563370" y="5363845"/>
            <a:ext cx="1092200" cy="624205"/>
            <a:chOff x="39242" y="4506596"/>
            <a:chExt cx="1091932" cy="623941"/>
          </a:xfrm>
        </p:grpSpPr>
        <p:sp>
          <p:nvSpPr>
            <p:cNvPr id="14" name="椭圆 13"/>
            <p:cNvSpPr/>
            <p:nvPr userDrawn="1">
              <p:custDataLst>
                <p:tags r:id="rId9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10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11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/>
            <p:cNvSpPr/>
            <p:nvPr userDrawn="1">
              <p:custDataLst>
                <p:tags r:id="rId12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 userDrawn="1">
              <p:custDataLst>
                <p:tags r:id="rId13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 userDrawn="1">
              <p:custDataLst>
                <p:tags r:id="rId14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9" idx="6"/>
              <a:endCxn id="14" idx="2"/>
            </p:cNvCxnSpPr>
            <p:nvPr userDrawn="1">
              <p:custDataLst>
                <p:tags r:id="rId15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1"/>
              <a:endCxn id="14" idx="6"/>
            </p:cNvCxnSpPr>
            <p:nvPr userDrawn="1">
              <p:custDataLst>
                <p:tags r:id="rId16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5" idx="4"/>
            </p:cNvCxnSpPr>
            <p:nvPr userDrawn="1">
              <p:custDataLst>
                <p:tags r:id="rId17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1"/>
              <a:endCxn id="15" idx="5"/>
            </p:cNvCxnSpPr>
            <p:nvPr userDrawn="1">
              <p:custDataLst>
                <p:tags r:id="rId18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 userDrawn="1">
              <p:custDataLst>
                <p:tags r:id="rId19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>
              <p:custDataLst>
                <p:tags r:id="rId20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77600" y="1359450"/>
            <a:ext cx="8232300" cy="423900"/>
          </a:xfrm>
        </p:spPr>
        <p:txBody>
          <a:bodyPr anchor="ctr"/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977628" y="2118150"/>
            <a:ext cx="82431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1969500" y="4742550"/>
            <a:ext cx="8251200" cy="758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52400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71" name="图片 7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24"/>
          <a:srcRect/>
          <a:stretch>
            <a:fillRect/>
          </a:stretch>
        </p:blipFill>
        <p:spPr>
          <a:xfrm rot="10800000">
            <a:off x="8949055" y="855980"/>
            <a:ext cx="1718945" cy="1350010"/>
          </a:xfrm>
          <a:prstGeom prst="rect">
            <a:avLst/>
          </a:prstGeom>
        </p:spPr>
      </p:pic>
      <p:grpSp>
        <p:nvGrpSpPr>
          <p:cNvPr id="72" name="组合 71"/>
          <p:cNvGrpSpPr/>
          <p:nvPr userDrawn="1"/>
        </p:nvGrpSpPr>
        <p:grpSpPr>
          <a:xfrm>
            <a:off x="1563370" y="5363845"/>
            <a:ext cx="1092200" cy="624205"/>
            <a:chOff x="39242" y="4506596"/>
            <a:chExt cx="1091932" cy="623941"/>
          </a:xfrm>
        </p:grpSpPr>
        <p:sp>
          <p:nvSpPr>
            <p:cNvPr id="73" name="椭圆 72"/>
            <p:cNvSpPr/>
            <p:nvPr userDrawn="1">
              <p:custDataLst>
                <p:tags r:id="rId11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>
              <p:custDataLst>
                <p:tags r:id="rId12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>
              <p:custDataLst>
                <p:tags r:id="rId13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 userDrawn="1">
              <p:custDataLst>
                <p:tags r:id="rId14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>
              <p:custDataLst>
                <p:tags r:id="rId15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 userDrawn="1">
              <p:custDataLst>
                <p:tags r:id="rId16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6"/>
              <a:endCxn id="73" idx="2"/>
            </p:cNvCxnSpPr>
            <p:nvPr userDrawn="1">
              <p:custDataLst>
                <p:tags r:id="rId17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1"/>
              <a:endCxn id="73" idx="6"/>
            </p:cNvCxnSpPr>
            <p:nvPr userDrawn="1">
              <p:custDataLst>
                <p:tags r:id="rId18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74" idx="4"/>
            </p:cNvCxnSpPr>
            <p:nvPr userDrawn="1">
              <p:custDataLst>
                <p:tags r:id="rId19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5" idx="1"/>
              <a:endCxn id="74" idx="5"/>
            </p:cNvCxnSpPr>
            <p:nvPr userDrawn="1">
              <p:custDataLst>
                <p:tags r:id="rId20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 userDrawn="1">
              <p:custDataLst>
                <p:tags r:id="rId21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>
              <p:custDataLst>
                <p:tags r:id="rId22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58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958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05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1953300" y="4469850"/>
            <a:ext cx="4006800" cy="5859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13900" y="4467150"/>
            <a:ext cx="4025700" cy="5859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4"/>
          <a:srcRect/>
          <a:stretch>
            <a:fillRect/>
          </a:stretch>
        </p:blipFill>
        <p:spPr>
          <a:xfrm rot="5400000">
            <a:off x="394970" y="1986280"/>
            <a:ext cx="5143500" cy="2886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4"/>
          <a:srcRect/>
          <a:stretch>
            <a:fillRect/>
          </a:stretch>
        </p:blipFill>
        <p:spPr>
          <a:xfrm rot="16200000">
            <a:off x="6653530" y="1986280"/>
            <a:ext cx="5143500" cy="288607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673225" y="3676650"/>
            <a:ext cx="3799205" cy="2171065"/>
            <a:chOff x="39242" y="4506596"/>
            <a:chExt cx="1091932" cy="623941"/>
          </a:xfrm>
        </p:grpSpPr>
        <p:sp>
          <p:nvSpPr>
            <p:cNvPr id="14" name="椭圆 13"/>
            <p:cNvSpPr/>
            <p:nvPr userDrawn="1">
              <p:custDataLst>
                <p:tags r:id="rId21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22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23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/>
            <p:cNvSpPr/>
            <p:nvPr userDrawn="1">
              <p:custDataLst>
                <p:tags r:id="rId24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 userDrawn="1">
              <p:custDataLst>
                <p:tags r:id="rId25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 userDrawn="1">
              <p:custDataLst>
                <p:tags r:id="rId26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9" idx="6"/>
              <a:endCxn id="14" idx="2"/>
            </p:cNvCxnSpPr>
            <p:nvPr userDrawn="1">
              <p:custDataLst>
                <p:tags r:id="rId27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1"/>
              <a:endCxn id="14" idx="6"/>
            </p:cNvCxnSpPr>
            <p:nvPr userDrawn="1">
              <p:custDataLst>
                <p:tags r:id="rId28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5" idx="4"/>
            </p:cNvCxnSpPr>
            <p:nvPr userDrawn="1">
              <p:custDataLst>
                <p:tags r:id="rId29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1"/>
              <a:endCxn id="15" idx="5"/>
            </p:cNvCxnSpPr>
            <p:nvPr userDrawn="1">
              <p:custDataLst>
                <p:tags r:id="rId30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 userDrawn="1">
              <p:custDataLst>
                <p:tags r:id="rId31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>
              <p:custDataLst>
                <p:tags r:id="rId32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 rot="10800000">
            <a:off x="6718935" y="1010285"/>
            <a:ext cx="3799205" cy="2171065"/>
            <a:chOff x="39242" y="4506596"/>
            <a:chExt cx="1091932" cy="623941"/>
          </a:xfrm>
        </p:grpSpPr>
        <p:sp>
          <p:nvSpPr>
            <p:cNvPr id="40" name="椭圆 39"/>
            <p:cNvSpPr/>
            <p:nvPr userDrawn="1">
              <p:custDataLst>
                <p:tags r:id="rId9"/>
              </p:custDataLst>
            </p:nvPr>
          </p:nvSpPr>
          <p:spPr>
            <a:xfrm>
              <a:off x="333870" y="4712568"/>
              <a:ext cx="140220" cy="14022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 userDrawn="1">
              <p:custDataLst>
                <p:tags r:id="rId10"/>
              </p:custDataLst>
            </p:nvPr>
          </p:nvSpPr>
          <p:spPr>
            <a:xfrm>
              <a:off x="39242" y="4506596"/>
              <a:ext cx="71375" cy="713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 userDrawn="1">
              <p:custDataLst>
                <p:tags r:id="rId11"/>
              </p:custDataLst>
            </p:nvPr>
          </p:nvSpPr>
          <p:spPr>
            <a:xfrm>
              <a:off x="360551" y="5049490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 userDrawn="1">
              <p:custDataLst>
                <p:tags r:id="rId12"/>
              </p:custDataLst>
            </p:nvPr>
          </p:nvSpPr>
          <p:spPr>
            <a:xfrm>
              <a:off x="1085455" y="5084818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 userDrawn="1">
              <p:custDataLst>
                <p:tags r:id="rId13"/>
              </p:custDataLst>
            </p:nvPr>
          </p:nvSpPr>
          <p:spPr>
            <a:xfrm>
              <a:off x="219665" y="4563201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 userDrawn="1">
              <p:custDataLst>
                <p:tags r:id="rId14"/>
              </p:custDataLst>
            </p:nvPr>
          </p:nvSpPr>
          <p:spPr>
            <a:xfrm>
              <a:off x="87758" y="4892882"/>
              <a:ext cx="45719" cy="4571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6"/>
              <a:endCxn id="40" idx="2"/>
            </p:cNvCxnSpPr>
            <p:nvPr userDrawn="1">
              <p:custDataLst>
                <p:tags r:id="rId15"/>
              </p:custDataLst>
            </p:nvPr>
          </p:nvCxnSpPr>
          <p:spPr>
            <a:xfrm flipV="1">
              <a:off x="133477" y="4782678"/>
              <a:ext cx="200393" cy="133064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1"/>
              <a:endCxn id="40" idx="6"/>
            </p:cNvCxnSpPr>
            <p:nvPr userDrawn="1">
              <p:custDataLst>
                <p:tags r:id="rId16"/>
              </p:custDataLst>
            </p:nvPr>
          </p:nvCxnSpPr>
          <p:spPr>
            <a:xfrm flipH="1" flipV="1">
              <a:off x="474090" y="4782678"/>
              <a:ext cx="618060" cy="308835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1" idx="4"/>
            </p:cNvCxnSpPr>
            <p:nvPr userDrawn="1">
              <p:custDataLst>
                <p:tags r:id="rId17"/>
              </p:custDataLst>
            </p:nvPr>
          </p:nvCxnSpPr>
          <p:spPr>
            <a:xfrm flipH="1" flipV="1">
              <a:off x="74930" y="4577971"/>
              <a:ext cx="35687" cy="314911"/>
            </a:xfrm>
            <a:prstGeom prst="line">
              <a:avLst/>
            </a:prstGeom>
            <a:ln cap="rnd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2" idx="1"/>
              <a:endCxn id="41" idx="5"/>
            </p:cNvCxnSpPr>
            <p:nvPr userDrawn="1">
              <p:custDataLst>
                <p:tags r:id="rId18"/>
              </p:custDataLst>
            </p:nvPr>
          </p:nvCxnSpPr>
          <p:spPr>
            <a:xfrm flipH="1" flipV="1">
              <a:off x="100164" y="4567518"/>
              <a:ext cx="267082" cy="488667"/>
            </a:xfrm>
            <a:prstGeom prst="line">
              <a:avLst/>
            </a:prstGeom>
            <a:ln cap="rnd">
              <a:solidFill>
                <a:schemeClr val="accent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 userDrawn="1">
              <p:custDataLst>
                <p:tags r:id="rId19"/>
              </p:custDataLst>
            </p:nvPr>
          </p:nvSpPr>
          <p:spPr>
            <a:xfrm>
              <a:off x="478292" y="4836158"/>
              <a:ext cx="45719" cy="4571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 userDrawn="1">
              <p:custDataLst>
                <p:tags r:id="rId20"/>
              </p:custDataLst>
            </p:nvPr>
          </p:nvSpPr>
          <p:spPr>
            <a:xfrm>
              <a:off x="258063" y="5014783"/>
              <a:ext cx="45719" cy="45719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666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665810" y="3754350"/>
            <a:ext cx="6858000" cy="1242000"/>
          </a:xfrm>
        </p:spPr>
        <p:txBody>
          <a:bodyPr>
            <a:normAutofit/>
          </a:bodyPr>
          <a:lstStyle>
            <a:lvl1pPr marL="0" indent="0" algn="ctr">
              <a:buNone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5851806" y="-12700"/>
            <a:ext cx="6176963" cy="6892925"/>
            <a:chOff x="5322888" y="-12700"/>
            <a:chExt cx="6176963" cy="6892925"/>
          </a:xfrm>
        </p:grpSpPr>
        <p:sp>
          <p:nvSpPr>
            <p:cNvPr id="22" name="Freeform 16"/>
            <p:cNvSpPr/>
            <p:nvPr>
              <p:custDataLst>
                <p:tags r:id="rId8"/>
              </p:custDataLst>
            </p:nvPr>
          </p:nvSpPr>
          <p:spPr bwMode="auto">
            <a:xfrm>
              <a:off x="7431088" y="-12700"/>
              <a:ext cx="4068763" cy="6870700"/>
            </a:xfrm>
            <a:custGeom>
              <a:avLst/>
              <a:gdLst>
                <a:gd name="T0" fmla="*/ 350 w 606"/>
                <a:gd name="T1" fmla="*/ 0 h 1020"/>
                <a:gd name="T2" fmla="*/ 199 w 606"/>
                <a:gd name="T3" fmla="*/ 412 h 1020"/>
                <a:gd name="T4" fmla="*/ 0 w 606"/>
                <a:gd name="T5" fmla="*/ 1020 h 1020"/>
                <a:gd name="T6" fmla="*/ 256 w 606"/>
                <a:gd name="T7" fmla="*/ 1020 h 1020"/>
                <a:gd name="T8" fmla="*/ 434 w 606"/>
                <a:gd name="T9" fmla="*/ 509 h 1020"/>
                <a:gd name="T10" fmla="*/ 606 w 606"/>
                <a:gd name="T11" fmla="*/ 0 h 1020"/>
                <a:gd name="T12" fmla="*/ 350 w 606"/>
                <a:gd name="T1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6" h="1020">
                  <a:moveTo>
                    <a:pt x="350" y="0"/>
                  </a:moveTo>
                  <a:cubicBezTo>
                    <a:pt x="350" y="92"/>
                    <a:pt x="273" y="255"/>
                    <a:pt x="199" y="412"/>
                  </a:cubicBezTo>
                  <a:cubicBezTo>
                    <a:pt x="101" y="621"/>
                    <a:pt x="0" y="836"/>
                    <a:pt x="0" y="1020"/>
                  </a:cubicBezTo>
                  <a:cubicBezTo>
                    <a:pt x="256" y="1020"/>
                    <a:pt x="256" y="1020"/>
                    <a:pt x="256" y="1020"/>
                  </a:cubicBezTo>
                  <a:cubicBezTo>
                    <a:pt x="256" y="887"/>
                    <a:pt x="351" y="686"/>
                    <a:pt x="434" y="509"/>
                  </a:cubicBezTo>
                  <a:cubicBezTo>
                    <a:pt x="522" y="320"/>
                    <a:pt x="606" y="142"/>
                    <a:pt x="606" y="0"/>
                  </a:cubicBezTo>
                  <a:lnTo>
                    <a:pt x="350" y="0"/>
                  </a:lnTo>
                  <a:close/>
                </a:path>
              </a:pathLst>
            </a:custGeom>
            <a:blipFill>
              <a:blip r:embed="rId12"/>
              <a:srcRect/>
              <a:stretch>
                <a:fillRect l="-98645" t="-21906" r="-21205" b="-41722"/>
              </a:stretch>
            </a:blipFill>
            <a:ln w="269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/>
            <p:nvPr>
              <p:custDataLst>
                <p:tags r:id="rId9"/>
              </p:custDataLst>
            </p:nvPr>
          </p:nvSpPr>
          <p:spPr bwMode="auto">
            <a:xfrm>
              <a:off x="5322888" y="-12700"/>
              <a:ext cx="4243388" cy="6883400"/>
            </a:xfrm>
            <a:custGeom>
              <a:avLst/>
              <a:gdLst>
                <a:gd name="T0" fmla="*/ 632 w 632"/>
                <a:gd name="T1" fmla="*/ 0 h 1020"/>
                <a:gd name="T2" fmla="*/ 375 w 632"/>
                <a:gd name="T3" fmla="*/ 0 h 1020"/>
                <a:gd name="T4" fmla="*/ 242 w 632"/>
                <a:gd name="T5" fmla="*/ 318 h 1020"/>
                <a:gd name="T6" fmla="*/ 0 w 632"/>
                <a:gd name="T7" fmla="*/ 1020 h 1020"/>
                <a:gd name="T8" fmla="*/ 257 w 632"/>
                <a:gd name="T9" fmla="*/ 1020 h 1020"/>
                <a:gd name="T10" fmla="*/ 474 w 632"/>
                <a:gd name="T11" fmla="*/ 419 h 1020"/>
                <a:gd name="T12" fmla="*/ 632 w 632"/>
                <a:gd name="T1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1020">
                  <a:moveTo>
                    <a:pt x="632" y="0"/>
                  </a:moveTo>
                  <a:cubicBezTo>
                    <a:pt x="375" y="0"/>
                    <a:pt x="375" y="0"/>
                    <a:pt x="375" y="0"/>
                  </a:cubicBezTo>
                  <a:cubicBezTo>
                    <a:pt x="375" y="51"/>
                    <a:pt x="301" y="199"/>
                    <a:pt x="242" y="318"/>
                  </a:cubicBezTo>
                  <a:cubicBezTo>
                    <a:pt x="129" y="544"/>
                    <a:pt x="0" y="801"/>
                    <a:pt x="0" y="1020"/>
                  </a:cubicBezTo>
                  <a:cubicBezTo>
                    <a:pt x="257" y="1020"/>
                    <a:pt x="257" y="1020"/>
                    <a:pt x="257" y="1020"/>
                  </a:cubicBezTo>
                  <a:cubicBezTo>
                    <a:pt x="257" y="854"/>
                    <a:pt x="377" y="613"/>
                    <a:pt x="474" y="419"/>
                  </a:cubicBezTo>
                  <a:cubicBezTo>
                    <a:pt x="562" y="243"/>
                    <a:pt x="632" y="104"/>
                    <a:pt x="632" y="0"/>
                  </a:cubicBezTo>
                  <a:close/>
                </a:path>
              </a:pathLst>
            </a:custGeom>
            <a:blipFill>
              <a:blip r:embed="rId12"/>
              <a:srcRect/>
              <a:stretch>
                <a:fillRect l="-1936" t="93" r="-26300" b="-93"/>
              </a:stretch>
            </a:blipFill>
            <a:ln w="269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19"/>
            <p:cNvSpPr/>
            <p:nvPr>
              <p:custDataLst>
                <p:tags r:id="rId10"/>
              </p:custDataLst>
            </p:nvPr>
          </p:nvSpPr>
          <p:spPr bwMode="auto">
            <a:xfrm>
              <a:off x="8654299" y="9524"/>
              <a:ext cx="1974850" cy="6870701"/>
            </a:xfrm>
            <a:custGeom>
              <a:avLst/>
              <a:gdLst>
                <a:gd name="T0" fmla="*/ 0 w 294"/>
                <a:gd name="T1" fmla="*/ 0 h 1020"/>
                <a:gd name="T2" fmla="*/ 294 w 294"/>
                <a:gd name="T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1020">
                  <a:moveTo>
                    <a:pt x="0" y="0"/>
                  </a:moveTo>
                  <a:cubicBezTo>
                    <a:pt x="0" y="183"/>
                    <a:pt x="294" y="718"/>
                    <a:pt x="294" y="1020"/>
                  </a:cubicBezTo>
                </a:path>
              </a:pathLst>
            </a:custGeom>
            <a:noFill/>
            <a:ln w="1611313" cap="flat">
              <a:solidFill>
                <a:schemeClr val="accent1">
                  <a:alpha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17312" y="3495274"/>
            <a:ext cx="5629276" cy="558799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17312" y="2149356"/>
            <a:ext cx="6952778" cy="1257932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599613" y="4142059"/>
            <a:ext cx="390249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381000" y="0"/>
            <a:ext cx="4243388" cy="6858000"/>
            <a:chOff x="381000" y="0"/>
            <a:chExt cx="4243388" cy="6858000"/>
          </a:xfrm>
        </p:grpSpPr>
        <p:sp>
          <p:nvSpPr>
            <p:cNvPr id="16" name="Freeform 18"/>
            <p:cNvSpPr/>
            <p:nvPr>
              <p:custDataLst>
                <p:tags r:id="rId7"/>
              </p:custDataLst>
            </p:nvPr>
          </p:nvSpPr>
          <p:spPr bwMode="auto">
            <a:xfrm>
              <a:off x="381000" y="0"/>
              <a:ext cx="4243388" cy="6858000"/>
            </a:xfrm>
            <a:custGeom>
              <a:avLst/>
              <a:gdLst>
                <a:gd name="T0" fmla="*/ 632 w 632"/>
                <a:gd name="T1" fmla="*/ 0 h 1020"/>
                <a:gd name="T2" fmla="*/ 375 w 632"/>
                <a:gd name="T3" fmla="*/ 0 h 1020"/>
                <a:gd name="T4" fmla="*/ 242 w 632"/>
                <a:gd name="T5" fmla="*/ 318 h 1020"/>
                <a:gd name="T6" fmla="*/ 0 w 632"/>
                <a:gd name="T7" fmla="*/ 1020 h 1020"/>
                <a:gd name="T8" fmla="*/ 257 w 632"/>
                <a:gd name="T9" fmla="*/ 1020 h 1020"/>
                <a:gd name="T10" fmla="*/ 474 w 632"/>
                <a:gd name="T11" fmla="*/ 419 h 1020"/>
                <a:gd name="T12" fmla="*/ 632 w 632"/>
                <a:gd name="T1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1020">
                  <a:moveTo>
                    <a:pt x="632" y="0"/>
                  </a:moveTo>
                  <a:cubicBezTo>
                    <a:pt x="375" y="0"/>
                    <a:pt x="375" y="0"/>
                    <a:pt x="375" y="0"/>
                  </a:cubicBezTo>
                  <a:cubicBezTo>
                    <a:pt x="375" y="51"/>
                    <a:pt x="301" y="199"/>
                    <a:pt x="242" y="318"/>
                  </a:cubicBezTo>
                  <a:cubicBezTo>
                    <a:pt x="129" y="544"/>
                    <a:pt x="0" y="801"/>
                    <a:pt x="0" y="1020"/>
                  </a:cubicBezTo>
                  <a:cubicBezTo>
                    <a:pt x="257" y="1020"/>
                    <a:pt x="257" y="1020"/>
                    <a:pt x="257" y="1020"/>
                  </a:cubicBezTo>
                  <a:cubicBezTo>
                    <a:pt x="257" y="854"/>
                    <a:pt x="377" y="613"/>
                    <a:pt x="474" y="419"/>
                  </a:cubicBezTo>
                  <a:cubicBezTo>
                    <a:pt x="562" y="243"/>
                    <a:pt x="632" y="104"/>
                    <a:pt x="632" y="0"/>
                  </a:cubicBezTo>
                  <a:close/>
                </a:path>
              </a:pathLst>
            </a:custGeom>
            <a:blipFill>
              <a:blip r:embed="rId10"/>
              <a:srcRect/>
              <a:stretch>
                <a:fillRect l="-1936" t="93" r="-26300" b="-93"/>
              </a:stretch>
            </a:blipFill>
            <a:ln w="269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7" name="Freeform 19"/>
            <p:cNvSpPr/>
            <p:nvPr>
              <p:custDataLst>
                <p:tags r:id="rId8"/>
              </p:custDataLst>
            </p:nvPr>
          </p:nvSpPr>
          <p:spPr bwMode="auto">
            <a:xfrm>
              <a:off x="1515269" y="0"/>
              <a:ext cx="1974850" cy="6858000"/>
            </a:xfrm>
            <a:custGeom>
              <a:avLst/>
              <a:gdLst>
                <a:gd name="T0" fmla="*/ 0 w 294"/>
                <a:gd name="T1" fmla="*/ 0 h 1020"/>
                <a:gd name="T2" fmla="*/ 294 w 294"/>
                <a:gd name="T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1020">
                  <a:moveTo>
                    <a:pt x="0" y="0"/>
                  </a:moveTo>
                  <a:cubicBezTo>
                    <a:pt x="0" y="183"/>
                    <a:pt x="294" y="718"/>
                    <a:pt x="294" y="1020"/>
                  </a:cubicBezTo>
                </a:path>
              </a:pathLst>
            </a:custGeom>
            <a:noFill/>
            <a:ln w="1611313" cap="flat">
              <a:solidFill>
                <a:schemeClr val="accent1">
                  <a:alpha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858020" y="3031665"/>
            <a:ext cx="5419185" cy="89535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858021" y="4066634"/>
            <a:ext cx="5419185" cy="895349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7" name="矩形 16"/>
            <p:cNvSpPr/>
            <p:nvPr userDrawn="1">
              <p:custDataLst>
                <p:tags r:id="rId8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sp>
          <p:nvSpPr>
            <p:cNvPr id="17" name="矩形 16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64192" y="-25400"/>
            <a:ext cx="6176963" cy="6883400"/>
            <a:chOff x="164192" y="-25400"/>
            <a:chExt cx="6176963" cy="6883400"/>
          </a:xfrm>
        </p:grpSpPr>
        <p:sp>
          <p:nvSpPr>
            <p:cNvPr id="10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2272392" y="-25400"/>
              <a:ext cx="4068763" cy="6883400"/>
            </a:xfrm>
            <a:custGeom>
              <a:avLst/>
              <a:gdLst>
                <a:gd name="T0" fmla="*/ 350 w 606"/>
                <a:gd name="T1" fmla="*/ 0 h 1020"/>
                <a:gd name="T2" fmla="*/ 199 w 606"/>
                <a:gd name="T3" fmla="*/ 412 h 1020"/>
                <a:gd name="T4" fmla="*/ 0 w 606"/>
                <a:gd name="T5" fmla="*/ 1020 h 1020"/>
                <a:gd name="T6" fmla="*/ 256 w 606"/>
                <a:gd name="T7" fmla="*/ 1020 h 1020"/>
                <a:gd name="T8" fmla="*/ 434 w 606"/>
                <a:gd name="T9" fmla="*/ 509 h 1020"/>
                <a:gd name="T10" fmla="*/ 606 w 606"/>
                <a:gd name="T11" fmla="*/ 0 h 1020"/>
                <a:gd name="T12" fmla="*/ 350 w 606"/>
                <a:gd name="T1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6" h="1020">
                  <a:moveTo>
                    <a:pt x="350" y="0"/>
                  </a:moveTo>
                  <a:cubicBezTo>
                    <a:pt x="350" y="92"/>
                    <a:pt x="273" y="255"/>
                    <a:pt x="199" y="412"/>
                  </a:cubicBezTo>
                  <a:cubicBezTo>
                    <a:pt x="101" y="621"/>
                    <a:pt x="0" y="836"/>
                    <a:pt x="0" y="1020"/>
                  </a:cubicBezTo>
                  <a:cubicBezTo>
                    <a:pt x="256" y="1020"/>
                    <a:pt x="256" y="1020"/>
                    <a:pt x="256" y="1020"/>
                  </a:cubicBezTo>
                  <a:cubicBezTo>
                    <a:pt x="256" y="887"/>
                    <a:pt x="351" y="686"/>
                    <a:pt x="434" y="509"/>
                  </a:cubicBezTo>
                  <a:cubicBezTo>
                    <a:pt x="522" y="320"/>
                    <a:pt x="606" y="142"/>
                    <a:pt x="606" y="0"/>
                  </a:cubicBezTo>
                  <a:lnTo>
                    <a:pt x="350" y="0"/>
                  </a:lnTo>
                  <a:close/>
                </a:path>
              </a:pathLst>
            </a:custGeom>
            <a:blipFill>
              <a:blip r:embed="rId10"/>
              <a:srcRect/>
              <a:stretch>
                <a:fillRect l="-98645" t="-21906" r="-21205" b="-41722"/>
              </a:stretch>
            </a:blipFill>
            <a:ln w="269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/>
            </a:p>
          </p:txBody>
        </p:sp>
        <p:sp>
          <p:nvSpPr>
            <p:cNvPr id="11" name="Freeform 18"/>
            <p:cNvSpPr/>
            <p:nvPr>
              <p:custDataLst>
                <p:tags r:id="rId7"/>
              </p:custDataLst>
            </p:nvPr>
          </p:nvSpPr>
          <p:spPr bwMode="auto">
            <a:xfrm>
              <a:off x="164192" y="-25400"/>
              <a:ext cx="4243388" cy="6883400"/>
            </a:xfrm>
            <a:custGeom>
              <a:avLst/>
              <a:gdLst>
                <a:gd name="T0" fmla="*/ 632 w 632"/>
                <a:gd name="T1" fmla="*/ 0 h 1020"/>
                <a:gd name="T2" fmla="*/ 375 w 632"/>
                <a:gd name="T3" fmla="*/ 0 h 1020"/>
                <a:gd name="T4" fmla="*/ 242 w 632"/>
                <a:gd name="T5" fmla="*/ 318 h 1020"/>
                <a:gd name="T6" fmla="*/ 0 w 632"/>
                <a:gd name="T7" fmla="*/ 1020 h 1020"/>
                <a:gd name="T8" fmla="*/ 257 w 632"/>
                <a:gd name="T9" fmla="*/ 1020 h 1020"/>
                <a:gd name="T10" fmla="*/ 474 w 632"/>
                <a:gd name="T11" fmla="*/ 419 h 1020"/>
                <a:gd name="T12" fmla="*/ 632 w 632"/>
                <a:gd name="T13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1020">
                  <a:moveTo>
                    <a:pt x="632" y="0"/>
                  </a:moveTo>
                  <a:cubicBezTo>
                    <a:pt x="375" y="0"/>
                    <a:pt x="375" y="0"/>
                    <a:pt x="375" y="0"/>
                  </a:cubicBezTo>
                  <a:cubicBezTo>
                    <a:pt x="375" y="51"/>
                    <a:pt x="301" y="199"/>
                    <a:pt x="242" y="318"/>
                  </a:cubicBezTo>
                  <a:cubicBezTo>
                    <a:pt x="129" y="544"/>
                    <a:pt x="0" y="801"/>
                    <a:pt x="0" y="1020"/>
                  </a:cubicBezTo>
                  <a:cubicBezTo>
                    <a:pt x="257" y="1020"/>
                    <a:pt x="257" y="1020"/>
                    <a:pt x="257" y="1020"/>
                  </a:cubicBezTo>
                  <a:cubicBezTo>
                    <a:pt x="257" y="854"/>
                    <a:pt x="377" y="613"/>
                    <a:pt x="474" y="419"/>
                  </a:cubicBezTo>
                  <a:cubicBezTo>
                    <a:pt x="562" y="243"/>
                    <a:pt x="632" y="104"/>
                    <a:pt x="632" y="0"/>
                  </a:cubicBezTo>
                  <a:close/>
                </a:path>
              </a:pathLst>
            </a:custGeom>
            <a:blipFill>
              <a:blip r:embed="rId10"/>
              <a:srcRect/>
              <a:stretch>
                <a:fillRect l="-1936" t="93" r="-26300" b="-93"/>
              </a:stretch>
            </a:blipFill>
            <a:ln w="269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/>
            </a:p>
          </p:txBody>
        </p:sp>
        <p:sp>
          <p:nvSpPr>
            <p:cNvPr id="12" name="Freeform 19"/>
            <p:cNvSpPr/>
            <p:nvPr>
              <p:custDataLst>
                <p:tags r:id="rId8"/>
              </p:custDataLst>
            </p:nvPr>
          </p:nvSpPr>
          <p:spPr bwMode="auto">
            <a:xfrm>
              <a:off x="3472542" y="0"/>
              <a:ext cx="1974850" cy="6858000"/>
            </a:xfrm>
            <a:custGeom>
              <a:avLst/>
              <a:gdLst>
                <a:gd name="T0" fmla="*/ 0 w 294"/>
                <a:gd name="T1" fmla="*/ 0 h 1020"/>
                <a:gd name="T2" fmla="*/ 294 w 294"/>
                <a:gd name="T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1020">
                  <a:moveTo>
                    <a:pt x="0" y="0"/>
                  </a:moveTo>
                  <a:cubicBezTo>
                    <a:pt x="0" y="183"/>
                    <a:pt x="294" y="718"/>
                    <a:pt x="294" y="1020"/>
                  </a:cubicBezTo>
                </a:path>
              </a:pathLst>
            </a:custGeom>
            <a:noFill/>
            <a:ln w="1611313" cap="flat">
              <a:solidFill>
                <a:schemeClr val="accent1">
                  <a:alpha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71882" y="2618246"/>
            <a:ext cx="5426076" cy="1621509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100800" tIns="39600" rIns="75600" bIns="39600">
            <a:no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100800" tIns="39600" rIns="75600" bIns="39600" anchor="ctr">
            <a:no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100800" tIns="0" rIns="828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 userDrawn="1"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 userDrawn="1"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100800" tIns="39600" rIns="75600" bIns="39600" anchor="ctr">
            <a:no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100800" tIns="0" rIns="828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100800" tIns="0" rIns="828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100800" tIns="39600" rIns="75600" bIns="39600" anchor="ctr">
            <a:no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100800" tIns="0" rIns="82800" bIns="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100800" tIns="0" rIns="828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100800" tIns="39600" rIns="75600" bIns="39600" anchor="ctr">
            <a:no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100800" tIns="0" rIns="828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100800" tIns="0" rIns="82800" bIns="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100800" tIns="39600" rIns="75600" bIns="39600">
            <a:no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100800" tIns="0" rIns="828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100800" tIns="0" rIns="828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5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100800" tIns="0" rIns="82800" bIns="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6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100800" tIns="0" rIns="82800" bIns="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9"/>
          <p:cNvSpPr/>
          <p:nvPr userDrawn="1">
            <p:custDataLst>
              <p:tags r:id="rId1"/>
            </p:custDataLst>
          </p:nvPr>
        </p:nvSpPr>
        <p:spPr bwMode="auto">
          <a:xfrm>
            <a:off x="1155197" y="-12700"/>
            <a:ext cx="1853813" cy="6883400"/>
          </a:xfrm>
          <a:custGeom>
            <a:avLst/>
            <a:gdLst>
              <a:gd name="T0" fmla="*/ 0 w 294"/>
              <a:gd name="T1" fmla="*/ 0 h 1020"/>
              <a:gd name="T2" fmla="*/ 294 w 294"/>
              <a:gd name="T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020">
                <a:moveTo>
                  <a:pt x="0" y="0"/>
                </a:moveTo>
                <a:cubicBezTo>
                  <a:pt x="0" y="183"/>
                  <a:pt x="294" y="718"/>
                  <a:pt x="294" y="1020"/>
                </a:cubicBezTo>
              </a:path>
            </a:pathLst>
          </a:custGeom>
          <a:noFill/>
          <a:ln w="1611313" cap="flat">
            <a:solidFill>
              <a:schemeClr val="accent1">
                <a:alpha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Freeform 19"/>
          <p:cNvSpPr/>
          <p:nvPr userDrawn="1">
            <p:custDataLst>
              <p:tags r:id="rId3"/>
            </p:custDataLst>
          </p:nvPr>
        </p:nvSpPr>
        <p:spPr bwMode="auto">
          <a:xfrm flipH="1">
            <a:off x="1129746" y="-12700"/>
            <a:ext cx="1853813" cy="6883400"/>
          </a:xfrm>
          <a:custGeom>
            <a:avLst/>
            <a:gdLst>
              <a:gd name="T0" fmla="*/ 0 w 294"/>
              <a:gd name="T1" fmla="*/ 0 h 1020"/>
              <a:gd name="T2" fmla="*/ 294 w 294"/>
              <a:gd name="T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020">
                <a:moveTo>
                  <a:pt x="0" y="0"/>
                </a:moveTo>
                <a:cubicBezTo>
                  <a:pt x="0" y="183"/>
                  <a:pt x="294" y="718"/>
                  <a:pt x="294" y="1020"/>
                </a:cubicBezTo>
              </a:path>
            </a:pathLst>
          </a:custGeom>
          <a:noFill/>
          <a:ln w="1611313" cap="flat">
            <a:solidFill>
              <a:schemeClr val="accent1">
                <a:alpha val="2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100800" tIns="39600" rIns="75600" bIns="39600" anchor="b">
            <a:no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100800" tIns="0" rIns="82800" bIns="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706903" y="2322830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3811880" y="2627255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3811880" y="3458470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685782" y="3941475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685782" y="2564795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256020"/>
            <a:ext cx="720090" cy="60198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25602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504180"/>
            <a:ext cx="1619885" cy="135382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504180"/>
            <a:ext cx="1619885" cy="1353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ags" Target="../tags/tag141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ags" Target="../tags/tag14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ags" Target="../tags/tag14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ags" Target="../tags/tag14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ags" Target="../tags/tag143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1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tags" Target="../tags/tag48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tags" Target="../tags/tag48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tags" Target="../tags/tag47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tags" Target="../tags/tag483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tags" Target="../tags/tag48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tags" Target="../tags/tag48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tags" Target="../tags/tag612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tags" Target="../tags/tag616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tags" Target="../tags/tag61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tags" Target="../tags/tag615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tags" Target="../tags/tag614.xml"/><Relationship Id="rId10" Type="http://schemas.openxmlformats.org/officeDocument/2006/relationships/slideLayout" Target="../slideLayouts/slideLayout6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tags" Target="../tags/tag6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2026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2026412" y="1571632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2183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611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7981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152400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600" u="none" strike="noStrike" kern="1200" cap="none" spc="113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6.xml"/><Relationship Id="rId1" Type="http://schemas.openxmlformats.org/officeDocument/2006/relationships/tags" Target="../tags/tag75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90.xml"/><Relationship Id="rId1" Type="http://schemas.openxmlformats.org/officeDocument/2006/relationships/tags" Target="../tags/tag789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793.xml"/><Relationship Id="rId7" Type="http://schemas.openxmlformats.org/officeDocument/2006/relationships/slideLayout" Target="../slideLayouts/slideLayout62.xml"/><Relationship Id="rId2" Type="http://schemas.openxmlformats.org/officeDocument/2006/relationships/tags" Target="../tags/tag792.xml"/><Relationship Id="rId1" Type="http://schemas.openxmlformats.org/officeDocument/2006/relationships/tags" Target="../tags/tag791.xml"/><Relationship Id="rId6" Type="http://schemas.openxmlformats.org/officeDocument/2006/relationships/tags" Target="../tags/tag796.xml"/><Relationship Id="rId5" Type="http://schemas.openxmlformats.org/officeDocument/2006/relationships/tags" Target="../tags/tag795.xml"/><Relationship Id="rId4" Type="http://schemas.openxmlformats.org/officeDocument/2006/relationships/tags" Target="../tags/tag794.xm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759.xml"/><Relationship Id="rId7" Type="http://schemas.openxmlformats.org/officeDocument/2006/relationships/slideLayout" Target="../slideLayouts/slideLayout26.xml"/><Relationship Id="rId2" Type="http://schemas.openxmlformats.org/officeDocument/2006/relationships/tags" Target="../tags/tag758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5" Type="http://schemas.openxmlformats.org/officeDocument/2006/relationships/tags" Target="../tags/tag761.xml"/><Relationship Id="rId10" Type="http://schemas.openxmlformats.org/officeDocument/2006/relationships/image" Target="../media/image17.png"/><Relationship Id="rId4" Type="http://schemas.openxmlformats.org/officeDocument/2006/relationships/tags" Target="../tags/tag760.xm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70.xml"/><Relationship Id="rId13" Type="http://schemas.openxmlformats.org/officeDocument/2006/relationships/slideLayout" Target="../slideLayouts/slideLayout19.xml"/><Relationship Id="rId3" Type="http://schemas.openxmlformats.org/officeDocument/2006/relationships/tags" Target="../tags/tag765.xml"/><Relationship Id="rId7" Type="http://schemas.openxmlformats.org/officeDocument/2006/relationships/tags" Target="../tags/tag769.xml"/><Relationship Id="rId12" Type="http://schemas.openxmlformats.org/officeDocument/2006/relationships/tags" Target="../tags/tag774.xml"/><Relationship Id="rId2" Type="http://schemas.openxmlformats.org/officeDocument/2006/relationships/tags" Target="../tags/tag764.xml"/><Relationship Id="rId1" Type="http://schemas.openxmlformats.org/officeDocument/2006/relationships/tags" Target="../tags/tag763.xml"/><Relationship Id="rId6" Type="http://schemas.openxmlformats.org/officeDocument/2006/relationships/tags" Target="../tags/tag768.xml"/><Relationship Id="rId11" Type="http://schemas.openxmlformats.org/officeDocument/2006/relationships/tags" Target="../tags/tag773.xml"/><Relationship Id="rId5" Type="http://schemas.openxmlformats.org/officeDocument/2006/relationships/tags" Target="../tags/tag767.xml"/><Relationship Id="rId10" Type="http://schemas.openxmlformats.org/officeDocument/2006/relationships/tags" Target="../tags/tag772.xml"/><Relationship Id="rId4" Type="http://schemas.openxmlformats.org/officeDocument/2006/relationships/tags" Target="../tags/tag766.xml"/><Relationship Id="rId9" Type="http://schemas.openxmlformats.org/officeDocument/2006/relationships/tags" Target="../tags/tag771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microsoft.com/office/2007/relationships/diagramDrawing" Target="../diagrams/drawing1.xml"/><Relationship Id="rId3" Type="http://schemas.openxmlformats.org/officeDocument/2006/relationships/tags" Target="../tags/tag777.xml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.xml"/><Relationship Id="rId2" Type="http://schemas.openxmlformats.org/officeDocument/2006/relationships/tags" Target="../tags/tag776.xml"/><Relationship Id="rId1" Type="http://schemas.openxmlformats.org/officeDocument/2006/relationships/tags" Target="../tags/tag775.xml"/><Relationship Id="rId6" Type="http://schemas.openxmlformats.org/officeDocument/2006/relationships/notesSlide" Target="../notesSlides/notesSlide4.xml"/><Relationship Id="rId11" Type="http://schemas.openxmlformats.org/officeDocument/2006/relationships/diagramQuickStyle" Target="../diagrams/quickStyle1.xml"/><Relationship Id="rId5" Type="http://schemas.openxmlformats.org/officeDocument/2006/relationships/slideLayout" Target="../slideLayouts/slideLayout44.xml"/><Relationship Id="rId10" Type="http://schemas.openxmlformats.org/officeDocument/2006/relationships/diagramLayout" Target="../diagrams/layout1.xml"/><Relationship Id="rId4" Type="http://schemas.openxmlformats.org/officeDocument/2006/relationships/tags" Target="../tags/tag778.xml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80.xml"/><Relationship Id="rId1" Type="http://schemas.openxmlformats.org/officeDocument/2006/relationships/tags" Target="../tags/tag77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82.xml"/><Relationship Id="rId1" Type="http://schemas.openxmlformats.org/officeDocument/2006/relationships/tags" Target="../tags/tag78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84.xml"/><Relationship Id="rId1" Type="http://schemas.openxmlformats.org/officeDocument/2006/relationships/tags" Target="../tags/tag78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7.png"/><Relationship Id="rId2" Type="http://schemas.openxmlformats.org/officeDocument/2006/relationships/tags" Target="../tags/tag786.xml"/><Relationship Id="rId1" Type="http://schemas.openxmlformats.org/officeDocument/2006/relationships/tags" Target="../tags/tag78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88.xml"/><Relationship Id="rId1" Type="http://schemas.openxmlformats.org/officeDocument/2006/relationships/tags" Target="../tags/tag787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 </a:t>
            </a: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556" y="448428"/>
            <a:ext cx="10972889" cy="63528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被隐藏的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810" y="1426210"/>
            <a:ext cx="8882380" cy="48120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半闭框 19"/>
          <p:cNvSpPr/>
          <p:nvPr userDrawn="1">
            <p:custDataLst>
              <p:tags r:id="rId2"/>
            </p:custDataLst>
          </p:nvPr>
        </p:nvSpPr>
        <p:spPr>
          <a:xfrm flipH="1" flipV="1">
            <a:off x="11581130" y="631028"/>
            <a:ext cx="463550" cy="6031865"/>
          </a:xfrm>
          <a:prstGeom prst="halfFrame">
            <a:avLst>
              <a:gd name="adj1" fmla="val 0"/>
              <a:gd name="adj2" fmla="val 0"/>
            </a:avLst>
          </a:prstGeom>
          <a:solidFill>
            <a:srgbClr val="FCB391"/>
          </a:solidFill>
          <a:ln w="5715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/>
          <a:srcRect t="17209" b="17209"/>
          <a:stretch>
            <a:fillRect/>
          </a:stretch>
        </p:blipFill>
        <p:spPr>
          <a:xfrm>
            <a:off x="5638800" y="1371584"/>
            <a:ext cx="5638800" cy="4114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914400" y="990600"/>
            <a:ext cx="9448800" cy="4876800"/>
          </a:xfrm>
          <a:prstGeom prst="rect">
            <a:avLst/>
          </a:prstGeom>
          <a:noFill/>
          <a:ln w="38100">
            <a:solidFill>
              <a:srgbClr val="FCB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524000" y="2286018"/>
            <a:ext cx="3505200" cy="1158227"/>
          </a:xfrm>
          <a:prstGeom prst="rect">
            <a:avLst/>
          </a:prstGeom>
          <a:noFill/>
        </p:spPr>
        <p:txBody>
          <a:bodyPr wrap="square" lIns="63500" tIns="25400" rIns="63500" bIns="25400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300" dirty="0">
                <a:solidFill>
                  <a:srgbClr val="C1410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下一节预告</a:t>
            </a: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1524635" y="3596640"/>
            <a:ext cx="3504565" cy="12814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lang="zh-CN" altLang="en-US" sz="3200">
                <a:sym typeface="+mn-ea"/>
              </a:rPr>
              <a:t>一起实现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hello world~！</a:t>
            </a:r>
            <a:endParaRPr kumimoji="0" lang="zh-CN" altLang="en-US" sz="3200" b="1" i="0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7772462" y="762006"/>
            <a:ext cx="3352827" cy="4114833"/>
          </a:xfrm>
          <a:prstGeom prst="rect">
            <a:avLst/>
          </a:prstGeom>
          <a:noFill/>
          <a:ln w="38100">
            <a:solidFill>
              <a:srgbClr val="266CB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14400" y="1828800"/>
            <a:ext cx="3962400" cy="106375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 dirty="0">
                <a:solidFill>
                  <a:srgbClr val="835A1E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上节回顾</a:t>
            </a:r>
          </a:p>
        </p:txBody>
      </p:sp>
      <p:sp>
        <p:nvSpPr>
          <p:cNvPr id="9" name="Title 6"/>
          <p:cNvSpPr txBox="1"/>
          <p:nvPr>
            <p:custDataLst>
              <p:tags r:id="rId5"/>
            </p:custDataLst>
          </p:nvPr>
        </p:nvSpPr>
        <p:spPr>
          <a:xfrm>
            <a:off x="914400" y="3216275"/>
            <a:ext cx="3962400" cy="7302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单片机的启动流程</a:t>
            </a:r>
          </a:p>
        </p:txBody>
      </p:sp>
      <p:pic>
        <p:nvPicPr>
          <p:cNvPr id="12" name="图片 11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/>
          <a:srcRect l="-7225" r="-7225"/>
          <a:stretch>
            <a:fillRect/>
          </a:stretch>
        </p:blipFill>
        <p:spPr>
          <a:xfrm>
            <a:off x="5486400" y="914400"/>
            <a:ext cx="5486400" cy="533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8400">
                <a:moveTo>
                  <a:pt x="0" y="0"/>
                </a:moveTo>
                <a:lnTo>
                  <a:pt x="8160" y="0"/>
                </a:lnTo>
                <a:lnTo>
                  <a:pt x="8160" y="8400"/>
                </a:lnTo>
                <a:lnTo>
                  <a:pt x="0" y="8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</p:pic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75" y="1524000"/>
            <a:ext cx="11972925" cy="39624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528304" y="1828800"/>
            <a:ext cx="1225296" cy="3352800"/>
          </a:xfrm>
          <a:prstGeom prst="rect">
            <a:avLst/>
          </a:prstGeom>
          <a:noFill/>
        </p:spPr>
        <p:txBody>
          <a:bodyPr vert="eaVert"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现代语言的产生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--C</a:t>
            </a:r>
            <a:r>
              <a:rPr lang="zh-CN" altLang="en-US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490595" y="1828800"/>
            <a:ext cx="4138295" cy="101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语言的产生</a:t>
            </a:r>
          </a:p>
        </p:txBody>
      </p:sp>
      <p:sp>
        <p:nvSpPr>
          <p:cNvPr id="18" name="椭圆 17"/>
          <p:cNvSpPr/>
          <p:nvPr>
            <p:custDataLst>
              <p:tags r:id="rId5"/>
            </p:custDataLst>
          </p:nvPr>
        </p:nvSpPr>
        <p:spPr>
          <a:xfrm>
            <a:off x="3030855" y="1910080"/>
            <a:ext cx="367030" cy="36703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01</a:t>
            </a: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3215005" y="2263775"/>
            <a:ext cx="0" cy="742950"/>
          </a:xfrm>
          <a:prstGeom prst="line">
            <a:avLst/>
          </a:prstGeom>
          <a:ln w="127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3490595" y="2915920"/>
            <a:ext cx="4138295" cy="101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解决该死的编译错误</a:t>
            </a: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3030855" y="2997200"/>
            <a:ext cx="367030" cy="36703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02</a:t>
            </a: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3215005" y="3350895"/>
            <a:ext cx="0" cy="742950"/>
          </a:xfrm>
          <a:prstGeom prst="line">
            <a:avLst/>
          </a:prstGeom>
          <a:ln w="12700">
            <a:solidFill>
              <a:srgbClr val="ED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3490595" y="4003675"/>
            <a:ext cx="4138295" cy="101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回到</a:t>
            </a:r>
            <a:r>
              <a:rPr lang="en-US" altLang="zh-CN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3030855" y="4084955"/>
            <a:ext cx="367030" cy="36703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03</a:t>
            </a:r>
          </a:p>
        </p:txBody>
      </p:sp>
      <p:cxnSp>
        <p:nvCxnSpPr>
          <p:cNvPr id="7" name="直接连接符 6"/>
          <p:cNvCxnSpPr/>
          <p:nvPr>
            <p:custDataLst>
              <p:tags r:id="rId12"/>
            </p:custDataLst>
          </p:nvPr>
        </p:nvCxnSpPr>
        <p:spPr>
          <a:xfrm>
            <a:off x="3215005" y="4438650"/>
            <a:ext cx="0" cy="742950"/>
          </a:xfrm>
          <a:prstGeom prst="line">
            <a:avLst/>
          </a:prstGeom>
          <a:ln w="12700">
            <a:solidFill>
              <a:srgbClr val="A5A5A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356" y="1011936"/>
            <a:ext cx="10363289" cy="1127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2.7 </a:t>
            </a:r>
            <a:r>
              <a:rPr lang="en-US" altLang="zh-CN" sz="3200" b="1" spc="3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C语言的产生</a:t>
            </a:r>
            <a:endParaRPr lang="en-US" altLang="zh-CN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7680959" y="5089582"/>
            <a:ext cx="3871871" cy="94508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sz="4000" spc="200" dirty="0">
                <a:ln w="3175">
                  <a:noFill/>
                  <a:prstDash val="dash"/>
                </a:ln>
                <a:solidFill>
                  <a:srgbClr val="FFAB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C: </a:t>
            </a:r>
            <a:r>
              <a:rPr lang="zh-CN" altLang="en-US" sz="4000" spc="200" dirty="0">
                <a:ln w="3175">
                  <a:noFill/>
                  <a:prstDash val="dash"/>
                </a:ln>
                <a:solidFill>
                  <a:srgbClr val="FFAB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玩出来的</a:t>
            </a:r>
            <a:r>
              <a:rPr lang="en-US" altLang="zh-CN" sz="4000" spc="200" dirty="0">
                <a:ln w="3175">
                  <a:noFill/>
                  <a:prstDash val="dash"/>
                </a:ln>
                <a:solidFill>
                  <a:srgbClr val="FFAB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~</a:t>
            </a:r>
            <a:r>
              <a:rPr lang="zh-CN" altLang="en-US" sz="4000" spc="200" dirty="0">
                <a:ln w="3175">
                  <a:noFill/>
                  <a:prstDash val="dash"/>
                </a:ln>
                <a:solidFill>
                  <a:srgbClr val="FFAB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lang="en-US" sz="4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 descr="这里写图片描述">
            <a:extLst>
              <a:ext uri="{FF2B5EF4-FFF2-40B4-BE49-F238E27FC236}">
                <a16:creationId xmlns:a16="http://schemas.microsoft.com/office/drawing/2014/main" id="{456420F3-089D-4FC4-96C1-6D2873E713F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09" y="2139696"/>
            <a:ext cx="3212408" cy="2767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5755A24-8AEA-4570-B99F-2878FF428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315232"/>
              </p:ext>
            </p:extLst>
          </p:nvPr>
        </p:nvGraphicFramePr>
        <p:xfrm>
          <a:off x="1300480" y="2139696"/>
          <a:ext cx="6106160" cy="39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556" y="448428"/>
            <a:ext cx="10972889" cy="63528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该死的编译错误</a:t>
            </a:r>
          </a:p>
        </p:txBody>
      </p:sp>
      <p:pic>
        <p:nvPicPr>
          <p:cNvPr id="55" name="图片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5" y="1531620"/>
            <a:ext cx="5614035" cy="4189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2" name="图片 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0665" y="1531620"/>
            <a:ext cx="4991735" cy="43154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556" y="438903"/>
            <a:ext cx="10972889" cy="63528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添加缺失的文件</a:t>
            </a:r>
          </a:p>
        </p:txBody>
      </p:sp>
      <p:pic>
        <p:nvPicPr>
          <p:cNvPr id="76" name="图片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20" y="1889760"/>
            <a:ext cx="5576570" cy="39966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5" name="图片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895" y="1889760"/>
            <a:ext cx="4734560" cy="3997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408305"/>
            <a:ext cx="8405495" cy="635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新的编译错误</a:t>
            </a:r>
          </a:p>
        </p:txBody>
      </p:sp>
      <p:pic>
        <p:nvPicPr>
          <p:cNvPr id="66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191895"/>
            <a:ext cx="11206480" cy="20269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7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225" y="3357245"/>
            <a:ext cx="7938770" cy="30467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1110384" y="4640118"/>
            <a:ext cx="185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对工程进行配置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D4C13C-85B0-4F95-AE56-BEBCD5CFCE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967644" y="4091478"/>
            <a:ext cx="3128356" cy="73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54331495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408305"/>
            <a:ext cx="8405495" cy="6350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工程的配置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C82F70-0203-44EB-B4AD-F854EF086E5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3217" y="1325211"/>
            <a:ext cx="3269183" cy="2469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404C12-B97F-4391-9E07-F441DAC4627B}"/>
              </a:ext>
            </a:extLst>
          </p:cNvPr>
          <p:cNvPicPr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5810" y="1325210"/>
            <a:ext cx="3440380" cy="24698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9592A8-06CF-4AD8-8708-839465DBC3E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84030" y="1325210"/>
            <a:ext cx="3440380" cy="24698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742453-5D7F-4479-898F-3DEE2815747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369628" y="4182000"/>
            <a:ext cx="3269183" cy="25519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4F5BA67-9FE9-4F07-9930-391B15936C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5810" y="4182000"/>
            <a:ext cx="3440380" cy="2469832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C57CC60D-DED9-4B06-A885-3D41ECB881A9}"/>
              </a:ext>
            </a:extLst>
          </p:cNvPr>
          <p:cNvSpPr/>
          <p:nvPr/>
        </p:nvSpPr>
        <p:spPr>
          <a:xfrm>
            <a:off x="4022791" y="2482024"/>
            <a:ext cx="243840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211C52C-8581-409E-9429-47F096AB5DCE}"/>
              </a:ext>
            </a:extLst>
          </p:cNvPr>
          <p:cNvSpPr/>
          <p:nvPr/>
        </p:nvSpPr>
        <p:spPr>
          <a:xfrm>
            <a:off x="7952509" y="2483192"/>
            <a:ext cx="243840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F3598E2-3ACF-405D-A903-171F2F491F8F}"/>
              </a:ext>
            </a:extLst>
          </p:cNvPr>
          <p:cNvSpPr/>
          <p:nvPr/>
        </p:nvSpPr>
        <p:spPr>
          <a:xfrm>
            <a:off x="10004219" y="3940233"/>
            <a:ext cx="228748" cy="24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B81AC1B-04DE-4C49-8829-BB288EEF3CD3}"/>
              </a:ext>
            </a:extLst>
          </p:cNvPr>
          <p:cNvSpPr/>
          <p:nvPr/>
        </p:nvSpPr>
        <p:spPr>
          <a:xfrm rot="10800000">
            <a:off x="7952509" y="5327340"/>
            <a:ext cx="243840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556" y="448428"/>
            <a:ext cx="10972889" cy="63528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从地球到月球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从汇编到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885" y="1610995"/>
            <a:ext cx="5780405" cy="49955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  <p:custDataLst>
      <p:tags r:id="rId1"/>
    </p:custDataLst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77"/>
  <p:tag name="KSO_WM_TEMPLATE_THUMBS_INDEX" val="1、6、7、8、10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9"/>
  <p:tag name="KSO_WM_SLIDE_BK_DARK_LIGHT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2"/>
  <p:tag name="KSO_WM_SLIDE_BK_DARK_LIGHT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3"/>
  <p:tag name="KSO_WM_SLIDE_BK_DARK_LIGHT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4"/>
  <p:tag name="KSO_WM_SLIDE_BK_DARK_LIGHT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5"/>
  <p:tag name="KSO_WM_SLIDE_BK_DARK_LIGHT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6"/>
  <p:tag name="KSO_WM_SLIDE_BK_DARK_LIGHT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7"/>
  <p:tag name="KSO_WM_SLIDE_BK_DARK_LIGHT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8"/>
  <p:tag name="KSO_WM_SLIDE_BK_DARK_LIGHT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0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3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5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6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3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6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7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8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1"/>
  <p:tag name="KSO_WM_SLIDE_BK_DARK_LIGHT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1"/>
  <p:tag name="KSO_WM_SLIDE_BK_DARK_LIGHT" val="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5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7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8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8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9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9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1"/>
  <p:tag name="KSO_WM_SLIDE_BK_DARK_LIGHT" val="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7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8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9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1"/>
  <p:tag name="KSO_WM_SLIDE_BK_DARK_LIGHT" val="2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5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7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8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9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9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4"/>
  <p:tag name="KSO_WM_UNIT_LAYERLEVEL" val="1"/>
  <p:tag name="KSO_WM_TAG_VERSION" val="1.0"/>
  <p:tag name="KSO_WM_BEAUTIFY_FLAG" val="#wm#"/>
  <p:tag name="KSO_WM_UNIT_TYPE" val="i"/>
  <p:tag name="KSO_WM_UNIT_INDEX" val="14"/>
  <p:tag name="KSO_WM_SLIDE_BACKGROUND_TYPE" val="belt"/>
  <p:tag name="KSO_WM_SLIDE_BK_DARK_LIGHT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5"/>
  <p:tag name="KSO_WM_UNIT_LAYERLEVEL" val="1"/>
  <p:tag name="KSO_WM_TAG_VERSION" val="1.0"/>
  <p:tag name="KSO_WM_BEAUTIFY_FLAG" val="#wm#"/>
  <p:tag name="KSO_WM_UNIT_TYPE" val="i"/>
  <p:tag name="KSO_WM_UNIT_INDEX" val="15"/>
  <p:tag name="KSO_WM_SLIDE_BACKGROUND_TYPE" val="belt"/>
  <p:tag name="KSO_WM_SLIDE_BK_DARK_LIGHT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6"/>
  <p:tag name="KSO_WM_UNIT_LAYERLEVEL" val="1"/>
  <p:tag name="KSO_WM_TAG_VERSION" val="1.0"/>
  <p:tag name="KSO_WM_BEAUTIFY_FLAG" val="#wm#"/>
  <p:tag name="KSO_WM_UNIT_TYPE" val="i"/>
  <p:tag name="KSO_WM_UNIT_INDEX" val="16"/>
  <p:tag name="KSO_WM_SLIDE_BACKGROUND_TYPE" val="belt"/>
  <p:tag name="KSO_WM_SLIDE_BK_DARK_LIGHT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7"/>
  <p:tag name="KSO_WM_UNIT_LAYERLEVEL" val="1"/>
  <p:tag name="KSO_WM_TAG_VERSION" val="1.0"/>
  <p:tag name="KSO_WM_BEAUTIFY_FLAG" val="#wm#"/>
  <p:tag name="KSO_WM_UNIT_TYPE" val="i"/>
  <p:tag name="KSO_WM_UNIT_INDEX" val="17"/>
  <p:tag name="KSO_WM_SLIDE_BACKGROUND_TYPE" val="belt"/>
  <p:tag name="KSO_WM_SLIDE_BK_DARK_LIGHT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8"/>
  <p:tag name="KSO_WM_UNIT_LAYERLEVEL" val="1"/>
  <p:tag name="KSO_WM_TAG_VERSION" val="1.0"/>
  <p:tag name="KSO_WM_BEAUTIFY_FLAG" val="#wm#"/>
  <p:tag name="KSO_WM_UNIT_TYPE" val="i"/>
  <p:tag name="KSO_WM_UNIT_INDEX" val="18"/>
  <p:tag name="KSO_WM_SLIDE_BACKGROUND_TYPE" val="belt"/>
  <p:tag name="KSO_WM_SLIDE_BK_DARK_LIGHT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18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THUMBS_INDEX" val="1、4、7、11、16、17、18、21、22、23、26、3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191118"/>
  <p:tag name="KSO_WM_TEMPLATE_MASTER_TYPE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6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6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9、24、25、26、29、33、37、40、41、42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56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" val="[&quot;general&quot;,&quot;frame&quot;]"/>
  <p:tag name="KSO_WM_SLIDE_RATIO" val="1.777778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BEAUTIFY_FLAG" val="#wm#"/>
  <p:tag name="KSO_WM_TEMPLATE_CATEGORY" val="diagram"/>
  <p:tag name="KSO_WM_TEMPLATE_INDEX" val="20207590"/>
  <p:tag name="KSO_WM_SLIDE_LAYOUT" val="a_d_f"/>
  <p:tag name="KSO_WM_SLIDE_LAYOUT_CNT" val="1_1_1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CHIP_XID" val="5e71e94347edf80c4a5df17d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5f23982b671cac347436d7e5"/>
  <p:tag name="KSO_WM_TEMPLATE_ASSEMBLE_GROUPID" val="5f23982b671cac347436d7e5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07-31T12:03:56&quot;,&quot;maxSize&quot;:{&quot;size1&quot;:42.5},&quot;minSize&quot;:{&quot;size1&quot;:40},&quot;normalSize&quot;:{&quot;size1&quot;:40},&quot;subLayout&quot;:[{&quot;id&quot;:&quot;2020-07-31T12:03:56&quot;,&quot;maxSize&quot;:{&quot;size1&quot;:42.200000000000003},&quot;minSize&quot;:{&quot;size1&quot;:31.100000000000001},&quot;normalSize&quot;:{&quot;size1&quot;:42.199999999999996},&quot;subLayout&quot;:[{&quot;id&quot;:&quot;2020-07-31T12:03:56&quot;,&quot;margin&quot;:{&quot;bottom&quot;:0,&quot;left&quot;:2.5399999618530273,&quot;right&quot;:0,&quot;top&quot;:4.2329998016357422},&quot;type&quot;:0},{&quot;id&quot;:&quot;2020-07-31T12:03:56&quot;,&quot;margin&quot;:{&quot;bottom&quot;:4.2329998016357422,&quot;left&quot;:2.5399999618530273,&quot;right&quot;:0,&quot;top&quot;:0.42300000786781311},&quot;type&quot;:0}],&quot;type&quot;:0},{&quot;id&quot;:&quot;2020-07-31T12:03:56&quot;,&quot;margin&quot;:{&quot;bottom&quot;:1.6929999589920044,&quot;left&quot;:1.6929999589920044,&quot;right&quot;:2.5399999618530273,&quot;top&quot;:2.5399999618530273},&quot;type&quot;:0}],&quot;type&quot;:0}"/>
  <p:tag name="KSO_WM_SLIDE_CAN_ADD_NAVIGATION" val="1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590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590"/>
  <p:tag name="KSO_WM_UNIT_VALUE" val="1150"/>
  <p:tag name="KSO_WM_TEMPLATE_ASSEMBLE_XID" val="5f23982b671cac347436d7e5"/>
  <p:tag name="KSO_WM_TEMPLATE_ASSEMBLE_GROUPID" val="5f23982b671cac347436d7e5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822fd66d8f0348d4847c246ef626d9f4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88c670808a6e4885ab56d0a72ed0d468&quot;,&quot;X&quot;:{&quot;Pos&quot;:2},&quot;Y&quot;:{&quot;Pos&quot;:0}}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5f23982b671cac347436d7e5"/>
  <p:tag name="KSO_WM_TEMPLATE_ASSEMBLE_GROUPID" val="5f23982b671cac347436d7e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19ce66278d24abe9072c3f5753b0a70"/>
  <p:tag name="KSO_WM_ASSEMBLE_CHIP_INDEX" val="c55d5f16d31c44cc96786df02811e6f5"/>
  <p:tag name="KSO_WM_UNIT_TEXT_FILL_FORE_SCHEMECOLOR_INDEX_BRIGHTNESS" val="0"/>
  <p:tag name="KSO_WM_UNIT_TEXT_FILL_FORE_SCHEMECOLOR_INDEX" val="13"/>
  <p:tag name="KSO_WM_UNIT_TEXT_FILL_TYPE" val="1"/>
  <p:tag name="KSO_WM_TEMPLATE_ASSEMBLE_XID" val="5f23982b671cac347436d7e5"/>
  <p:tag name="KSO_WM_TEMPLATE_ASSEMBLE_GROUPID" val="5f23982b671cac347436d7e5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8"/>
  <p:tag name="KSO_WM_UNIT_SHOW_EDIT_AREA_INDICATION" val="1"/>
  <p:tag name="KSO_WM_CHIP_GROUPID" val="5e6b05596848fb12bee65ac8"/>
  <p:tag name="KSO_WM_CHIP_XID" val="5e6b05596848fb12bee65aca"/>
  <p:tag name="KSO_WM_UNIT_DEC_AREA_ID" val="885b9fff0af34df48b1b6d457d628bf9"/>
  <p:tag name="KSO_WM_ASSEMBLE_CHIP_INDEX" val="4e4429ba77ac4d16b009a51f46e3ee56"/>
  <p:tag name="KSO_WM_UNIT_TEXT_FILL_FORE_SCHEMECOLOR_INDEX_BRIGHTNESS" val="0.25"/>
  <p:tag name="KSO_WM_UNIT_TEXT_FILL_FORE_SCHEMECOLOR_INDEX" val="13"/>
  <p:tag name="KSO_WM_UNIT_TEXT_FILL_TYPE" val="1"/>
  <p:tag name="KSO_WM_TEMPLATE_ASSEMBLE_XID" val="5f23982b671cac347436d7e5"/>
  <p:tag name="KSO_WM_TEMPLATE_ASSEMBLE_GROUPID" val="5f23982b671cac347436d7e5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481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590_1*d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8c670808a6e4885ab56d0a72ed0d468"/>
  <p:tag name="KSO_WM_ASSEMBLE_CHIP_INDEX" val="85115cde688440ceaa65d28fe83034e5"/>
  <p:tag name="KSO_WM_UNIT_PLACING_PICTURE" val="85115cde688440ceaa65d28fe83034e5"/>
  <p:tag name="KSO_WM_UNIT_SUPPORT_UNIT_TYPE" val="[&quot;d&quot;,&quot;θ&quot;]"/>
  <p:tag name="KSO_WM_TEMPLATE_ASSEMBLE_XID" val="5f23982b671cac347436d7e5"/>
  <p:tag name="KSO_WM_TEMPLATE_ASSEMBLE_GROUPID" val="5f23982b671cac347436d7e5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12"/>
  <p:tag name="KSO_WM_SLIDE_POSITION" val="0*120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8431"/>
  <p:tag name="KSO_WM_SLIDE_LAYOUT" val="a_d"/>
  <p:tag name="KSO_WM_SLIDE_LAYOUT_CNT" val="1_1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2.549999999999997},&quot;minSize&quot;:{&quot;size1&quot;:67.549999999999997},&quot;normalSize&quot;:{&quot;size1&quot;:69.95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43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431"/>
  <p:tag name="KSO_WM_UNIT_VALUE" val="742"/>
  <p:tag name="KSO_WM_TEMPLATE_ASSEMBLE_XID" val="5ef2285c770fdf8a85bd4690"/>
  <p:tag name="KSO_WM_TEMPLATE_ASSEMBLE_GROUPID" val="5ef2285c770fdf8a85bd4690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SHOW_EDIT_AREA_INDICATION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1_1*a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d70134ced7dc44b5b1b3e23204e4e9a6"/>
  <p:tag name="KSO_WM_CHIP_GROUPID" val="5ed9b8b3eee88846f39f355c"/>
  <p:tag name="KSO_WM_CHIP_XID" val="5ed9b8b3eee88846f39f355d"/>
  <p:tag name="KSO_WM_ASSEMBLE_CHIP_INDEX" val="cf7c3324d2c04962b8f9cef50931d140"/>
  <p:tag name="KSO_WM_UNIT_TEXT_FILL_FORE_SCHEMECOLOR_INDEX_BRIGHTNESS" val="0"/>
  <p:tag name="KSO_WM_UNIT_TEXT_FILL_FORE_SCHEMECOLOR_INDEX" val="13"/>
  <p:tag name="KSO_WM_UNIT_TEXT_FILL_TYPE" val="1"/>
  <p:tag name="KSO_WM_TEMPLATE_ASSEMBLE_XID" val="5ef2285c770fdf8a85bd4690"/>
  <p:tag name="KSO_WM_TEMPLATE_ASSEMBLE_GROUPID" val="5ef2285c770fdf8a85bd4690"/>
  <p:tag name="KSO_WM_UNIT_LAST_MAX_FONTSIZE" val="720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779_2*m_h_f*1_1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请尽量言简意赅的阐述观点。"/>
  <p:tag name="KSO_WM_UNIT_TEXT_FILL_FORE_SCHEMECOLOR_INDEX" val="13"/>
  <p:tag name="KSO_WM_UNIT_TEXT_FILL_TYPE" val="1"/>
  <p:tag name="KSO_WM_UNIT_USESOURCEFORMAT_APPLY" val="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05779_2*m_h_i*1_1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5779_2*m_h_i*1_1_2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779_2*m_h_f*1_2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请尽量言简意赅的阐述观点。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205779_2*m_h_i*1_2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5779_2*m_h_i*1_2_2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779_2*m_h_f*1_3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请尽量言简意赅的阐述观点。"/>
  <p:tag name="KSO_WM_UNIT_TEXT_FILL_FORE_SCHEMECOLOR_INDEX" val="13"/>
  <p:tag name="KSO_WM_UNIT_TEXT_FILL_TYPE" val="1"/>
  <p:tag name="KSO_WM_UNIT_USESOURCEFORMAT_APPLY" val="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05779_2*m_h_i*1_3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5779_2*m_h_i*1_3_2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838"/>
  <p:tag name="KSO_WM_SLIDE_CAN_ADD_NAVIGATION" val="1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edabadaa51720c6c8f4f5d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SLIDE_LAYOUT" val="a_d_f"/>
  <p:tag name="KSO_WM_SLIDE_LAYOUT_CNT" val="1_1_1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838_1*f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7"/>
  <p:tag name="KSO_WM_UNIT_SHOW_EDIT_AREA_INDICATION" val="1"/>
  <p:tag name="KSO_WM_CHIP_GROUPID" val="5e6b05596848fb12bee65ac8"/>
  <p:tag name="KSO_WM_CHIP_XID" val="5e6b05596848fb12bee65aca"/>
  <p:tag name="KSO_WM_UNIT_DEC_AREA_ID" val="65e9ff8eaf364da7b467d8874173519c"/>
  <p:tag name="KSO_WM_ASSEMBLE_CHIP_INDEX" val="5d8a0e1d0ea04034ac90a02727c99979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324"/>
  <p:tag name="KSO_WM_SLIDE_CAN_ADD_NAVIGATION" val="1"/>
  <p:tag name="KSO_WM_SLIDE_BACKGROUND" val="[&quot;general&quot;,&quot;frame&quot;,&quot;bottomTop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]},&quot;slide_type&quot;:[&quot;text&quot;],&quot;aspect_ratio&quot;:&quot;16:9&quot;}"/>
  <p:tag name="KSO_WM_CHIP_XID" val="5e71e96f47edf80c4a5df180"/>
  <p:tag name="KSO_WM_SLIDE_ID" val="diagram2020832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5"/>
  <p:tag name="KSO_WM_SLIDE_POSITION" val="0*84"/>
  <p:tag name="KSO_WM_TAG_VERSION" val="1.0"/>
  <p:tag name="KSO_WM_SLIDE_LAYOUT" val="a_d_f"/>
  <p:tag name="KSO_WM_SLIDE_LAYOUT_CNT" val="1_1_1"/>
  <p:tag name="KSO_WM_CHIP_FILLPROP" val="[[{&quot;fill_id&quot;:&quot;85208e9ffc974d019a76abaca132d100&quot;,&quot;fill_align&quot;:&quot;cb&quot;,&quot;text_align&quot;:&quot;cb&quot;,&quot;text_direction&quot;:&quot;horizontal&quot;,&quot;chip_types&quot;:[&quot;header&quot;]},{&quot;fill_id&quot;:&quot;99e8c07d7e344e34a4a85ba47c8f55f0&quot;,&quot;fill_align&quot;:&quot;ct&quot;,&quot;text_align&quot;:&quot;c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85208e9ffc974d019a76abaca132d100&quot;,&quot;fill_align&quot;:&quot;lb&quot;,&quot;text_align&quot;:&quot;lb&quot;,&quot;text_direction&quot;:&quot;horizontal&quot;,&quot;chip_types&quot;:[&quot;header&quot;]},{&quot;fill_id&quot;:&quot;99e8c07d7e344e34a4a85ba47c8f55f0&quot;,&quot;fill_align&quot;:&quot;lt&quot;,&quot;text_align&quot;:&quot;l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,{&quot;bottom&quot;:0,&quot;bottomAbs&quot;:false,&quot;left&quot;:0,&quot;leftAbs&quot;:false,&quot;right&quot;:0,&quot;rightAbs&quot;:false,&quot;top&quot;:0.68018513899999999,&quot;topAbs&quot;:false,&quot;type&quot;:&quot;bottomTop&quot;}],&quot;id&quot;:&quot;2020-06-24T16:39:39&quot;,&quot;maxSize&quot;:{&quot;size1&quot;:43.415057705066822},&quot;minSize&quot;:{&quot;size1&quot;:32.31505770506682},&quot;normalSize&quot;:{&quot;size1&quot;:36.615057705066825},&quot;subLayout&quot;:[{&quot;id&quot;:&quot;2020-06-24T16:39:39&quot;,&quot;maxSize&quot;:{&quot;size1&quot;:80.01000753059887},&quot;minSize&quot;:{&quot;size1&quot;:56.310007530598867},&quot;normalSize&quot;:{&quot;size1&quot;:56.310007530598867},&quot;subLayout&quot;:[{&quot;id&quot;:&quot;2020-06-24T16:39:39&quot;,&quot;margin&quot;:{&quot;bottom&quot;:0.3970000147819519,&quot;left&quot;:1.6929999589920044,&quot;right&quot;:1.6929999589920044,&quot;top&quot;:1.6929999589920044},&quot;type&quot;:0},{&quot;id&quot;:&quot;2020-06-24T16:39:39&quot;,&quot;margin&quot;:{&quot;bottom&quot;:0.3970000147819519,&quot;left&quot;:1.6929999589920044,&quot;right&quot;:1.6929999589920044,&quot;top&quot;:0.026000002399086952},&quot;type&quot;:0}],&quot;type&quot;:0},{&quot;id&quot;:&quot;2020-06-24T16:39:39&quot;,&quot;margin&quot;:{&quot;bottom&quot;:1.6929999589920044,&quot;left&quot;:1.6929999589920044,&quot;right&quot;:1.6929999589920044,&quot;top&quot;:0.026000002399086952},&quot;type&quot;:0}],&quot;type&quot;:0}"/>
  <p:tag name="KSO_WM_CHIP_GROUPID" val="5e71e96f47edf80c4a5df17f"/>
  <p:tag name="KSO_WM_SLIDE_BK_DARK_LIGHT" val="2"/>
  <p:tag name="KSO_WM_SLIDE_BACKGROUND_TYPE" val="bottomTop"/>
  <p:tag name="KSO_WM_SLIDE_SUPPORT_FEATURE_TYPE" val="3"/>
  <p:tag name="KSO_WM_TEMPLATE_ASSEMBLE_XID" val="5ef3114b770fdf8a85bd46c0"/>
  <p:tag name="KSO_WM_TEMPLATE_ASSEMBLE_GROUPID" val="5ef3114b770fdf8a85bd46c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4_1*a*1"/>
  <p:tag name="KSO_WM_TEMPLATE_CATEGORY" val="diagram"/>
  <p:tag name="KSO_WM_TEMPLATE_INDEX" val="202083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c2efb64f994eaaab7aee389c4f6405"/>
  <p:tag name="KSO_WM_ASSEMBLE_CHIP_INDEX" val="fd6783e51d714355ac888514ab77d054"/>
  <p:tag name="KSO_WM_UNIT_TEXT_FILL_FORE_SCHEMECOLOR_INDEX_BRIGHTNESS" val="0"/>
  <p:tag name="KSO_WM_UNIT_TEXT_FILL_FORE_SCHEMECOLOR_INDEX" val="13"/>
  <p:tag name="KSO_WM_UNIT_TEXT_FILL_TYPE" val="1"/>
  <p:tag name="KSO_WM_TEMPLATE_ASSEMBLE_XID" val="5ef3114b770fdf8a85bd46c0"/>
  <p:tag name="KSO_WM_TEMPLATE_ASSEMBLE_GROUPID" val="5ef3114b770fdf8a85bd46c0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324"/>
  <p:tag name="KSO_WM_SLIDE_CAN_ADD_NAVIGATION" val="1"/>
  <p:tag name="KSO_WM_SLIDE_BACKGROUND" val="[&quot;general&quot;,&quot;frame&quot;,&quot;bottomTop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]},&quot;slide_type&quot;:[&quot;text&quot;],&quot;aspect_ratio&quot;:&quot;16:9&quot;}"/>
  <p:tag name="KSO_WM_CHIP_XID" val="5e71e96f47edf80c4a5df180"/>
  <p:tag name="KSO_WM_SLIDE_ID" val="diagram2020832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5"/>
  <p:tag name="KSO_WM_SLIDE_POSITION" val="0*84"/>
  <p:tag name="KSO_WM_TAG_VERSION" val="1.0"/>
  <p:tag name="KSO_WM_SLIDE_LAYOUT" val="a_d_f"/>
  <p:tag name="KSO_WM_SLIDE_LAYOUT_CNT" val="1_1_1"/>
  <p:tag name="KSO_WM_CHIP_FILLPROP" val="[[{&quot;fill_id&quot;:&quot;85208e9ffc974d019a76abaca132d100&quot;,&quot;fill_align&quot;:&quot;cb&quot;,&quot;text_align&quot;:&quot;cb&quot;,&quot;text_direction&quot;:&quot;horizontal&quot;,&quot;chip_types&quot;:[&quot;header&quot;]},{&quot;fill_id&quot;:&quot;99e8c07d7e344e34a4a85ba47c8f55f0&quot;,&quot;fill_align&quot;:&quot;ct&quot;,&quot;text_align&quot;:&quot;c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85208e9ffc974d019a76abaca132d100&quot;,&quot;fill_align&quot;:&quot;lb&quot;,&quot;text_align&quot;:&quot;lb&quot;,&quot;text_direction&quot;:&quot;horizontal&quot;,&quot;chip_types&quot;:[&quot;header&quot;]},{&quot;fill_id&quot;:&quot;99e8c07d7e344e34a4a85ba47c8f55f0&quot;,&quot;fill_align&quot;:&quot;lt&quot;,&quot;text_align&quot;:&quot;l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,{&quot;bottom&quot;:0,&quot;bottomAbs&quot;:false,&quot;left&quot;:0,&quot;leftAbs&quot;:false,&quot;right&quot;:0,&quot;rightAbs&quot;:false,&quot;top&quot;:0.68018513899999999,&quot;topAbs&quot;:false,&quot;type&quot;:&quot;bottomTop&quot;}],&quot;id&quot;:&quot;2020-06-24T16:39:39&quot;,&quot;maxSize&quot;:{&quot;size1&quot;:43.415057705066822},&quot;minSize&quot;:{&quot;size1&quot;:32.31505770506682},&quot;normalSize&quot;:{&quot;size1&quot;:36.615057705066825},&quot;subLayout&quot;:[{&quot;id&quot;:&quot;2020-06-24T16:39:39&quot;,&quot;maxSize&quot;:{&quot;size1&quot;:80.01000753059887},&quot;minSize&quot;:{&quot;size1&quot;:56.310007530598867},&quot;normalSize&quot;:{&quot;size1&quot;:56.310007530598867},&quot;subLayout&quot;:[{&quot;id&quot;:&quot;2020-06-24T16:39:39&quot;,&quot;margin&quot;:{&quot;bottom&quot;:0.3970000147819519,&quot;left&quot;:1.6929999589920044,&quot;right&quot;:1.6929999589920044,&quot;top&quot;:1.6929999589920044},&quot;type&quot;:0},{&quot;id&quot;:&quot;2020-06-24T16:39:39&quot;,&quot;margin&quot;:{&quot;bottom&quot;:0.3970000147819519,&quot;left&quot;:1.6929999589920044,&quot;right&quot;:1.6929999589920044,&quot;top&quot;:0.026000002399086952},&quot;type&quot;:0}],&quot;type&quot;:0},{&quot;id&quot;:&quot;2020-06-24T16:39:39&quot;,&quot;margin&quot;:{&quot;bottom&quot;:1.6929999589920044,&quot;left&quot;:1.6929999589920044,&quot;right&quot;:1.6929999589920044,&quot;top&quot;:0.026000002399086952},&quot;type&quot;:0}],&quot;type&quot;:0}"/>
  <p:tag name="KSO_WM_CHIP_GROUPID" val="5e71e96f47edf80c4a5df17f"/>
  <p:tag name="KSO_WM_SLIDE_BK_DARK_LIGHT" val="2"/>
  <p:tag name="KSO_WM_SLIDE_BACKGROUND_TYPE" val="bottomTop"/>
  <p:tag name="KSO_WM_SLIDE_SUPPORT_FEATURE_TYPE" val="3"/>
  <p:tag name="KSO_WM_TEMPLATE_ASSEMBLE_XID" val="5ef3114b770fdf8a85bd46c0"/>
  <p:tag name="KSO_WM_TEMPLATE_ASSEMBLE_GROUPID" val="5ef3114b770fdf8a85bd46c0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4_1*a*1"/>
  <p:tag name="KSO_WM_TEMPLATE_CATEGORY" val="diagram"/>
  <p:tag name="KSO_WM_TEMPLATE_INDEX" val="202083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c2efb64f994eaaab7aee389c4f6405"/>
  <p:tag name="KSO_WM_ASSEMBLE_CHIP_INDEX" val="fd6783e51d714355ac888514ab77d054"/>
  <p:tag name="KSO_WM_UNIT_TEXT_FILL_FORE_SCHEMECOLOR_INDEX_BRIGHTNESS" val="0"/>
  <p:tag name="KSO_WM_UNIT_TEXT_FILL_FORE_SCHEMECOLOR_INDEX" val="13"/>
  <p:tag name="KSO_WM_UNIT_TEXT_FILL_TYPE" val="1"/>
  <p:tag name="KSO_WM_TEMPLATE_ASSEMBLE_XID" val="5ef3114b770fdf8a85bd46c0"/>
  <p:tag name="KSO_WM_TEMPLATE_ASSEMBLE_GROUPID" val="5ef3114b770fdf8a85bd46c0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324"/>
  <p:tag name="KSO_WM_SLIDE_CAN_ADD_NAVIGATION" val="1"/>
  <p:tag name="KSO_WM_SLIDE_BACKGROUND" val="[&quot;general&quot;,&quot;frame&quot;,&quot;bottomTop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]},&quot;slide_type&quot;:[&quot;text&quot;],&quot;aspect_ratio&quot;:&quot;16:9&quot;}"/>
  <p:tag name="KSO_WM_CHIP_XID" val="5e71e96f47edf80c4a5df180"/>
  <p:tag name="KSO_WM_SLIDE_ID" val="diagram2020832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5"/>
  <p:tag name="KSO_WM_SLIDE_POSITION" val="0*84"/>
  <p:tag name="KSO_WM_TAG_VERSION" val="1.0"/>
  <p:tag name="KSO_WM_SLIDE_LAYOUT" val="a_d_f"/>
  <p:tag name="KSO_WM_SLIDE_LAYOUT_CNT" val="1_1_1"/>
  <p:tag name="KSO_WM_CHIP_FILLPROP" val="[[{&quot;fill_id&quot;:&quot;85208e9ffc974d019a76abaca132d100&quot;,&quot;fill_align&quot;:&quot;cb&quot;,&quot;text_align&quot;:&quot;cb&quot;,&quot;text_direction&quot;:&quot;horizontal&quot;,&quot;chip_types&quot;:[&quot;header&quot;]},{&quot;fill_id&quot;:&quot;99e8c07d7e344e34a4a85ba47c8f55f0&quot;,&quot;fill_align&quot;:&quot;ct&quot;,&quot;text_align&quot;:&quot;c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85208e9ffc974d019a76abaca132d100&quot;,&quot;fill_align&quot;:&quot;lb&quot;,&quot;text_align&quot;:&quot;lb&quot;,&quot;text_direction&quot;:&quot;horizontal&quot;,&quot;chip_types&quot;:[&quot;header&quot;]},{&quot;fill_id&quot;:&quot;99e8c07d7e344e34a4a85ba47c8f55f0&quot;,&quot;fill_align&quot;:&quot;lt&quot;,&quot;text_align&quot;:&quot;l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,{&quot;bottom&quot;:0,&quot;bottomAbs&quot;:false,&quot;left&quot;:0,&quot;leftAbs&quot;:false,&quot;right&quot;:0,&quot;rightAbs&quot;:false,&quot;top&quot;:0.68018513899999999,&quot;topAbs&quot;:false,&quot;type&quot;:&quot;bottomTop&quot;}],&quot;id&quot;:&quot;2020-06-24T16:39:39&quot;,&quot;maxSize&quot;:{&quot;size1&quot;:43.415057705066822},&quot;minSize&quot;:{&quot;size1&quot;:32.31505770506682},&quot;normalSize&quot;:{&quot;size1&quot;:36.615057705066825},&quot;subLayout&quot;:[{&quot;id&quot;:&quot;2020-06-24T16:39:39&quot;,&quot;maxSize&quot;:{&quot;size1&quot;:80.01000753059887},&quot;minSize&quot;:{&quot;size1&quot;:56.310007530598867},&quot;normalSize&quot;:{&quot;size1&quot;:56.310007530598867},&quot;subLayout&quot;:[{&quot;id&quot;:&quot;2020-06-24T16:39:39&quot;,&quot;margin&quot;:{&quot;bottom&quot;:0.3970000147819519,&quot;left&quot;:1.6929999589920044,&quot;right&quot;:1.6929999589920044,&quot;top&quot;:1.6929999589920044},&quot;type&quot;:0},{&quot;id&quot;:&quot;2020-06-24T16:39:39&quot;,&quot;margin&quot;:{&quot;bottom&quot;:0.3970000147819519,&quot;left&quot;:1.6929999589920044,&quot;right&quot;:1.6929999589920044,&quot;top&quot;:0.026000002399086952},&quot;type&quot;:0}],&quot;type&quot;:0},{&quot;id&quot;:&quot;2020-06-24T16:39:39&quot;,&quot;margin&quot;:{&quot;bottom&quot;:1.6929999589920044,&quot;left&quot;:1.6929999589920044,&quot;right&quot;:1.6929999589920044,&quot;top&quot;:0.026000002399086952},&quot;type&quot;:0}],&quot;type&quot;:0}"/>
  <p:tag name="KSO_WM_CHIP_GROUPID" val="5e71e96f47edf80c4a5df17f"/>
  <p:tag name="KSO_WM_SLIDE_BK_DARK_LIGHT" val="2"/>
  <p:tag name="KSO_WM_SLIDE_BACKGROUND_TYPE" val="bottomTop"/>
  <p:tag name="KSO_WM_SLIDE_SUPPORT_FEATURE_TYPE" val="3"/>
  <p:tag name="KSO_WM_TEMPLATE_ASSEMBLE_XID" val="5ef3114b770fdf8a85bd46c0"/>
  <p:tag name="KSO_WM_TEMPLATE_ASSEMBLE_GROUPID" val="5ef3114b770fdf8a85bd46c0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4_1*a*1"/>
  <p:tag name="KSO_WM_TEMPLATE_CATEGORY" val="diagram"/>
  <p:tag name="KSO_WM_TEMPLATE_INDEX" val="202083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c2efb64f994eaaab7aee389c4f6405"/>
  <p:tag name="KSO_WM_ASSEMBLE_CHIP_INDEX" val="fd6783e51d714355ac888514ab77d054"/>
  <p:tag name="KSO_WM_UNIT_TEXT_FILL_FORE_SCHEMECOLOR_INDEX_BRIGHTNESS" val="0"/>
  <p:tag name="KSO_WM_UNIT_TEXT_FILL_FORE_SCHEMECOLOR_INDEX" val="13"/>
  <p:tag name="KSO_WM_UNIT_TEXT_FILL_TYPE" val="1"/>
  <p:tag name="KSO_WM_TEMPLATE_ASSEMBLE_XID" val="5ef3114b770fdf8a85bd46c0"/>
  <p:tag name="KSO_WM_TEMPLATE_ASSEMBLE_GROUPID" val="5ef3114b770fdf8a85bd46c0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324"/>
  <p:tag name="KSO_WM_SLIDE_CAN_ADD_NAVIGATION" val="1"/>
  <p:tag name="KSO_WM_SLIDE_BACKGROUND" val="[&quot;general&quot;,&quot;frame&quot;,&quot;bottomTop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]},&quot;slide_type&quot;:[&quot;text&quot;],&quot;aspect_ratio&quot;:&quot;16:9&quot;}"/>
  <p:tag name="KSO_WM_CHIP_XID" val="5e71e96f47edf80c4a5df180"/>
  <p:tag name="KSO_WM_SLIDE_ID" val="diagram2020832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5"/>
  <p:tag name="KSO_WM_SLIDE_POSITION" val="0*84"/>
  <p:tag name="KSO_WM_TAG_VERSION" val="1.0"/>
  <p:tag name="KSO_WM_SLIDE_LAYOUT" val="a_d_f"/>
  <p:tag name="KSO_WM_SLIDE_LAYOUT_CNT" val="1_1_1"/>
  <p:tag name="KSO_WM_CHIP_FILLPROP" val="[[{&quot;fill_id&quot;:&quot;85208e9ffc974d019a76abaca132d100&quot;,&quot;fill_align&quot;:&quot;cb&quot;,&quot;text_align&quot;:&quot;cb&quot;,&quot;text_direction&quot;:&quot;horizontal&quot;,&quot;chip_types&quot;:[&quot;header&quot;]},{&quot;fill_id&quot;:&quot;99e8c07d7e344e34a4a85ba47c8f55f0&quot;,&quot;fill_align&quot;:&quot;ct&quot;,&quot;text_align&quot;:&quot;c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85208e9ffc974d019a76abaca132d100&quot;,&quot;fill_align&quot;:&quot;lb&quot;,&quot;text_align&quot;:&quot;lb&quot;,&quot;text_direction&quot;:&quot;horizontal&quot;,&quot;chip_types&quot;:[&quot;header&quot;]},{&quot;fill_id&quot;:&quot;99e8c07d7e344e34a4a85ba47c8f55f0&quot;,&quot;fill_align&quot;:&quot;lt&quot;,&quot;text_align&quot;:&quot;l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,{&quot;bottom&quot;:0,&quot;bottomAbs&quot;:false,&quot;left&quot;:0,&quot;leftAbs&quot;:false,&quot;right&quot;:0,&quot;rightAbs&quot;:false,&quot;top&quot;:0.68018513899999999,&quot;topAbs&quot;:false,&quot;type&quot;:&quot;bottomTop&quot;}],&quot;id&quot;:&quot;2020-06-24T16:39:39&quot;,&quot;maxSize&quot;:{&quot;size1&quot;:43.415057705066822},&quot;minSize&quot;:{&quot;size1&quot;:32.31505770506682},&quot;normalSize&quot;:{&quot;size1&quot;:36.615057705066825},&quot;subLayout&quot;:[{&quot;id&quot;:&quot;2020-06-24T16:39:39&quot;,&quot;maxSize&quot;:{&quot;size1&quot;:80.01000753059887},&quot;minSize&quot;:{&quot;size1&quot;:56.310007530598867},&quot;normalSize&quot;:{&quot;size1&quot;:56.310007530598867},&quot;subLayout&quot;:[{&quot;id&quot;:&quot;2020-06-24T16:39:39&quot;,&quot;margin&quot;:{&quot;bottom&quot;:0.3970000147819519,&quot;left&quot;:1.6929999589920044,&quot;right&quot;:1.6929999589920044,&quot;top&quot;:1.6929999589920044},&quot;type&quot;:0},{&quot;id&quot;:&quot;2020-06-24T16:39:39&quot;,&quot;margin&quot;:{&quot;bottom&quot;:0.3970000147819519,&quot;left&quot;:1.6929999589920044,&quot;right&quot;:1.6929999589920044,&quot;top&quot;:0.026000002399086952},&quot;type&quot;:0}],&quot;type&quot;:0},{&quot;id&quot;:&quot;2020-06-24T16:39:39&quot;,&quot;margin&quot;:{&quot;bottom&quot;:1.6929999589920044,&quot;left&quot;:1.6929999589920044,&quot;right&quot;:1.6929999589920044,&quot;top&quot;:0.026000002399086952},&quot;type&quot;:0}],&quot;type&quot;:0}"/>
  <p:tag name="KSO_WM_CHIP_GROUPID" val="5e71e96f47edf80c4a5df17f"/>
  <p:tag name="KSO_WM_SLIDE_BK_DARK_LIGHT" val="2"/>
  <p:tag name="KSO_WM_SLIDE_BACKGROUND_TYPE" val="bottomTop"/>
  <p:tag name="KSO_WM_SLIDE_SUPPORT_FEATURE_TYPE" val="3"/>
  <p:tag name="KSO_WM_TEMPLATE_ASSEMBLE_XID" val="5ef3114b770fdf8a85bd46c0"/>
  <p:tag name="KSO_WM_TEMPLATE_ASSEMBLE_GROUPID" val="5ef3114b770fdf8a85bd46c0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4_1*a*1"/>
  <p:tag name="KSO_WM_TEMPLATE_CATEGORY" val="diagram"/>
  <p:tag name="KSO_WM_TEMPLATE_INDEX" val="202083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c2efb64f994eaaab7aee389c4f6405"/>
  <p:tag name="KSO_WM_ASSEMBLE_CHIP_INDEX" val="fd6783e51d714355ac888514ab77d054"/>
  <p:tag name="KSO_WM_UNIT_TEXT_FILL_FORE_SCHEMECOLOR_INDEX_BRIGHTNESS" val="0"/>
  <p:tag name="KSO_WM_UNIT_TEXT_FILL_FORE_SCHEMECOLOR_INDEX" val="13"/>
  <p:tag name="KSO_WM_UNIT_TEXT_FILL_TYPE" val="1"/>
  <p:tag name="KSO_WM_TEMPLATE_ASSEMBLE_XID" val="5ef3114b770fdf8a85bd46c0"/>
  <p:tag name="KSO_WM_TEMPLATE_ASSEMBLE_GROUPID" val="5ef3114b770fdf8a85bd46c0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324"/>
  <p:tag name="KSO_WM_SLIDE_CAN_ADD_NAVIGATION" val="1"/>
  <p:tag name="KSO_WM_SLIDE_BACKGROUND" val="[&quot;general&quot;,&quot;frame&quot;,&quot;bottomTop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]},&quot;slide_type&quot;:[&quot;text&quot;],&quot;aspect_ratio&quot;:&quot;16:9&quot;}"/>
  <p:tag name="KSO_WM_CHIP_XID" val="5e71e96f47edf80c4a5df180"/>
  <p:tag name="KSO_WM_SLIDE_ID" val="diagram2020832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5"/>
  <p:tag name="KSO_WM_SLIDE_POSITION" val="0*84"/>
  <p:tag name="KSO_WM_TAG_VERSION" val="1.0"/>
  <p:tag name="KSO_WM_SLIDE_LAYOUT" val="a_d_f"/>
  <p:tag name="KSO_WM_SLIDE_LAYOUT_CNT" val="1_1_1"/>
  <p:tag name="KSO_WM_CHIP_FILLPROP" val="[[{&quot;fill_id&quot;:&quot;85208e9ffc974d019a76abaca132d100&quot;,&quot;fill_align&quot;:&quot;cb&quot;,&quot;text_align&quot;:&quot;cb&quot;,&quot;text_direction&quot;:&quot;horizontal&quot;,&quot;chip_types&quot;:[&quot;header&quot;]},{&quot;fill_id&quot;:&quot;99e8c07d7e344e34a4a85ba47c8f55f0&quot;,&quot;fill_align&quot;:&quot;ct&quot;,&quot;text_align&quot;:&quot;c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85208e9ffc974d019a76abaca132d100&quot;,&quot;fill_align&quot;:&quot;lb&quot;,&quot;text_align&quot;:&quot;lb&quot;,&quot;text_direction&quot;:&quot;horizontal&quot;,&quot;chip_types&quot;:[&quot;header&quot;]},{&quot;fill_id&quot;:&quot;99e8c07d7e344e34a4a85ba47c8f55f0&quot;,&quot;fill_align&quot;:&quot;lt&quot;,&quot;text_align&quot;:&quot;l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,{&quot;bottom&quot;:0,&quot;bottomAbs&quot;:false,&quot;left&quot;:0,&quot;leftAbs&quot;:false,&quot;right&quot;:0,&quot;rightAbs&quot;:false,&quot;top&quot;:0.68018513899999999,&quot;topAbs&quot;:false,&quot;type&quot;:&quot;bottomTop&quot;}],&quot;id&quot;:&quot;2020-06-24T16:39:39&quot;,&quot;maxSize&quot;:{&quot;size1&quot;:43.415057705066822},&quot;minSize&quot;:{&quot;size1&quot;:32.31505770506682},&quot;normalSize&quot;:{&quot;size1&quot;:36.615057705066825},&quot;subLayout&quot;:[{&quot;id&quot;:&quot;2020-06-24T16:39:39&quot;,&quot;maxSize&quot;:{&quot;size1&quot;:80.01000753059887},&quot;minSize&quot;:{&quot;size1&quot;:56.310007530598867},&quot;normalSize&quot;:{&quot;size1&quot;:56.310007530598867},&quot;subLayout&quot;:[{&quot;id&quot;:&quot;2020-06-24T16:39:39&quot;,&quot;margin&quot;:{&quot;bottom&quot;:0.3970000147819519,&quot;left&quot;:1.6929999589920044,&quot;right&quot;:1.6929999589920044,&quot;top&quot;:1.6929999589920044},&quot;type&quot;:0},{&quot;id&quot;:&quot;2020-06-24T16:39:39&quot;,&quot;margin&quot;:{&quot;bottom&quot;:0.3970000147819519,&quot;left&quot;:1.6929999589920044,&quot;right&quot;:1.6929999589920044,&quot;top&quot;:0.026000002399086952},&quot;type&quot;:0}],&quot;type&quot;:0},{&quot;id&quot;:&quot;2020-06-24T16:39:39&quot;,&quot;margin&quot;:{&quot;bottom&quot;:1.6929999589920044,&quot;left&quot;:1.6929999589920044,&quot;right&quot;:1.6929999589920044,&quot;top&quot;:0.026000002399086952},&quot;type&quot;:0}],&quot;type&quot;:0}"/>
  <p:tag name="KSO_WM_CHIP_GROUPID" val="5e71e96f47edf80c4a5df17f"/>
  <p:tag name="KSO_WM_SLIDE_BK_DARK_LIGHT" val="2"/>
  <p:tag name="KSO_WM_SLIDE_BACKGROUND_TYPE" val="bottomTop"/>
  <p:tag name="KSO_WM_SLIDE_SUPPORT_FEATURE_TYPE" val="3"/>
  <p:tag name="KSO_WM_TEMPLATE_ASSEMBLE_XID" val="5ef3114b770fdf8a85bd46c0"/>
  <p:tag name="KSO_WM_TEMPLATE_ASSEMBLE_GROUPID" val="5ef3114b770fdf8a85bd46c0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4_1*a*1"/>
  <p:tag name="KSO_WM_TEMPLATE_CATEGORY" val="diagram"/>
  <p:tag name="KSO_WM_TEMPLATE_INDEX" val="202083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c2efb64f994eaaab7aee389c4f6405"/>
  <p:tag name="KSO_WM_ASSEMBLE_CHIP_INDEX" val="fd6783e51d714355ac888514ab77d054"/>
  <p:tag name="KSO_WM_UNIT_TEXT_FILL_FORE_SCHEMECOLOR_INDEX_BRIGHTNESS" val="0"/>
  <p:tag name="KSO_WM_UNIT_TEXT_FILL_FORE_SCHEMECOLOR_INDEX" val="13"/>
  <p:tag name="KSO_WM_UNIT_TEXT_FILL_TYPE" val="1"/>
  <p:tag name="KSO_WM_TEMPLATE_ASSEMBLE_XID" val="5ef3114b770fdf8a85bd46c0"/>
  <p:tag name="KSO_WM_TEMPLATE_ASSEMBLE_GROUPID" val="5ef3114b770fdf8a85bd46c0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324"/>
  <p:tag name="KSO_WM_SLIDE_CAN_ADD_NAVIGATION" val="1"/>
  <p:tag name="KSO_WM_SLIDE_BACKGROUND" val="[&quot;general&quot;,&quot;frame&quot;,&quot;bottomTop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]},&quot;slide_type&quot;:[&quot;text&quot;],&quot;aspect_ratio&quot;:&quot;16:9&quot;}"/>
  <p:tag name="KSO_WM_CHIP_XID" val="5e71e96f47edf80c4a5df180"/>
  <p:tag name="KSO_WM_SLIDE_ID" val="diagram2020832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5"/>
  <p:tag name="KSO_WM_SLIDE_POSITION" val="0*84"/>
  <p:tag name="KSO_WM_TAG_VERSION" val="1.0"/>
  <p:tag name="KSO_WM_SLIDE_LAYOUT" val="a_d_f"/>
  <p:tag name="KSO_WM_SLIDE_LAYOUT_CNT" val="1_1_1"/>
  <p:tag name="KSO_WM_CHIP_FILLPROP" val="[[{&quot;fill_id&quot;:&quot;85208e9ffc974d019a76abaca132d100&quot;,&quot;fill_align&quot;:&quot;cb&quot;,&quot;text_align&quot;:&quot;cb&quot;,&quot;text_direction&quot;:&quot;horizontal&quot;,&quot;chip_types&quot;:[&quot;header&quot;]},{&quot;fill_id&quot;:&quot;99e8c07d7e344e34a4a85ba47c8f55f0&quot;,&quot;fill_align&quot;:&quot;ct&quot;,&quot;text_align&quot;:&quot;c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85208e9ffc974d019a76abaca132d100&quot;,&quot;fill_align&quot;:&quot;lb&quot;,&quot;text_align&quot;:&quot;lb&quot;,&quot;text_direction&quot;:&quot;horizontal&quot;,&quot;chip_types&quot;:[&quot;header&quot;]},{&quot;fill_id&quot;:&quot;99e8c07d7e344e34a4a85ba47c8f55f0&quot;,&quot;fill_align&quot;:&quot;lt&quot;,&quot;text_align&quot;:&quot;lt&quot;,&quot;text_direction&quot;:&quot;horizontal&quot;,&quot;chip_types&quot;:[&quot;text&quot;]},{&quot;fill_id&quot;:&quot;93cae90917fd45d5b8833bd8097fdc88&quot;,&quot;fill_align&quot;:&quot;ct&quot;,&quot;text_align&quot;:&quot;lt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,{&quot;bottom&quot;:0,&quot;bottomAbs&quot;:false,&quot;left&quot;:0,&quot;leftAbs&quot;:false,&quot;right&quot;:0,&quot;rightAbs&quot;:false,&quot;top&quot;:0.68018513899999999,&quot;topAbs&quot;:false,&quot;type&quot;:&quot;bottomTop&quot;}],&quot;id&quot;:&quot;2020-06-24T16:39:39&quot;,&quot;maxSize&quot;:{&quot;size1&quot;:43.415057705066822},&quot;minSize&quot;:{&quot;size1&quot;:32.31505770506682},&quot;normalSize&quot;:{&quot;size1&quot;:36.615057705066825},&quot;subLayout&quot;:[{&quot;id&quot;:&quot;2020-06-24T16:39:39&quot;,&quot;maxSize&quot;:{&quot;size1&quot;:80.01000753059887},&quot;minSize&quot;:{&quot;size1&quot;:56.310007530598867},&quot;normalSize&quot;:{&quot;size1&quot;:56.310007530598867},&quot;subLayout&quot;:[{&quot;id&quot;:&quot;2020-06-24T16:39:39&quot;,&quot;margin&quot;:{&quot;bottom&quot;:0.3970000147819519,&quot;left&quot;:1.6929999589920044,&quot;right&quot;:1.6929999589920044,&quot;top&quot;:1.6929999589920044},&quot;type&quot;:0},{&quot;id&quot;:&quot;2020-06-24T16:39:39&quot;,&quot;margin&quot;:{&quot;bottom&quot;:0.3970000147819519,&quot;left&quot;:1.6929999589920044,&quot;right&quot;:1.6929999589920044,&quot;top&quot;:0.026000002399086952},&quot;type&quot;:0}],&quot;type&quot;:0},{&quot;id&quot;:&quot;2020-06-24T16:39:39&quot;,&quot;margin&quot;:{&quot;bottom&quot;:1.6929999589920044,&quot;left&quot;:1.6929999589920044,&quot;right&quot;:1.6929999589920044,&quot;top&quot;:0.026000002399086952},&quot;type&quot;:0}],&quot;type&quot;:0}"/>
  <p:tag name="KSO_WM_CHIP_GROUPID" val="5e71e96f47edf80c4a5df17f"/>
  <p:tag name="KSO_WM_SLIDE_BK_DARK_LIGHT" val="2"/>
  <p:tag name="KSO_WM_SLIDE_BACKGROUND_TYPE" val="bottomTop"/>
  <p:tag name="KSO_WM_SLIDE_SUPPORT_FEATURE_TYPE" val="3"/>
  <p:tag name="KSO_WM_TEMPLATE_ASSEMBLE_XID" val="5ef3114b770fdf8a85bd46c0"/>
  <p:tag name="KSO_WM_TEMPLATE_ASSEMBLE_GROUPID" val="5ef3114b770fdf8a85bd46c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324_1*a*1"/>
  <p:tag name="KSO_WM_TEMPLATE_CATEGORY" val="diagram"/>
  <p:tag name="KSO_WM_TEMPLATE_INDEX" val="202083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1c2efb64f994eaaab7aee389c4f6405"/>
  <p:tag name="KSO_WM_ASSEMBLE_CHIP_INDEX" val="fd6783e51d714355ac888514ab77d054"/>
  <p:tag name="KSO_WM_UNIT_TEXT_FILL_FORE_SCHEMECOLOR_INDEX_BRIGHTNESS" val="0"/>
  <p:tag name="KSO_WM_UNIT_TEXT_FILL_FORE_SCHEMECOLOR_INDEX" val="13"/>
  <p:tag name="KSO_WM_UNIT_TEXT_FILL_TYPE" val="1"/>
  <p:tag name="KSO_WM_TEMPLATE_ASSEMBLE_XID" val="5ef3114b770fdf8a85bd46c0"/>
  <p:tag name="KSO_WM_TEMPLATE_ASSEMBLE_GROUPID" val="5ef3114b770fdf8a85bd46c0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0173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diagram2021017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275.949*74.7"/>
  <p:tag name="KSO_WM_SLIDE_POSITION" val="120*297.302"/>
  <p:tag name="KSO_WM_TAG_VERSION" val="1.0"/>
  <p:tag name="KSO_WM_SLIDE_LAYOUT" val="a_d_h"/>
  <p:tag name="KSO_WM_SLIDE_LAYOUT_CNT" val="1_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8-28T14:23:42&quot;,&quot;maxSize&quot;:{&quot;size1&quot;:51.100000000000001},&quot;minSize&quot;:{&quot;size1&quot;:35.600000000000001},&quot;normalSize&quot;:{&quot;size1&quot;:50.377592592592592},&quot;subLayout&quot;:[{&quot;id&quot;:&quot;2020-08-28T14:23:42&quot;,&quot;margin&quot;:{&quot;bottom&quot;:0.026000002399086952,&quot;left&quot;:4.2329998016357422,&quot;right&quot;:19.897001266479492,&quot;top&quot;:4.6570000648498535},&quot;type&quot;:0},{&quot;id&quot;:&quot;2020-08-28T14:23:42&quot;,&quot;margin&quot;:{&quot;bottom&quot;:4.6570000648498535,&quot;left&quot;:4.2329998016357422,&quot;right&quot;:19.897001266479492,&quot;top&quot;:0.3970000147819519},&quot;maxSize&quot;:{&quot;size1&quot;:33.330956743987329},&quot;minSize&quot;:{&quot;size1&quot;:17.430956743987323},&quot;normalSize&quot;:{&quot;size1&quot;:19.460462602883432},&quot;subLayout&quot;:[{&quot;id&quot;:&quot;2020-08-28T14:23:42&quot;,&quot;margin&quot;:{&quot;bottom&quot;:0.04354708269238472,&quot;left&quot;:4.2329998016357422,&quot;right&quot;:19.897001266479492,&quot;top&quot;:0.3970000147819519},&quot;type&quot;:0},{&quot;id&quot;:&quot;2020-08-28T14:23:42&quot;,&quot;margin&quot;:{&quot;bottom&quot;:4.6570000648498535,&quot;left&quot;:4.2329998016357422,&quot;right&quot;:19.897001266479492,&quot;top&quot;:0.15224497020244598},&quot;type&quot;:0}],&quot;type&quot;:0}],&quot;type&quot;:0}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156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0173_1*d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CHIP_FILLAREA_FILL_RULE" val="{&quot;fill_align&quot;:&quot;cm&quot;,&quot;fill_mode&quot;:&quot;full&quot;}"/>
  <p:tag name="KSO_WM_UNIT_DEC_AREA_ID" val="4789ff62823f448e9c4d131bb00d9c74"/>
  <p:tag name="KSO_WM_ASSEMBLE_CHIP_INDEX" val="f8ea153b907d41709e271eeb41533208"/>
  <p:tag name="KSO_WM_UNIT_PLACING_PICTURE" val="f8ea153b907d41709e271eeb41533208"/>
  <p:tag name="KSO_WM_TEMPLATE_ASSEMBLE_XID" val="5f48a2c2f3f92eac73830e88"/>
  <p:tag name="KSO_WM_TEMPLATE_ASSEMBLE_GROUPID" val="5f48a2c2f3f92eac73830e88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173_1*i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2d12ecaae27f45338c27a3224dda19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2293c8dda340fd2c9b5863"/>
  <p:tag name="KSO_WM_CHIP_XID" val="5f2293c8dda340fd2c9b586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38"/>
  <p:tag name="KSO_WM_TEMPLATE_ASSEMBLE_XID" val="5f48a2c2f3f92eac73830e88"/>
  <p:tag name="KSO_WM_TEMPLATE_ASSEMBLE_GROUPID" val="5f48a2c2f3f92eac73830e88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173_1*a*1"/>
  <p:tag name="KSO_WM_TEMPLATE_CATEGORY" val="diagram"/>
  <p:tag name="KSO_WM_TEMPLATE_INDEX" val="202101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b&quot;,&quot;fill_mode&quot;:&quot;full&quot;}"/>
  <p:tag name="KSO_WM_UNIT_DEC_AREA_ID" val="8943720032b24a7cbb295e9627f84562"/>
  <p:tag name="KSO_WM_ASSEMBLE_CHIP_INDEX" val="4c37fda9680b4573b96914fcf4c0d925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0173_1*h_a*1_1"/>
  <p:tag name="KSO_WM_TEMPLATE_CATEGORY" val="diagram"/>
  <p:tag name="KSO_WM_TEMPLATE_INDEX" val="20210173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CHIP_FILLAREA_FILL_RULE" val="{&quot;fill_align&quot;:&quot;lt&quot;,&quot;fill_mode&quot;:&quot;full&quot;}"/>
  <p:tag name="KSO_WM_UNIT_DEC_AREA_ID" val="e58bc344b7824107bbb7e3c405db3443"/>
  <p:tag name="KSO_WM_ASSEMBLE_CHIP_INDEX" val="d6bcc91b06334b4a9b87b6b1c85a4b37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88"/>
  <p:tag name="KSO_WM_TEMPLATE_ASSEMBLE_GROUPID" val="5f48a2c2f3f92eac73830e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3B363C"/>
      </a:dk2>
      <a:lt2>
        <a:srgbClr val="FFFFFF"/>
      </a:lt2>
      <a:accent1>
        <a:srgbClr val="DCAC66"/>
      </a:accent1>
      <a:accent2>
        <a:srgbClr val="C6BB6C"/>
      </a:accent2>
      <a:accent3>
        <a:srgbClr val="B0CA7D"/>
      </a:accent3>
      <a:accent4>
        <a:srgbClr val="98D495"/>
      </a:accent4>
      <a:accent5>
        <a:srgbClr val="83DEB2"/>
      </a:accent5>
      <a:accent6>
        <a:srgbClr val="72E4D0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3E5E7"/>
      </a:dk2>
      <a:lt2>
        <a:srgbClr val="FFFFFF"/>
      </a:lt2>
      <a:accent1>
        <a:srgbClr val="4472C4"/>
      </a:accent1>
      <a:accent2>
        <a:srgbClr val="008AD7"/>
      </a:accent2>
      <a:accent3>
        <a:srgbClr val="009FD3"/>
      </a:accent3>
      <a:accent4>
        <a:srgbClr val="00ADB5"/>
      </a:accent4>
      <a:accent5>
        <a:srgbClr val="00BC8A"/>
      </a:accent5>
      <a:accent6>
        <a:srgbClr val="44C456"/>
      </a:accent6>
      <a:hlink>
        <a:srgbClr val="658BD5"/>
      </a:hlink>
      <a:folHlink>
        <a:srgbClr val="9F69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CEDEF"/>
      </a:dk2>
      <a:lt2>
        <a:srgbClr val="FCFCFD"/>
      </a:lt2>
      <a:accent1>
        <a:srgbClr val="5E7593"/>
      </a:accent1>
      <a:accent2>
        <a:srgbClr val="4C7983"/>
      </a:accent2>
      <a:accent3>
        <a:srgbClr val="527968"/>
      </a:accent3>
      <a:accent4>
        <a:srgbClr val="697253"/>
      </a:accent4>
      <a:accent5>
        <a:srgbClr val="846850"/>
      </a:accent5>
      <a:accent6>
        <a:srgbClr val="93615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211</Words>
  <Application>Microsoft Office PowerPoint</Application>
  <PresentationFormat>宽屏</PresentationFormat>
  <Paragraphs>45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微软雅黑 Light</vt:lpstr>
      <vt:lpstr>Arial</vt:lpstr>
      <vt:lpstr>3_Office 主题​​</vt:lpstr>
      <vt:lpstr>1_Office 主题​​</vt:lpstr>
      <vt:lpstr>2_Office 主题​​</vt:lpstr>
      <vt:lpstr>4_Office 主题​​</vt:lpstr>
      <vt:lpstr> 上海麦士&amp;予芯智能  联合开发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280</cp:revision>
  <dcterms:created xsi:type="dcterms:W3CDTF">2020-06-18T03:30:00Z</dcterms:created>
  <dcterms:modified xsi:type="dcterms:W3CDTF">2020-09-11T04:54:14Z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