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277.xml" ContentType="application/vnd.openxmlformats-officedocument.presentationml.tags+xml"/>
  <Override PartName="/ppt/tags/tag278.xml" ContentType="application/vnd.openxmlformats-officedocument.presentationml.tags+xml"/>
  <Override PartName="/ppt/notesSlides/notesSlide1.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80" r:id="rId4"/>
    <p:sldMasterId id="2147483699" r:id="rId5"/>
  </p:sldMasterIdLst>
  <p:notesMasterIdLst>
    <p:notesMasterId r:id="rId34"/>
  </p:notesMasterIdLst>
  <p:handoutMasterIdLst>
    <p:handoutMasterId r:id="rId35"/>
  </p:handoutMasterIdLst>
  <p:sldIdLst>
    <p:sldId id="1149" r:id="rId6"/>
    <p:sldId id="1446" r:id="rId7"/>
    <p:sldId id="1267" r:id="rId8"/>
    <p:sldId id="1412" r:id="rId9"/>
    <p:sldId id="1447" r:id="rId10"/>
    <p:sldId id="1448" r:id="rId11"/>
    <p:sldId id="1449" r:id="rId12"/>
    <p:sldId id="1450" r:id="rId13"/>
    <p:sldId id="1451" r:id="rId14"/>
    <p:sldId id="1378" r:id="rId15"/>
    <p:sldId id="1452" r:id="rId16"/>
    <p:sldId id="1414" r:id="rId17"/>
    <p:sldId id="1453" r:id="rId18"/>
    <p:sldId id="1454" r:id="rId19"/>
    <p:sldId id="1455" r:id="rId20"/>
    <p:sldId id="1457" r:id="rId21"/>
    <p:sldId id="1458" r:id="rId22"/>
    <p:sldId id="1388" r:id="rId23"/>
    <p:sldId id="1389" r:id="rId24"/>
    <p:sldId id="1459" r:id="rId25"/>
    <p:sldId id="1392" r:id="rId26"/>
    <p:sldId id="1460" r:id="rId27"/>
    <p:sldId id="1462" r:id="rId28"/>
    <p:sldId id="1393" r:id="rId29"/>
    <p:sldId id="1394" r:id="rId30"/>
    <p:sldId id="1463" r:id="rId31"/>
    <p:sldId id="1397" r:id="rId32"/>
    <p:sldId id="114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3" name="lenovo" initials="l" lastIdx="6" clrIdx="2"/>
  <p:cmAuthor id="4" name="Administrator" initials="A" lastIdx="4" clrIdx="3"/>
  <p:cmAuthor id="75" name="作者" initials="A" lastIdx="0" clrIdx="24"/>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660E"/>
    <a:srgbClr val="ED7110"/>
    <a:srgbClr val="FFFFFF"/>
    <a:srgbClr val="FC7F03"/>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08" d="100"/>
          <a:sy n="108"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3.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3.xml"/><Relationship Id="rId7"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6.png"/><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0" Type="http://schemas.openxmlformats.org/officeDocument/2006/relationships/slideMaster" Target="../slideMasters/slideMaster3.xml"/><Relationship Id="rId4" Type="http://schemas.openxmlformats.org/officeDocument/2006/relationships/tags" Target="../tags/tag58.xml"/><Relationship Id="rId9" Type="http://schemas.openxmlformats.org/officeDocument/2006/relationships/tags" Target="../tags/tag6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0" Type="http://schemas.openxmlformats.org/officeDocument/2006/relationships/slideMaster" Target="../slideMasters/slideMaster3.xml"/><Relationship Id="rId4" Type="http://schemas.openxmlformats.org/officeDocument/2006/relationships/tags" Target="../tags/tag67.xml"/><Relationship Id="rId9" Type="http://schemas.openxmlformats.org/officeDocument/2006/relationships/tags" Target="../tags/tag7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0" Type="http://schemas.openxmlformats.org/officeDocument/2006/relationships/slideMaster" Target="../slideMasters/slideMaster3.xml"/><Relationship Id="rId4" Type="http://schemas.openxmlformats.org/officeDocument/2006/relationships/tags" Target="../tags/tag76.xml"/><Relationship Id="rId9" Type="http://schemas.openxmlformats.org/officeDocument/2006/relationships/tags" Target="../tags/tag8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5.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6.png"/><Relationship Id="rId5" Type="http://schemas.openxmlformats.org/officeDocument/2006/relationships/tags" Target="../tags/tag97.xml"/><Relationship Id="rId10" Type="http://schemas.openxmlformats.org/officeDocument/2006/relationships/image" Target="../media/image5.png"/><Relationship Id="rId4" Type="http://schemas.openxmlformats.org/officeDocument/2006/relationships/tags" Target="../tags/tag96.xml"/><Relationship Id="rId9"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9.jpeg"/><Relationship Id="rId4"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1.xml"/><Relationship Id="rId7" Type="http://schemas.openxmlformats.org/officeDocument/2006/relationships/image" Target="../media/image12.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0.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9.jpeg"/><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31.xml"/><Relationship Id="rId7" Type="http://schemas.openxmlformats.org/officeDocument/2006/relationships/slideMaster" Target="../slideMasters/slideMaster4.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11.png"/><Relationship Id="rId5" Type="http://schemas.openxmlformats.org/officeDocument/2006/relationships/tags" Target="../tags/tag139.xml"/><Relationship Id="rId10" Type="http://schemas.openxmlformats.org/officeDocument/2006/relationships/image" Target="../media/image10.png"/><Relationship Id="rId4" Type="http://schemas.openxmlformats.org/officeDocument/2006/relationships/tags" Target="../tags/tag138.xml"/><Relationship Id="rId9"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10.png"/><Relationship Id="rId5" Type="http://schemas.openxmlformats.org/officeDocument/2006/relationships/tags" Target="../tags/tag147.xml"/><Relationship Id="rId10" Type="http://schemas.openxmlformats.org/officeDocument/2006/relationships/slideMaster" Target="../slideMasters/slideMaster4.xml"/><Relationship Id="rId4" Type="http://schemas.openxmlformats.org/officeDocument/2006/relationships/tags" Target="../tags/tag146.xml"/><Relationship Id="rId9" Type="http://schemas.openxmlformats.org/officeDocument/2006/relationships/tags" Target="../tags/tag15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image" Target="../media/image11.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10.png"/><Relationship Id="rId5" Type="http://schemas.openxmlformats.org/officeDocument/2006/relationships/tags" Target="../tags/tag156.xml"/><Relationship Id="rId10" Type="http://schemas.openxmlformats.org/officeDocument/2006/relationships/slideMaster" Target="../slideMasters/slideMaster4.xml"/><Relationship Id="rId4" Type="http://schemas.openxmlformats.org/officeDocument/2006/relationships/tags" Target="../tags/tag155.xml"/><Relationship Id="rId9" Type="http://schemas.openxmlformats.org/officeDocument/2006/relationships/tags" Target="../tags/tag160.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11.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10.png"/><Relationship Id="rId5" Type="http://schemas.openxmlformats.org/officeDocument/2006/relationships/tags" Target="../tags/tag165.xml"/><Relationship Id="rId10" Type="http://schemas.openxmlformats.org/officeDocument/2006/relationships/slideMaster" Target="../slideMasters/slideMaster4.xml"/><Relationship Id="rId4" Type="http://schemas.openxmlformats.org/officeDocument/2006/relationships/tags" Target="../tags/tag164.xml"/><Relationship Id="rId9" Type="http://schemas.openxmlformats.org/officeDocument/2006/relationships/tags" Target="../tags/tag169.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image" Target="../media/image10.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slideMaster" Target="../slideMasters/slideMaster4.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image" Target="../media/image14.png"/><Relationship Id="rId5" Type="http://schemas.openxmlformats.org/officeDocument/2006/relationships/tags" Target="../tags/tag185.xml"/><Relationship Id="rId10" Type="http://schemas.openxmlformats.org/officeDocument/2006/relationships/image" Target="../media/image13.png"/><Relationship Id="rId4" Type="http://schemas.openxmlformats.org/officeDocument/2006/relationships/tags" Target="../tags/tag184.xml"/><Relationship Id="rId9"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4.jpeg"/><Relationship Id="rId4"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9.xml"/><Relationship Id="rId7" Type="http://schemas.openxmlformats.org/officeDocument/2006/relationships/image" Target="../media/image7.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Master" Target="../slideMasters/slideMaster5.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image" Target="../media/image4.jpeg"/><Relationship Id="rId4"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9.xml"/><Relationship Id="rId7" Type="http://schemas.openxmlformats.org/officeDocument/2006/relationships/slideMaster" Target="../slideMasters/slideMaster5.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image" Target="../media/image6.png"/><Relationship Id="rId5" Type="http://schemas.openxmlformats.org/officeDocument/2006/relationships/tags" Target="../tags/tag227.xml"/><Relationship Id="rId10" Type="http://schemas.openxmlformats.org/officeDocument/2006/relationships/image" Target="../media/image5.png"/><Relationship Id="rId4" Type="http://schemas.openxmlformats.org/officeDocument/2006/relationships/tags" Target="../tags/tag226.xml"/><Relationship Id="rId9"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23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image" Target="../media/image6.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5.png"/><Relationship Id="rId5" Type="http://schemas.openxmlformats.org/officeDocument/2006/relationships/tags" Target="../tags/tag235.xml"/><Relationship Id="rId10" Type="http://schemas.openxmlformats.org/officeDocument/2006/relationships/slideMaster" Target="../slideMasters/slideMaster5.xml"/><Relationship Id="rId4" Type="http://schemas.openxmlformats.org/officeDocument/2006/relationships/tags" Target="../tags/tag234.xml"/><Relationship Id="rId9" Type="http://schemas.openxmlformats.org/officeDocument/2006/relationships/tags" Target="../tags/tag239.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image" Target="../media/image6.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image" Target="../media/image5.png"/><Relationship Id="rId5" Type="http://schemas.openxmlformats.org/officeDocument/2006/relationships/tags" Target="../tags/tag244.xml"/><Relationship Id="rId10" Type="http://schemas.openxmlformats.org/officeDocument/2006/relationships/slideMaster" Target="../slideMasters/slideMaster5.xml"/><Relationship Id="rId4" Type="http://schemas.openxmlformats.org/officeDocument/2006/relationships/tags" Target="../tags/tag243.xml"/><Relationship Id="rId9" Type="http://schemas.openxmlformats.org/officeDocument/2006/relationships/tags" Target="../tags/tag248.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256.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6.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image" Target="../media/image5.png"/><Relationship Id="rId5" Type="http://schemas.openxmlformats.org/officeDocument/2006/relationships/tags" Target="../tags/tag253.xml"/><Relationship Id="rId10" Type="http://schemas.openxmlformats.org/officeDocument/2006/relationships/slideMaster" Target="../slideMasters/slideMaster5.xml"/><Relationship Id="rId4" Type="http://schemas.openxmlformats.org/officeDocument/2006/relationships/tags" Target="../tags/tag252.xml"/><Relationship Id="rId9" Type="http://schemas.openxmlformats.org/officeDocument/2006/relationships/tags" Target="../tags/tag257.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image" Target="../media/image5.png"/><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slideMaster" Target="../slideMasters/slideMaster5.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276.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image" Target="../media/image6.png"/><Relationship Id="rId5" Type="http://schemas.openxmlformats.org/officeDocument/2006/relationships/tags" Target="../tags/tag273.xml"/><Relationship Id="rId10" Type="http://schemas.openxmlformats.org/officeDocument/2006/relationships/image" Target="../media/image5.png"/><Relationship Id="rId4" Type="http://schemas.openxmlformats.org/officeDocument/2006/relationships/tags" Target="../tags/tag272.xml"/><Relationship Id="rId9"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2"/>
            </p:custDataLst>
          </p:nvPr>
        </p:nvSpPr>
        <p:spPr>
          <a:xfrm>
            <a:off x="121922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3" name="副标题 3"/>
          <p:cNvSpPr>
            <a:spLocks noGrp="1"/>
          </p:cNvSpPr>
          <p:nvPr>
            <p:ph type="subTitle" idx="3" hasCustomPrompt="1"/>
            <p:custDataLst>
              <p:tags r:id="rId3"/>
            </p:custDataLst>
          </p:nvPr>
        </p:nvSpPr>
        <p:spPr>
          <a:xfrm>
            <a:off x="121922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7"/>
          <a:stretch>
            <a:fillRect/>
          </a:stretch>
        </p:blipFill>
        <p:spPr>
          <a:xfrm>
            <a:off x="215153" y="1811319"/>
            <a:ext cx="3235350" cy="3235350"/>
          </a:xfrm>
          <a:prstGeom prst="rect">
            <a:avLst/>
          </a:prstGeom>
        </p:spPr>
      </p:pic>
      <p:pic>
        <p:nvPicPr>
          <p:cNvPr id="8" name="图片 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 name="图片 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标题 5"/>
          <p:cNvSpPr>
            <a:spLocks noGrp="1"/>
          </p:cNvSpPr>
          <p:nvPr>
            <p:ph type="ctrTitle" idx="2" hasCustomPrompt="1"/>
            <p:custDataLst>
              <p:tags r:id="rId4"/>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7"/>
          <p:cNvSpPr>
            <a:spLocks noGrp="1"/>
          </p:cNvSpPr>
          <p:nvPr>
            <p:ph type="subTitle" idx="3" hasCustomPrompt="1"/>
            <p:custDataLst>
              <p:tags r:id="rId5"/>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408790" y="1234440"/>
            <a:ext cx="4389120" cy="438912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2020/11/27</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762006" y="4342662"/>
            <a:ext cx="4826038" cy="38330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3"/>
          <p:cNvSpPr>
            <a:spLocks noGrp="1"/>
          </p:cNvSpPr>
          <p:nvPr>
            <p:ph type="title" hasCustomPrompt="1"/>
            <p:custDataLst>
              <p:tags r:id="rId3"/>
            </p:custDataLst>
          </p:nvPr>
        </p:nvSpPr>
        <p:spPr>
          <a:xfrm>
            <a:off x="762006" y="3106952"/>
            <a:ext cx="4826038" cy="1076960"/>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294600" y="302400"/>
            <a:ext cx="720090" cy="720090"/>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副标题 1"/>
          <p:cNvSpPr>
            <a:spLocks noGrp="1"/>
          </p:cNvSpPr>
          <p:nvPr>
            <p:ph type="subTitle" idx="3" hasCustomPrompt="1"/>
            <p:custDataLst>
              <p:tags r:id="rId2"/>
            </p:custDataLst>
          </p:nvPr>
        </p:nvSpPr>
        <p:spPr>
          <a:xfrm>
            <a:off x="1652270" y="3282003"/>
            <a:ext cx="8890064" cy="1520811"/>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2"/>
          <p:cNvSpPr>
            <a:spLocks noGrp="1"/>
          </p:cNvSpPr>
          <p:nvPr>
            <p:ph type="ctrTitle" idx="2" hasCustomPrompt="1"/>
            <p:custDataLst>
              <p:tags r:id="rId3"/>
            </p:custDataLst>
          </p:nvPr>
        </p:nvSpPr>
        <p:spPr>
          <a:xfrm>
            <a:off x="1652270" y="2055183"/>
            <a:ext cx="8890064" cy="1099820"/>
          </a:xfrm>
        </p:spPr>
        <p:txBody>
          <a:bodyPr vert="horz" wrap="square" lIns="0" tIns="0" rIns="0" bIns="0" rtlCol="0" anchor="b" anchorCtr="0">
            <a:normAutofit lnSpcReduction="10000"/>
          </a:bodyPr>
          <a:lstStyle>
            <a:lvl1pPr marL="0" marR="0" algn="ctr" defTabSz="914400" rtl="0" eaLnBrk="1" fontAlgn="auto" latinLnBrk="0" hangingPunct="1">
              <a:lnSpc>
                <a:spcPct val="100000"/>
              </a:lnSpc>
              <a:spcBef>
                <a:spcPct val="0"/>
              </a:spcBef>
              <a:buClrTx/>
              <a:buSzTx/>
              <a:buFontTx/>
              <a:buNone/>
              <a:defRPr kumimoji="0" lang="zh-CN" altLang="en-US" sz="7145" b="1" i="0" u="none" strike="noStrike" kern="1200" cap="none" spc="-2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5153" y="1840732"/>
            <a:ext cx="3235350" cy="3176525"/>
          </a:xfrm>
          <a:prstGeom prst="rect">
            <a:avLst/>
          </a:prstGeom>
        </p:spPr>
      </p:pic>
      <p:pic>
        <p:nvPicPr>
          <p:cNvPr id="52" name="图片 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62" name="图片 61"/>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副标题 2"/>
          <p:cNvSpPr>
            <a:spLocks noGrp="1"/>
          </p:cNvSpPr>
          <p:nvPr>
            <p:ph type="subTitle" idx="3" hasCustomPrompt="1"/>
            <p:custDataLst>
              <p:tags r:id="rId4"/>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3" name="标题 3"/>
          <p:cNvSpPr>
            <a:spLocks noGrp="1"/>
          </p:cNvSpPr>
          <p:nvPr>
            <p:ph type="ctrTitle" idx="2" hasCustomPrompt="1"/>
            <p:custDataLst>
              <p:tags r:id="rId5"/>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58" name="图片 5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498080" y="1274341"/>
            <a:ext cx="4389120" cy="4309317"/>
          </a:xfrm>
          <a:prstGeom prst="rect">
            <a:avLst/>
          </a:prstGeom>
        </p:spPr>
      </p:pic>
      <p:pic>
        <p:nvPicPr>
          <p:cNvPr id="52" name="图片 51"/>
          <p:cNvPicPr>
            <a:picLocks noChangeAspect="1"/>
          </p:cNvPicPr>
          <p:nvPr>
            <p:custDataLst>
              <p:tags r:id="rId2"/>
            </p:custDataLst>
          </p:nvPr>
        </p:nvPicPr>
        <p:blipFill>
          <a:blip r:embed="rId5"/>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2020/11/27</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2" name="图片 9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1652905" y="1650127"/>
            <a:ext cx="8889429" cy="1128235"/>
          </a:xfrm>
        </p:spPr>
        <p:txBody>
          <a:bodyPr vert="horz" wrap="square" lIns="0" tIns="0" rIns="0" bIns="0" rtlCol="0" anchor="b"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4"/>
          <p:cNvSpPr>
            <a:spLocks noGrp="1"/>
          </p:cNvSpPr>
          <p:nvPr>
            <p:ph type="title" hasCustomPrompt="1"/>
            <p:custDataLst>
              <p:tags r:id="rId3"/>
            </p:custDataLst>
          </p:nvPr>
        </p:nvSpPr>
        <p:spPr>
          <a:xfrm>
            <a:off x="1652270" y="2930762"/>
            <a:ext cx="8890064" cy="2277110"/>
          </a:xfrm>
        </p:spPr>
        <p:txBody>
          <a:bodyPr vert="horz" wrap="square" lIns="0" tIns="0" rIns="0" bIns="0" rtlCol="0" anchor="t" anchorCtr="0">
            <a:normAutofit/>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74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52" name="图片 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2" name="图片 61"/>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6" name="矩形 5"/>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1471910" y="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6" name="矩形 5"/>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2" name="图片 61"/>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6" name="矩形 5"/>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2" name="图片 61"/>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6" name="矩形 5"/>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52" name="图片 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2"/>
          <p:cNvSpPr>
            <a:spLocks noGrp="1"/>
          </p:cNvSpPr>
          <p:nvPr>
            <p:ph type="ctrTitle" idx="2" hasCustomPrompt="1"/>
            <p:custDataLst>
              <p:tags r:id="rId2"/>
            </p:custDataLst>
          </p:nvPr>
        </p:nvSpPr>
        <p:spPr>
          <a:xfrm>
            <a:off x="121922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3" name="副标题 3"/>
          <p:cNvSpPr>
            <a:spLocks noGrp="1"/>
          </p:cNvSpPr>
          <p:nvPr>
            <p:ph type="subTitle" idx="3" hasCustomPrompt="1"/>
            <p:custDataLst>
              <p:tags r:id="rId3"/>
            </p:custDataLst>
          </p:nvPr>
        </p:nvSpPr>
        <p:spPr>
          <a:xfrm>
            <a:off x="121922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7"/>
          <a:stretch>
            <a:fillRect/>
          </a:stretch>
        </p:blipFill>
        <p:spPr>
          <a:xfrm>
            <a:off x="215153" y="1811319"/>
            <a:ext cx="3235350" cy="3235350"/>
          </a:xfrm>
          <a:prstGeom prst="rect">
            <a:avLst/>
          </a:prstGeom>
        </p:spPr>
      </p:pic>
      <p:pic>
        <p:nvPicPr>
          <p:cNvPr id="8" name="图片 7"/>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2" name="图片 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标题 5"/>
          <p:cNvSpPr>
            <a:spLocks noGrp="1"/>
          </p:cNvSpPr>
          <p:nvPr>
            <p:ph type="ctrTitle" idx="2" hasCustomPrompt="1"/>
            <p:custDataLst>
              <p:tags r:id="rId4"/>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7"/>
          <p:cNvSpPr>
            <a:spLocks noGrp="1"/>
          </p:cNvSpPr>
          <p:nvPr>
            <p:ph type="subTitle" idx="3" hasCustomPrompt="1"/>
            <p:custDataLst>
              <p:tags r:id="rId5"/>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408790" y="1234440"/>
            <a:ext cx="4389120" cy="438912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2020/11/27</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文本占位符 2"/>
          <p:cNvSpPr>
            <a:spLocks noGrp="1"/>
          </p:cNvSpPr>
          <p:nvPr>
            <p:ph type="body" idx="1" hasCustomPrompt="1"/>
            <p:custDataLst>
              <p:tags r:id="rId2"/>
            </p:custDataLst>
          </p:nvPr>
        </p:nvSpPr>
        <p:spPr>
          <a:xfrm>
            <a:off x="762006" y="4342662"/>
            <a:ext cx="4826038" cy="383300"/>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6" name="标题 3"/>
          <p:cNvSpPr>
            <a:spLocks noGrp="1"/>
          </p:cNvSpPr>
          <p:nvPr>
            <p:ph type="title" hasCustomPrompt="1"/>
            <p:custDataLst>
              <p:tags r:id="rId3"/>
            </p:custDataLst>
          </p:nvPr>
        </p:nvSpPr>
        <p:spPr>
          <a:xfrm>
            <a:off x="762006" y="3106952"/>
            <a:ext cx="4826038" cy="1076960"/>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0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294600" y="302400"/>
            <a:ext cx="720090" cy="720090"/>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1177310" y="58355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0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0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tags" Target="../tags/tag19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tags" Target="../tags/tag18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theme" Target="../theme/theme5.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tags" Target="../tags/tag1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2020/11/27</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8.xml"/><Relationship Id="rId1" Type="http://schemas.openxmlformats.org/officeDocument/2006/relationships/tags" Target="../tags/tag27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32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32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xml"/><Relationship Id="rId1" Type="http://schemas.openxmlformats.org/officeDocument/2006/relationships/tags" Target="../tags/tag326.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329.xml"/><Relationship Id="rId7" Type="http://schemas.openxmlformats.org/officeDocument/2006/relationships/slideLayout" Target="../slideLayouts/slideLayout36.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35.xml"/><Relationship Id="rId7" Type="http://schemas.openxmlformats.org/officeDocument/2006/relationships/image" Target="../media/image29.png"/><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Layout" Target="../slideLayouts/slideLayout36.xml"/><Relationship Id="rId5" Type="http://schemas.openxmlformats.org/officeDocument/2006/relationships/tags" Target="../tags/tag337.xml"/><Relationship Id="rId4" Type="http://schemas.openxmlformats.org/officeDocument/2006/relationships/tags" Target="../tags/tag33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tags" Target="../tags/tag340.xml"/><Relationship Id="rId7" Type="http://schemas.openxmlformats.org/officeDocument/2006/relationships/tags" Target="../tags/tag34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47.xml"/><Relationship Id="rId7" Type="http://schemas.openxmlformats.org/officeDocument/2006/relationships/image" Target="../media/image32.png"/><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slideLayout" Target="../slideLayouts/slideLayout36.xml"/><Relationship Id="rId5" Type="http://schemas.openxmlformats.org/officeDocument/2006/relationships/tags" Target="../tags/tag349.xml"/><Relationship Id="rId4" Type="http://schemas.openxmlformats.org/officeDocument/2006/relationships/tags" Target="../tags/tag348.xml"/></Relationships>
</file>

<file path=ppt/slides/_rels/slide17.xml.rels><?xml version="1.0" encoding="UTF-8" standalone="yes"?>
<Relationships xmlns="http://schemas.openxmlformats.org/package/2006/relationships"><Relationship Id="rId8" Type="http://schemas.openxmlformats.org/officeDocument/2006/relationships/tags" Target="../tags/tag357.xml"/><Relationship Id="rId3" Type="http://schemas.openxmlformats.org/officeDocument/2006/relationships/tags" Target="../tags/tag352.xml"/><Relationship Id="rId7" Type="http://schemas.openxmlformats.org/officeDocument/2006/relationships/tags" Target="../tags/tag356.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5" Type="http://schemas.openxmlformats.org/officeDocument/2006/relationships/tags" Target="../tags/tag354.xml"/><Relationship Id="rId10" Type="http://schemas.openxmlformats.org/officeDocument/2006/relationships/image" Target="../media/image34.png"/><Relationship Id="rId4" Type="http://schemas.openxmlformats.org/officeDocument/2006/relationships/tags" Target="../tags/tag353.xml"/><Relationship Id="rId9"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0.xml"/><Relationship Id="rId1" Type="http://schemas.openxmlformats.org/officeDocument/2006/relationships/tags" Target="../tags/tag358.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0.xml"/><Relationship Id="rId1" Type="http://schemas.openxmlformats.org/officeDocument/2006/relationships/tags" Target="../tags/tag359.xml"/></Relationships>
</file>

<file path=ppt/slides/_rels/slide2.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15.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image" Target="../media/image11.png"/><Relationship Id="rId5" Type="http://schemas.openxmlformats.org/officeDocument/2006/relationships/tags" Target="../tags/tag283.xml"/><Relationship Id="rId10" Type="http://schemas.openxmlformats.org/officeDocument/2006/relationships/image" Target="../media/image10.png"/><Relationship Id="rId4" Type="http://schemas.openxmlformats.org/officeDocument/2006/relationships/tags" Target="../tags/tag282.xml"/><Relationship Id="rId9"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0.xml"/><Relationship Id="rId1" Type="http://schemas.openxmlformats.org/officeDocument/2006/relationships/tags" Target="../tags/tag360.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0.xml"/><Relationship Id="rId1" Type="http://schemas.openxmlformats.org/officeDocument/2006/relationships/tags" Target="../tags/tag36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0.xml"/><Relationship Id="rId1" Type="http://schemas.openxmlformats.org/officeDocument/2006/relationships/tags" Target="../tags/tag36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image" Target="../media/image41.png"/><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image" Target="../media/image40.png"/><Relationship Id="rId5" Type="http://schemas.openxmlformats.org/officeDocument/2006/relationships/tags" Target="../tags/tag367.xml"/><Relationship Id="rId10" Type="http://schemas.openxmlformats.org/officeDocument/2006/relationships/image" Target="../media/image6.png"/><Relationship Id="rId4" Type="http://schemas.openxmlformats.org/officeDocument/2006/relationships/tags" Target="../tags/tag366.xml"/><Relationship Id="rId9"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0.xml"/><Relationship Id="rId1" Type="http://schemas.openxmlformats.org/officeDocument/2006/relationships/tags" Target="../tags/tag370.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0.xml"/><Relationship Id="rId1" Type="http://schemas.openxmlformats.org/officeDocument/2006/relationships/tags" Target="../tags/tag371.xml"/></Relationships>
</file>

<file path=ppt/slides/_rels/slide26.xml.rels><?xml version="1.0" encoding="UTF-8" standalone="yes"?>
<Relationships xmlns="http://schemas.openxmlformats.org/package/2006/relationships"><Relationship Id="rId8" Type="http://schemas.openxmlformats.org/officeDocument/2006/relationships/tags" Target="../tags/tag379.xml"/><Relationship Id="rId13" Type="http://schemas.openxmlformats.org/officeDocument/2006/relationships/image" Target="../media/image45.png"/><Relationship Id="rId3" Type="http://schemas.openxmlformats.org/officeDocument/2006/relationships/tags" Target="../tags/tag374.xml"/><Relationship Id="rId7" Type="http://schemas.openxmlformats.org/officeDocument/2006/relationships/tags" Target="../tags/tag378.xml"/><Relationship Id="rId12" Type="http://schemas.openxmlformats.org/officeDocument/2006/relationships/image" Target="../media/image44.png"/><Relationship Id="rId2" Type="http://schemas.openxmlformats.org/officeDocument/2006/relationships/tags" Target="../tags/tag373.xml"/><Relationship Id="rId1" Type="http://schemas.openxmlformats.org/officeDocument/2006/relationships/tags" Target="../tags/tag372.xml"/><Relationship Id="rId6" Type="http://schemas.openxmlformats.org/officeDocument/2006/relationships/tags" Target="../tags/tag377.xml"/><Relationship Id="rId11" Type="http://schemas.openxmlformats.org/officeDocument/2006/relationships/image" Target="../media/image6.png"/><Relationship Id="rId5" Type="http://schemas.openxmlformats.org/officeDocument/2006/relationships/tags" Target="../tags/tag376.xml"/><Relationship Id="rId10" Type="http://schemas.openxmlformats.org/officeDocument/2006/relationships/image" Target="../media/image5.png"/><Relationship Id="rId4" Type="http://schemas.openxmlformats.org/officeDocument/2006/relationships/tags" Target="../tags/tag375.xml"/><Relationship Id="rId9"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tags" Target="../tags/tag382.xml"/><Relationship Id="rId7" Type="http://schemas.openxmlformats.org/officeDocument/2006/relationships/image" Target="../media/image6.png"/><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image" Target="../media/image5.png"/><Relationship Id="rId5" Type="http://schemas.openxmlformats.org/officeDocument/2006/relationships/slideLayout" Target="../slideLayouts/slideLayout18.xml"/><Relationship Id="rId4" Type="http://schemas.openxmlformats.org/officeDocument/2006/relationships/tags" Target="../tags/tag383.xml"/></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386.xml"/><Relationship Id="rId7" Type="http://schemas.openxmlformats.org/officeDocument/2006/relationships/notesSlide" Target="../notesSlides/notesSlide2.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slideLayout" Target="../slideLayouts/slideLayout7.xml"/><Relationship Id="rId5" Type="http://schemas.openxmlformats.org/officeDocument/2006/relationships/tags" Target="../tags/tag388.xml"/><Relationship Id="rId4" Type="http://schemas.openxmlformats.org/officeDocument/2006/relationships/tags" Target="../tags/tag387.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28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28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tags" Target="../tags/tag291.xml"/><Relationship Id="rId7" Type="http://schemas.openxmlformats.org/officeDocument/2006/relationships/tags" Target="../tags/tag295.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tags" Target="../tags/tag303.xml"/><Relationship Id="rId13" Type="http://schemas.openxmlformats.org/officeDocument/2006/relationships/tags" Target="../tags/tag308.xml"/><Relationship Id="rId3" Type="http://schemas.openxmlformats.org/officeDocument/2006/relationships/tags" Target="../tags/tag298.xml"/><Relationship Id="rId7" Type="http://schemas.openxmlformats.org/officeDocument/2006/relationships/tags" Target="../tags/tag302.xml"/><Relationship Id="rId12" Type="http://schemas.openxmlformats.org/officeDocument/2006/relationships/tags" Target="../tags/tag307.xml"/><Relationship Id="rId2" Type="http://schemas.openxmlformats.org/officeDocument/2006/relationships/tags" Target="../tags/tag297.xml"/><Relationship Id="rId16" Type="http://schemas.openxmlformats.org/officeDocument/2006/relationships/image" Target="../media/image19.png"/><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tags" Target="../tags/tag306.xml"/><Relationship Id="rId5" Type="http://schemas.openxmlformats.org/officeDocument/2006/relationships/tags" Target="../tags/tag300.xml"/><Relationship Id="rId15" Type="http://schemas.openxmlformats.org/officeDocument/2006/relationships/slideLayout" Target="../slideLayouts/slideLayout36.xml"/><Relationship Id="rId10" Type="http://schemas.openxmlformats.org/officeDocument/2006/relationships/tags" Target="../tags/tag305.xml"/><Relationship Id="rId4" Type="http://schemas.openxmlformats.org/officeDocument/2006/relationships/tags" Target="../tags/tag299.xml"/><Relationship Id="rId9" Type="http://schemas.openxmlformats.org/officeDocument/2006/relationships/tags" Target="../tags/tag304.xml"/><Relationship Id="rId14" Type="http://schemas.openxmlformats.org/officeDocument/2006/relationships/tags" Target="../tags/tag309.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312.xml"/><Relationship Id="rId7" Type="http://schemas.openxmlformats.org/officeDocument/2006/relationships/image" Target="../media/image20.pn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Layout" Target="../slideLayouts/slideLayout36.xml"/><Relationship Id="rId5" Type="http://schemas.openxmlformats.org/officeDocument/2006/relationships/tags" Target="../tags/tag314.xml"/><Relationship Id="rId4" Type="http://schemas.openxmlformats.org/officeDocument/2006/relationships/tags" Target="../tags/tag313.xml"/></Relationships>
</file>

<file path=ppt/slides/_rels/slide8.xml.rels><?xml version="1.0" encoding="UTF-8" standalone="yes"?>
<Relationships xmlns="http://schemas.openxmlformats.org/package/2006/relationships"><Relationship Id="rId3" Type="http://schemas.openxmlformats.org/officeDocument/2006/relationships/tags" Target="../tags/tag317.xml"/><Relationship Id="rId7" Type="http://schemas.openxmlformats.org/officeDocument/2006/relationships/image" Target="../media/image22.png"/><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slideLayout" Target="../slideLayouts/slideLayout36.xml"/><Relationship Id="rId5" Type="http://schemas.openxmlformats.org/officeDocument/2006/relationships/tags" Target="../tags/tag319.xml"/><Relationship Id="rId4" Type="http://schemas.openxmlformats.org/officeDocument/2006/relationships/tags" Target="../tags/tag318.xml"/></Relationships>
</file>

<file path=ppt/slides/_rels/slide9.xml.rels><?xml version="1.0" encoding="UTF-8" standalone="yes"?>
<Relationships xmlns="http://schemas.openxmlformats.org/package/2006/relationships"><Relationship Id="rId3" Type="http://schemas.openxmlformats.org/officeDocument/2006/relationships/tags" Target="../tags/tag322.xml"/><Relationship Id="rId7" Type="http://schemas.openxmlformats.org/officeDocument/2006/relationships/image" Target="../media/image24.png"/><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image" Target="../media/image23.png"/><Relationship Id="rId5" Type="http://schemas.openxmlformats.org/officeDocument/2006/relationships/slideLayout" Target="../slideLayouts/slideLayout36.xml"/><Relationship Id="rId4" Type="http://schemas.openxmlformats.org/officeDocument/2006/relationships/tags" Target="../tags/tag3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7654" y="121753"/>
            <a:ext cx="9308465" cy="910590"/>
          </a:xfrm>
        </p:spPr>
        <p:txBody>
          <a:bodyPr>
            <a:normAutofit/>
          </a:bodyPr>
          <a:lstStyle/>
          <a:p>
            <a:pPr indent="0" algn="l"/>
            <a:r>
              <a:rPr lang="zh-CN" altLang="en-US" dirty="0">
                <a:cs typeface="微软雅黑" panose="020B0503020204020204" pitchFamily="34" charset="-122"/>
                <a:sym typeface="+mn-ea"/>
              </a:rPr>
              <a:t>控制台命令生成的新目录</a:t>
            </a:r>
          </a:p>
        </p:txBody>
      </p:sp>
      <p:sp>
        <p:nvSpPr>
          <p:cNvPr id="4" name="文本框 3"/>
          <p:cNvSpPr txBox="1"/>
          <p:nvPr/>
        </p:nvSpPr>
        <p:spPr>
          <a:xfrm>
            <a:off x="207645" y="1510030"/>
            <a:ext cx="11308715" cy="706755"/>
          </a:xfrm>
          <a:prstGeom prst="rect">
            <a:avLst/>
          </a:prstGeom>
          <a:noFill/>
        </p:spPr>
        <p:txBody>
          <a:bodyPr wrap="square">
            <a:spAutoFit/>
          </a:bodyPr>
          <a:lstStyle/>
          <a:p>
            <a:r>
              <a:rPr lang="en-US" alt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 </a:t>
            </a: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观察目录中的内容，我们发现多了一个“dist”目录，该目录就是一个副本，我们可以将其任意copy到其他地方来工作。</a:t>
            </a:r>
          </a:p>
        </p:txBody>
      </p:sp>
      <p:pic>
        <p:nvPicPr>
          <p:cNvPr id="151" name="图片 151"/>
          <p:cNvPicPr>
            <a:picLocks noChangeAspect="1"/>
          </p:cNvPicPr>
          <p:nvPr/>
        </p:nvPicPr>
        <p:blipFill>
          <a:blip r:embed="rId3">
            <a:clrChange>
              <a:clrFrom>
                <a:srgbClr val="FFFFFF"/>
              </a:clrFrom>
              <a:clrTo>
                <a:srgbClr val="FFFFFF">
                  <a:alpha val="0"/>
                </a:srgbClr>
              </a:clrTo>
            </a:clrChange>
          </a:blip>
          <a:stretch>
            <a:fillRect/>
          </a:stretch>
        </p:blipFill>
        <p:spPr>
          <a:xfrm>
            <a:off x="270510" y="2484120"/>
            <a:ext cx="9330055" cy="3409315"/>
          </a:xfrm>
          <a:prstGeom prst="rect">
            <a:avLst/>
          </a:prstGeom>
          <a:noFill/>
          <a:ln w="12700" cmpd="sng">
            <a:solidFill>
              <a:schemeClr val="accent1">
                <a:shade val="50000"/>
              </a:schemeClr>
            </a:solidFill>
            <a:prstDash val="solid"/>
          </a:ln>
        </p:spPr>
      </p:pic>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97654" y="121753"/>
            <a:ext cx="9308465" cy="910590"/>
          </a:xfrm>
        </p:spPr>
        <p:txBody>
          <a:bodyPr>
            <a:normAutofit/>
          </a:bodyPr>
          <a:lstStyle/>
          <a:p>
            <a:pPr indent="0" algn="l"/>
            <a:r>
              <a:rPr lang="zh-CN" altLang="en-US" dirty="0">
                <a:cs typeface="微软雅黑" panose="020B0503020204020204" pitchFamily="34" charset="-122"/>
                <a:sym typeface="+mn-ea"/>
              </a:rPr>
              <a:t>dist目录下的内容</a:t>
            </a:r>
          </a:p>
        </p:txBody>
      </p:sp>
      <p:sp>
        <p:nvSpPr>
          <p:cNvPr id="4" name="文本框 3"/>
          <p:cNvSpPr txBox="1"/>
          <p:nvPr/>
        </p:nvSpPr>
        <p:spPr>
          <a:xfrm>
            <a:off x="196850" y="1074420"/>
            <a:ext cx="11308715" cy="2399665"/>
          </a:xfrm>
          <a:prstGeom prst="rect">
            <a:avLst/>
          </a:prstGeom>
          <a:noFill/>
        </p:spPr>
        <p:txBody>
          <a:bodyPr wrap="square">
            <a:spAutoFit/>
          </a:bodyPr>
          <a:lstStyle/>
          <a:p>
            <a:pPr>
              <a:lnSpc>
                <a:spcPct val="150000"/>
              </a:lnSpc>
            </a:pP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你可以将“dist”目录下的东西拷贝或者剪切到任何地方，它是一个独立的工作目录。也可以把它重命名成你需要的名字，当然还是要遵循全英语无空格的形式。</a:t>
            </a:r>
          </a:p>
          <a:p>
            <a:pPr>
              <a:lnSpc>
                <a:spcPct val="150000"/>
              </a:lnSpc>
            </a:pP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rPr>
              <a:t>多次操作后，我们发现一个小问题，在每次用menuconfig命令修改过配置之后，新生成的MDK5的工程配置总是会被“重置”，所以每次还要特意修改。为了解决这个问题，可以通过在“template”（模板工程）中修改你的配置，然后就会发现正常的工程不用每次重新配置了。</a:t>
            </a:r>
          </a:p>
        </p:txBody>
      </p:sp>
      <p:pic>
        <p:nvPicPr>
          <p:cNvPr id="153" name="图片 153"/>
          <p:cNvPicPr>
            <a:picLocks noChangeAspect="1"/>
          </p:cNvPicPr>
          <p:nvPr/>
        </p:nvPicPr>
        <p:blipFill>
          <a:blip r:embed="rId3">
            <a:clrChange>
              <a:clrFrom>
                <a:srgbClr val="FFFFFF"/>
              </a:clrFrom>
              <a:clrTo>
                <a:srgbClr val="FFFFFF">
                  <a:alpha val="0"/>
                </a:srgbClr>
              </a:clrTo>
            </a:clrChange>
          </a:blip>
          <a:stretch>
            <a:fillRect/>
          </a:stretch>
        </p:blipFill>
        <p:spPr>
          <a:xfrm>
            <a:off x="397510" y="3582035"/>
            <a:ext cx="7304405" cy="2939415"/>
          </a:xfrm>
          <a:prstGeom prst="rect">
            <a:avLst/>
          </a:prstGeom>
          <a:ln w="12700" cmpd="sng">
            <a:solidFill>
              <a:schemeClr val="bg1">
                <a:lumMod val="50000"/>
              </a:schemeClr>
            </a:solidFill>
            <a:prstDash val="solid"/>
          </a:ln>
        </p:spPr>
      </p:pic>
    </p:spTree>
    <p:custDataLst>
      <p:tags r:id="rId1"/>
    </p:custData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2.10.2 使用和理解FinSH</a:t>
            </a:r>
          </a:p>
        </p:txBody>
      </p:sp>
      <p:sp>
        <p:nvSpPr>
          <p:cNvPr id="100" name="文本框 99"/>
          <p:cNvSpPr txBox="1"/>
          <p:nvPr/>
        </p:nvSpPr>
        <p:spPr>
          <a:xfrm>
            <a:off x="4882515" y="1884680"/>
            <a:ext cx="6368415" cy="1322070"/>
          </a:xfrm>
          <a:prstGeom prst="rect">
            <a:avLst/>
          </a:prstGeom>
          <a:noFill/>
          <a:ln w="9525">
            <a:noFill/>
          </a:ln>
        </p:spPr>
        <p:txBody>
          <a:bodyPr wrap="square">
            <a:spAutoFit/>
          </a:bodyPr>
          <a:lstStyle/>
          <a:p>
            <a:pPr indent="266700" algn="l">
              <a:lnSpc>
                <a:spcPct val="200000"/>
              </a:lnSpc>
            </a:pPr>
            <a:r>
              <a:rPr lang="zh-CN" sz="2000" dirty="0">
                <a:latin typeface="微软雅黑" panose="020B0503020204020204" pitchFamily="34" charset="-122"/>
                <a:ea typeface="微软雅黑" panose="020B0503020204020204" pitchFamily="34" charset="-122"/>
                <a:cs typeface="微软雅黑" panose="020B0503020204020204" pitchFamily="34" charset="-122"/>
              </a:rPr>
              <a:t>在这里我copy了一个副本，然后把它命名为“sample8”。请大家打开观察一下工程的结构。</a:t>
            </a:r>
          </a:p>
        </p:txBody>
      </p:sp>
      <p:pic>
        <p:nvPicPr>
          <p:cNvPr id="157" name="图片 157"/>
          <p:cNvPicPr>
            <a:picLocks noChangeAspect="1"/>
          </p:cNvPicPr>
          <p:nvPr/>
        </p:nvPicPr>
        <p:blipFill>
          <a:blip r:embed="rId3">
            <a:clrChange>
              <a:clrFrom>
                <a:srgbClr val="FFFFFF"/>
              </a:clrFrom>
              <a:clrTo>
                <a:srgbClr val="FFFFFF">
                  <a:alpha val="0"/>
                </a:srgbClr>
              </a:clrTo>
            </a:clrChange>
          </a:blip>
          <a:stretch>
            <a:fillRect/>
          </a:stretch>
        </p:blipFill>
        <p:spPr>
          <a:xfrm>
            <a:off x="852805" y="1225550"/>
            <a:ext cx="3627120" cy="4796790"/>
          </a:xfrm>
          <a:prstGeom prst="rect">
            <a:avLst/>
          </a:prstGeom>
          <a:ln>
            <a:solidFill>
              <a:schemeClr val="bg1">
                <a:lumMod val="50000"/>
              </a:schemeClr>
            </a:solidFill>
          </a:ln>
        </p:spPr>
      </p:pic>
      <p:sp>
        <p:nvSpPr>
          <p:cNvPr id="3" name="文本框 2"/>
          <p:cNvSpPr txBox="1"/>
          <p:nvPr/>
        </p:nvSpPr>
        <p:spPr>
          <a:xfrm>
            <a:off x="266700" y="6266815"/>
            <a:ext cx="5080000" cy="398780"/>
          </a:xfrm>
          <a:prstGeom prst="rect">
            <a:avLst/>
          </a:prstGeom>
          <a:noFill/>
          <a:ln w="9525">
            <a:noFill/>
          </a:ln>
        </p:spPr>
        <p:txBody>
          <a:bodyPr wrap="square">
            <a:spAutoFit/>
          </a:bodyPr>
          <a:lstStyle/>
          <a:p>
            <a:pPr indent="0" algn="ctr"/>
            <a:r>
              <a:rPr lang="zh-CN" sz="2000" b="0" dirty="0">
                <a:latin typeface="微软雅黑" panose="020B0503020204020204" pitchFamily="34" charset="-122"/>
                <a:ea typeface="微软雅黑" panose="020B0503020204020204" pitchFamily="34" charset="-122"/>
                <a:cs typeface="微软雅黑" panose="020B0503020204020204" pitchFamily="34" charset="-122"/>
              </a:rPr>
              <a:t>图： sample8工程中的代码组织结构</a:t>
            </a:r>
            <a:endParaRPr 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0525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457155" y="152400"/>
            <a:ext cx="11277689" cy="609600"/>
          </a:xfrm>
          <a:prstGeom prst="rect">
            <a:avLst/>
          </a:prstGeom>
          <a:noFill/>
        </p:spPr>
        <p:txBody>
          <a:bodyPr wrap="square" lIns="63500" tIns="25400" rIns="63500" bIns="25400" rtlCol="0" anchor="ctr" anchorCtr="0">
            <a:normAutofit/>
          </a:bodyPr>
          <a:lstStyle/>
          <a:p>
            <a:pPr marL="0" algn="l" fontAlgn="auto">
              <a:lnSpc>
                <a:spcPct val="100000"/>
              </a:lnSpc>
              <a:spcBef>
                <a:spcPts val="0"/>
              </a:spcBef>
              <a:spcAft>
                <a:spcPts val="0"/>
              </a:spcAft>
              <a:buNone/>
            </a:pPr>
            <a:r>
              <a:rPr lang="zh-CN" altLang="en-US" sz="3200" spc="60" dirty="0">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自动初始化函数安装宏定义</a:t>
            </a:r>
            <a:endParaRPr lang="zh-CN" sz="3200" b="1" spc="16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custDataLst>
              <p:tags r:id="rId4"/>
            </p:custDataLst>
          </p:nvPr>
        </p:nvSpPr>
        <p:spPr>
          <a:xfrm>
            <a:off x="4076700" y="6505575"/>
            <a:ext cx="2829560" cy="266065"/>
          </a:xfrm>
          <a:prstGeom prst="rect">
            <a:avLst/>
          </a:prstGeom>
          <a:noFill/>
        </p:spPr>
        <p:txBody>
          <a:bodyPr wrap="square" lIns="63500" tIns="25400" rIns="63500" bIns="25400" rtlCol="0" anchor="t" anchorCtr="0">
            <a:normAutofit fontScale="97500"/>
          </a:bodyPr>
          <a:lstStyle/>
          <a:p>
            <a:pPr marL="0" algn="l" fontAlgn="auto">
              <a:lnSpc>
                <a:spcPct val="100000"/>
              </a:lnSpc>
              <a:spcBef>
                <a:spcPts val="0"/>
              </a:spcBef>
              <a:spcAft>
                <a:spcPts val="0"/>
              </a:spcAft>
              <a:buNone/>
            </a:pPr>
            <a:r>
              <a:rPr lang="zh-CN" altLang="en-US" sz="1400" spc="60" dirty="0">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图：自动初始化函数安装宏定义</a:t>
            </a:r>
          </a:p>
        </p:txBody>
      </p:sp>
      <p:sp>
        <p:nvSpPr>
          <p:cNvPr id="11" name="Title 6"/>
          <p:cNvSpPr txBox="1"/>
          <p:nvPr>
            <p:custDataLst>
              <p:tags r:id="rId5"/>
            </p:custDataLst>
          </p:nvPr>
        </p:nvSpPr>
        <p:spPr>
          <a:xfrm>
            <a:off x="120015" y="905510"/>
            <a:ext cx="11998960" cy="305943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这个文件非常简单，有两个函数，分别用打印语句输出两句不同的信息。关键是在函数后面画红线的部分：“MSH_CMD_EXPORT”和“INIT_APP_EXPORT”。这其实是两个宏定义，它们的作用是在RTT预留的一个空间里添加用户定义的函数，这个预留的空间其实是个两个函数指针数组。“INIT_APP_EXPORT”宏定义会将用户应用需要的系统初始化函数添加到一个初始化函数列表中。这个列表里的函数会在RTT初始化过程中被自动调用。而“MSH_CMD_EXPORT”宏定义会把户应用定义的一个命令（这个命令其实就是一个函数）输入到一个函数指针数组中。下图是RTT初始的顺序，以及不同的宏定义接口。</a:t>
            </a:r>
          </a:p>
        </p:txBody>
      </p:sp>
      <p:pic>
        <p:nvPicPr>
          <p:cNvPr id="145" name="图片 145"/>
          <p:cNvPicPr>
            <a:picLocks noChangeAspect="1"/>
          </p:cNvPicPr>
          <p:nvPr>
            <p:custDataLst>
              <p:tags r:id="rId6"/>
            </p:custDataLst>
          </p:nvPr>
        </p:nvPicPr>
        <p:blipFill>
          <a:blip r:embed="rId8"/>
          <a:stretch>
            <a:fillRect/>
          </a:stretch>
        </p:blipFill>
        <p:spPr>
          <a:xfrm>
            <a:off x="707390" y="3917315"/>
            <a:ext cx="10123805" cy="2588260"/>
          </a:xfrm>
          <a:prstGeom prst="rect">
            <a:avLst/>
          </a:prstGeom>
          <a:ln w="12700" cmpd="sng">
            <a:solidFill>
              <a:srgbClr val="0070C0"/>
            </a:solidFill>
            <a:prstDash val="solid"/>
          </a:ln>
        </p:spPr>
      </p:pic>
    </p:spTree>
    <p:custDataLst>
      <p:tags r:id="rId1"/>
    </p:custData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a:off x="0" y="5049868"/>
            <a:ext cx="12192000" cy="0"/>
          </a:xfrm>
          <a:prstGeom prst="line">
            <a:avLst/>
          </a:prstGeom>
          <a:ln w="12700">
            <a:solidFill>
              <a:schemeClr val="dk1">
                <a:alpha val="20000"/>
              </a:schemeClr>
            </a:solidFill>
            <a:prstDash val="sysDash"/>
          </a:ln>
        </p:spPr>
        <p:style>
          <a:lnRef idx="1">
            <a:schemeClr val="dk1"/>
          </a:lnRef>
          <a:fillRef idx="0">
            <a:schemeClr val="dk1"/>
          </a:fillRef>
          <a:effectRef idx="0">
            <a:schemeClr val="dk1"/>
          </a:effectRef>
          <a:fontRef idx="minor">
            <a:schemeClr val="tx1"/>
          </a:fontRef>
        </p:style>
      </p:cxnSp>
      <p:sp>
        <p:nvSpPr>
          <p:cNvPr id="4" name="文本框 3"/>
          <p:cNvSpPr txBox="1"/>
          <p:nvPr>
            <p:custDataLst>
              <p:tags r:id="rId3"/>
            </p:custDataLst>
          </p:nvPr>
        </p:nvSpPr>
        <p:spPr>
          <a:xfrm>
            <a:off x="609562" y="609581"/>
            <a:ext cx="10972876" cy="6858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sz="3600" b="1" spc="16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hello的自动初始化函数的输出</a:t>
            </a:r>
          </a:p>
        </p:txBody>
      </p:sp>
      <p:pic>
        <p:nvPicPr>
          <p:cNvPr id="5" name="图片 4"/>
          <p:cNvPicPr preferRelativeResize="0">
            <a:picLocks noChangeAspect="1"/>
          </p:cNvPicPr>
          <p:nvPr>
            <p:custDataLst>
              <p:tags r:id="rId4"/>
            </p:custDataLst>
          </p:nvPr>
        </p:nvPicPr>
        <p:blipFill rotWithShape="1">
          <a:blip r:embed="rId7"/>
          <a:srcRect l="-5446" r="-5446"/>
          <a:stretch>
            <a:fillRect/>
          </a:stretch>
        </p:blipFill>
        <p:spPr>
          <a:xfrm>
            <a:off x="1390625" y="1523988"/>
            <a:ext cx="9410700" cy="3297276"/>
          </a:xfrm>
          <a:custGeom>
            <a:avLst/>
            <a:gdLst/>
            <a:ahLst/>
            <a:cxnLst>
              <a:cxn ang="3">
                <a:pos x="hc" y="t"/>
              </a:cxn>
              <a:cxn ang="cd2">
                <a:pos x="l" y="vc"/>
              </a:cxn>
              <a:cxn ang="cd4">
                <a:pos x="hc" y="b"/>
              </a:cxn>
              <a:cxn ang="0">
                <a:pos x="r" y="vc"/>
              </a:cxn>
            </a:cxnLst>
            <a:rect l="l" t="t" r="r" b="b"/>
            <a:pathLst>
              <a:path w="11520" h="5280">
                <a:moveTo>
                  <a:pt x="0" y="0"/>
                </a:moveTo>
                <a:lnTo>
                  <a:pt x="11520" y="0"/>
                </a:lnTo>
                <a:lnTo>
                  <a:pt x="11520" y="5280"/>
                </a:lnTo>
                <a:lnTo>
                  <a:pt x="0" y="5280"/>
                </a:lnTo>
                <a:lnTo>
                  <a:pt x="0" y="0"/>
                </a:lnTo>
                <a:close/>
              </a:path>
            </a:pathLst>
          </a:custGeom>
          <a:blipFill rotWithShape="1">
            <a:blip r:embed="rId8"/>
            <a:stretch>
              <a:fillRect/>
            </a:stretch>
          </a:blipFill>
          <a:ln w="12700" cmpd="sng">
            <a:solidFill>
              <a:schemeClr val="accent1">
                <a:shade val="50000"/>
              </a:schemeClr>
            </a:solidFill>
            <a:prstDash val="solid"/>
          </a:ln>
        </p:spPr>
      </p:pic>
      <p:sp>
        <p:nvSpPr>
          <p:cNvPr id="11" name="Title 6"/>
          <p:cNvSpPr txBox="1"/>
          <p:nvPr>
            <p:custDataLst>
              <p:tags r:id="rId5"/>
            </p:custDataLst>
          </p:nvPr>
        </p:nvSpPr>
        <p:spPr>
          <a:xfrm>
            <a:off x="1390625" y="5278241"/>
            <a:ext cx="9410751" cy="970279"/>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我们将工程编译和下载一下，看看结果就更直观了。</a:t>
            </a:r>
          </a:p>
          <a:p>
            <a:pPr marL="0" lvl="0" indent="-285750" algn="l" fontAlgn="ctr">
              <a:lnSpc>
                <a:spcPct val="130000"/>
              </a:lnSpc>
              <a:spcBef>
                <a:spcPts val="1000"/>
              </a:spcBef>
              <a:spcAft>
                <a:spcPts val="0"/>
              </a:spcAft>
              <a:buSzPct val="100000"/>
              <a:buFont typeface="Wingdings" panose="05000000000000000000" charset="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我们还是通过putty终端来连接开发板，配置过程不再敷述。</a:t>
            </a:r>
          </a:p>
        </p:txBody>
      </p:sp>
    </p:spTree>
    <p:custDataLst>
      <p:tags r:id="rId1"/>
    </p:custData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13"/>
          <p:cNvSpPr/>
          <p:nvPr>
            <p:custDataLst>
              <p:tags r:id="rId2"/>
            </p:custDataLst>
          </p:nvPr>
        </p:nvSpPr>
        <p:spPr>
          <a:xfrm>
            <a:off x="4826005" y="1888264"/>
            <a:ext cx="6692944" cy="4146874"/>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15" name="矩形 12"/>
          <p:cNvSpPr/>
          <p:nvPr>
            <p:custDataLst>
              <p:tags r:id="rId3"/>
            </p:custDataLst>
          </p:nvPr>
        </p:nvSpPr>
        <p:spPr>
          <a:xfrm>
            <a:off x="698459" y="1888263"/>
            <a:ext cx="3670337" cy="4146874"/>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16" name="矩形 14"/>
          <p:cNvSpPr/>
          <p:nvPr>
            <p:custDataLst>
              <p:tags r:id="rId4"/>
            </p:custDataLst>
          </p:nvPr>
        </p:nvSpPr>
        <p:spPr>
          <a:xfrm>
            <a:off x="769620" y="2040890"/>
            <a:ext cx="3751580" cy="4147185"/>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7" name="矩形 16"/>
          <p:cNvSpPr/>
          <p:nvPr>
            <p:custDataLst>
              <p:tags r:id="rId5"/>
            </p:custDataLst>
          </p:nvPr>
        </p:nvSpPr>
        <p:spPr>
          <a:xfrm>
            <a:off x="4978407" y="2040665"/>
            <a:ext cx="6692944" cy="4146874"/>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6"/>
            </p:custDataLst>
          </p:nvPr>
        </p:nvSpPr>
        <p:spPr>
          <a:xfrm>
            <a:off x="609562" y="609605"/>
            <a:ext cx="10972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sz="3200" b="1" spc="16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图: FinSH命令处理过程</a:t>
            </a:r>
          </a:p>
        </p:txBody>
      </p:sp>
      <p:sp>
        <p:nvSpPr>
          <p:cNvPr id="11" name="Title 6"/>
          <p:cNvSpPr txBox="1"/>
          <p:nvPr>
            <p:custDataLst>
              <p:tags r:id="rId7"/>
            </p:custDataLst>
          </p:nvPr>
        </p:nvSpPr>
        <p:spPr>
          <a:xfrm>
            <a:off x="1066800" y="2284730"/>
            <a:ext cx="3381375" cy="365887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17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我们能在“msh/&gt;”命令行前看到输出的“hello package initialized.”信息。这说明“hello_init()”函数在初始化的时候被自动执行了。其实FinSH也是一个线程，它在系统初始化的时候会被作为一个应用组件被创建。而这个线程就是通过串口来模拟一个终端，我们可以通过putty来输入命令。</a:t>
            </a:r>
          </a:p>
        </p:txBody>
      </p:sp>
      <p:pic>
        <p:nvPicPr>
          <p:cNvPr id="2" name="图片 1">
            <a:extLst>
              <a:ext uri="{FF2B5EF4-FFF2-40B4-BE49-F238E27FC236}">
                <a16:creationId xmlns:a16="http://schemas.microsoft.com/office/drawing/2014/main" id="{6E6EC6CF-D777-4D10-AE01-2D56575B02A9}"/>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5268471" y="2347018"/>
            <a:ext cx="6153909" cy="3596582"/>
          </a:xfrm>
          <a:prstGeom prst="rect">
            <a:avLst/>
          </a:prstGeom>
        </p:spPr>
      </p:pic>
    </p:spTree>
    <p:custDataLst>
      <p:tags r:id="rId1"/>
    </p:custData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矩形 12"/>
          <p:cNvSpPr/>
          <p:nvPr>
            <p:custDataLst>
              <p:tags r:id="rId2"/>
            </p:custDataLst>
          </p:nvPr>
        </p:nvSpPr>
        <p:spPr>
          <a:xfrm>
            <a:off x="0" y="2895623"/>
            <a:ext cx="12192098" cy="259082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1066766" y="1202436"/>
            <a:ext cx="4876838" cy="1234440"/>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sz="3200" b="1" spc="16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图: help命令的输出</a:t>
            </a:r>
          </a:p>
        </p:txBody>
      </p:sp>
      <p:sp>
        <p:nvSpPr>
          <p:cNvPr id="11" name="Title 6"/>
          <p:cNvSpPr txBox="1"/>
          <p:nvPr>
            <p:custDataLst>
              <p:tags r:id="rId4"/>
            </p:custDataLst>
          </p:nvPr>
        </p:nvSpPr>
        <p:spPr>
          <a:xfrm>
            <a:off x="179070" y="3056890"/>
            <a:ext cx="6202680" cy="226758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从执行流程来看，FinSH线程接收到命令后会去内部的一个函数表里调用相应的函数来执行。这个命令（函数）就是通过“MSH_CMD_EXPORT”宏注册进去的。所以，我们的hello_func也会被注册成一个命令。想要看看FinSH支持哪些命令，可以在命令行终端中输入“help”。</a:t>
            </a:r>
          </a:p>
        </p:txBody>
      </p:sp>
      <p:pic>
        <p:nvPicPr>
          <p:cNvPr id="5" name="图片 4"/>
          <p:cNvPicPr preferRelativeResize="0">
            <a:picLocks noChangeAspect="1"/>
          </p:cNvPicPr>
          <p:nvPr>
            <p:custDataLst>
              <p:tags r:id="rId5"/>
            </p:custDataLst>
          </p:nvPr>
        </p:nvPicPr>
        <p:blipFill rotWithShape="1">
          <a:blip r:embed="rId7"/>
          <a:srcRect l="-3355" r="-3355"/>
          <a:stretch>
            <a:fillRect/>
          </a:stretch>
        </p:blipFill>
        <p:spPr>
          <a:xfrm>
            <a:off x="6705610" y="762006"/>
            <a:ext cx="4419625" cy="5486438"/>
          </a:xfrm>
          <a:custGeom>
            <a:avLst/>
            <a:gdLst/>
            <a:ahLst/>
            <a:cxnLst>
              <a:cxn ang="3">
                <a:pos x="hc" y="t"/>
              </a:cxn>
              <a:cxn ang="cd2">
                <a:pos x="l" y="vc"/>
              </a:cxn>
              <a:cxn ang="cd4">
                <a:pos x="hc" y="b"/>
              </a:cxn>
              <a:cxn ang="0">
                <a:pos x="r" y="vc"/>
              </a:cxn>
            </a:cxnLst>
            <a:rect l="l" t="t" r="r" b="b"/>
            <a:pathLst>
              <a:path w="6960" h="8640">
                <a:moveTo>
                  <a:pt x="0" y="0"/>
                </a:moveTo>
                <a:lnTo>
                  <a:pt x="6960" y="0"/>
                </a:lnTo>
                <a:lnTo>
                  <a:pt x="6960" y="8640"/>
                </a:lnTo>
                <a:lnTo>
                  <a:pt x="0" y="8640"/>
                </a:lnTo>
                <a:lnTo>
                  <a:pt x="0" y="0"/>
                </a:lnTo>
                <a:close/>
              </a:path>
            </a:pathLst>
          </a:custGeom>
          <a:blipFill rotWithShape="1">
            <a:blip r:embed="rId8"/>
            <a:stretch>
              <a:fillRect/>
            </a:stretch>
          </a:blipFill>
        </p:spPr>
      </p:pic>
    </p:spTree>
    <p:custDataLst>
      <p:tags r:id="rId1"/>
    </p:custData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13"/>
          <p:cNvSpPr/>
          <p:nvPr>
            <p:custDataLst>
              <p:tags r:id="rId2"/>
            </p:custDataLst>
          </p:nvPr>
        </p:nvSpPr>
        <p:spPr>
          <a:xfrm>
            <a:off x="4826005" y="1645938"/>
            <a:ext cx="6692944" cy="3756684"/>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15" name="矩形 12"/>
          <p:cNvSpPr/>
          <p:nvPr>
            <p:custDataLst>
              <p:tags r:id="rId3"/>
            </p:custDataLst>
          </p:nvPr>
        </p:nvSpPr>
        <p:spPr>
          <a:xfrm>
            <a:off x="698459" y="1645938"/>
            <a:ext cx="3670337" cy="3756684"/>
          </a:xfrm>
          <a:prstGeom prst="rect">
            <a:avLst/>
          </a:prstGeom>
          <a:noFill/>
          <a:ln w="19050">
            <a:solidFill>
              <a:schemeClr val="accent1">
                <a:alpha val="2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lt1"/>
              </a:solidFill>
              <a:latin typeface="微软雅黑" panose="020B0503020204020204" pitchFamily="34" charset="-122"/>
              <a:ea typeface="微软雅黑" panose="020B0503020204020204" pitchFamily="34" charset="-122"/>
              <a:sym typeface="+mn-ea"/>
            </a:endParaRPr>
          </a:p>
        </p:txBody>
      </p:sp>
      <p:sp>
        <p:nvSpPr>
          <p:cNvPr id="16" name="矩形 14"/>
          <p:cNvSpPr/>
          <p:nvPr>
            <p:custDataLst>
              <p:tags r:id="rId4"/>
            </p:custDataLst>
          </p:nvPr>
        </p:nvSpPr>
        <p:spPr>
          <a:xfrm>
            <a:off x="850865" y="1798339"/>
            <a:ext cx="3670337" cy="3756684"/>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17" name="矩形 16"/>
          <p:cNvSpPr/>
          <p:nvPr>
            <p:custDataLst>
              <p:tags r:id="rId5"/>
            </p:custDataLst>
          </p:nvPr>
        </p:nvSpPr>
        <p:spPr>
          <a:xfrm>
            <a:off x="4978407" y="1798339"/>
            <a:ext cx="6692944" cy="3756684"/>
          </a:xfrm>
          <a:prstGeom prst="rect">
            <a:avLst/>
          </a:prstGeom>
          <a:solidFill>
            <a:schemeClr val="lt2"/>
          </a:solidFill>
          <a:ln w="1905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6"/>
            </p:custDataLst>
          </p:nvPr>
        </p:nvSpPr>
        <p:spPr>
          <a:xfrm>
            <a:off x="609562" y="609510"/>
            <a:ext cx="10972876" cy="572769"/>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sz="3200" spc="16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定义hello_func命令的输出</a:t>
            </a:r>
          </a:p>
        </p:txBody>
      </p:sp>
      <p:sp>
        <p:nvSpPr>
          <p:cNvPr id="11" name="Title 6"/>
          <p:cNvSpPr txBox="1"/>
          <p:nvPr>
            <p:custDataLst>
              <p:tags r:id="rId7"/>
            </p:custDataLst>
          </p:nvPr>
        </p:nvSpPr>
        <p:spPr>
          <a:xfrm>
            <a:off x="1066766" y="2019318"/>
            <a:ext cx="3238525" cy="3314713"/>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命令的多少是会和我们在配置工程是添加的组件不同而不同，另外我们也发现了我们注册的命令（函数）“hello_func”。我们可以在命令行输入“hello_func”来执行它。</a:t>
            </a:r>
          </a:p>
        </p:txBody>
      </p:sp>
      <p:pic>
        <p:nvPicPr>
          <p:cNvPr id="4" name="图片 3"/>
          <p:cNvPicPr>
            <a:picLocks noChangeAspect="1"/>
          </p:cNvPicPr>
          <p:nvPr>
            <p:custDataLst>
              <p:tags r:id="rId8"/>
            </p:custDataLst>
          </p:nvPr>
        </p:nvPicPr>
        <p:blipFill rotWithShape="1">
          <a:blip r:embed="rId10"/>
          <a:srcRect t="1224" b="1224"/>
          <a:stretch>
            <a:fillRect/>
          </a:stretch>
        </p:blipFill>
        <p:spPr>
          <a:xfrm>
            <a:off x="5372111" y="2019317"/>
            <a:ext cx="5905524" cy="3314713"/>
          </a:xfrm>
          <a:custGeom>
            <a:avLst/>
            <a:gdLst/>
            <a:ahLst/>
            <a:cxnLst>
              <a:cxn ang="3">
                <a:pos x="hc" y="t"/>
              </a:cxn>
              <a:cxn ang="cd2">
                <a:pos x="l" y="vc"/>
              </a:cxn>
              <a:cxn ang="cd4">
                <a:pos x="hc" y="b"/>
              </a:cxn>
              <a:cxn ang="0">
                <a:pos x="r" y="vc"/>
              </a:cxn>
            </a:cxnLst>
            <a:rect l="l" t="t" r="r" b="b"/>
            <a:pathLst>
              <a:path w="7200" h="4800">
                <a:moveTo>
                  <a:pt x="0" y="0"/>
                </a:moveTo>
                <a:lnTo>
                  <a:pt x="7200" y="0"/>
                </a:lnTo>
                <a:lnTo>
                  <a:pt x="7200" y="4800"/>
                </a:lnTo>
                <a:lnTo>
                  <a:pt x="0" y="4800"/>
                </a:lnTo>
                <a:lnTo>
                  <a:pt x="0" y="0"/>
                </a:lnTo>
                <a:close/>
              </a:path>
            </a:pathLst>
          </a:custGeom>
        </p:spPr>
      </p:pic>
    </p:spTree>
    <p:custDataLst>
      <p:tags r:id="rId1"/>
    </p:custData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04800"/>
            <a:ext cx="9308465" cy="910590"/>
          </a:xfrm>
        </p:spPr>
        <p:txBody>
          <a:bodyPr>
            <a:normAutofit/>
          </a:bodyPr>
          <a:lstStyle/>
          <a:p>
            <a:pPr indent="0" algn="l"/>
            <a:r>
              <a:rPr lang="zh-CN">
                <a:cs typeface="微软雅黑" panose="020B0503020204020204" pitchFamily="34" charset="-122"/>
                <a:sym typeface="+mn-ea"/>
              </a:rPr>
              <a:t>图:  list_thread命令的输出</a:t>
            </a:r>
            <a:endParaRPr lang="zh-CN" dirty="0">
              <a:cs typeface="微软雅黑" panose="020B0503020204020204" pitchFamily="34" charset="-122"/>
              <a:sym typeface="+mn-ea"/>
            </a:endParaRPr>
          </a:p>
        </p:txBody>
      </p:sp>
      <p:sp>
        <p:nvSpPr>
          <p:cNvPr id="100" name="文本框 99"/>
          <p:cNvSpPr txBox="1"/>
          <p:nvPr/>
        </p:nvSpPr>
        <p:spPr>
          <a:xfrm>
            <a:off x="308610" y="1311275"/>
            <a:ext cx="11574145" cy="133794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FinSH除了可以支持自定义的命令（函数）外，自身有不少命令对于调试来说也是非常有用的。比如刚才的“help”命令，它可以让我们知道有多少命令可以用。其次，对于调试来说我们常用的内部命令还有如下：</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list_thread : 显示当前系统中所有的线程极其状态。</a:t>
            </a:r>
          </a:p>
        </p:txBody>
      </p:sp>
      <p:sp>
        <p:nvSpPr>
          <p:cNvPr id="5" name="文本框 4"/>
          <p:cNvSpPr txBox="1"/>
          <p:nvPr/>
        </p:nvSpPr>
        <p:spPr>
          <a:xfrm>
            <a:off x="3442970" y="6003925"/>
            <a:ext cx="4018915"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  list_thread命令的输出</a:t>
            </a:r>
          </a:p>
        </p:txBody>
      </p:sp>
      <p:pic>
        <p:nvPicPr>
          <p:cNvPr id="160" name="图片 160"/>
          <p:cNvPicPr>
            <a:picLocks noChangeAspect="1"/>
          </p:cNvPicPr>
          <p:nvPr/>
        </p:nvPicPr>
        <p:blipFill>
          <a:blip r:embed="rId3"/>
          <a:stretch>
            <a:fillRect/>
          </a:stretch>
        </p:blipFill>
        <p:spPr>
          <a:xfrm>
            <a:off x="1175385" y="2802890"/>
            <a:ext cx="7658735" cy="3047365"/>
          </a:xfrm>
          <a:prstGeom prst="rect">
            <a:avLst/>
          </a:prstGeom>
        </p:spPr>
      </p:pic>
    </p:spTree>
    <p:custDataLst>
      <p:tags r:id="rId1"/>
    </p:custDataLst>
  </p:cSld>
  <p:clrMapOvr>
    <a:masterClrMapping/>
  </p:clrMapOvr>
  <p:transition spd="slow"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37795" y="304800"/>
            <a:ext cx="9308465" cy="910590"/>
          </a:xfrm>
        </p:spPr>
        <p:txBody>
          <a:bodyPr>
            <a:normAutofit/>
          </a:bodyPr>
          <a:lstStyle/>
          <a:p>
            <a:pPr indent="0" algn="l"/>
            <a:r>
              <a:rPr lang="zh-CN">
                <a:cs typeface="微软雅黑" panose="020B0503020204020204" pitchFamily="34" charset="-122"/>
                <a:sym typeface="+mn-ea"/>
              </a:rPr>
              <a:t>图: list_sem命令的输出</a:t>
            </a:r>
          </a:p>
        </p:txBody>
      </p:sp>
      <p:pic>
        <p:nvPicPr>
          <p:cNvPr id="161" name="图片 161"/>
          <p:cNvPicPr>
            <a:picLocks noChangeAspect="1"/>
          </p:cNvPicPr>
          <p:nvPr/>
        </p:nvPicPr>
        <p:blipFill>
          <a:blip r:embed="rId3"/>
          <a:stretch>
            <a:fillRect/>
          </a:stretch>
        </p:blipFill>
        <p:spPr>
          <a:xfrm>
            <a:off x="732155" y="1532255"/>
            <a:ext cx="7731125" cy="4324985"/>
          </a:xfrm>
          <a:prstGeom prst="rect">
            <a:avLst/>
          </a:prstGeom>
        </p:spPr>
      </p:pic>
    </p:spTree>
    <p:custDataLst>
      <p:tags r:id="rId1"/>
    </p:custDataLst>
  </p:cSld>
  <p:clrMapOvr>
    <a:masterClrMapping/>
  </p:clrMapOvr>
  <p:transition spd="slow"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2" name="图片 51"/>
          <p:cNvPicPr>
            <a:picLocks noChangeAspect="1"/>
          </p:cNvPicPr>
          <p:nvPr>
            <p:custDataLst>
              <p:tags r:id="rId2"/>
            </p:custDataLst>
          </p:nvPr>
        </p:nvPicPr>
        <p:blipFill>
          <a:blip r:embed="rId10"/>
          <a:stretch>
            <a:fillRect/>
          </a:stretch>
        </p:blipFill>
        <p:spPr>
          <a:xfrm>
            <a:off x="0" y="6137910"/>
            <a:ext cx="720090" cy="720090"/>
          </a:xfrm>
          <a:prstGeom prst="rect">
            <a:avLst/>
          </a:prstGeom>
        </p:spPr>
      </p:pic>
      <p:pic>
        <p:nvPicPr>
          <p:cNvPr id="62" name="图片 61"/>
          <p:cNvPicPr>
            <a:picLocks noChangeAspect="1"/>
          </p:cNvPicPr>
          <p:nvPr>
            <p:custDataLst>
              <p:tags r:id="rId3"/>
            </p:custDataLst>
          </p:nvPr>
        </p:nvPicPr>
        <p:blipFill>
          <a:blip r:embed="rId11"/>
          <a:stretch>
            <a:fillRect/>
          </a:stretch>
        </p:blipFill>
        <p:spPr>
          <a:xfrm>
            <a:off x="11471910" y="6132531"/>
            <a:ext cx="720090" cy="720090"/>
          </a:xfrm>
          <a:prstGeom prst="rect">
            <a:avLst/>
          </a:prstGeom>
        </p:spPr>
      </p:pic>
      <p:sp>
        <p:nvSpPr>
          <p:cNvPr id="3" name="矩形 2"/>
          <p:cNvSpPr/>
          <p:nvPr>
            <p:custDataLst>
              <p:tags r:id="rId4"/>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7" name="image 1902"/>
          <p:cNvPicPr>
            <a:picLocks noChangeAspect="1"/>
          </p:cNvPicPr>
          <p:nvPr>
            <p:custDataLst>
              <p:tags r:id="rId5"/>
            </p:custDataLst>
          </p:nvPr>
        </p:nvPicPr>
        <p:blipFill>
          <a:blip r:embed="rId12"/>
          <a:srcRect/>
          <a:stretch>
            <a:fillRect/>
          </a:stretch>
        </p:blipFill>
        <p:spPr>
          <a:xfrm>
            <a:off x="1638300" y="1022985"/>
            <a:ext cx="9291955" cy="5835015"/>
          </a:xfrm>
          <a:prstGeom prst="rect">
            <a:avLst/>
          </a:prstGeom>
          <a:ln>
            <a:noFill/>
          </a:ln>
          <a:effectLst>
            <a:outerShdw blurRad="152400" dist="38100" dir="5400000" algn="t" rotWithShape="0">
              <a:prstClr val="black">
                <a:alpha val="20000"/>
              </a:prstClr>
            </a:outerShdw>
          </a:effectLst>
        </p:spPr>
      </p:pic>
      <p:sp>
        <p:nvSpPr>
          <p:cNvPr id="6" name="Object 901"/>
          <p:cNvSpPr txBox="1"/>
          <p:nvPr>
            <p:custDataLst>
              <p:tags r:id="rId6"/>
            </p:custDataLst>
          </p:nvPr>
        </p:nvSpPr>
        <p:spPr>
          <a:xfrm>
            <a:off x="3505181" y="1335348"/>
            <a:ext cx="5181638" cy="752474"/>
          </a:xfrm>
          <a:prstGeom prst="rect">
            <a:avLst/>
          </a:prstGeom>
        </p:spPr>
        <p:txBody>
          <a:bodyPr vert="horz" lIns="63500" tIns="25400" rIns="63500" bIns="25400" rtlCol="0" anchor="b" anchorCtr="0">
            <a:normAutofit/>
          </a:bodyPr>
          <a:lstStyle/>
          <a:p>
            <a:pPr marL="0" indent="0" algn="ctr" fontAlgn="auto">
              <a:lnSpc>
                <a:spcPct val="100000"/>
              </a:lnSpc>
              <a:spcBef>
                <a:spcPts val="0"/>
              </a:spcBef>
              <a:spcAft>
                <a:spcPts val="0"/>
              </a:spcAft>
              <a:buSzPct val="100000"/>
              <a:buNone/>
            </a:pPr>
            <a:r>
              <a:rPr lang="zh-CN" sz="3200" b="1" i="0" spc="32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上节回顾  </a:t>
            </a:r>
          </a:p>
        </p:txBody>
      </p:sp>
      <p:sp>
        <p:nvSpPr>
          <p:cNvPr id="8" name="Object 902"/>
          <p:cNvSpPr txBox="1"/>
          <p:nvPr>
            <p:custDataLst>
              <p:tags r:id="rId7"/>
            </p:custDataLst>
          </p:nvPr>
        </p:nvSpPr>
        <p:spPr>
          <a:xfrm>
            <a:off x="3505181" y="2289117"/>
            <a:ext cx="5181638" cy="443038"/>
          </a:xfrm>
          <a:prstGeom prst="rect">
            <a:avLst/>
          </a:prstGeom>
        </p:spPr>
        <p:txBody>
          <a:bodyPr vert="horz" lIns="63500" tIns="25400" rIns="63500" bIns="25400" rtlCol="0" anchor="t" anchorCtr="0">
            <a:noAutofit/>
          </a:bodyPr>
          <a:lstStyle/>
          <a:p>
            <a:pPr marL="0" indent="0" algn="ctr" fontAlgn="auto">
              <a:lnSpc>
                <a:spcPct val="100000"/>
              </a:lnSpc>
              <a:spcBef>
                <a:spcPts val="0"/>
              </a:spcBef>
              <a:spcAft>
                <a:spcPts val="0"/>
              </a:spcAft>
              <a:buSzPct val="100000"/>
              <a:buNone/>
            </a:pPr>
            <a:r>
              <a:rPr lang="zh-CN" altLang="en-US" sz="2800" spc="8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sym typeface="+mn-ea"/>
              </a:rPr>
              <a:t>乾坤大挪移—内核移植</a:t>
            </a:r>
          </a:p>
        </p:txBody>
      </p:sp>
      <p:sp>
        <p:nvSpPr>
          <p:cNvPr id="11" name="Title 6"/>
          <p:cNvSpPr txBox="1"/>
          <p:nvPr>
            <p:custDataLst>
              <p:tags r:id="rId8"/>
            </p:custDataLst>
          </p:nvPr>
        </p:nvSpPr>
        <p:spPr>
          <a:xfrm>
            <a:off x="3505181" y="2820492"/>
            <a:ext cx="5181638" cy="258976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线程调度的原理	</a:t>
            </a: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和移植相关的内容	</a:t>
            </a: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和移植相关的文件和函数	</a:t>
            </a: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和移植相关的函数解释	</a:t>
            </a: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线程控制块</a:t>
            </a:r>
          </a:p>
        </p:txBody>
      </p:sp>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37795" y="304800"/>
            <a:ext cx="9308465" cy="910590"/>
          </a:xfrm>
        </p:spPr>
        <p:txBody>
          <a:bodyPr>
            <a:normAutofit/>
          </a:bodyPr>
          <a:lstStyle/>
          <a:p>
            <a:pPr indent="0" algn="l"/>
            <a:r>
              <a:rPr lang="zh-CN">
                <a:cs typeface="微软雅黑" panose="020B0503020204020204" pitchFamily="34" charset="-122"/>
                <a:sym typeface="+mn-ea"/>
              </a:rPr>
              <a:t>图:  list_mutex命令的输出</a:t>
            </a:r>
          </a:p>
        </p:txBody>
      </p:sp>
      <p:pic>
        <p:nvPicPr>
          <p:cNvPr id="162" name="图片 162"/>
          <p:cNvPicPr>
            <a:picLocks noChangeAspect="1"/>
          </p:cNvPicPr>
          <p:nvPr/>
        </p:nvPicPr>
        <p:blipFill>
          <a:blip r:embed="rId3"/>
          <a:stretch>
            <a:fillRect/>
          </a:stretch>
        </p:blipFill>
        <p:spPr>
          <a:xfrm>
            <a:off x="466090" y="1471295"/>
            <a:ext cx="8285480" cy="4375785"/>
          </a:xfrm>
          <a:prstGeom prst="rect">
            <a:avLst/>
          </a:prstGeom>
        </p:spPr>
      </p:pic>
    </p:spTree>
    <p:custDataLst>
      <p:tags r:id="rId1"/>
    </p:custDataLst>
  </p:cSld>
  <p:clrMapOvr>
    <a:masterClrMapping/>
  </p:clrMapOvr>
  <p:transition spd="slow"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list_maibox命令的输出</a:t>
            </a:r>
          </a:p>
        </p:txBody>
      </p:sp>
      <p:pic>
        <p:nvPicPr>
          <p:cNvPr id="163" name="图片 163"/>
          <p:cNvPicPr>
            <a:picLocks noChangeAspect="1"/>
          </p:cNvPicPr>
          <p:nvPr/>
        </p:nvPicPr>
        <p:blipFill>
          <a:blip r:embed="rId3"/>
          <a:stretch>
            <a:fillRect/>
          </a:stretch>
        </p:blipFill>
        <p:spPr>
          <a:xfrm>
            <a:off x="554355" y="1600200"/>
            <a:ext cx="8962390" cy="3657600"/>
          </a:xfrm>
          <a:prstGeom prst="rect">
            <a:avLst/>
          </a:prstGeom>
        </p:spPr>
      </p:pic>
    </p:spTree>
    <p:custDataLst>
      <p:tags r:id="rId1"/>
    </p:custDataLst>
  </p:cSld>
  <p:clrMapOvr>
    <a:masterClrMapping/>
  </p:clrMapOvr>
  <p:transition spd="slow"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list_device命令的输出</a:t>
            </a:r>
          </a:p>
        </p:txBody>
      </p:sp>
      <p:pic>
        <p:nvPicPr>
          <p:cNvPr id="164" name="图片 164"/>
          <p:cNvPicPr>
            <a:picLocks noChangeAspect="1"/>
          </p:cNvPicPr>
          <p:nvPr/>
        </p:nvPicPr>
        <p:blipFill>
          <a:blip r:embed="rId3"/>
          <a:stretch>
            <a:fillRect/>
          </a:stretch>
        </p:blipFill>
        <p:spPr>
          <a:xfrm>
            <a:off x="311150" y="1068705"/>
            <a:ext cx="5997575" cy="5551805"/>
          </a:xfrm>
          <a:prstGeom prst="rect">
            <a:avLst/>
          </a:prstGeom>
        </p:spPr>
      </p:pic>
    </p:spTree>
    <p:custDataLst>
      <p:tags r:id="rId1"/>
    </p:custDataLst>
  </p:cSld>
  <p:clrMapOvr>
    <a:masterClrMapping/>
  </p:clrMapOvr>
  <p:transition spd="slow"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3" name="图片 2"/>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5" name="空心弧 12"/>
          <p:cNvSpPr/>
          <p:nvPr>
            <p:custDataLst>
              <p:tags r:id="rId4"/>
            </p:custDataLst>
          </p:nvPr>
        </p:nvSpPr>
        <p:spPr bwMode="auto">
          <a:xfrm rot="13980000">
            <a:off x="429951" y="418792"/>
            <a:ext cx="1375010" cy="1377030"/>
          </a:xfrm>
          <a:custGeom>
            <a:avLst/>
            <a:gdLst>
              <a:gd name="T0" fmla="*/ 0 w 1858963"/>
              <a:gd name="T1" fmla="*/ 930275 h 1860550"/>
              <a:gd name="T2" fmla="*/ 850091 w 1858963"/>
              <a:gd name="T3" fmla="*/ 3400 h 1860550"/>
              <a:gd name="T4" fmla="*/ 1845448 w 1858963"/>
              <a:gd name="T5" fmla="*/ 772202 h 1860550"/>
              <a:gd name="T6" fmla="*/ 1165333 w 1858963"/>
              <a:gd name="T7" fmla="*/ 1830104 h 1860550"/>
              <a:gd name="T8" fmla="*/ 1146950 w 1858963"/>
              <a:gd name="T9" fmla="*/ 1759973 h 1860550"/>
              <a:gd name="T10" fmla="*/ 1774003 w 1858963"/>
              <a:gd name="T11" fmla="*/ 784531 h 1860550"/>
              <a:gd name="T12" fmla="*/ 856278 w 1858963"/>
              <a:gd name="T13" fmla="*/ 75635 h 1860550"/>
              <a:gd name="T14" fmla="*/ 72500 w 1858963"/>
              <a:gd name="T15" fmla="*/ 930275 h 1860550"/>
              <a:gd name="T16" fmla="*/ 0 w 1858963"/>
              <a:gd name="T17" fmla="*/ 930275 h 1860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8963" h="1860550">
                <a:moveTo>
                  <a:pt x="0" y="930275"/>
                </a:moveTo>
                <a:cubicBezTo>
                  <a:pt x="0" y="447299"/>
                  <a:pt x="369290" y="44653"/>
                  <a:pt x="850091" y="3400"/>
                </a:cubicBezTo>
                <a:cubicBezTo>
                  <a:pt x="1330994" y="-37862"/>
                  <a:pt x="1763432" y="296148"/>
                  <a:pt x="1845448" y="772202"/>
                </a:cubicBezTo>
                <a:cubicBezTo>
                  <a:pt x="1927429" y="1248056"/>
                  <a:pt x="1632007" y="1707577"/>
                  <a:pt x="1165333" y="1830104"/>
                </a:cubicBezTo>
                <a:lnTo>
                  <a:pt x="1146950" y="1759973"/>
                </a:lnTo>
                <a:cubicBezTo>
                  <a:pt x="1577212" y="1646990"/>
                  <a:pt x="1849583" y="1223292"/>
                  <a:pt x="1774003" y="784531"/>
                </a:cubicBezTo>
                <a:cubicBezTo>
                  <a:pt x="1698389" y="345571"/>
                  <a:pt x="1299676" y="37586"/>
                  <a:pt x="856278" y="75635"/>
                </a:cubicBezTo>
                <a:cubicBezTo>
                  <a:pt x="412982" y="113676"/>
                  <a:pt x="72500" y="484941"/>
                  <a:pt x="72500" y="930275"/>
                </a:cubicBezTo>
                <a:lnTo>
                  <a:pt x="0" y="930275"/>
                </a:lnTo>
                <a:close/>
              </a:path>
            </a:pathLst>
          </a:custGeom>
          <a:solidFill>
            <a:schemeClr val="accent1"/>
          </a:solidFill>
          <a:ln w="9525">
            <a:solidFill>
              <a:srgbClr val="000000"/>
            </a:solidFill>
            <a:round/>
          </a:ln>
          <a:effectLst/>
        </p:spPr>
        <p:txBody>
          <a:bodyPr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Line 9"/>
          <p:cNvSpPr>
            <a:spLocks noChangeShapeType="1"/>
          </p:cNvSpPr>
          <p:nvPr>
            <p:custDataLst>
              <p:tags r:id="rId5"/>
            </p:custDataLst>
          </p:nvPr>
        </p:nvSpPr>
        <p:spPr bwMode="auto">
          <a:xfrm>
            <a:off x="1010196" y="1409242"/>
            <a:ext cx="1457694" cy="3521"/>
          </a:xfrm>
          <a:prstGeom prst="line">
            <a:avLst/>
          </a:prstGeom>
          <a:noFill/>
          <a:ln w="9525" cap="flat" cmpd="sng">
            <a:solidFill>
              <a:schemeClr val="accent6">
                <a:lumMod val="60000"/>
                <a:lumOff val="4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Picture 2" descr="E:\资源\图片汇总(1)\复杂背景\深色\办公(商务)\advice-advise-advisor-7097.jpgadvice-advise-advisor-7097"/>
          <p:cNvPicPr preferRelativeResize="0">
            <a:picLocks noChangeAspect="1" noChangeArrowheads="1"/>
          </p:cNvPicPr>
          <p:nvPr>
            <p:custDataLst>
              <p:tags r:id="rId6"/>
            </p:custDataLst>
          </p:nvPr>
        </p:nvPicPr>
        <p:blipFill rotWithShape="1">
          <a:blip r:embed="rId11"/>
          <a:srcRect t="-17885" b="-17885"/>
          <a:stretch>
            <a:fillRect/>
          </a:stretch>
        </p:blipFill>
        <p:spPr bwMode="auto">
          <a:xfrm>
            <a:off x="355515" y="2146297"/>
            <a:ext cx="11480971" cy="4412688"/>
          </a:xfrm>
          <a:prstGeom prst="rect">
            <a:avLst/>
          </a:prstGeom>
          <a:blipFill rotWithShape="1">
            <a:blip r:embed="rId12"/>
            <a:stretch>
              <a:fillRect/>
            </a:stretch>
          </a:blipFill>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7"/>
            </p:custDataLst>
          </p:nvPr>
        </p:nvSpPr>
        <p:spPr>
          <a:xfrm>
            <a:off x="887799" y="658171"/>
            <a:ext cx="9564414" cy="75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eaLnBrk="1" hangingPunct="1">
              <a:defRPr sz="2800">
                <a:solidFill>
                  <a:schemeClr val="tx2"/>
                </a:solidFill>
                <a:latin typeface="+mj-lt"/>
                <a:ea typeface="+mj-ea"/>
                <a:cs typeface="+mj-cs"/>
                <a:sym typeface="Arial" panose="020B0604020202020204" pitchFamily="34" charset="0"/>
              </a:defRPr>
            </a:lvl1pPr>
            <a:lvl2pPr algn="ctr">
              <a:defRPr sz="2400">
                <a:solidFill>
                  <a:srgbClr val="663300"/>
                </a:solidFill>
                <a:sym typeface="Arial" panose="020B0604020202020204" pitchFamily="34" charset="0"/>
              </a:defRPr>
            </a:lvl2pPr>
            <a:lvl3pPr algn="ctr">
              <a:defRPr sz="2400">
                <a:solidFill>
                  <a:srgbClr val="663300"/>
                </a:solidFill>
                <a:sym typeface="Arial" panose="020B0604020202020204" pitchFamily="34" charset="0"/>
              </a:defRPr>
            </a:lvl3pPr>
            <a:lvl4pPr algn="ctr">
              <a:defRPr sz="2400">
                <a:solidFill>
                  <a:srgbClr val="663300"/>
                </a:solidFill>
                <a:sym typeface="Arial" panose="020B0604020202020204" pitchFamily="34" charset="0"/>
              </a:defRPr>
            </a:lvl4pPr>
            <a:lvl5pPr algn="ctr">
              <a:defRPr sz="2400">
                <a:solidFill>
                  <a:srgbClr val="663300"/>
                </a:solidFill>
                <a:sym typeface="Arial" panose="020B0604020202020204" pitchFamily="34" charset="0"/>
              </a:defRPr>
            </a:lvl5pPr>
            <a:lvl6pPr marL="457200" algn="ctr" eaLnBrk="0" fontAlgn="base" hangingPunct="0">
              <a:spcBef>
                <a:spcPct val="0"/>
              </a:spcBef>
              <a:spcAft>
                <a:spcPct val="0"/>
              </a:spcAft>
              <a:defRPr sz="2400">
                <a:solidFill>
                  <a:srgbClr val="663300"/>
                </a:solidFill>
                <a:sym typeface="Arial" panose="020B0604020202020204" pitchFamily="34" charset="0"/>
              </a:defRPr>
            </a:lvl6pPr>
            <a:lvl7pPr marL="914400" algn="ctr" eaLnBrk="0" fontAlgn="base" hangingPunct="0">
              <a:spcBef>
                <a:spcPct val="0"/>
              </a:spcBef>
              <a:spcAft>
                <a:spcPct val="0"/>
              </a:spcAft>
              <a:defRPr sz="2400">
                <a:solidFill>
                  <a:srgbClr val="663300"/>
                </a:solidFill>
                <a:sym typeface="Arial" panose="020B0604020202020204" pitchFamily="34" charset="0"/>
              </a:defRPr>
            </a:lvl7pPr>
            <a:lvl8pPr marL="1371600" algn="ctr" eaLnBrk="0" fontAlgn="base" hangingPunct="0">
              <a:spcBef>
                <a:spcPct val="0"/>
              </a:spcBef>
              <a:spcAft>
                <a:spcPct val="0"/>
              </a:spcAft>
              <a:defRPr sz="2400">
                <a:solidFill>
                  <a:srgbClr val="663300"/>
                </a:solidFill>
                <a:sym typeface="Arial" panose="020B0604020202020204" pitchFamily="34" charset="0"/>
              </a:defRPr>
            </a:lvl8pPr>
            <a:lvl9pPr marL="1828800" algn="ctr" eaLnBrk="0" fontAlgn="base" hangingPunct="0">
              <a:spcBef>
                <a:spcPct val="0"/>
              </a:spcBef>
              <a:spcAft>
                <a:spcPct val="0"/>
              </a:spcAft>
              <a:defRPr sz="2400">
                <a:solidFill>
                  <a:srgbClr val="663300"/>
                </a:solidFill>
                <a:sym typeface="Arial" panose="020B0604020202020204" pitchFamily="34" charset="0"/>
              </a:defRPr>
            </a:lvl9pPr>
          </a:lstStyle>
          <a:p>
            <a:pPr marL="0" indent="0" algn="l">
              <a:lnSpc>
                <a:spcPct val="100000"/>
              </a:lnSpc>
              <a:spcBef>
                <a:spcPts val="0"/>
              </a:spcBef>
              <a:spcAft>
                <a:spcPts val="0"/>
              </a:spcAft>
              <a:buSzPct val="100000"/>
              <a:buNone/>
            </a:pPr>
            <a:r>
              <a:rPr lang="zh-CN" sz="3600" b="1" spc="300"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free命令的输出</a:t>
            </a:r>
          </a:p>
        </p:txBody>
      </p:sp>
    </p:spTree>
    <p:custDataLst>
      <p:tags r:id="rId1"/>
    </p:custData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dirty="0">
                <a:cs typeface="微软雅黑" panose="020B0503020204020204" pitchFamily="34" charset="-122"/>
                <a:sym typeface="+mn-ea"/>
              </a:rPr>
              <a:t>带参数的自定命令例子</a:t>
            </a:r>
          </a:p>
        </p:txBody>
      </p:sp>
      <p:sp>
        <p:nvSpPr>
          <p:cNvPr id="100" name="文本框 99"/>
          <p:cNvSpPr txBox="1"/>
          <p:nvPr/>
        </p:nvSpPr>
        <p:spPr>
          <a:xfrm>
            <a:off x="308610" y="1311275"/>
            <a:ext cx="11574145" cy="1337945"/>
          </a:xfrm>
          <a:prstGeom prst="rect">
            <a:avLst/>
          </a:prstGeom>
          <a:noFill/>
          <a:ln w="9525">
            <a:noFill/>
          </a:ln>
        </p:spPr>
        <p:txBody>
          <a:bodyPr wrap="square">
            <a:spAutoFit/>
          </a:bodyPr>
          <a:lstStyle/>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FinSH可以自定义msh命令，就比如前面的hello_func类型的自定义命令。还可以定义C-Style型的命令和变量。不过，RTT推荐使用msh类的命令，我们这里就不解释C-Style型的命令和变量了。</a:t>
            </a:r>
          </a:p>
          <a:p>
            <a:pPr indent="266700" algn="l">
              <a:lnSpc>
                <a:spcPct val="150000"/>
              </a:lnSpc>
            </a:pPr>
            <a:r>
              <a:rPr lang="zh-CN" dirty="0">
                <a:latin typeface="微软雅黑" panose="020B0503020204020204" pitchFamily="34" charset="-122"/>
                <a:ea typeface="微软雅黑" panose="020B0503020204020204" pitchFamily="34" charset="-122"/>
                <a:cs typeface="微软雅黑" panose="020B0503020204020204" pitchFamily="34" charset="-122"/>
              </a:rPr>
              <a:t>FinSH还可以定义带有参数的命令。例如:</a:t>
            </a:r>
          </a:p>
        </p:txBody>
      </p:sp>
      <p:pic>
        <p:nvPicPr>
          <p:cNvPr id="167" name="图片 167"/>
          <p:cNvPicPr>
            <a:picLocks noChangeAspect="1"/>
          </p:cNvPicPr>
          <p:nvPr/>
        </p:nvPicPr>
        <p:blipFill>
          <a:blip r:embed="rId3">
            <a:clrChange>
              <a:clrFrom>
                <a:srgbClr val="FFFFFF"/>
              </a:clrFrom>
              <a:clrTo>
                <a:srgbClr val="FFFFFF">
                  <a:alpha val="0"/>
                </a:srgbClr>
              </a:clrTo>
            </a:clrChange>
          </a:blip>
          <a:stretch>
            <a:fillRect/>
          </a:stretch>
        </p:blipFill>
        <p:spPr>
          <a:xfrm>
            <a:off x="743585" y="2909570"/>
            <a:ext cx="4385310" cy="3736340"/>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cs typeface="微软雅黑" panose="020B0503020204020204" pitchFamily="34" charset="-122"/>
                <a:sym typeface="+mn-ea"/>
              </a:rPr>
              <a:t>带参数命令的运行结果</a:t>
            </a:r>
          </a:p>
        </p:txBody>
      </p:sp>
      <p:pic>
        <p:nvPicPr>
          <p:cNvPr id="166" name="图片 166"/>
          <p:cNvPicPr>
            <a:picLocks noChangeAspect="1"/>
          </p:cNvPicPr>
          <p:nvPr/>
        </p:nvPicPr>
        <p:blipFill>
          <a:blip r:embed="rId3"/>
          <a:stretch>
            <a:fillRect/>
          </a:stretch>
        </p:blipFill>
        <p:spPr>
          <a:xfrm>
            <a:off x="464185" y="1358900"/>
            <a:ext cx="8119745" cy="4918075"/>
          </a:xfrm>
          <a:prstGeom prst="rect">
            <a:avLst/>
          </a:prstGeom>
        </p:spPr>
      </p:pic>
    </p:spTree>
    <p:custDataLst>
      <p:tags r:id="rId1"/>
    </p:custDataLst>
  </p:cSld>
  <p:clrMapOvr>
    <a:masterClrMapping/>
  </p:clrMapOvr>
  <p:transition spd="slow"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7" name="图片 6"/>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3" name="矩形 11"/>
          <p:cNvSpPr/>
          <p:nvPr>
            <p:custDataLst>
              <p:tags r:id="rId5"/>
            </p:custDataLst>
          </p:nvPr>
        </p:nvSpPr>
        <p:spPr>
          <a:xfrm>
            <a:off x="1409676" y="1524012"/>
            <a:ext cx="9372659" cy="3505228"/>
          </a:xfrm>
          <a:prstGeom prst="rect">
            <a:avLst/>
          </a:prstGeom>
          <a:solidFill>
            <a:schemeClr val="lt2"/>
          </a:solidFill>
          <a:ln>
            <a:noFill/>
          </a:ln>
          <a:effectLst>
            <a:outerShdw blurRad="381000" dir="5400000" sx="101000" sy="101000" algn="ctr" rotWithShape="0">
              <a:schemeClr val="lt1">
                <a:lumMod val="50000"/>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sz="3200" b="1" spc="16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MSH_CMD_EXPORT的实现</a:t>
            </a:r>
          </a:p>
        </p:txBody>
      </p:sp>
      <p:pic>
        <p:nvPicPr>
          <p:cNvPr id="6" name="图片 5"/>
          <p:cNvPicPr preferRelativeResize="0">
            <a:picLocks noChangeAspect="1"/>
          </p:cNvPicPr>
          <p:nvPr>
            <p:custDataLst>
              <p:tags r:id="rId7"/>
            </p:custDataLst>
          </p:nvPr>
        </p:nvPicPr>
        <p:blipFill rotWithShape="1">
          <a:blip r:embed="rId12"/>
          <a:srcRect t="-1065" b="-1065"/>
          <a:stretch>
            <a:fillRect/>
          </a:stretch>
        </p:blipFill>
        <p:spPr>
          <a:xfrm>
            <a:off x="1800203" y="1828814"/>
            <a:ext cx="8591601" cy="2895613"/>
          </a:xfrm>
          <a:custGeom>
            <a:avLst/>
            <a:gdLst/>
            <a:ahLst/>
            <a:cxnLst>
              <a:cxn ang="3">
                <a:pos x="hc" y="t"/>
              </a:cxn>
              <a:cxn ang="cd2">
                <a:pos x="l" y="vc"/>
              </a:cxn>
              <a:cxn ang="cd4">
                <a:pos x="hc" y="b"/>
              </a:cxn>
              <a:cxn ang="0">
                <a:pos x="r" y="vc"/>
              </a:cxn>
            </a:cxnLst>
            <a:rect l="l" t="t" r="r" b="b"/>
            <a:pathLst>
              <a:path w="10560" h="4560">
                <a:moveTo>
                  <a:pt x="0" y="0"/>
                </a:moveTo>
                <a:lnTo>
                  <a:pt x="10560" y="0"/>
                </a:lnTo>
                <a:lnTo>
                  <a:pt x="10560" y="4560"/>
                </a:lnTo>
                <a:lnTo>
                  <a:pt x="0" y="4560"/>
                </a:lnTo>
                <a:lnTo>
                  <a:pt x="0" y="0"/>
                </a:lnTo>
                <a:close/>
              </a:path>
            </a:pathLst>
          </a:custGeom>
          <a:blipFill rotWithShape="1">
            <a:blip r:embed="rId13"/>
            <a:stretch>
              <a:fillRect/>
            </a:stretch>
          </a:blipFill>
          <a:ln w="12700" cmpd="sng">
            <a:solidFill>
              <a:schemeClr val="accent1">
                <a:shade val="50000"/>
              </a:schemeClr>
            </a:solidFill>
            <a:prstDash val="solid"/>
          </a:ln>
        </p:spPr>
      </p:pic>
      <p:sp>
        <p:nvSpPr>
          <p:cNvPr id="11" name="Title 6"/>
          <p:cNvSpPr txBox="1"/>
          <p:nvPr>
            <p:custDataLst>
              <p:tags r:id="rId8"/>
            </p:custDataLst>
          </p:nvPr>
        </p:nvSpPr>
        <p:spPr>
          <a:xfrm>
            <a:off x="761962" y="5345297"/>
            <a:ext cx="10668076" cy="90321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15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作为一点儿提高，我们简单涉及一些“MSH_CMD_EXPORT()”宏的秘密。我相信有人已经在合计了，凭什么我们用这个宏以声明，OS就能自动调用了呢？其实，这不是OS本身的功能，只是用到了一些高阶的伪指令而已。比如我们可以从代码层面跟踪“MSH_CMD_EXPORT()”的具体定义和实现。</a:t>
            </a:r>
          </a:p>
        </p:txBody>
      </p:sp>
    </p:spTree>
    <p:custDataLst>
      <p:tags r:id="rId1"/>
    </p:custData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11" name="矩形 10"/>
          <p:cNvSpPr/>
          <p:nvPr>
            <p:custDataLst>
              <p:tags r:id="rId4"/>
            </p:custDataLst>
          </p:nvPr>
        </p:nvSpPr>
        <p:spPr>
          <a:xfrm>
            <a:off x="0" y="-635"/>
            <a:ext cx="12192635" cy="685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265" y="567055"/>
            <a:ext cx="11951335" cy="6185535"/>
          </a:xfrm>
          <a:prstGeom prst="rect">
            <a:avLst/>
          </a:prstGeom>
          <a:noFill/>
        </p:spPr>
        <p:txBody>
          <a:bodyPr wrap="square" rtlCol="0">
            <a:spAutoFit/>
          </a:bodyPr>
          <a:lstStyle/>
          <a:p>
            <a:pPr>
              <a:lnSpc>
                <a:spcPct val="100000"/>
              </a:lnSpc>
            </a:pPr>
            <a:r>
              <a:rPr altLang="zh-CN" sz="1800" kern="0" dirty="0">
                <a:effectLst/>
                <a:cs typeface="宋体" panose="02010600030101010101" pitchFamily="2" charset="-122"/>
              </a:rPr>
              <a:t>根据上面的代码，假设当你用“MSH_CMD_EXPORT”宏定义一个函数“newCmd”命令时：</a:t>
            </a:r>
          </a:p>
          <a:p>
            <a:pPr>
              <a:lnSpc>
                <a:spcPct val="100000"/>
              </a:lnSpc>
            </a:pPr>
            <a:endParaRPr altLang="zh-CN" sz="1800" kern="0" dirty="0">
              <a:effectLst/>
              <a:cs typeface="宋体" panose="02010600030101010101" pitchFamily="2" charset="-122"/>
            </a:endParaRPr>
          </a:p>
          <a:p>
            <a:pPr>
              <a:lnSpc>
                <a:spcPct val="100000"/>
              </a:lnSpc>
            </a:pPr>
            <a:r>
              <a:rPr altLang="zh-CN" sz="1800" kern="0" dirty="0">
                <a:effectLst/>
                <a:cs typeface="宋体" panose="02010600030101010101" pitchFamily="2" charset="-122"/>
              </a:rPr>
              <a:t>“MSH_CMD_EXPORT(newCmd, my test cmd)”等于做了如下几件事情。</a:t>
            </a:r>
          </a:p>
          <a:p>
            <a:pPr>
              <a:lnSpc>
                <a:spcPct val="100000"/>
              </a:lnSpc>
            </a:pPr>
            <a:r>
              <a:rPr altLang="zh-CN" sz="1800" kern="0" dirty="0">
                <a:effectLst/>
                <a:cs typeface="宋体" panose="02010600030101010101" pitchFamily="2" charset="-122"/>
              </a:rPr>
              <a:t>1.声明了一个字符数组： const char __newCmd_name[] (请把这个常量放到名为“.rodata.name”的代码空间中) = “newCmd”;</a:t>
            </a:r>
          </a:p>
          <a:p>
            <a:pPr>
              <a:lnSpc>
                <a:spcPct val="100000"/>
              </a:lnSpc>
            </a:pPr>
            <a:r>
              <a:rPr altLang="zh-CN" sz="1800" kern="0" dirty="0">
                <a:effectLst/>
                <a:cs typeface="宋体" panose="02010600030101010101" pitchFamily="2" charset="-122"/>
              </a:rPr>
              <a:t>2.声明了一个字符数组： const char __newCmd_desc[] (请把这个常量放到名为“.rodata.name”的代码空间中) =”my test cmd”;</a:t>
            </a:r>
          </a:p>
          <a:p>
            <a:pPr>
              <a:lnSpc>
                <a:spcPct val="100000"/>
              </a:lnSpc>
            </a:pPr>
            <a:r>
              <a:rPr altLang="zh-CN" sz="1800" kern="0" dirty="0">
                <a:effectLst/>
                <a:cs typeface="宋体" panose="02010600030101010101" pitchFamily="2" charset="-122"/>
              </a:rPr>
              <a:t>3.声明了一个结构体：const struct finish_syscall __fysm_newCmd (请把这个常量放到名为“FSymTab”的代码空间中) = {</a:t>
            </a:r>
          </a:p>
          <a:p>
            <a:pPr>
              <a:lnSpc>
                <a:spcPct val="100000"/>
              </a:lnSpc>
            </a:pPr>
            <a:r>
              <a:rPr altLang="zh-CN" sz="1800" kern="0" dirty="0">
                <a:effectLst/>
                <a:cs typeface="宋体" panose="02010600030101010101" pitchFamily="2" charset="-122"/>
              </a:rPr>
              <a:t>__fsym_newCmd_name,  //指向newCmd函数名字符数组的指针</a:t>
            </a:r>
          </a:p>
          <a:p>
            <a:pPr>
              <a:lnSpc>
                <a:spcPct val="100000"/>
              </a:lnSpc>
            </a:pPr>
            <a:r>
              <a:rPr altLang="zh-CN" sz="1800" kern="0" dirty="0">
                <a:effectLst/>
                <a:cs typeface="宋体" panose="02010600030101010101" pitchFamily="2" charset="-122"/>
              </a:rPr>
              <a:t>__fsym_newCmd_desc,   //指向newCmd命令说明字符数组的指针</a:t>
            </a:r>
          </a:p>
          <a:p>
            <a:pPr>
              <a:lnSpc>
                <a:spcPct val="100000"/>
              </a:lnSpc>
            </a:pPr>
            <a:r>
              <a:rPr altLang="zh-CN" sz="1800" kern="0" dirty="0">
                <a:effectLst/>
                <a:cs typeface="宋体" panose="02010600030101010101" pitchFamily="2" charset="-122"/>
              </a:rPr>
              <a:t>(syscall_func) &amp;name     //指向newCmd的函数指针</a:t>
            </a:r>
          </a:p>
          <a:p>
            <a:pPr>
              <a:lnSpc>
                <a:spcPct val="100000"/>
              </a:lnSpc>
            </a:pPr>
            <a:r>
              <a:rPr altLang="zh-CN" sz="1800" kern="0" dirty="0">
                <a:effectLst/>
                <a:cs typeface="宋体" panose="02010600030101010101" pitchFamily="2" charset="-122"/>
              </a:rPr>
              <a:t>};</a:t>
            </a:r>
          </a:p>
          <a:p>
            <a:pPr>
              <a:lnSpc>
                <a:spcPct val="150000"/>
              </a:lnSpc>
            </a:pPr>
            <a:endParaRPr altLang="zh-CN" sz="1800" kern="0" dirty="0">
              <a:effectLst/>
              <a:cs typeface="宋体" panose="02010600030101010101" pitchFamily="2" charset="-122"/>
            </a:endParaRPr>
          </a:p>
          <a:p>
            <a:pPr>
              <a:lnSpc>
                <a:spcPct val="150000"/>
              </a:lnSpc>
            </a:pPr>
            <a:r>
              <a:rPr altLang="zh-CN" sz="1800" kern="0" dirty="0">
                <a:effectLst/>
                <a:cs typeface="宋体" panose="02010600030101010101" pitchFamily="2" charset="-122"/>
              </a:rPr>
              <a:t>比较容易让你觉得困惑的是</a:t>
            </a:r>
            <a:r>
              <a:rPr altLang="zh-CN" sz="1800" b="1" kern="0" dirty="0">
                <a:effectLst/>
                <a:cs typeface="宋体" panose="02010600030101010101" pitchFamily="2" charset="-122"/>
              </a:rPr>
              <a:t>“#”、“##”以及“SECTION(“XXX”)”</a:t>
            </a:r>
            <a:r>
              <a:rPr altLang="zh-CN" sz="1800" kern="0" dirty="0">
                <a:effectLst/>
                <a:cs typeface="宋体" panose="02010600030101010101" pitchFamily="2" charset="-122"/>
              </a:rPr>
              <a:t>。“#”符号是告诉编译器，请把后面的东西直接转换成字符串。“##”是告诉编译器把它前后的字符串连接起来形成一个字符串。“SECTION()”是告诉编译器把它前面的东西放到特定的地址空间去。于是，每当你使用这个宏的时候，编译器就会把一个结构体数据放到名为“FSymTab”的地址段中。好，我们就此打住，有兴趣的同学可以以此为线索继续深入。</a:t>
            </a:r>
          </a:p>
          <a:p>
            <a:pPr>
              <a:lnSpc>
                <a:spcPct val="150000"/>
              </a:lnSpc>
            </a:pPr>
            <a:r>
              <a:rPr altLang="zh-CN" sz="1800" b="1" u="sng" kern="0" dirty="0">
                <a:effectLst/>
                <a:cs typeface="宋体" panose="02010600030101010101" pitchFamily="2" charset="-122"/>
              </a:rPr>
              <a:t>顺便提一下，RTT的自动初始化机制和此类似。</a:t>
            </a:r>
          </a:p>
        </p:txBody>
      </p:sp>
    </p:spTree>
    <p:custDataLst>
      <p:tags r:id="rId1"/>
    </p:custData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459865" y="1313833"/>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2884170"/>
            <a:ext cx="5469890" cy="195135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2.1</a:t>
            </a:r>
            <a:r>
              <a:rPr kumimoji="0" altLang="zh-CN"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a:t>
            </a:r>
            <a:endPar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8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个人的一小步，人类的一大步—I/O设备管理</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27635" y="220345"/>
            <a:ext cx="10206355" cy="910590"/>
          </a:xfrm>
        </p:spPr>
        <p:txBody>
          <a:bodyPr>
            <a:normAutofit/>
          </a:bodyPr>
          <a:lstStyle/>
          <a:p>
            <a:pPr indent="0" algn="l"/>
            <a:r>
              <a:rPr lang="zh-CN" altLang="en-US" dirty="0">
                <a:cs typeface="微软雅黑" panose="020B0503020204020204" pitchFamily="34" charset="-122"/>
                <a:sym typeface="+mn-ea"/>
              </a:rPr>
              <a:t>2.10 工欲善其事必先利其器—Env辅助开发环境和FinSH控制台</a:t>
            </a:r>
          </a:p>
        </p:txBody>
      </p:sp>
      <p:sp>
        <p:nvSpPr>
          <p:cNvPr id="100" name="文本框 99"/>
          <p:cNvSpPr txBox="1"/>
          <p:nvPr/>
        </p:nvSpPr>
        <p:spPr>
          <a:xfrm>
            <a:off x="283845" y="1229360"/>
            <a:ext cx="11304270" cy="4399915"/>
          </a:xfrm>
          <a:prstGeom prst="rect">
            <a:avLst/>
          </a:prstGeom>
          <a:noFill/>
          <a:ln w="9525">
            <a:noFill/>
          </a:ln>
        </p:spPr>
        <p:txBody>
          <a:bodyPr wrap="square">
            <a:spAutoFit/>
          </a:bodyPr>
          <a:lstStyle/>
          <a:p>
            <a:pPr indent="266700" algn="l">
              <a:lnSpc>
                <a:spcPct val="200000"/>
              </a:lnSpc>
            </a:pPr>
            <a:r>
              <a:rPr sz="2000" dirty="0">
                <a:latin typeface="微软雅黑" panose="020B0503020204020204" pitchFamily="34" charset="-122"/>
                <a:ea typeface="微软雅黑" panose="020B0503020204020204" pitchFamily="34" charset="-122"/>
                <a:cs typeface="微软雅黑" panose="020B0503020204020204" pitchFamily="34" charset="-122"/>
              </a:rPr>
              <a:t>我们之使用Env作为 “辅助”开发环境，用来是配置软件工程。因为RTT含有很多组件和功能，这些组件和功能是可以根据不同的需要来添加和裁剪的。如果全部靠手工来添加或者裁剪，是非常耗费时间和精力的。所以，通过Env中的menuconfig工具可以用类似于菜单的方式来配置所需要的组件和功能。配置完毕后，会生成新的Keil工程，大大提高效率。同时，我们介绍RTT自带的FinSH命令行控制台程序。</a:t>
            </a:r>
          </a:p>
          <a:p>
            <a:pPr indent="266700" algn="l">
              <a:lnSpc>
                <a:spcPct val="200000"/>
              </a:lnSpc>
              <a:buBlip>
                <a:blip r:embed="rId3"/>
              </a:buBlip>
            </a:pPr>
            <a:r>
              <a:rPr sz="2000" dirty="0">
                <a:latin typeface="微软雅黑" panose="020B0503020204020204" pitchFamily="34" charset="-122"/>
                <a:ea typeface="微软雅黑" panose="020B0503020204020204" pitchFamily="34" charset="-122"/>
                <a:cs typeface="微软雅黑" panose="020B0503020204020204" pitchFamily="34" charset="-122"/>
              </a:rPr>
              <a:t>获取和配置</a:t>
            </a:r>
          </a:p>
          <a:p>
            <a:pPr indent="266700" algn="l">
              <a:lnSpc>
                <a:spcPct val="200000"/>
              </a:lnSpc>
              <a:buBlip>
                <a:blip r:embed="rId3"/>
              </a:buBlip>
            </a:pPr>
            <a:r>
              <a:rPr sz="2000" dirty="0">
                <a:latin typeface="微软雅黑" panose="020B0503020204020204" pitchFamily="34" charset="-122"/>
                <a:ea typeface="微软雅黑" panose="020B0503020204020204" pitchFamily="34" charset="-122"/>
                <a:cs typeface="微软雅黑" panose="020B0503020204020204" pitchFamily="34" charset="-122"/>
              </a:rPr>
              <a:t>使用和理解FinSH</a:t>
            </a:r>
          </a:p>
        </p:txBody>
      </p:sp>
    </p:spTree>
    <p:custDataLst>
      <p:tags r:id="rId1"/>
    </p:custDataLst>
  </p:cSld>
  <p:clrMapOvr>
    <a:masterClrMapping/>
  </p:clrMapOvr>
  <p:transition spd="slow"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0" y="10795"/>
            <a:ext cx="9308465" cy="910590"/>
          </a:xfrm>
        </p:spPr>
        <p:txBody>
          <a:bodyPr>
            <a:normAutofit/>
          </a:bodyPr>
          <a:lstStyle/>
          <a:p>
            <a:pPr indent="0" algn="l"/>
            <a:r>
              <a:rPr lang="zh-CN" altLang="en-US" dirty="0">
                <a:cs typeface="微软雅黑" panose="020B0503020204020204" pitchFamily="34" charset="-122"/>
                <a:sym typeface="+mn-ea"/>
              </a:rPr>
              <a:t>2.10.1 获取和配置</a:t>
            </a:r>
          </a:p>
        </p:txBody>
      </p:sp>
      <p:sp>
        <p:nvSpPr>
          <p:cNvPr id="5" name="文本框 4"/>
          <p:cNvSpPr txBox="1"/>
          <p:nvPr/>
        </p:nvSpPr>
        <p:spPr>
          <a:xfrm>
            <a:off x="6392862" y="4765052"/>
            <a:ext cx="4838700" cy="368300"/>
          </a:xfrm>
          <a:prstGeom prst="rect">
            <a:avLst/>
          </a:prstGeom>
          <a:noFill/>
          <a:ln w="9525">
            <a:noFill/>
          </a:ln>
        </p:spPr>
        <p:txBody>
          <a:bodyPr wrap="square">
            <a:spAutoFit/>
          </a:bodyPr>
          <a:lstStyle/>
          <a:p>
            <a:pPr indent="0" algn="ctr"/>
            <a:r>
              <a:rPr lang="zh-CN" b="0">
                <a:latin typeface="微软雅黑" panose="020B0503020204020204" pitchFamily="34" charset="-122"/>
                <a:ea typeface="微软雅黑" panose="020B0503020204020204" pitchFamily="34" charset="-122"/>
                <a:cs typeface="微软雅黑" panose="020B0503020204020204" pitchFamily="34" charset="-122"/>
              </a:rPr>
              <a:t>图：RTT github网站的链接页面</a:t>
            </a:r>
          </a:p>
        </p:txBody>
      </p:sp>
      <p:sp>
        <p:nvSpPr>
          <p:cNvPr id="100" name="文本框 99"/>
          <p:cNvSpPr txBox="1"/>
          <p:nvPr/>
        </p:nvSpPr>
        <p:spPr>
          <a:xfrm>
            <a:off x="106680" y="920750"/>
            <a:ext cx="5909310" cy="5015865"/>
          </a:xfrm>
          <a:prstGeom prst="rect">
            <a:avLst/>
          </a:prstGeom>
          <a:noFill/>
          <a:ln w="9525">
            <a:noFill/>
          </a:ln>
        </p:spPr>
        <p:txBody>
          <a:bodyPr wrap="square">
            <a:spAutoFit/>
          </a:bodyPr>
          <a:lstStyle/>
          <a:p>
            <a:pPr indent="266700" algn="l">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Env的配置是需要基于特定的BSP的，我们随课程释放的软件包中，有一个名为“</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rt-thread-master”</a:t>
            </a:r>
            <a:r>
              <a:rPr lang="zh-CN" sz="1600" dirty="0">
                <a:latin typeface="微软雅黑" panose="020B0503020204020204" pitchFamily="34" charset="-122"/>
                <a:ea typeface="微软雅黑" panose="020B0503020204020204" pitchFamily="34" charset="-122"/>
                <a:cs typeface="微软雅黑" panose="020B0503020204020204" pitchFamily="34" charset="-122"/>
              </a:rPr>
              <a:t>的软件包。该软件包就是针对我们的介子板的，我们可以基于这个开发包来进行各种配置。可以从 </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https://github.com/RT-Thread/rt-thread </a:t>
            </a:r>
            <a:r>
              <a:rPr lang="zh-CN" sz="1600" dirty="0">
                <a:latin typeface="微软雅黑" panose="020B0503020204020204" pitchFamily="34" charset="-122"/>
                <a:ea typeface="微软雅黑" panose="020B0503020204020204" pitchFamily="34" charset="-122"/>
                <a:cs typeface="微软雅黑" panose="020B0503020204020204" pitchFamily="34" charset="-122"/>
              </a:rPr>
              <a:t>网站下载最新的软件包。请注意，这个代码是主分支，一直在不断的被维护和升级，如果你要是做项目请选择</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“stable-vxxx”</a:t>
            </a:r>
            <a:r>
              <a:rPr lang="zh-CN" sz="1600" dirty="0">
                <a:latin typeface="微软雅黑" panose="020B0503020204020204" pitchFamily="34" charset="-122"/>
                <a:ea typeface="微软雅黑" panose="020B0503020204020204" pitchFamily="34" charset="-122"/>
                <a:cs typeface="微软雅黑" panose="020B0503020204020204" pitchFamily="34" charset="-122"/>
              </a:rPr>
              <a:t>分支，不然容易出现莫名的bug。</a:t>
            </a:r>
          </a:p>
          <a:p>
            <a:pPr indent="266700" algn="l">
              <a:lnSpc>
                <a:spcPct val="200000"/>
              </a:lnSpc>
            </a:pPr>
            <a:r>
              <a:rPr lang="zh-CN" sz="1600" dirty="0">
                <a:latin typeface="微软雅黑" panose="020B0503020204020204" pitchFamily="34" charset="-122"/>
                <a:ea typeface="微软雅黑" panose="020B0503020204020204" pitchFamily="34" charset="-122"/>
                <a:cs typeface="微软雅黑" panose="020B0503020204020204" pitchFamily="34" charset="-122"/>
              </a:rPr>
              <a:t>最简单的就是下载zip文件。下载完毕后，我们直接进入“</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RTT\branches\rt-smart\bsp</a:t>
            </a:r>
            <a:r>
              <a:rPr lang="zh-CN" sz="1600" dirty="0">
                <a:latin typeface="微软雅黑" panose="020B0503020204020204" pitchFamily="34" charset="-122"/>
                <a:ea typeface="微软雅黑" panose="020B0503020204020204" pitchFamily="34" charset="-122"/>
                <a:cs typeface="微软雅黑" panose="020B0503020204020204" pitchFamily="34" charset="-122"/>
              </a:rPr>
              <a:t>”目录，</a:t>
            </a:r>
            <a:r>
              <a:rPr lang="zh-CN" sz="1600" b="1" dirty="0">
                <a:latin typeface="微软雅黑" panose="020B0503020204020204" pitchFamily="34" charset="-122"/>
                <a:ea typeface="微软雅黑" panose="020B0503020204020204" pitchFamily="34" charset="-122"/>
                <a:cs typeface="微软雅黑" panose="020B0503020204020204" pitchFamily="34" charset="-122"/>
              </a:rPr>
              <a:t>我把代码根目录命名为RTT</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sz="1600" dirty="0">
                <a:latin typeface="微软雅黑" panose="020B0503020204020204" pitchFamily="34" charset="-122"/>
                <a:ea typeface="微软雅黑" panose="020B0503020204020204" pitchFamily="34" charset="-122"/>
                <a:cs typeface="微软雅黑" panose="020B0503020204020204" pitchFamily="34" charset="-122"/>
              </a:rPr>
              <a:t>能看到RTT可以支持的芯片类型。</a:t>
            </a:r>
          </a:p>
        </p:txBody>
      </p:sp>
      <p:pic>
        <p:nvPicPr>
          <p:cNvPr id="146" name="图片 146"/>
          <p:cNvPicPr>
            <a:picLocks noChangeAspect="1"/>
          </p:cNvPicPr>
          <p:nvPr/>
        </p:nvPicPr>
        <p:blipFill>
          <a:blip r:embed="rId3"/>
          <a:stretch>
            <a:fillRect/>
          </a:stretch>
        </p:blipFill>
        <p:spPr>
          <a:xfrm>
            <a:off x="6209030" y="1104265"/>
            <a:ext cx="5627370" cy="3477895"/>
          </a:xfrm>
          <a:prstGeom prst="rect">
            <a:avLst/>
          </a:prstGeom>
          <a:ln>
            <a:solidFill>
              <a:schemeClr val="bg1">
                <a:lumMod val="50000"/>
              </a:schemeClr>
            </a:solidFill>
          </a:ln>
        </p:spPr>
      </p:pic>
    </p:spTree>
    <p:custDataLst>
      <p:tags r:id="rId1"/>
    </p:custDataLst>
  </p:cSld>
  <p:clrMapOvr>
    <a:masterClrMapping/>
  </p:clrMapOvr>
  <p:transition spd="slow"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4"/>
          <p:cNvSpPr/>
          <p:nvPr>
            <p:custDataLst>
              <p:tags r:id="rId2"/>
            </p:custDataLst>
          </p:nvPr>
        </p:nvSpPr>
        <p:spPr>
          <a:xfrm>
            <a:off x="609555" y="1524000"/>
            <a:ext cx="6400800" cy="4724400"/>
          </a:xfrm>
          <a:prstGeom prst="rect">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5" name="直角三角形 2"/>
          <p:cNvSpPr/>
          <p:nvPr>
            <p:custDataLst>
              <p:tags r:id="rId3"/>
            </p:custDataLst>
          </p:nvPr>
        </p:nvSpPr>
        <p:spPr>
          <a:xfrm flipH="1">
            <a:off x="6248355" y="5486400"/>
            <a:ext cx="762000" cy="762000"/>
          </a:xfrm>
          <a:prstGeom prst="rtTriangle">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6" name="直角三角形 1"/>
          <p:cNvSpPr/>
          <p:nvPr>
            <p:custDataLst>
              <p:tags r:id="rId4"/>
            </p:custDataLst>
          </p:nvPr>
        </p:nvSpPr>
        <p:spPr>
          <a:xfrm flipV="1">
            <a:off x="609555" y="1524000"/>
            <a:ext cx="762000" cy="762000"/>
          </a:xfrm>
          <a:prstGeom prst="rtTriangle">
            <a:avLst/>
          </a:prstGeom>
          <a:solidFill>
            <a:schemeClr val="lt1"/>
          </a:solidFill>
          <a:ln>
            <a:noFill/>
          </a:ln>
          <a:effectLst>
            <a:outerShdw blurRad="2159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609562" y="609605"/>
            <a:ext cx="10972876" cy="609600"/>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sym typeface="+mn-ea"/>
              </a:rPr>
              <a:t>RTT 主分支中支持的BSP </a:t>
            </a:r>
          </a:p>
        </p:txBody>
      </p:sp>
      <p:pic>
        <p:nvPicPr>
          <p:cNvPr id="9" name="图片 8"/>
          <p:cNvPicPr>
            <a:picLocks noChangeAspect="1"/>
          </p:cNvPicPr>
          <p:nvPr>
            <p:custDataLst>
              <p:tags r:id="rId6"/>
            </p:custDataLst>
          </p:nvPr>
        </p:nvPicPr>
        <p:blipFill rotWithShape="1">
          <a:blip r:embed="rId9"/>
          <a:srcRect t="12884" b="12884"/>
          <a:stretch>
            <a:fillRect/>
          </a:stretch>
        </p:blipFill>
        <p:spPr>
          <a:xfrm>
            <a:off x="914354" y="1829435"/>
            <a:ext cx="5791200" cy="4114800"/>
          </a:xfrm>
          <a:custGeom>
            <a:avLst/>
            <a:gdLst/>
            <a:ahLst/>
            <a:cxnLst>
              <a:cxn ang="3">
                <a:pos x="hc" y="t"/>
              </a:cxn>
              <a:cxn ang="cd2">
                <a:pos x="l" y="vc"/>
              </a:cxn>
              <a:cxn ang="cd4">
                <a:pos x="hc" y="b"/>
              </a:cxn>
              <a:cxn ang="0">
                <a:pos x="r" y="vc"/>
              </a:cxn>
            </a:cxnLst>
            <a:rect l="l" t="t" r="r" b="b"/>
            <a:pathLst>
              <a:path w="9120" h="6480">
                <a:moveTo>
                  <a:pt x="0" y="0"/>
                </a:moveTo>
                <a:lnTo>
                  <a:pt x="9120" y="0"/>
                </a:lnTo>
                <a:lnTo>
                  <a:pt x="9120" y="6480"/>
                </a:lnTo>
                <a:lnTo>
                  <a:pt x="0" y="6480"/>
                </a:lnTo>
                <a:lnTo>
                  <a:pt x="0" y="0"/>
                </a:lnTo>
                <a:close/>
              </a:path>
            </a:pathLst>
          </a:custGeom>
        </p:spPr>
      </p:pic>
      <p:sp>
        <p:nvSpPr>
          <p:cNvPr id="11" name="Title 6"/>
          <p:cNvSpPr txBox="1"/>
          <p:nvPr>
            <p:custDataLst>
              <p:tags r:id="rId7"/>
            </p:custDataLst>
          </p:nvPr>
        </p:nvSpPr>
        <p:spPr>
          <a:xfrm>
            <a:off x="7467615" y="1584960"/>
            <a:ext cx="4114825" cy="460248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接下来我们进入“D:\EmbeddedCourse\Documents\code\RTOS\RTT\branches\rt-smart\bsp\at32\at32f407-start”目录，这里就是我们所有工作的基础代码。因为这个是完整的RTT代码，有很多冗余部分，我们需要根据我们的板子来做个最初级的“定制”。</a:t>
            </a:r>
          </a:p>
        </p:txBody>
      </p:sp>
    </p:spTree>
    <p:custDataLst>
      <p:tags r:id="rId1"/>
    </p:custData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16"/>
          <a:srcRect t="8871" b="8871"/>
          <a:stretch>
            <a:fillRect/>
          </a:stretch>
        </p:blipFill>
        <p:spPr>
          <a:xfrm>
            <a:off x="5181640" y="914407"/>
            <a:ext cx="6096037" cy="4419625"/>
          </a:xfrm>
          <a:custGeom>
            <a:avLst/>
            <a:gdLst/>
            <a:ahLst/>
            <a:cxnLst>
              <a:cxn ang="3">
                <a:pos x="hc" y="t"/>
              </a:cxn>
              <a:cxn ang="cd2">
                <a:pos x="l" y="vc"/>
              </a:cxn>
              <a:cxn ang="cd4">
                <a:pos x="hc" y="b"/>
              </a:cxn>
              <a:cxn ang="0">
                <a:pos x="r" y="vc"/>
              </a:cxn>
            </a:cxnLst>
            <a:rect l="l" t="t" r="r" b="b"/>
            <a:pathLst>
              <a:path w="9600" h="6960">
                <a:moveTo>
                  <a:pt x="0" y="0"/>
                </a:moveTo>
                <a:lnTo>
                  <a:pt x="9600" y="0"/>
                </a:lnTo>
                <a:lnTo>
                  <a:pt x="9600" y="6960"/>
                </a:lnTo>
                <a:lnTo>
                  <a:pt x="0" y="6960"/>
                </a:lnTo>
                <a:lnTo>
                  <a:pt x="0" y="0"/>
                </a:lnTo>
                <a:close/>
              </a:path>
            </a:pathLst>
          </a:custGeom>
        </p:spPr>
      </p:pic>
      <p:grpSp>
        <p:nvGrpSpPr>
          <p:cNvPr id="11" name="组合 10"/>
          <p:cNvGrpSpPr/>
          <p:nvPr>
            <p:custDataLst>
              <p:tags r:id="rId3"/>
            </p:custDataLst>
          </p:nvPr>
        </p:nvGrpSpPr>
        <p:grpSpPr>
          <a:xfrm>
            <a:off x="5170170" y="914400"/>
            <a:ext cx="6104255" cy="4419600"/>
            <a:chOff x="8142" y="1440"/>
            <a:chExt cx="9613" cy="6960"/>
          </a:xfrm>
        </p:grpSpPr>
        <p:cxnSp>
          <p:nvCxnSpPr>
            <p:cNvPr id="3" name="直接连接符 2"/>
            <p:cNvCxnSpPr/>
            <p:nvPr>
              <p:custDataLst>
                <p:tags r:id="rId11"/>
              </p:custDataLst>
            </p:nvPr>
          </p:nvCxnSpPr>
          <p:spPr>
            <a:xfrm>
              <a:off x="113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2"/>
              </p:custDataLst>
            </p:nvPr>
          </p:nvCxnSpPr>
          <p:spPr>
            <a:xfrm>
              <a:off x="14560" y="1440"/>
              <a:ext cx="0" cy="696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3"/>
              </p:custDataLst>
            </p:nvPr>
          </p:nvCxnSpPr>
          <p:spPr>
            <a:xfrm>
              <a:off x="8142" y="376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14"/>
              </p:custDataLst>
            </p:nvPr>
          </p:nvCxnSpPr>
          <p:spPr>
            <a:xfrm>
              <a:off x="8155" y="6080"/>
              <a:ext cx="9600" cy="0"/>
            </a:xfrm>
            <a:prstGeom prst="line">
              <a:avLst/>
            </a:prstGeom>
            <a:ln w="12700">
              <a:solidFill>
                <a:schemeClr val="l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4"/>
          <p:cNvSpPr/>
          <p:nvPr>
            <p:custDataLst>
              <p:tags r:id="rId4"/>
            </p:custDataLst>
          </p:nvPr>
        </p:nvSpPr>
        <p:spPr>
          <a:xfrm>
            <a:off x="907422" y="1803400"/>
            <a:ext cx="5195570" cy="4114800"/>
          </a:xfrm>
          <a:prstGeom prst="rect">
            <a:avLst/>
          </a:prstGeom>
          <a:solidFill>
            <a:schemeClr val="dk1">
              <a:lumMod val="75000"/>
              <a:lumOff val="25000"/>
              <a:alpha val="80000"/>
            </a:schemeClr>
          </a:solidFill>
          <a:ln>
            <a:noFill/>
          </a:ln>
          <a:effectLst>
            <a:outerShdw blurRad="1524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1371600" y="2286000"/>
            <a:ext cx="4267200" cy="1067562"/>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sz="3200" b="1" spc="16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图: 用快捷菜单打开Env控制台 </a:t>
            </a:r>
          </a:p>
        </p:txBody>
      </p:sp>
      <p:sp>
        <p:nvSpPr>
          <p:cNvPr id="17" name="Title 6"/>
          <p:cNvSpPr txBox="1"/>
          <p:nvPr>
            <p:custDataLst>
              <p:tags r:id="rId6"/>
            </p:custDataLst>
          </p:nvPr>
        </p:nvSpPr>
        <p:spPr>
          <a:xfrm>
            <a:off x="1371600" y="3810000"/>
            <a:ext cx="4267200" cy="12192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2000" spc="100" dirty="0">
                <a:ln w="3175">
                  <a:noFill/>
                  <a:prstDash val="dash"/>
                </a:ln>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我们用前面课程提到过的Env环境的那个快捷命令来打开Env控制台。</a:t>
            </a:r>
          </a:p>
        </p:txBody>
      </p:sp>
      <p:grpSp>
        <p:nvGrpSpPr>
          <p:cNvPr id="16" name="组合 15"/>
          <p:cNvGrpSpPr/>
          <p:nvPr>
            <p:custDataLst>
              <p:tags r:id="rId7"/>
            </p:custDataLst>
          </p:nvPr>
        </p:nvGrpSpPr>
        <p:grpSpPr>
          <a:xfrm>
            <a:off x="1494790" y="3506597"/>
            <a:ext cx="4019550" cy="78740"/>
            <a:chOff x="2280" y="5650"/>
            <a:chExt cx="6330" cy="124"/>
          </a:xfrm>
        </p:grpSpPr>
        <p:sp>
          <p:nvSpPr>
            <p:cNvPr id="9" name="矩形 8"/>
            <p:cNvSpPr/>
            <p:nvPr>
              <p:custDataLst>
                <p:tags r:id="rId9"/>
              </p:custDataLst>
            </p:nvPr>
          </p:nvSpPr>
          <p:spPr>
            <a:xfrm flipV="1">
              <a:off x="2280" y="5764"/>
              <a:ext cx="6331" cy="10"/>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矩形 14"/>
            <p:cNvSpPr/>
            <p:nvPr>
              <p:custDataLst>
                <p:tags r:id="rId10"/>
              </p:custDataLst>
            </p:nvPr>
          </p:nvSpPr>
          <p:spPr>
            <a:xfrm>
              <a:off x="2280" y="5650"/>
              <a:ext cx="1600" cy="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2" name="矩形 11"/>
          <p:cNvSpPr/>
          <p:nvPr>
            <p:custDataLst>
              <p:tags r:id="rId8"/>
            </p:custDataLst>
          </p:nvPr>
        </p:nvSpPr>
        <p:spPr>
          <a:xfrm>
            <a:off x="906780" y="5765799"/>
            <a:ext cx="5195570" cy="1524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sz="3200" b="1" spc="16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图: 控制台命令配置编译器 </a:t>
            </a:r>
          </a:p>
        </p:txBody>
      </p:sp>
      <p:sp>
        <p:nvSpPr>
          <p:cNvPr id="11" name="Title 6"/>
          <p:cNvSpPr txBox="1"/>
          <p:nvPr>
            <p:custDataLst>
              <p:tags r:id="rId4"/>
            </p:custDataLst>
          </p:nvPr>
        </p:nvSpPr>
        <p:spPr>
          <a:xfrm>
            <a:off x="882650" y="1828800"/>
            <a:ext cx="4140200" cy="381000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50000"/>
              </a:lnSpc>
              <a:spcBef>
                <a:spcPts val="0"/>
              </a:spcBef>
              <a:spcAft>
                <a:spcPts val="800"/>
              </a:spcAft>
              <a:buSzPct val="10000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接下来，在控制台窗口中我们先定义一下我们使用的编译器，我们采用的是Keil的MDK5，所以需要用命令“scons --target=mdk5”来配置。请特别留意你的控制台所在路径。</a:t>
            </a:r>
          </a:p>
        </p:txBody>
      </p:sp>
      <p:pic>
        <p:nvPicPr>
          <p:cNvPr id="4" name="图片 3"/>
          <p:cNvPicPr preferRelativeResize="0">
            <a:picLocks noChangeAspect="1"/>
          </p:cNvPicPr>
          <p:nvPr>
            <p:custDataLst>
              <p:tags r:id="rId5"/>
            </p:custDataLst>
          </p:nvPr>
        </p:nvPicPr>
        <p:blipFill rotWithShape="1">
          <a:blip r:embed="rId7"/>
          <a:srcRect t="-22653" b="-22653"/>
          <a:stretch>
            <a:fillRect/>
          </a:stretch>
        </p:blipFill>
        <p:spPr>
          <a:xfrm>
            <a:off x="5632737" y="1828815"/>
            <a:ext cx="5187683" cy="3810000"/>
          </a:xfrm>
          <a:custGeom>
            <a:avLst/>
            <a:gdLst/>
            <a:ahLst/>
            <a:cxnLst>
              <a:cxn ang="3">
                <a:pos x="hc" y="t"/>
              </a:cxn>
              <a:cxn ang="cd2">
                <a:pos x="l" y="vc"/>
              </a:cxn>
              <a:cxn ang="cd4">
                <a:pos x="hc" y="b"/>
              </a:cxn>
              <a:cxn ang="0">
                <a:pos x="r" y="vc"/>
              </a:cxn>
            </a:cxnLst>
            <a:rect l="l" t="t" r="r" b="b"/>
            <a:pathLst>
              <a:path w="6960" h="6000">
                <a:moveTo>
                  <a:pt x="0" y="0"/>
                </a:moveTo>
                <a:lnTo>
                  <a:pt x="6960" y="0"/>
                </a:lnTo>
                <a:lnTo>
                  <a:pt x="6960" y="6000"/>
                </a:lnTo>
                <a:lnTo>
                  <a:pt x="0" y="6000"/>
                </a:lnTo>
                <a:lnTo>
                  <a:pt x="0" y="0"/>
                </a:lnTo>
                <a:close/>
              </a:path>
            </a:pathLst>
          </a:custGeom>
          <a:blipFill rotWithShape="1">
            <a:blip r:embed="rId8"/>
            <a:stretch>
              <a:fillRect/>
            </a:stretch>
          </a:blipFill>
        </p:spPr>
      </p:pic>
    </p:spTree>
    <p:custDataLst>
      <p:tags r:id="rId1"/>
    </p:custData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609562" y="609600"/>
            <a:ext cx="10972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sz="3200" b="1" spc="16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图: menuconfig配置器 </a:t>
            </a:r>
          </a:p>
        </p:txBody>
      </p:sp>
      <p:sp>
        <p:nvSpPr>
          <p:cNvPr id="6" name="矩形 5"/>
          <p:cNvSpPr/>
          <p:nvPr>
            <p:custDataLst>
              <p:tags r:id="rId3"/>
            </p:custDataLst>
          </p:nvPr>
        </p:nvSpPr>
        <p:spPr>
          <a:xfrm>
            <a:off x="0" y="1513852"/>
            <a:ext cx="12192000" cy="50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itle 6"/>
          <p:cNvSpPr txBox="1"/>
          <p:nvPr>
            <p:custDataLst>
              <p:tags r:id="rId4"/>
            </p:custDataLst>
          </p:nvPr>
        </p:nvSpPr>
        <p:spPr>
          <a:xfrm>
            <a:off x="140335" y="1748155"/>
            <a:ext cx="5501005" cy="459867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然后，我们需要对工程进行一些配置。根据我们的实际要求，通过menuconfig来添加或者删除功能组件。在Env终端窗口中直接输入</a:t>
            </a:r>
            <a:r>
              <a:rPr lang="zh-CN" sz="1800" b="1"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“menuconfig”</a:t>
            </a: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命令，打开配置窗口进行配置。为了使用FinSH，要确保下面的选项被打开，该选项在</a:t>
            </a:r>
            <a:r>
              <a:rPr lang="zh-CN" sz="1800" b="1"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“RT-Thrread Components  Command shell”</a:t>
            </a: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下。配置后请注意保存，并且用生成的Keil工程编译一下，看看是不是一切OK。</a:t>
            </a:r>
          </a:p>
          <a:p>
            <a:pPr marL="0" lvl="0" indent="0" algn="l" fontAlgn="auto">
              <a:lnSpc>
                <a:spcPct val="120000"/>
              </a:lnSpc>
              <a:spcBef>
                <a:spcPts val="0"/>
              </a:spcBef>
              <a:spcAft>
                <a:spcPts val="800"/>
              </a:spcAft>
              <a:buSzPct val="100000"/>
              <a:buNone/>
            </a:pPr>
            <a:r>
              <a:rPr lang="zh-CN" sz="1800" b="1" u="sng"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温馨提示：</a:t>
            </a:r>
            <a:r>
              <a:rPr lang="zh-CN" sz="18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目前针对AT32 BSP主分支中如果打开对“pthreads APIs”的支持比较容易产生错误，另外，当配置了比较多的组件时，比如GUI和LwIP等，关掉对于C++的特性支持也能减少错误。</a:t>
            </a:r>
          </a:p>
        </p:txBody>
      </p:sp>
      <p:pic>
        <p:nvPicPr>
          <p:cNvPr id="5" name="图片 4"/>
          <p:cNvPicPr>
            <a:picLocks noChangeAspect="1"/>
          </p:cNvPicPr>
          <p:nvPr>
            <p:custDataLst>
              <p:tags r:id="rId5"/>
            </p:custDataLst>
          </p:nvPr>
        </p:nvPicPr>
        <p:blipFill rotWithShape="1">
          <a:blip r:embed="rId7"/>
          <a:srcRect t="7449" b="7449"/>
          <a:stretch>
            <a:fillRect/>
          </a:stretch>
        </p:blipFill>
        <p:spPr>
          <a:xfrm>
            <a:off x="5792470" y="1992942"/>
            <a:ext cx="6096000" cy="4242612"/>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1"/>
    </p:custData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图片 3"/>
          <p:cNvPicPr preferRelativeResize="0">
            <a:picLocks noChangeAspect="1"/>
          </p:cNvPicPr>
          <p:nvPr>
            <p:custDataLst>
              <p:tags r:id="rId2"/>
            </p:custDataLst>
          </p:nvPr>
        </p:nvPicPr>
        <p:blipFill rotWithShape="1">
          <a:blip r:embed="rId6"/>
          <a:srcRect l="-3471" r="-3471"/>
          <a:stretch>
            <a:fillRect/>
          </a:stretch>
        </p:blipFill>
        <p:spPr>
          <a:xfrm>
            <a:off x="0" y="0"/>
            <a:ext cx="12192000" cy="3962425"/>
          </a:xfrm>
          <a:custGeom>
            <a:avLst/>
            <a:gdLst/>
            <a:ahLst/>
            <a:cxnLst>
              <a:cxn ang="3">
                <a:pos x="hc" y="t"/>
              </a:cxn>
              <a:cxn ang="cd2">
                <a:pos x="l" y="vc"/>
              </a:cxn>
              <a:cxn ang="cd4">
                <a:pos x="hc" y="b"/>
              </a:cxn>
              <a:cxn ang="0">
                <a:pos x="r" y="vc"/>
              </a:cxn>
            </a:cxnLst>
            <a:rect l="l" t="t" r="r" b="b"/>
            <a:pathLst>
              <a:path w="19200" h="6720">
                <a:moveTo>
                  <a:pt x="0" y="0"/>
                </a:moveTo>
                <a:lnTo>
                  <a:pt x="19200" y="0"/>
                </a:lnTo>
                <a:lnTo>
                  <a:pt x="19200" y="6720"/>
                </a:lnTo>
                <a:lnTo>
                  <a:pt x="0" y="6720"/>
                </a:lnTo>
                <a:lnTo>
                  <a:pt x="0" y="0"/>
                </a:lnTo>
                <a:close/>
              </a:path>
            </a:pathLst>
          </a:custGeom>
          <a:blipFill rotWithShape="1">
            <a:blip r:embed="rId7"/>
            <a:stretch>
              <a:fillRect/>
            </a:stretch>
          </a:blipFill>
        </p:spPr>
      </p:pic>
      <p:sp>
        <p:nvSpPr>
          <p:cNvPr id="2" name="文本框 1"/>
          <p:cNvSpPr txBox="1"/>
          <p:nvPr>
            <p:custDataLst>
              <p:tags r:id="rId3"/>
            </p:custDataLst>
          </p:nvPr>
        </p:nvSpPr>
        <p:spPr>
          <a:xfrm>
            <a:off x="283215" y="4039528"/>
            <a:ext cx="10972876" cy="703958"/>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2800" b="1" spc="16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图：控制台命令配置可分发的软件包 </a:t>
            </a:r>
          </a:p>
        </p:txBody>
      </p:sp>
      <p:sp>
        <p:nvSpPr>
          <p:cNvPr id="5" name="Title 6"/>
          <p:cNvSpPr txBox="1"/>
          <p:nvPr>
            <p:custDataLst>
              <p:tags r:id="rId4"/>
            </p:custDataLst>
          </p:nvPr>
        </p:nvSpPr>
        <p:spPr>
          <a:xfrm>
            <a:off x="609600" y="5120684"/>
            <a:ext cx="10972800" cy="128016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20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我们还需要做个“分支”，通过“scons --dist”命令可以给我们生成一个用于学习或工作的副本，这个副本可以被任意的copy到其他地方。副本中很多冗余的信息将被剔除。</a:t>
            </a:r>
          </a:p>
        </p:txBody>
      </p:sp>
    </p:spTree>
    <p:custDataLst>
      <p:tags r:id="rId1"/>
    </p:custData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541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5416"/>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0"/>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4a4df0ceec8f413299ccdcb197535f19"/>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35"/>
  <p:tag name="KSO_WM_UNIT_TEXT_FILL_FORE_SCHEMECOLOR_INDEX" val="13"/>
  <p:tag name="KSO_WM_UNIT_TEXT_FILL_TYPE" val="1"/>
  <p:tag name="KSO_WM_TEMPLATE_ASSEMBLE_XID" val="5f9a6837989d9bef5b8f81d1"/>
  <p:tag name="KSO_WM_TEMPLATE_ASSEMBLE_GROUPID" val="5f8cfee0a61ec3b55284a7ed"/>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匠心之旅 优雅品鉴"/>
  <p:tag name="KSO_WM_UNIT_DEFAULT_FONT" val="56;72;4"/>
  <p:tag name="KSO_WM_UNIT_BLOCK" val="0"/>
  <p:tag name="KSO_WM_UNIT_DEC_AREA_ID" val="53564c90825e45c4b4f9027edc1f9ee6"/>
  <p:tag name="KSO_WM_CHIP_GROUPID" val="5ebe59c40ac41c4a0a5256aa"/>
  <p:tag name="KSO_WM_CHIP_XID" val="5ebe59c40ac41c4a0a5256ab"/>
  <p:tag name="KSO_WM_CHIP_FILLAREA_FILL_RULE" val="{&quot;fill_align&quot;:&quot;cm&quot;,&quot;fill_mode&quot;:&quot;adaptive&quot;,&quot;sacle_strategy&quot;:&quot;smart&quot;}"/>
  <p:tag name="KSO_WM_ASSEMBLE_CHIP_INDEX" val="069e5ab9107a46388a2d1d4e67c9b014"/>
  <p:tag name="KSO_WM_UNIT_TEXT_FILL_FORE_SCHEMECOLOR_INDEX_BRIGHTNESS" val="0.15"/>
  <p:tag name="KSO_WM_UNIT_TEXT_FILL_FORE_SCHEMECOLOR_INDEX" val="13"/>
  <p:tag name="KSO_WM_UNIT_TEXT_FILL_TYPE" val="1"/>
  <p:tag name="KSO_WM_TEMPLATE_ASSEMBLE_XID" val="5f9a6837989d9bef5b8f81d1"/>
  <p:tag name="KSO_WM_TEMPLATE_ASSEMBLE_GROUPID" val="5f8cfee0a61ec3b55284a7ed"/>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4d27c479011746db922e690e5ebcfcd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c3a396ba0cb422394ee19f1183d18c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5117d82e80a4fc3a3c76e420cf691e2"/>
  <p:tag name="KSO_WM_UNIT_DECORATE_INFO" val=""/>
  <p:tag name="KSO_WM_UNIT_SM_LIMIT_TYPE" val=""/>
  <p:tag name="KSO_WM_CHIP_FILLAREA_FILL_RULE" val="{&quot;fill_align&quot;:&quot;cm&quot;,&quot;fill_effect&quot;:[],&quot;fill_mode&quot;:&quot;full&quot;,&quot;sacle_strategy&quot;:&quot;stretch&quot;}"/>
  <p:tag name="KSO_WM_ASSEMBLE_CHIP_INDEX" val="f4b2600abd204f1b9cdbca1f623f1f9b"/>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f44d0716a3df4364b6cce77757188bf7"/>
  <p:tag name="KSO_WM_UNIT_DECORATE_INFO" val=""/>
  <p:tag name="KSO_WM_UNIT_SM_LIMIT_TYPE" val=""/>
  <p:tag name="KSO_WM_CHIP_FILLAREA_FILL_RULE" val="{&quot;fill_align&quot;:&quot;cm&quot;,&quot;fill_effect&quot;:[],&quot;fill_mode&quot;:&quot;full&quot;,&quot;sacle_strategy&quot;:&quot;stretch&quot;}"/>
  <p:tag name="KSO_WM_ASSEMBLE_CHIP_INDEX" val="be5266dcf1384045a7666f0c4d01961d"/>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5498818cfd1944da86bba89d2b918076"/>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35"/>
  <p:tag name="KSO_WM_UNIT_TEXT_FILL_FORE_SCHEMECOLOR_INDEX" val="13"/>
  <p:tag name="KSO_WM_UNIT_TEXT_FILL_TYPE" val="1"/>
  <p:tag name="KSO_WM_TEMPLATE_ASSEMBLE_XID" val="5f9a6837989d9bef5b8f81b6"/>
  <p:tag name="KSO_WM_TEMPLATE_ASSEMBLE_GROUPID" val="5f8cfee0a61ec3b55284a7ed"/>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单击添加大标题"/>
  <p:tag name="KSO_WM_UNIT_DEFAULT_FONT" val="40;56;4"/>
  <p:tag name="KSO_WM_UNIT_BLOCK" val="0"/>
  <p:tag name="KSO_WM_UNIT_DEC_AREA_ID" val="6bc29963208442408e02bca3dc643789"/>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fa646f29c7234a62a38557960d795cba"/>
  <p:tag name="KSO_WM_UNIT_TEXT_FILL_FORE_SCHEMECOLOR_INDEX_BRIGHTNESS" val="0.15"/>
  <p:tag name="KSO_WM_UNIT_TEXT_FILL_FORE_SCHEMECOLOR_INDEX" val="13"/>
  <p:tag name="KSO_WM_UNIT_TEXT_FILL_TYPE" val="1"/>
  <p:tag name="KSO_WM_TEMPLATE_ASSEMBLE_XID" val="5f9a6837989d9bef5b8f81b6"/>
  <p:tag name="KSO_WM_TEMPLATE_ASSEMBLE_GROUPID" val="5f8cfee0a61ec3b55284a7ed"/>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416_2*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f"/>
  <p:tag name="KSO_WM_UNIT_DEC_AREA_ID" val="54433ade411d4a278e2078c19df4cc0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b803a5e52084841b613b3f58ca8f42e"/>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918d56e762a749f7b0908267016ffd45"/>
  <p:tag name="KSO_WM_UNIT_DECORATE_INFO" val=""/>
  <p:tag name="KSO_WM_UNIT_SM_LIMIT_TYPE" val=""/>
  <p:tag name="KSO_WM_CHIP_FILLAREA_FILL_RULE" val="{&quot;fill_align&quot;:&quot;cm&quot;,&quot;fill_effect&quot;:[],&quot;fill_mode&quot;:&quot;full&quot;,&quot;sacle_strategy&quot;:&quot;stretch&quot;}"/>
  <p:tag name="KSO_WM_ASSEMBLE_CHIP_INDEX" val="8b369f74107343b6ba2e316dbb2fcf33"/>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5416_1*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ee"/>
  <p:tag name="KSO_WM_UNIT_DEC_AREA_ID" val="00a0db5a33a04c41be9cd4a48b019ca8"/>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26fb9c3cd834779aedbcb3001427622"/>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2"/>
  <p:tag name="KSO_WM_UNIT_HIGHLIGHT" val="0"/>
  <p:tag name="KSO_WM_UNIT_COMPATIBLE" val="0"/>
  <p:tag name="KSO_WM_UNIT_DIAGRAM_ISNUMVISUAL" val="0"/>
  <p:tag name="KSO_WM_UNIT_DIAGRAM_ISREFERUNIT" val="0"/>
  <p:tag name="KSO_WM_UNIT_TYPE" val="b"/>
  <p:tag name="KSO_WM_UNIT_INDEX" val="1"/>
  <p:tag name="KSO_WM_UNIT_ID" val="custom20205416_1*b*1"/>
  <p:tag name="KSO_WM_TEMPLATE_CATEGORY" val="custom"/>
  <p:tag name="KSO_WM_TEMPLATE_INDEX" val="20205416"/>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3203502d2f34ab1b5bb100ad728ea10"/>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35"/>
  <p:tag name="KSO_WM_UNIT_TEXT_FILL_FORE_SCHEMECOLOR_INDEX" val="13"/>
  <p:tag name="KSO_WM_UNIT_TEXT_FILL_TYPE" val="1"/>
  <p:tag name="KSO_WM_TEMPLATE_ASSEMBLE_XID" val="5f9a6837989d9bef5b8f81fa"/>
  <p:tag name="KSO_WM_TEMPLATE_ASSEMBLE_GROUPID" val="5f8cfee0a61ec3b55284a7ed"/>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05416_1*a*1"/>
  <p:tag name="KSO_WM_TEMPLATE_CATEGORY" val="custom"/>
  <p:tag name="KSO_WM_TEMPLATE_INDEX" val="20205416"/>
  <p:tag name="KSO_WM_UNIT_LAYERLEVEL" val="1"/>
  <p:tag name="KSO_WM_TAG_VERSION" val="1.0"/>
  <p:tag name="KSO_WM_BEAUTIFY_FLAG" val="#wm#"/>
  <p:tag name="KSO_WM_UNIT_PRESET_TEXT" val="THANKS"/>
  <p:tag name="KSO_WM_UNIT_DEFAULT_FONT" val="60;74;4"/>
  <p:tag name="KSO_WM_UNIT_BLOCK" val="0"/>
  <p:tag name="KSO_WM_UNIT_DEC_AREA_ID" val="b7151d5a23b344feac34a4d7520ca51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b6451a98e76d4cb38cb868a9da5ab8f5"/>
  <p:tag name="KSO_WM_UNIT_TEXT_FILL_FORE_SCHEMECOLOR_INDEX_BRIGHTNESS" val="0.15"/>
  <p:tag name="KSO_WM_UNIT_TEXT_FILL_FORE_SCHEMECOLOR_INDEX" val="13"/>
  <p:tag name="KSO_WM_UNIT_TEXT_FILL_TYPE" val="1"/>
  <p:tag name="KSO_WM_TEMPLATE_ASSEMBLE_XID" val="5f9a6837989d9bef5b8f81fa"/>
  <p:tag name="KSO_WM_TEMPLATE_ASSEMBLE_GROUPID" val="5f8cfee0a61ec3b55284a7ed"/>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2a05044ed4654c029004ed6cd11172b0"/>
  <p:tag name="KSO_WM_UNIT_DECORATE_INFO" val=""/>
  <p:tag name="KSO_WM_UNIT_SM_LIMIT_TYPE" val=""/>
  <p:tag name="KSO_WM_CHIP_FILLAREA_FILL_RULE" val="{&quot;fill_align&quot;:&quot;cm&quot;,&quot;fill_effect&quot;:[],&quot;fill_mode&quot;:&quot;full&quot;,&quot;sacle_strategy&quot;:&quot;stretch&quot;}"/>
  <p:tag name="KSO_WM_ASSEMBLE_CHIP_INDEX" val="4c64f0f00add4064ac1aec01529ccd55"/>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333dd47ba12a4ac0a080d287319cc85d"/>
  <p:tag name="KSO_WM_UNIT_DECORATE_INFO" val=""/>
  <p:tag name="KSO_WM_UNIT_SM_LIMIT_TYPE" val=""/>
  <p:tag name="KSO_WM_CHIP_FILLAREA_FILL_RULE" val="{&quot;fill_align&quot;:&quot;cm&quot;,&quot;fill_effect&quot;:[],&quot;fill_mode&quot;:&quot;full&quot;,&quot;sacle_strategy&quot;:&quot;stretch&quot;}"/>
  <p:tag name="KSO_WM_ASSEMBLE_CHIP_INDEX" val="5eaee80a0b9843a58b61b829072e6337"/>
  <p:tag name="KSO_WM_SLIDE_BACKGROUND_TYPE" val="frame"/>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661881c50474453b95ae06ab8549bf52"/>
  <p:tag name="KSO_WM_UNIT_DECORATE_INFO" val=""/>
  <p:tag name="KSO_WM_UNIT_SM_LIMIT_TYPE" val=""/>
  <p:tag name="KSO_WM_CHIP_FILLAREA_FILL_RULE" val="{&quot;fill_align&quot;:&quot;cm&quot;,&quot;fill_effect&quot;:[],&quot;fill_mode&quot;:&quot;full&quot;,&quot;sacle_strategy&quot;:&quot;stretch&quot;}"/>
  <p:tag name="KSO_WM_ASSEMBLE_CHIP_INDEX" val="71bc5a851f124352bc3f7bcfe37eb064"/>
  <p:tag name="KSO_WM_SLIDE_BACKGROUND_TYPE" val="frame"/>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f6d6de6739474a84a96124be0b551396"/>
  <p:tag name="KSO_WM_UNIT_DECORATE_INFO" val=""/>
  <p:tag name="KSO_WM_UNIT_SM_LIMIT_TYPE" val=""/>
  <p:tag name="KSO_WM_CHIP_FILLAREA_FILL_RULE" val="{&quot;fill_align&quot;:&quot;cm&quot;,&quot;fill_effect&quot;:[],&quot;fill_mode&quot;:&quot;full&quot;,&quot;sacle_strategy&quot;:&quot;stretch&quot;}"/>
  <p:tag name="KSO_WM_ASSEMBLE_CHIP_INDEX" val="83886fae90aa46b2a4ccd6790ce117c9"/>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f357f6389edc491781aab3b96fc9fc13"/>
  <p:tag name="KSO_WM_UNIT_DECORATE_INFO" val=""/>
  <p:tag name="KSO_WM_UNIT_SM_LIMIT_TYPE" val=""/>
  <p:tag name="KSO_WM_CHIP_FILLAREA_FILL_RULE" val="{&quot;fill_align&quot;:&quot;cm&quot;,&quot;fill_effect&quot;:[],&quot;fill_mode&quot;:&quot;full&quot;,&quot;sacle_strategy&quot;:&quot;stretch&quot;}"/>
  <p:tag name="KSO_WM_ASSEMBLE_CHIP_INDEX" val="535c56253ee04f9b9a80374047cdb7c0"/>
  <p:tag name="KSO_WM_SLIDE_BACKGROUND_TYPE" val="leftRigh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3b01d96ded047b491321040cb28de4c"/>
  <p:tag name="KSO_WM_UNIT_DECORATE_INFO" val=""/>
  <p:tag name="KSO_WM_UNIT_SM_LIMIT_TYPE" val=""/>
  <p:tag name="KSO_WM_CHIP_FILLAREA_FILL_RULE" val="{&quot;fill_align&quot;:&quot;cm&quot;,&quot;fill_effect&quot;:[],&quot;fill_mode&quot;:&quot;full&quot;,&quot;sacle_strategy&quot;:&quot;stretch&quot;}"/>
  <p:tag name="KSO_WM_ASSEMBLE_CHIP_INDEX" val="9bc30df1a52f45e29758596ce08899a8"/>
  <p:tag name="KSO_WM_SLIDE_BACKGROUND_TYPE" val="leftRight"/>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462"/>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bdf27460de54aeb91c6d7c268279455"/>
  <p:tag name="KSO_WM_UNIT_DECORATE_INFO" val=""/>
  <p:tag name="KSO_WM_UNIT_SM_LIMIT_TYPE" val=""/>
  <p:tag name="KSO_WM_CHIP_FILLAREA_FILL_RULE" val="{&quot;fill_align&quot;:&quot;cm&quot;,&quot;fill_effect&quot;:[],&quot;fill_mode&quot;:&quot;full&quot;,&quot;sacle_strategy&quot;:&quot;stretch&quot;}"/>
  <p:tag name="KSO_WM_ASSEMBLE_CHIP_INDEX" val="fb6842f601044617b4487bf0691fc3a5"/>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239460dc7b9e4f4098da4e05e022f9d4"/>
  <p:tag name="KSO_WM_UNIT_DECORATE_INFO" val=""/>
  <p:tag name="KSO_WM_UNIT_SM_LIMIT_TYPE" val=""/>
  <p:tag name="KSO_WM_CHIP_FILLAREA_FILL_RULE" val="{&quot;fill_align&quot;:&quot;cm&quot;,&quot;fill_effect&quot;:[],&quot;fill_mode&quot;:&quot;full&quot;,&quot;sacle_strategy&quot;:&quot;stretch&quot;}"/>
  <p:tag name="KSO_WM_ASSEMBLE_CHIP_INDEX" val="0cf350c0ecea4f30b33c1741ca7d2149"/>
  <p:tag name="KSO_WM_SLIDE_BACKGROUND_TYPE" val="topBotto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a6800c7e20c940a8b46a36d9f6ff0b14"/>
  <p:tag name="KSO_WM_UNIT_DECORATE_INFO" val=""/>
  <p:tag name="KSO_WM_UNIT_SM_LIMIT_TYPE" val=""/>
  <p:tag name="KSO_WM_CHIP_FILLAREA_FILL_RULE" val="{&quot;fill_align&quot;:&quot;cm&quot;,&quot;fill_effect&quot;:[],&quot;fill_mode&quot;:&quot;full&quot;,&quot;sacle_strategy&quot;:&quot;stretch&quot;}"/>
  <p:tag name="KSO_WM_ASSEMBLE_CHIP_INDEX" val="fcab0bbff95c4da99a732648a3da7154"/>
  <p:tag name="KSO_WM_SLIDE_BACKGROUND_TYPE" val="topBotto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18329c8753c94719a0939d4b2783e28d"/>
  <p:tag name="KSO_WM_UNIT_DECORATE_INFO" val=""/>
  <p:tag name="KSO_WM_UNIT_SM_LIMIT_TYPE" val=""/>
  <p:tag name="KSO_WM_CHIP_FILLAREA_FILL_RULE" val="{&quot;fill_align&quot;:&quot;cm&quot;,&quot;fill_effect&quot;:[],&quot;fill_mode&quot;:&quot;full&quot;,&quot;sacle_strategy&quot;:&quot;stretch&quot;}"/>
  <p:tag name="KSO_WM_ASSEMBLE_CHIP_INDEX" val="659b2d4990d847729165b881ce7ea3c1"/>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713bccf961b0404e89d3cfc5cb753615"/>
  <p:tag name="KSO_WM_UNIT_DECORATE_INFO" val=""/>
  <p:tag name="KSO_WM_UNIT_SM_LIMIT_TYPE" val=""/>
  <p:tag name="KSO_WM_CHIP_FILLAREA_FILL_RULE" val="{&quot;fill_align&quot;:&quot;cm&quot;,&quot;fill_effect&quot;:[],&quot;fill_mode&quot;:&quot;full&quot;,&quot;sacle_strategy&quot;:&quot;stretch&quot;}"/>
  <p:tag name="KSO_WM_ASSEMBLE_CHIP_INDEX" val="3a4f3f49c27c452499f0b1198f346818"/>
  <p:tag name="KSO_WM_SLIDE_BACKGROUND_TYPE" val="bottomTop"/>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86eab7c27ee548ca87e618da596cde98"/>
  <p:tag name="KSO_WM_UNIT_DECORATE_INFO" val=""/>
  <p:tag name="KSO_WM_UNIT_SM_LIMIT_TYPE" val=""/>
  <p:tag name="KSO_WM_CHIP_FILLAREA_FILL_RULE" val="{&quot;fill_align&quot;:&quot;cm&quot;,&quot;fill_effect&quot;:[],&quot;fill_mode&quot;:&quot;full&quot;,&quot;sacle_strategy&quot;:&quot;stretch&quot;}"/>
  <p:tag name="KSO_WM_ASSEMBLE_CHIP_INDEX" val="244857e35fa348cb9e1b462143d08bca"/>
  <p:tag name="KSO_WM_SLIDE_BACKGROUND_TYPE" val="bottomTop"/>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a*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商务风年度工作总结"/>
  <p:tag name="KSO_WM_UNIT_BLOCK" val="0"/>
  <p:tag name="KSO_WM_UNIT_DEC_AREA_ID" val="9eb9d5c0d0a042b48166bc8eac6d2c9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15"/>
  <p:tag name="KSO_WM_UNIT_TEXT_FILL_FORE_SCHEMECOLOR_INDEX" val="13"/>
  <p:tag name="KSO_WM_UNIT_TEXT_FILL_TYPE" val="1"/>
  <p:tag name="KSO_WM_TEMPLATE_ASSEMBLE_XID" val="5f9a30c7989d9bef5b8f00a8"/>
  <p:tag name="KSO_WM_TEMPLATE_ASSEMBLE_GROUPID" val="5f8cf3eea61ec3b55284a71d"/>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4b7a90c8637d4acc8060af86a464fc2d"/>
  <p:tag name="KSO_WM_UNIT_DECORATE_INFO" val=""/>
  <p:tag name="KSO_WM_UNIT_SM_LIMIT_TYPE" val=""/>
  <p:tag name="KSO_WM_CHIP_FILLAREA_FILL_RULE" val="{&quot;fill_align&quot;:&quot;cm&quot;,&quot;fill_effect&quot;:[],&quot;fill_mode&quot;:&quot;full&quot;,&quot;sacle_strategy&quot;:&quot;stretch&quot;}"/>
  <p:tag name="KSO_WM_ASSEMBLE_CHIP_INDEX" val="a734428c37484c0692a09a05cbd80b7c"/>
  <p:tag name="KSO_WM_SLIDE_BACKGROUND_TYPE" val="navigation"/>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91dbac8175654476b9600605a9e5a83e"/>
  <p:tag name="KSO_WM_UNIT_DECORATE_INFO" val=""/>
  <p:tag name="KSO_WM_UNIT_SM_LIMIT_TYPE" val=""/>
  <p:tag name="KSO_WM_CHIP_FILLAREA_FILL_RULE" val="{&quot;fill_align&quot;:&quot;cm&quot;,&quot;fill_effect&quot;:[],&quot;fill_mode&quot;:&quot;full&quot;,&quot;sacle_strategy&quot;:&quot;stretch&quot;}"/>
  <p:tag name="KSO_WM_ASSEMBLE_CHIP_INDEX" val="33ce4eaf307e4c6e819a016b901a17b4"/>
  <p:tag name="KSO_WM_SLIDE_BACKGROUND_TYPE" val="navigation"/>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b*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8c0301259301430da913c07864c388b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35"/>
  <p:tag name="KSO_WM_UNIT_TEXT_FILL_FORE_SCHEMECOLOR_INDEX" val="13"/>
  <p:tag name="KSO_WM_UNIT_TEXT_FILL_TYPE" val="1"/>
  <p:tag name="KSO_WM_TEMPLATE_ASSEMBLE_XID" val="5f9a30c7989d9bef5b8f00a8"/>
  <p:tag name="KSO_WM_TEMPLATE_ASSEMBLE_GROUPID" val="5f8cf3eea61ec3b55284a71d"/>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81a0c4edc94e968dec45f8206906bd"/>
  <p:tag name="KSO_WM_UNIT_DECORATE_INFO" val=""/>
  <p:tag name="KSO_WM_UNIT_SM_LIMIT_TYPE" val=""/>
  <p:tag name="KSO_WM_CHIP_FILLAREA_FILL_RULE" val="{&quot;fill_align&quot;:&quot;cm&quot;,&quot;fill_effect&quot;:[],&quot;fill_mode&quot;:&quot;full&quot;,&quot;sacle_strategy&quot;:&quot;stretch&quot;}"/>
  <p:tag name="KSO_WM_ASSEMBLE_CHIP_INDEX" val="476258df56664f3ba0dcdb3e6d859eac"/>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cf70c8abf1b4414c98d6dd20113b0f10"/>
  <p:tag name="KSO_WM_UNIT_DECORATE_INFO" val=""/>
  <p:tag name="KSO_WM_UNIT_SM_LIMIT_TYPE" val=""/>
  <p:tag name="KSO_WM_CHIP_FILLAREA_FILL_RULE" val="{&quot;fill_align&quot;:&quot;cm&quot;,&quot;fill_effect&quot;:[],&quot;fill_mode&quot;:&quot;full&quot;,&quot;sacle_strategy&quot;:&quot;stretch&quot;}"/>
  <p:tag name="KSO_WM_ASSEMBLE_CHIP_INDEX" val="abf022292d7248cd9794bd54d808bbd7"/>
  <p:tag name="KSO_WM_SLIDE_BACKGROUND_TYPE" val="belt"/>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242973ce1e764fc9a4072bff51e3e6a7"/>
  <p:tag name="KSO_WM_UNIT_DECORATE_INFO" val=""/>
  <p:tag name="KSO_WM_UNIT_SM_LIMIT_TYPE" val=""/>
  <p:tag name="KSO_WM_CHIP_FILLAREA_FILL_RULE" val="{&quot;fill_align&quot;:&quot;cm&quot;,&quot;fill_effect&quot;:[],&quot;fill_mode&quot;:&quot;full&quot;,&quot;sacle_strategy&quot;:&quot;stretch&quot;}"/>
  <p:tag name="KSO_WM_ASSEMBLE_CHIP_INDEX" val="991caf7e58cd4a92b13b519af183f2d4"/>
  <p:tag name="KSO_WM_SLIDE_BACKGROUND_TYPE" val="belt"/>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62"/>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462"/>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a*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商务风年度工作总结"/>
  <p:tag name="KSO_WM_UNIT_BLOCK" val="0"/>
  <p:tag name="KSO_WM_UNIT_DEC_AREA_ID" val="9eb9d5c0d0a042b48166bc8eac6d2c9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15"/>
  <p:tag name="KSO_WM_UNIT_TEXT_FILL_FORE_SCHEMECOLOR_INDEX" val="13"/>
  <p:tag name="KSO_WM_UNIT_TEXT_FILL_TYPE" val="1"/>
  <p:tag name="KSO_WM_TEMPLATE_ASSEMBLE_XID" val="5f9a30c7989d9bef5b8f00a8"/>
  <p:tag name="KSO_WM_TEMPLATE_ASSEMBLE_GROUPID" val="5f8cf3eea61ec3b55284a71d"/>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62_1*b*1"/>
  <p:tag name="KSO_WM_TEMPLATE_CATEGORY" val="custom"/>
  <p:tag name="KSO_WM_TEMPLATE_INDEX" val="20204462"/>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8c0301259301430da913c07864c388b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84c5e7d3ab9b4e3cb939458b986439a8"/>
  <p:tag name="KSO_WM_UNIT_TEXT_FILL_FORE_SCHEMECOLOR_INDEX_BRIGHTNESS" val="0.35"/>
  <p:tag name="KSO_WM_UNIT_TEXT_FILL_FORE_SCHEMECOLOR_INDEX" val="13"/>
  <p:tag name="KSO_WM_UNIT_TEXT_FILL_TYPE" val="1"/>
  <p:tag name="KSO_WM_TEMPLATE_ASSEMBLE_XID" val="5f9a30c7989d9bef5b8f00a8"/>
  <p:tag name="KSO_WM_TEMPLATE_ASSEMBLE_GROUPID" val="5f8cf3eea61ec3b55284a71d"/>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5e1a53b7b18847288466cc5f632ab2e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9de6030ed914295a77f634df7fb0435"/>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aa929826a8b34988b398aad7a0455641"/>
  <p:tag name="KSO_WM_UNIT_DECORATE_INFO" val=""/>
  <p:tag name="KSO_WM_UNIT_SM_LIMIT_TYPE" val=""/>
  <p:tag name="KSO_WM_CHIP_FILLAREA_FILL_RULE" val="{&quot;fill_align&quot;:&quot;cm&quot;,&quot;fill_effect&quot;:[],&quot;fill_mode&quot;:&quot;full&quot;,&quot;sacle_strategy&quot;:&quot;stretch&quot;}"/>
  <p:tag name="KSO_WM_ASSEMBLE_CHIP_INDEX" val="64e861c1121742f2a9827305f283cd0a"/>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195cab5b9914480ab9f5c12587749f6e"/>
  <p:tag name="KSO_WM_UNIT_DECORATE_INFO" val=""/>
  <p:tag name="KSO_WM_UNIT_SM_LIMIT_TYPE" val=""/>
  <p:tag name="KSO_WM_CHIP_FILLAREA_FILL_RULE" val="{&quot;fill_align&quot;:&quot;cm&quot;,&quot;fill_effect&quot;:[],&quot;fill_mode&quot;:&quot;full&quot;,&quot;sacle_strategy&quot;:&quot;stretch&quot;}"/>
  <p:tag name="KSO_WM_ASSEMBLE_CHIP_INDEX" val="8471a4738f9a4df097920f5347888a2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ed1f0f9ca37430f8e31252011e970d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15"/>
  <p:tag name="KSO_WM_UNIT_TEXT_FILL_FORE_SCHEMECOLOR_INDEX" val="13"/>
  <p:tag name="KSO_WM_UNIT_TEXT_FILL_TYPE" val="1"/>
  <p:tag name="KSO_WM_TEMPLATE_ASSEMBLE_XID" val="5f9a30c7989d9bef5b8f00a3"/>
  <p:tag name="KSO_WM_TEMPLATE_ASSEMBLE_GROUPID" val="5f8cf3eea61ec3b55284a71d"/>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32af5320a7a444e8a068cc54e0b8e0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35"/>
  <p:tag name="KSO_WM_UNIT_TEXT_FILL_FORE_SCHEMECOLOR_INDEX" val="13"/>
  <p:tag name="KSO_WM_UNIT_TEXT_FILL_TYPE" val="1"/>
  <p:tag name="KSO_WM_TEMPLATE_ASSEMBLE_XID" val="5f9a30c7989d9bef5b8f00a3"/>
  <p:tag name="KSO_WM_TEMPLATE_ASSEMBLE_GROUPID" val="5f8cf3eea61ec3b55284a71d"/>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c227288d41de46b18f6737a5a7c71e00"/>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c8a76cdeeed4319a339edda1a004566"/>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1413178d939e4c8591370ce58e02b6c0"/>
  <p:tag name="KSO_WM_UNIT_DECORATE_INFO" val=""/>
  <p:tag name="KSO_WM_UNIT_SM_LIMIT_TYPE" val=""/>
  <p:tag name="KSO_WM_CHIP_FILLAREA_FILL_RULE" val="{&quot;fill_align&quot;:&quot;cm&quot;,&quot;fill_effect&quot;:[],&quot;fill_mode&quot;:&quot;full&quot;,&quot;sacle_strategy&quot;:&quot;stretch&quot;}"/>
  <p:tag name="KSO_WM_ASSEMBLE_CHIP_INDEX" val="472244e1b12742d0a4469dd857cbd1db"/>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5e1a53b7b18847288466cc5f632ab2e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9de6030ed914295a77f634df7fb0435"/>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609b18e59a11494c99c2dd0aa0867f37"/>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35"/>
  <p:tag name="KSO_WM_UNIT_TEXT_FILL_FORE_SCHEMECOLOR_INDEX" val="13"/>
  <p:tag name="KSO_WM_UNIT_TEXT_FILL_TYPE" val="1"/>
  <p:tag name="KSO_WM_TEMPLATE_ASSEMBLE_XID" val="5f9a30c7989d9bef5b8f00c0"/>
  <p:tag name="KSO_WM_TEMPLATE_ASSEMBLE_GROUPID" val="5f8cf3eea61ec3b55284a71d"/>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谢谢聆听"/>
  <p:tag name="KSO_WM_UNIT_DEFAULT_FONT" val="60;81;4"/>
  <p:tag name="KSO_WM_UNIT_BLOCK" val="0"/>
  <p:tag name="KSO_WM_UNIT_DEC_AREA_ID" val="a809c37f6cda43aea410468b70403019"/>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15"/>
  <p:tag name="KSO_WM_UNIT_TEXT_FILL_FORE_SCHEMECOLOR_INDEX" val="13"/>
  <p:tag name="KSO_WM_UNIT_TEXT_FILL_TYPE" val="1"/>
  <p:tag name="KSO_WM_TEMPLATE_ASSEMBLE_XID" val="5f9a30c7989d9bef5b8f00c0"/>
  <p:tag name="KSO_WM_TEMPLATE_ASSEMBLE_GROUPID" val="5f8cf3eea61ec3b55284a71d"/>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aa929826a8b34988b398aad7a0455641"/>
  <p:tag name="KSO_WM_UNIT_DECORATE_INFO" val=""/>
  <p:tag name="KSO_WM_UNIT_SM_LIMIT_TYPE" val=""/>
  <p:tag name="KSO_WM_CHIP_FILLAREA_FILL_RULE" val="{&quot;fill_align&quot;:&quot;cm&quot;,&quot;fill_effect&quot;:[],&quot;fill_mode&quot;:&quot;full&quot;,&quot;sacle_strategy&quot;:&quot;stretch&quot;}"/>
  <p:tag name="KSO_WM_ASSEMBLE_CHIP_INDEX" val="64e861c1121742f2a9827305f283cd0a"/>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7f2539b1b76d4f8b8e49db1d87846611"/>
  <p:tag name="KSO_WM_UNIT_DECORATE_INFO" val=""/>
  <p:tag name="KSO_WM_UNIT_SM_LIMIT_TYPE" val=""/>
  <p:tag name="KSO_WM_CHIP_FILLAREA_FILL_RULE" val="{&quot;fill_align&quot;:&quot;cm&quot;,&quot;fill_effect&quot;:[],&quot;fill_mode&quot;:&quot;full&quot;,&quot;sacle_strategy&quot;:&quot;stretch&quot;}"/>
  <p:tag name="KSO_WM_ASSEMBLE_CHIP_INDEX" val="2185d7eb79b848519a4c2c4d12ac85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65a6d05462cc46e2a9ecf3115817c783"/>
  <p:tag name="KSO_WM_UNIT_DECORATE_INFO" val=""/>
  <p:tag name="KSO_WM_UNIT_SM_LIMIT_TYPE" val=""/>
  <p:tag name="KSO_WM_CHIP_FILLAREA_FILL_RULE" val="{&quot;fill_align&quot;:&quot;cm&quot;,&quot;fill_effect&quot;:[],&quot;fill_mode&quot;:&quot;full&quot;,&quot;sacle_strategy&quot;:&quot;stretch&quot;}"/>
  <p:tag name="KSO_WM_ASSEMBLE_CHIP_INDEX" val="dd50663e0ae849e4b2213f2d69dafde6"/>
  <p:tag name="KSO_WM_SLIDE_BACKGROUND_TYPE" val="frame"/>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f95e6f85a194b99a8a8965de67c8292"/>
  <p:tag name="KSO_WM_UNIT_DECORATE_INFO" val=""/>
  <p:tag name="KSO_WM_UNIT_SM_LIMIT_TYPE" val=""/>
  <p:tag name="KSO_WM_CHIP_FILLAREA_FILL_RULE" val="{&quot;fill_align&quot;:&quot;cm&quot;,&quot;fill_effect&quot;:[],&quot;fill_mode&quot;:&quot;full&quot;,&quot;sacle_strategy&quot;:&quot;stretch&quot;}"/>
  <p:tag name="KSO_WM_ASSEMBLE_CHIP_INDEX" val="922199531032451c9c566dfde56f847e"/>
  <p:tag name="KSO_WM_SLIDE_BACKGROUND_TYPE" val="frame"/>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195cab5b9914480ab9f5c12587749f6e"/>
  <p:tag name="KSO_WM_UNIT_DECORATE_INFO" val=""/>
  <p:tag name="KSO_WM_UNIT_SM_LIMIT_TYPE" val=""/>
  <p:tag name="KSO_WM_CHIP_FILLAREA_FILL_RULE" val="{&quot;fill_align&quot;:&quot;cm&quot;,&quot;fill_effect&quot;:[],&quot;fill_mode&quot;:&quot;full&quot;,&quot;sacle_strategy&quot;:&quot;stretch&quot;}"/>
  <p:tag name="KSO_WM_ASSEMBLE_CHIP_INDEX" val="8471a4738f9a4df097920f5347888a20"/>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f8001deab0e045d687c0eb92a12c6868"/>
  <p:tag name="KSO_WM_UNIT_DECORATE_INFO" val=""/>
  <p:tag name="KSO_WM_UNIT_SM_LIMIT_TYPE" val=""/>
  <p:tag name="KSO_WM_CHIP_FILLAREA_FILL_RULE" val="{&quot;fill_align&quot;:&quot;cm&quot;,&quot;fill_effect&quot;:[],&quot;fill_mode&quot;:&quot;full&quot;,&quot;sacle_strategy&quot;:&quot;stretch&quot;}"/>
  <p:tag name="KSO_WM_ASSEMBLE_CHIP_INDEX" val="c1933102d9394178a81b5cf026550c32"/>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3248d750ec6472082310511d94c35f6"/>
  <p:tag name="KSO_WM_UNIT_DECORATE_INFO" val=""/>
  <p:tag name="KSO_WM_UNIT_SM_LIMIT_TYPE" val=""/>
  <p:tag name="KSO_WM_CHIP_FILLAREA_FILL_RULE" val="{&quot;fill_align&quot;:&quot;cm&quot;,&quot;fill_effect&quot;:[],&quot;fill_mode&quot;:&quot;full&quot;,&quot;sacle_strategy&quot;:&quot;stretch&quot;}"/>
  <p:tag name="KSO_WM_ASSEMBLE_CHIP_INDEX" val="055b04e2ecf9417dab52838d96883cca"/>
  <p:tag name="KSO_WM_SLIDE_BACKGROUND_TYPE" val="leftRight"/>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365655a36a14fdeae1cb421c67a4ddc"/>
  <p:tag name="KSO_WM_UNIT_DECORATE_INFO" val=""/>
  <p:tag name="KSO_WM_UNIT_SM_LIMIT_TYPE" val=""/>
  <p:tag name="KSO_WM_CHIP_FILLAREA_FILL_RULE" val="{&quot;fill_align&quot;:&quot;cm&quot;,&quot;fill_effect&quot;:[],&quot;fill_mode&quot;:&quot;full&quot;,&quot;sacle_strategy&quot;:&quot;stretch&quot;}"/>
  <p:tag name="KSO_WM_ASSEMBLE_CHIP_INDEX" val="5905e8c20fbb4119adc15a4bb6a252fb"/>
  <p:tag name="KSO_WM_SLIDE_BACKGROUND_TYPE" val="leftRight"/>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9ed1f0f9ca37430f8e31252011e970d3"/>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15"/>
  <p:tag name="KSO_WM_UNIT_TEXT_FILL_FORE_SCHEMECOLOR_INDEX" val="13"/>
  <p:tag name="KSO_WM_UNIT_TEXT_FILL_TYPE" val="1"/>
  <p:tag name="KSO_WM_TEMPLATE_ASSEMBLE_XID" val="5f9a30c7989d9bef5b8f00a3"/>
  <p:tag name="KSO_WM_TEMPLATE_ASSEMBLE_GROUPID" val="5f8cf3eea61ec3b55284a71d"/>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e7d3ec6f32664665b17e19e5bc026e6d"/>
  <p:tag name="KSO_WM_UNIT_DECORATE_INFO" val=""/>
  <p:tag name="KSO_WM_UNIT_SM_LIMIT_TYPE" val=""/>
  <p:tag name="KSO_WM_CHIP_FILLAREA_FILL_RULE" val="{&quot;fill_align&quot;:&quot;cm&quot;,&quot;fill_effect&quot;:[],&quot;fill_mode&quot;:&quot;full&quot;,&quot;sacle_strategy&quot;:&quot;stretch&quot;}"/>
  <p:tag name="KSO_WM_ASSEMBLE_CHIP_INDEX" val="325e53de12564d819376a7d3ab344a0e"/>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98de720daa0412e89fd24cc2f2c56c0"/>
  <p:tag name="KSO_WM_UNIT_DECORATE_INFO" val=""/>
  <p:tag name="KSO_WM_UNIT_SM_LIMIT_TYPE" val=""/>
  <p:tag name="KSO_WM_CHIP_FILLAREA_FILL_RULE" val="{&quot;fill_align&quot;:&quot;cm&quot;,&quot;fill_effect&quot;:[],&quot;fill_mode&quot;:&quot;full&quot;,&quot;sacle_strategy&quot;:&quot;stretch&quot;}"/>
  <p:tag name="KSO_WM_ASSEMBLE_CHIP_INDEX" val="440aaa899ec04130b6290806c58e0a3d"/>
  <p:tag name="KSO_WM_SLIDE_BACKGROUND_TYPE" val="topBotto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4ba3de9575d4f69bee0bfd22e10b0de"/>
  <p:tag name="KSO_WM_UNIT_DECORATE_INFO" val=""/>
  <p:tag name="KSO_WM_UNIT_SM_LIMIT_TYPE" val=""/>
  <p:tag name="KSO_WM_CHIP_FILLAREA_FILL_RULE" val="{&quot;fill_align&quot;:&quot;cm&quot;,&quot;fill_effect&quot;:[],&quot;fill_mode&quot;:&quot;full&quot;,&quot;sacle_strategy&quot;:&quot;stretch&quot;}"/>
  <p:tag name="KSO_WM_ASSEMBLE_CHIP_INDEX" val="8d32d4ea3ce241068691b2262d2af1b2"/>
  <p:tag name="KSO_WM_SLIDE_BACKGROUND_TYPE" val="topBotto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8b20af0ba14f49758d5b249fe7427ca7"/>
  <p:tag name="KSO_WM_UNIT_DECORATE_INFO" val=""/>
  <p:tag name="KSO_WM_UNIT_SM_LIMIT_TYPE" val=""/>
  <p:tag name="KSO_WM_CHIP_FILLAREA_FILL_RULE" val="{&quot;fill_align&quot;:&quot;cm&quot;,&quot;fill_effect&quot;:[],&quot;fill_mode&quot;:&quot;full&quot;,&quot;sacle_strategy&quot;:&quot;stretch&quot;}"/>
  <p:tag name="KSO_WM_ASSEMBLE_CHIP_INDEX" val="f496d48531244e5cbbae886d7239630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32af5320a7a444e8a068cc54e0b8e0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08513e71948549bf8282fc409a5db3b9"/>
  <p:tag name="KSO_WM_UNIT_TEXT_FILL_FORE_SCHEMECOLOR_INDEX_BRIGHTNESS" val="0.35"/>
  <p:tag name="KSO_WM_UNIT_TEXT_FILL_FORE_SCHEMECOLOR_INDEX" val="13"/>
  <p:tag name="KSO_WM_UNIT_TEXT_FILL_TYPE" val="1"/>
  <p:tag name="KSO_WM_TEMPLATE_ASSEMBLE_XID" val="5f9a30c7989d9bef5b8f00a3"/>
  <p:tag name="KSO_WM_TEMPLATE_ASSEMBLE_GROUPID" val="5f8cf3eea61ec3b55284a71d"/>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822f808961b846c68fc1e7692b7d729b"/>
  <p:tag name="KSO_WM_UNIT_DECORATE_INFO" val=""/>
  <p:tag name="KSO_WM_UNIT_SM_LIMIT_TYPE" val=""/>
  <p:tag name="KSO_WM_CHIP_FILLAREA_FILL_RULE" val="{&quot;fill_align&quot;:&quot;cm&quot;,&quot;fill_effect&quot;:[],&quot;fill_mode&quot;:&quot;full&quot;,&quot;sacle_strategy&quot;:&quot;stretch&quot;}"/>
  <p:tag name="KSO_WM_ASSEMBLE_CHIP_INDEX" val="c1c58f3097da4651b75ee586a34e9662"/>
  <p:tag name="KSO_WM_SLIDE_BACKGROUND_TYPE" val="bottomTop"/>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e7a444cd10b6432c8616f9ad0912c1b2"/>
  <p:tag name="KSO_WM_UNIT_DECORATE_INFO" val=""/>
  <p:tag name="KSO_WM_UNIT_SM_LIMIT_TYPE" val=""/>
  <p:tag name="KSO_WM_CHIP_FILLAREA_FILL_RULE" val="{&quot;fill_align&quot;:&quot;cm&quot;,&quot;fill_effect&quot;:[],&quot;fill_mode&quot;:&quot;full&quot;,&quot;sacle_strategy&quot;:&quot;stretch&quot;}"/>
  <p:tag name="KSO_WM_ASSEMBLE_CHIP_INDEX" val="f2c287421b2f4a54956a5d5645e99115"/>
  <p:tag name="KSO_WM_SLIDE_BACKGROUND_TYPE" val="bottomTop"/>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07195ccef33a4b14a6781a172e410c0e"/>
  <p:tag name="KSO_WM_UNIT_DECORATE_INFO" val=""/>
  <p:tag name="KSO_WM_UNIT_SM_LIMIT_TYPE" val=""/>
  <p:tag name="KSO_WM_CHIP_FILLAREA_FILL_RULE" val="{&quot;fill_align&quot;:&quot;cm&quot;,&quot;fill_effect&quot;:[],&quot;fill_mode&quot;:&quot;full&quot;,&quot;sacle_strategy&quot;:&quot;stretch&quot;}"/>
  <p:tag name="KSO_WM_ASSEMBLE_CHIP_INDEX" val="b76989672cf04a98bb29029491ee53c4"/>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62ba6dd579e43ec81e9b35f2303a970"/>
  <p:tag name="KSO_WM_UNIT_DECORATE_INFO" val=""/>
  <p:tag name="KSO_WM_UNIT_SM_LIMIT_TYPE" val=""/>
  <p:tag name="KSO_WM_CHIP_FILLAREA_FILL_RULE" val="{&quot;fill_align&quot;:&quot;cm&quot;,&quot;fill_effect&quot;:[],&quot;fill_mode&quot;:&quot;full&quot;,&quot;sacle_strategy&quot;:&quot;stretch&quot;}"/>
  <p:tag name="KSO_WM_ASSEMBLE_CHIP_INDEX" val="221df4ad833649c794d17e8e46f92c9f"/>
  <p:tag name="KSO_WM_SLIDE_BACKGROUND_TYPE" val="belt"/>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3a755ba59aa143dd84dae5fffa88ac4d"/>
  <p:tag name="KSO_WM_UNIT_DECORATE_INFO" val=""/>
  <p:tag name="KSO_WM_UNIT_SM_LIMIT_TYPE" val=""/>
  <p:tag name="KSO_WM_CHIP_FILLAREA_FILL_RULE" val="{&quot;fill_align&quot;:&quot;cm&quot;,&quot;fill_effect&quot;:[],&quot;fill_mode&quot;:&quot;full&quot;,&quot;sacle_strategy&quot;:&quot;stretch&quot;}"/>
  <p:tag name="KSO_WM_ASSEMBLE_CHIP_INDEX" val="420db9694d9e4063bddfa793cf16ef70"/>
  <p:tag name="KSO_WM_SLIDE_BACKGROUND_TYPE" val="belt"/>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277.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2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279.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2735"/>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230a6c4814ce96fb13bbe"/>
  <p:tag name="KSO_WM_SLIDE_ID" val="diagram20212735_1"/>
  <p:tag name="KSO_WM_TEMPLATE_SUBCATEGORY" val="21"/>
  <p:tag name="KSO_WM_TEMPLATE_MASTER_TYPE" val="0"/>
  <p:tag name="KSO_WM_TEMPLATE_COLOR_TYPE" val="1"/>
  <p:tag name="KSO_WM_SLIDE_TYPE" val="text"/>
  <p:tag name="KSO_WM_SLIDE_SUBTYPE" val="pureTxt"/>
  <p:tag name="KSO_WM_SLIDE_INDEX" val="1"/>
  <p:tag name="KSO_WM_SLIDE_SIZE" val="960*540"/>
  <p:tag name="KSO_WM_SLIDE_POSITION" val="0*0"/>
  <p:tag name="KSO_WM_TAG_VERSION" val="1.0"/>
  <p:tag name="KSO_WM_SLIDE_LAYOUT" val="a_b_f"/>
  <p:tag name="KSO_WM_SLIDE_LAYOUT_CNT" val="1_1_1"/>
  <p:tag name="KSO_WM_CHIP_FILLPROP" val="[[{&quot;text_align&quot;:&quot;cm&quot;,&quot;text_direction&quot;:&quot;horizontal&quot;,&quot;support_big_font&quot;:true,&quot;fill_id&quot;:&quot;af2015d2954c43fe83e1bddafbc45fc3&quot;,&quot;fill_align&quot;:&quot;cm&quot;,&quot;chip_types&quot;:[&quot;header&quot;]},{&quot;text_align&quot;:&quot;lm&quot;,&quot;text_direction&quot;:&quot;horizontal&quot;,&quot;support_big_font&quot;:true,&quot;fill_id&quot;:&quot;1d47bf39492f437c8f915c61c5dd4b40&quot;,&quot;fill_align&quot;:&quot;cm&quot;,&quot;chip_types&quot;:[&quot;text&quot;,&quot;picture&quot;]}]]"/>
  <p:tag name="KSO_WM_CHIP_DECFILLPROP" val="[]"/>
  <p:tag name="KSO_WM_CHIP_GROUPID" val="5f2230a6c4814ce96fb13bbd"/>
  <p:tag name="KSO_WM_SLIDE_BK_DARK_LIGHT" val="2"/>
  <p:tag name="KSO_WM_SLIDE_BACKGROUND_TYPE" val="general"/>
  <p:tag name="KSO_WM_SLIDE_SUPPORT_FEATURE_TYPE" val="0"/>
  <p:tag name="KSO_WM_TEMPLATE_ASSEMBLE_XID" val="5f996c0de01a7e847d6edd49"/>
  <p:tag name="KSO_WM_TEMPLATE_ASSEMBLE_GROUPID" val="5f996c0de01a7e847d6edd49"/>
  <p:tag name="KSO_WM_SLIDE_LAYOUT_INFO" val="{&quot;id&quot;:&quot;2020-10-28T21:03:12&quot;,&quot;maxSize&quot;:{&quot;size1&quot;:50.043610862449363},&quot;minSize&quot;:{&quot;size1&quot;:34.443610862449361},&quot;normalSize&quot;:{&quot;size1&quot;:40.990548846449791},&quot;subLayout&quot;:[{&quot;id&quot;:&quot;2020-10-28T21:03:12&quot;,&quot;margin&quot;:{&quot;bottom&quot;:0.3970000147819519,&quot;left&quot;:9.7370004653930664,&quot;right&quot;:9.7370004653930664,&quot;top&quot;:5.0799999237060547},&quot;type&quot;:0},{&quot;id&quot;:&quot;2020-10-28T21:03:12&quot;,&quot;margin&quot;:{&quot;bottom&quot;:2.9630000591278076,&quot;left&quot;:9.7370004653930664,&quot;right&quot;:9.7370004653930664,&quot;top&quot;:0.026000002399086952},&quot;type&quot;:0}],&quot;type&quot;: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3*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0"/>
  <p:tag name="KSO_WM_UNIT_DEC_AREA_ID" val="801b98c4c0b443b28642c516aef26319"/>
  <p:tag name="KSO_WM_UNIT_DECORATE_INFO" val=""/>
  <p:tag name="KSO_WM_UNIT_SM_LIMIT_TYPE" val=""/>
  <p:tag name="KSO_WM_CHIP_FILLAREA_FILL_RULE" val="{&quot;fill_align&quot;:&quot;cm&quot;,&quot;fill_effect&quot;:[],&quot;fill_mode&quot;:&quot;full&quot;,&quot;sacle_strategy&quot;:&quot;stretch&quot;}"/>
  <p:tag name="KSO_WM_ASSEMBLE_CHIP_INDEX" val="c076dffe255a4f1a81884fcbebac4d97"/>
  <p:tag name="KSO_WM_SLIDE_BACKGROUND_TYPE" val="general"/>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416_4*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1"/>
  <p:tag name="KSO_WM_UNIT_DEC_AREA_ID" val="c34e036d3117448695c62699ceab0966"/>
  <p:tag name="KSO_WM_UNIT_DECORATE_INFO" val=""/>
  <p:tag name="KSO_WM_UNIT_SM_LIMIT_TYPE" val=""/>
  <p:tag name="KSO_WM_CHIP_FILLAREA_FILL_RULE" val="{&quot;fill_align&quot;:&quot;cm&quot;,&quot;fill_effect&quot;:[],&quot;fill_mode&quot;:&quot;full&quot;,&quot;sacle_strategy&quot;:&quot;stretch&quot;}"/>
  <p:tag name="KSO_WM_ASSEMBLE_CHIP_INDEX" val="ef18c524ec7841769a7d854988d8adb6"/>
  <p:tag name="KSO_WM_SLIDE_BACKGROUND_TYPE" val="general"/>
</p:tagLst>
</file>

<file path=ppt/tags/tag28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1"/>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735_1*i*1"/>
  <p:tag name="KSO_WM_TEMPLATE_CATEGORY" val="diagram"/>
  <p:tag name="KSO_WM_TEMPLATE_INDEX" val="2021273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5f996c0de01a7e847d6edd49"/>
  <p:tag name="KSO_WM_TEMPLATE_ASSEMBLE_GROUPID" val="5f996c0de01a7e847d6edd49"/>
</p:tagLst>
</file>

<file path=ppt/tags/tag28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735_1*i*2"/>
  <p:tag name="KSO_WM_TEMPLATE_CATEGORY" val="diagram"/>
  <p:tag name="KSO_WM_TEMPLATE_INDEX" val="20212735"/>
  <p:tag name="KSO_WM_UNIT_LAYERLEVEL" val="1"/>
  <p:tag name="KSO_WM_TAG_VERSION" val="1.0"/>
  <p:tag name="KSO_WM_BEAUTIFY_FLAG" val="#wm#"/>
  <p:tag name="KSO_WM_UNIT_DECORATE_INFO" val="{&quot;ReferentInfo&quot;:{&quot;Id&quot;:&quot;slide&quot;,&quot;X&quot;:{&quot;Pos&quot;:0},&quot;Y&quot;:{&quot;Pos&quot;:0}},&quot;DecorateInfoX&quot;:{&quot;Pos&quot;:0,&quot;IsAbs&quot;:true},&quot;DecorateInfoY&quot;:{&quot;Pos&quot;:0,&quot;IsAbs&quot;:true},&quot;DecorateInfoW&quot;:{&quot;IsAbs&quot;:false},&quot;DecorateInfoH&quot;:{&quot;IsAbs&quot;:false},&quot;whChangeMode&quot;:1}"/>
  <p:tag name="KSO_WM_CHIP_GROUPID" val="5f2230a6c4814ce96fb13bbd"/>
  <p:tag name="KSO_WM_CHIP_XID" val="5f2230a6c4814ce96fb13bbe"/>
  <p:tag name="KSO_WM_TEMPLATE_ASSEMBLE_XID" val="5f996c0de01a7e847d6edd49"/>
  <p:tag name="KSO_WM_TEMPLATE_ASSEMBLE_GROUPID" val="5f996c0de01a7e847d6edd49"/>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2735_1*a*1"/>
  <p:tag name="KSO_WM_TEMPLATE_CATEGORY" val="diagram"/>
  <p:tag name="KSO_WM_TEMPLATE_INDEX" val="20212735"/>
  <p:tag name="KSO_WM_UNIT_LAYERLEVEL" val="1"/>
  <p:tag name="KSO_WM_TAG_VERSION" val="1.0"/>
  <p:tag name="KSO_WM_BEAUTIFY_FLAG" val="#wm#"/>
  <p:tag name="KSO_WM_UNIT_SHOW_EDIT_AREA_INDICATION" val="1"/>
  <p:tag name="KSO_WM_UNIT_DEFAULT_FONT" val="24;44;4"/>
  <p:tag name="KSO_WM_UNIT_BLOCK" val="0"/>
  <p:tag name="KSO_WM_UNIT_DEC_AREA_ID" val="cc84c530d52f4c28a726d1fb44615b0d"/>
  <p:tag name="KSO_WM_CHIP_GROUPID" val="5f0681562c9c209bb8bb14eb"/>
  <p:tag name="KSO_WM_CHIP_XID" val="5f0681562c9c209bb8bb14ec"/>
  <p:tag name="KSO_WM_CHIP_FILLAREA_FILL_RULE" val="{&quot;fill_align&quot;:&quot;cm&quot;,&quot;fill_mode&quot;:&quot;full&quot;,&quot;sacle_strategy&quot;:&quot;smart&quot;}"/>
  <p:tag name="KSO_WM_ASSEMBLE_CHIP_INDEX" val="7f6adc6dfedc431fbde7614882ab38ea"/>
  <p:tag name="KSO_WM_UNIT_SUPPORT_BIG_FONT" val="1"/>
  <p:tag name="KSO_WM_UNIT_TEXT_FILL_FORE_SCHEMECOLOR_INDEX_BRIGHTNESS" val="0"/>
  <p:tag name="KSO_WM_UNIT_TEXT_FILL_FORE_SCHEMECOLOR_INDEX" val="13"/>
  <p:tag name="KSO_WM_UNIT_TEXT_FILL_TYPE" val="1"/>
  <p:tag name="KSO_WM_TEMPLATE_ASSEMBLE_XID" val="5f996c0de01a7e847d6edd49"/>
  <p:tag name="KSO_WM_TEMPLATE_ASSEMBLE_GROUPID" val="5f996c0de01a7e847d6edd49"/>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20"/>
  <p:tag name="KSO_WM_UNIT_HIGHLIGHT" val="0"/>
  <p:tag name="KSO_WM_UNIT_COMPATIBLE" val="0"/>
  <p:tag name="KSO_WM_UNIT_DIAGRAM_ISNUMVISUAL" val="0"/>
  <p:tag name="KSO_WM_UNIT_DIAGRAM_ISREFERUNIT" val="0"/>
  <p:tag name="KSO_WM_UNIT_TYPE" val="b"/>
  <p:tag name="KSO_WM_UNIT_INDEX" val="1"/>
  <p:tag name="KSO_WM_UNIT_ID" val="diagram20212735_1*b*1"/>
  <p:tag name="KSO_WM_TEMPLATE_CATEGORY" val="diagram"/>
  <p:tag name="KSO_WM_TEMPLATE_INDEX" val="20212735"/>
  <p:tag name="KSO_WM_UNIT_LAYERLEVEL" val="1"/>
  <p:tag name="KSO_WM_TAG_VERSION" val="1.0"/>
  <p:tag name="KSO_WM_BEAUTIFY_FLAG" val="#wm#"/>
  <p:tag name="KSO_WM_UNIT_DEFAULT_FONT" val="18;24;2"/>
  <p:tag name="KSO_WM_UNIT_BLOCK" val="0"/>
  <p:tag name="KSO_WM_UNIT_DEC_AREA_ID" val="24b98690316348388ebecec312643bce"/>
  <p:tag name="KSO_WM_CHIP_GROUPID" val="5f0681562c9c209bb8bb14eb"/>
  <p:tag name="KSO_WM_CHIP_XID" val="5f0681562c9c209bb8bb14ec"/>
  <p:tag name="KSO_WM_CHIP_FILLAREA_FILL_RULE" val="{&quot;fill_align&quot;:&quot;cm&quot;,&quot;fill_mode&quot;:&quot;full&quot;,&quot;sacle_strategy&quot;:&quot;smart&quot;}"/>
  <p:tag name="KSO_WM_ASSEMBLE_CHIP_INDEX" val="7f6adc6dfedc431fbde7614882ab38ea"/>
  <p:tag name="KSO_WM_UNIT_SUPPORT_BIG_FONT" val="1"/>
  <p:tag name="KSO_WM_UNIT_TEXT_FILL_FORE_SCHEMECOLOR_INDEX_BRIGHTNESS" val="-0.25"/>
  <p:tag name="KSO_WM_UNIT_TEXT_FILL_FORE_SCHEMECOLOR_INDEX" val="14"/>
  <p:tag name="KSO_WM_UNIT_TEXT_FILL_TYPE" val="1"/>
  <p:tag name="KSO_WM_TEMPLATE_ASSEMBLE_XID" val="5f996c0de01a7e847d6edd49"/>
  <p:tag name="KSO_WM_TEMPLATE_ASSEMBLE_GROUPID" val="5f996c0de01a7e847d6edd49"/>
</p:tagLst>
</file>

<file path=ppt/tags/tag28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35_1*f*1"/>
  <p:tag name="KSO_WM_TEMPLATE_CATEGORY" val="diagram"/>
  <p:tag name="KSO_WM_TEMPLATE_INDEX" val="20212735"/>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bcb53a380ddb411abfa90cdb97c4ee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3a91ccae7c426fb8d82dc37fedcfca"/>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5f996c0de01a7e847d6edd49"/>
  <p:tag name="KSO_WM_TEMPLATE_ASSEMBLE_GROUPID" val="5f996c0de01a7e847d6edd49"/>
</p:tagLst>
</file>

<file path=ppt/tags/tag28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8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89.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07013"/>
  <p:tag name="KSO_WM_SLIDE_LAYOUT_INFO" val="{&quot;backgroundInfo&quot;:[{&quot;bottom&quot;:0,&quot;bottomAbs&quot;:false,&quot;left&quot;:0,&quot;leftAbs&quot;:false,&quot;right&quot;:0,&quot;rightAbs&quot;:false,&quot;top&quot;:0,&quot;topAbs&quot;:false,&quot;type&quot;:&quot;general&quot;}],&quot;id&quot;:&quot;2020-10-29T19:30:17&quot;,&quot;maxSize&quot;:{&quot;size1&quot;:22.199999999999999},&quot;minSize&quot;:{&quot;size1&quot;:22.199999999999999},&quot;normalSize&quot;:{&quot;size1&quot;:22.199999999999999},&quot;subLayout&quot;:[{&quot;id&quot;:&quot;2020-10-29T19:30:17&quot;,&quot;margin&quot;:{&quot;bottom&quot;:0.84700000286102295,&quot;left&quot;:1.6929999589920044,&quot;right&quot;:1.6929999589920044,&quot;top&quot;:1.6929999589920044},&quot;type&quot;:0},{&quot;direction&quot;:1,&quot;id&quot;:&quot;2020-10-29T19:30:17&quot;,&quot;maxSize&quot;:{&quot;size1&quot;:66.299630766590894},&quot;minSize&quot;:{&quot;size1&quot;:57.499630766590904},&quot;normalSize&quot;:{&quot;size1&quot;:57.499630766590904},&quot;subLayout&quot;:[{&quot;id&quot;:&quot;2020-10-29T19:30:17&quot;,&quot;margin&quot;:{&quot;bottom&quot;:2.5399999618530273,&quot;left&quot;:2.5399999618530273,&quot;right&quot;:0.84700000286102295,&quot;top&quot;:0.84700000286102295},&quot;type&quot;:0},{&quot;id&quot;:&quot;2020-10-29T19:30:17&quot;,&quot;margin&quot;:{&quot;bottom&quot;:1.6929999589920044,&quot;left&quot;:1.2699999809265137,&quot;right&quot;:1.6929999589920044,&quot;top&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1eac547edf80c4a5df192"/>
  <p:tag name="KSO_WM_SLIDE_CAN_ADD_NAVIGATION" val="1"/>
  <p:tag name="KSO_WM_SLIDE_ID" val="diagram20207013_1"/>
  <p:tag name="KSO_WM_TEMPLATE_SUBCATEGORY" val="21"/>
  <p:tag name="KSO_WM_TEMPLATE_MASTER_TYPE" val="0"/>
  <p:tag name="KSO_WM_TEMPLATE_COLOR_TYPE" val="1"/>
  <p:tag name="KSO_WM_SLIDE_TYPE" val="text"/>
  <p:tag name="KSO_WM_SLIDE_SUBTYPE" val="picTxt"/>
  <p:tag name="KSO_WM_SLIDE_INDEX" val="1"/>
  <p:tag name="KSO_WM_SLIDE_SIZE" val="864*444"/>
  <p:tag name="KSO_WM_SLIDE_POSITION" val="48*48"/>
  <p:tag name="KSO_WM_TAG_VERSION" val="1.0"/>
  <p:tag name="KSO_WM_CHIP_FILLPROP" val="[[{&quot;text_align&quot;:&quot;lb&quot;,&quot;text_direction&quot;:&quot;horizontal&quot;,&quot;support_big_font&quot;:false,&quot;fill_id&quot;:&quot;13764482d0b94c3797cd92679777cb6d&quot;,&quot;fill_align&quot;:&quot;lb&quot;,&quot;chip_types&quot;:[&quot;header&quot;]},{&quot;text_align&quot;:&quot;lm&quot;,&quot;text_direction&quot;:&quot;horizontal&quot;,&quot;support_big_font&quot;:false,&quot;fill_id&quot;:&quot;0c7aeec11ac7457eb4d583c52a0ae3d5&quot;,&quot;fill_align&quot;:&quot;lm&quot;,&quot;chip_types&quot;:[&quot;diagram&quot;,&quot;pictext&quot;,&quot;picture&quot;,&quot;chart&quot;,&quot;table&quot;,&quot;video&quot;]},{&quot;text_align&quot;:&quot;lm&quot;,&quot;text_direction&quot;:&quot;horizontal&quot;,&quot;support_big_font&quot;:true,&quot;fill_id&quot;:&quot;95d2289085634f659fb9ea746d7af990&quot;,&quot;fill_align&quot;:&quot;lm&quot;,&quot;chip_types&quot;:[&quot;text&quot;]}]]"/>
  <p:tag name="KSO_WM_SLIDE_LAYOUT" val="a_d_f"/>
  <p:tag name="KSO_WM_SLIDE_LAYOUT_CNT" val="1_1_1"/>
  <p:tag name="KSO_WM_CHIP_GROUPID" val="5e71eac547edf80c4a5df191"/>
  <p:tag name="KSO_WM_CHIP_DECFILLPROP" val="[]"/>
  <p:tag name="KSO_WM_SLIDE_BK_DARK_LIGHT" val="2"/>
  <p:tag name="KSO_WM_SLIDE_BACKGROUND_TYPE" val="general"/>
  <p:tag name="KSO_WM_SLIDE_SUPPORT_FEATURE_TYPE" val="0"/>
  <p:tag name="KSO_WM_TEMPLATE_ASSEMBLE_XID" val="5f9aa7c7989d9bef5b907ec3"/>
  <p:tag name="KSO_WM_TEMPLATE_ASSEMBLE_GROUPID" val="5f9aa7c7989d9bef5b907ec3"/>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29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99f3b890e82409b923d112df916461f"/>
  <p:tag name="KSO_WM_UNIT_HIGHLIGHT" val="0"/>
  <p:tag name="KSO_WM_UNIT_COMPATIBLE" val="0"/>
  <p:tag name="KSO_WM_UNIT_DIAGRAM_ISNUMVISUAL" val="0"/>
  <p:tag name="KSO_WM_UNIT_DIAGRAM_ISREFERUNIT" val="0"/>
  <p:tag name="KSO_WM_UNIT_TYPE" val="i"/>
  <p:tag name="KSO_WM_UNIT_INDEX" val="1"/>
  <p:tag name="KSO_WM_UNIT_ID" val="diagram20207013_1*i*1"/>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b9d66ded2c364f4792e314792d25b391&quot;,&quot;X&quot;:{&quot;Pos&quot;:1},&quot;Y&quot;:{&quot;Pos&quot;:1}},&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476"/>
  <p:tag name="KSO_WM_TEMPLATE_ASSEMBLE_XID" val="5f9aa7c7989d9bef5b907ec3"/>
  <p:tag name="KSO_WM_TEMPLATE_ASSEMBLE_GROUPID" val="5f9aa7c7989d9bef5b907ec3"/>
</p:tagLst>
</file>

<file path=ppt/tags/tag291.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2352c1832baa48ca81d165ca0b3d5859"/>
  <p:tag name="KSO_WM_UNIT_HIGHLIGHT" val="0"/>
  <p:tag name="KSO_WM_UNIT_COMPATIBLE" val="0"/>
  <p:tag name="KSO_WM_UNIT_DIAGRAM_ISNUMVISUAL" val="0"/>
  <p:tag name="KSO_WM_UNIT_DIAGRAM_ISREFERUNIT" val="0"/>
  <p:tag name="KSO_WM_UNIT_TYPE" val="i"/>
  <p:tag name="KSO_WM_UNIT_INDEX" val="2"/>
  <p:tag name="KSO_WM_UNIT_ID" val="diagram20207013_1*i*2"/>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299f3b890e82409b923d112df916461f&quot;,&quot;X&quot;:{&quot;Pos&quot;:2},&quot;Y&quot;:{&quot;Pos&quot;:2}},&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5f9aa7c7989d9bef5b907ec3"/>
  <p:tag name="KSO_WM_TEMPLATE_ASSEMBLE_GROUPID" val="5f9aa7c7989d9bef5b907ec3"/>
</p:tagLst>
</file>

<file path=ppt/tags/tag292.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0"/>
  <p:tag name="KSO_WM_UNIT_DEC_AREA_ID" val="f3cad257e17c4046b912b9781572dbdc"/>
  <p:tag name="KSO_WM_UNIT_HIGHLIGHT" val="0"/>
  <p:tag name="KSO_WM_UNIT_COMPATIBLE" val="0"/>
  <p:tag name="KSO_WM_UNIT_DIAGRAM_ISNUMVISUAL" val="0"/>
  <p:tag name="KSO_WM_UNIT_DIAGRAM_ISREFERUNIT" val="0"/>
  <p:tag name="KSO_WM_UNIT_TYPE" val="i"/>
  <p:tag name="KSO_WM_UNIT_INDEX" val="3"/>
  <p:tag name="KSO_WM_UNIT_ID" val="diagram20207013_1*i*3"/>
  <p:tag name="KSO_WM_TEMPLATE_CATEGORY" val="diagram"/>
  <p:tag name="KSO_WM_TEMPLATE_INDEX" val="20207013"/>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299f3b890e82409b923d112df916461f&quot;,&quot;X&quot;:{&quot;Pos&quot;:0},&quot;Y&quot;:{&quot;Pos&quot;:0}},&quot;whChangeMode&quot;:0}"/>
  <p:tag name="KSO_WM_CHIP_GROUPID" val="5e71eac547edf80c4a5df191"/>
  <p:tag name="KSO_WM_CHIP_XID" val="5e71eac547edf80c4a5df19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5f9aa7c7989d9bef5b907ec3"/>
  <p:tag name="KSO_WM_TEMPLATE_ASSEMBLE_GROUPID" val="5f9aa7c7989d9bef5b907ec3"/>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7013_1*a*1"/>
  <p:tag name="KSO_WM_TEMPLATE_CATEGORY" val="diagram"/>
  <p:tag name="KSO_WM_TEMPLATE_INDEX" val="202070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9861500e8f05469aa55bb2a15b9607b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b036f1b56b24e2b85537b80b7011feb"/>
  <p:tag name="KSO_WM_UNIT_TEXT_FILL_FORE_SCHEMECOLOR_INDEX_BRIGHTNESS" val="0"/>
  <p:tag name="KSO_WM_UNIT_TEXT_FILL_FORE_SCHEMECOLOR_INDEX" val="13"/>
  <p:tag name="KSO_WM_UNIT_TEXT_FILL_TYPE" val="1"/>
  <p:tag name="KSO_WM_TEMPLATE_ASSEMBLE_XID" val="5f9aa7c7989d9bef5b907ec3"/>
  <p:tag name="KSO_WM_TEMPLATE_ASSEMBLE_GROUPID" val="5f9aa7c7989d9bef5b907ec3"/>
</p:tagLst>
</file>

<file path=ppt/tags/tag294.xml><?xml version="1.0" encoding="utf-8"?>
<p:tagLst xmlns:a="http://schemas.openxmlformats.org/drawingml/2006/main" xmlns:r="http://schemas.openxmlformats.org/officeDocument/2006/relationships" xmlns:p="http://schemas.openxmlformats.org/presentationml/2006/main">
  <p:tag name="KSO_WM_UNIT_VALUE" val="1142*1607"/>
  <p:tag name="KSO_WM_UNIT_HIGHLIGHT" val="0"/>
  <p:tag name="KSO_WM_UNIT_COMPATIBLE" val="0"/>
  <p:tag name="KSO_WM_UNIT_DIAGRAM_ISNUMVISUAL" val="0"/>
  <p:tag name="KSO_WM_UNIT_DIAGRAM_ISREFERUNIT" val="0"/>
  <p:tag name="KSO_WM_UNIT_TYPE" val="d"/>
  <p:tag name="KSO_WM_UNIT_INDEX" val="1"/>
  <p:tag name="KSO_WM_UNIT_ID" val="diagram20207013_1*d*1"/>
  <p:tag name="KSO_WM_TEMPLATE_CATEGORY" val="diagram"/>
  <p:tag name="KSO_WM_TEMPLATE_INDEX" val="20207013"/>
  <p:tag name="KSO_WM_UNIT_LAYERLEVEL" val="1"/>
  <p:tag name="KSO_WM_TAG_VERSION" val="1.0"/>
  <p:tag name="KSO_WM_BEAUTIFY_FLAG" val="#wm#"/>
  <p:tag name="KSO_WM_CHIP_GROUPID" val="5e7310da9a230a26b9e88a19"/>
  <p:tag name="KSO_WM_CHIP_XID" val="5e7310da9a230a26b9e88a1a"/>
  <p:tag name="KSO_WM_UNIT_DEC_AREA_ID" val="b9d66ded2c364f4792e314792d25b39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0450671ee10466bacba4655fb2c5a77"/>
  <p:tag name="KSO_WM_UNIT_PLACING_PICTURE" val="70450671ee10466bacba4655fb2c5a77"/>
  <p:tag name="KSO_WM_UNIT_SUPPORT_UNIT_TYPE" val="[&quot;l&quot;,&quot;m&quot;,&quot;n&quot;,&quot;o&quot;,&quot;p&quot;,&quot;q&quot;,&quot;r&quot;,&quot;δ&quot;,&quot;ε&quot;,&quot;ζ&quot;,&quot;η&quot;,&quot;d&quot;,&quot;α&quot;,&quot;β&quot;,&quot;θ&quot;]"/>
  <p:tag name="KSO_WM_TEMPLATE_ASSEMBLE_XID" val="5f9aa7c7989d9bef5b907ec3"/>
  <p:tag name="KSO_WM_TEMPLATE_ASSEMBLE_GROUPID" val="5f9aa7c7989d9bef5b907ec3"/>
</p:tagLst>
</file>

<file path=ppt/tags/tag29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013_1*f*1"/>
  <p:tag name="KSO_WM_TEMPLATE_CATEGORY" val="diagram"/>
  <p:tag name="KSO_WM_TEMPLATE_INDEX" val="20207013"/>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cea8b29c6404928b8a9724aa572ce4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944979336394d06b18315d89210e66f"/>
  <p:tag name="KSO_WM_UNIT_SUPPORT_BIG_FONT" val="1"/>
  <p:tag name="KSO_WM_UNIT_TEXT_FILL_FORE_SCHEMECOLOR_INDEX_BRIGHTNESS" val="0.25"/>
  <p:tag name="KSO_WM_UNIT_TEXT_FILL_FORE_SCHEMECOLOR_INDEX" val="13"/>
  <p:tag name="KSO_WM_UNIT_TEXT_FILL_TYPE" val="1"/>
  <p:tag name="KSO_WM_TEMPLATE_ASSEMBLE_XID" val="5f9aa7c7989d9bef5b907ec3"/>
  <p:tag name="KSO_WM_TEMPLATE_ASSEMBLE_GROUPID" val="5f9aa7c7989d9bef5b907ec3"/>
</p:tagLst>
</file>

<file path=ppt/tags/tag296.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07568"/>
  <p:tag name="KSO_WM_SLIDE_LAYOUT_INFO" val="{&quot;backgroundInfo&quot;:[{&quot;bottom&quot;:0,&quot;bottomAbs&quot;:false,&quot;left&quot;:0,&quot;leftAbs&quot;:false,&quot;right&quot;:0,&quot;rightAbs&quot;:false,&quot;top&quot;:0,&quot;topAbs&quot;:false,&quot;type&quot;:&quot;general&quot;}],&quot;id&quot;:&quot;2020-10-29T10:00:26&quot;,&quot;maxSize&quot;:{&quot;size1&quot;:55.600000000000001},&quot;minSize&quot;:{&quot;size1&quot;:44.399999999999999},&quot;normalSize&quot;:{&quot;size1&quot;:48.899999999999999},&quot;subLayout&quot;:[{&quot;id&quot;:&quot;2020-10-29T10:00:26&quot;,&quot;margin&quot;:{&quot;bottom&quot;:0,&quot;left&quot;:3.809999942779541,&quot;right&quot;:18.202999114990234,&quot;top&quot;:6.3499999046325684},&quot;type&quot;:0},{&quot;id&quot;:&quot;2020-10-29T10:00:26&quot;,&quot;margin&quot;:{&quot;bottom&quot;:3.809999942779541,&quot;left&quot;:3.809999942779541,&quot;right&quot;:18.202999114990234,&quot;top&quot;:1.2699999809265137},&quot;type&quot;:0}],&quot;type&quot;:0}"/>
  <p:tag name="KSO_WM_SLIDE_BACKGROUND" val="[&quot;general&quot;]"/>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4c49734f4fab75e3461db"/>
  <p:tag name="KSO_WM_CHIP_FILLPROP" val="[[{&quot;text_align&quot;:&quot;lm&quot;,&quot;text_direction&quot;:&quot;horizontal&quot;,&quot;support_big_font&quot;:false,&quot;fill_id&quot;:&quot;f54ea87d18074689a6bc8753e6e17b76&quot;,&quot;fill_align&quot;:&quot;cm&quot;,&quot;chip_types&quot;:[&quot;picture&quot;]},{&quot;text_align&quot;:&quot;lb&quot;,&quot;text_direction&quot;:&quot;horizontal&quot;,&quot;support_big_font&quot;:true,&quot;fill_id&quot;:&quot;d07c7e87c4bf44558d4d6f4ba2f52dcf&quot;,&quot;fill_align&quot;:&quot;lb&quot;,&quot;chip_types&quot;:[&quot;header&quot;]},{&quot;text_align&quot;:&quot;lt&quot;,&quot;text_direction&quot;:&quot;horizontal&quot;,&quot;support_big_font&quot;:true,&quot;fill_id&quot;:&quot;2dd25998a6c94aecafe66050755e23f2&quot;,&quot;fill_align&quot;:&quot;lt&quot;,&quot;chip_types&quot;:[&quot;text&quot;]}]]"/>
  <p:tag name="KSO_WM_SLIDE_ID" val="diagram20207568_1"/>
  <p:tag name="KSO_WM_TEMPLATE_SUBCATEGORY" val="21"/>
  <p:tag name="KSO_WM_TEMPLATE_MASTER_TYPE" val="0"/>
  <p:tag name="KSO_WM_TEMPLATE_COLOR_TYPE" val="1"/>
  <p:tag name="KSO_WM_SLIDE_TYPE" val="text"/>
  <p:tag name="KSO_WM_SLIDE_SUBTYPE" val="picTxt"/>
  <p:tag name="KSO_WM_SLIDE_INDEX" val="1"/>
  <p:tag name="KSO_WM_SLIDE_SIZE" val="817*394"/>
  <p:tag name="KSO_WM_SLIDE_POSITION" val="71*72"/>
  <p:tag name="KSO_WM_TAG_VERSION" val="1.0"/>
  <p:tag name="KSO_WM_SLIDE_LAYOUT" val="a_d_f"/>
  <p:tag name="KSO_WM_SLIDE_LAYOUT_CNT" val="1_1_1"/>
  <p:tag name="KSO_WM_CHIP_DECFILLPROP" val="[]"/>
  <p:tag name="KSO_WM_CHIP_GROUPID" val="5ed746adafe44fab1839bd4f"/>
  <p:tag name="KSO_WM_SLIDE_BK_DARK_LIGHT" val="2"/>
  <p:tag name="KSO_WM_SLIDE_BACKGROUND_TYPE" val="general"/>
  <p:tag name="KSO_WM_SLIDE_SUPPORT_FEATURE_TYPE" val="0"/>
  <p:tag name="KSO_WM_TEMPLATE_ASSEMBLE_XID" val="5f9a2239e01a7e847d6fd27c"/>
  <p:tag name="KSO_WM_TEMPLATE_ASSEMBLE_GROUPID" val="5f9a2239e01a7e847d6fd27c"/>
</p:tagLst>
</file>

<file path=ppt/tags/tag297.xml><?xml version="1.0" encoding="utf-8"?>
<p:tagLst xmlns:a="http://schemas.openxmlformats.org/drawingml/2006/main" xmlns:r="http://schemas.openxmlformats.org/officeDocument/2006/relationships" xmlns:p="http://schemas.openxmlformats.org/presentationml/2006/main">
  <p:tag name="KSO_WM_UNIT_VALUE" val="1227*1692"/>
  <p:tag name="KSO_WM_UNIT_HIGHLIGHT" val="0"/>
  <p:tag name="KSO_WM_UNIT_COMPATIBLE" val="1"/>
  <p:tag name="KSO_WM_UNIT_DIAGRAM_ISNUMVISUAL" val="0"/>
  <p:tag name="KSO_WM_UNIT_DIAGRAM_ISREFERUNIT" val="0"/>
  <p:tag name="KSO_WM_UNIT_TYPE" val="d"/>
  <p:tag name="KSO_WM_UNIT_INDEX" val="1"/>
  <p:tag name="KSO_WM_UNIT_ID" val="diagram20207568_1*d*1"/>
  <p:tag name="KSO_WM_TEMPLATE_CATEGORY" val="diagram"/>
  <p:tag name="KSO_WM_TEMPLATE_INDEX" val="20207568"/>
  <p:tag name="KSO_WM_UNIT_LAYERLEVEL" val="1"/>
  <p:tag name="KSO_WM_TAG_VERSION" val="1.0"/>
  <p:tag name="KSO_WM_BEAUTIFY_FLAG" val="#wm#"/>
  <p:tag name="KSO_WM_CHIP_GROUPID" val="5e7310da9a230a26b9e88a19"/>
  <p:tag name="KSO_WM_CHIP_XID" val="5e7310da9a230a26b9e88a1a"/>
  <p:tag name="KSO_WM_UNIT_DEC_AREA_ID" val="9dacd9df3d0d4a04a8b49e8d00f09f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4764201697447059e24ad7e37662351"/>
  <p:tag name="KSO_WM_UNIT_PLACING_PICTURE" val="d4764201697447059e24ad7e37662351"/>
  <p:tag name="KSO_WM_TEMPLATE_ASSEMBLE_XID" val="5f9a2239e01a7e847d6fd27c"/>
  <p:tag name="KSO_WM_TEMPLATE_ASSEMBLE_GROUPID" val="5f9a2239e01a7e847d6fd27c"/>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68_1*i*1"/>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5258a073a6a74e08a9432da0f5f79d3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adafe44fab1839bd4f"/>
  <p:tag name="KSO_WM_CHIP_XID" val="5ed4c49734f4fab75e3461db"/>
  <p:tag name="KSO_WM_TEMPLATE_ASSEMBLE_XID" val="5f9a2239e01a7e847d6fd27c"/>
  <p:tag name="KSO_WM_TEMPLATE_ASSEMBLE_GROUPID" val="5f9a2239e01a7e847d6fd27c"/>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LAYERLEVEL" val="1"/>
  <p:tag name="KSO_WM_TEMPLATE_INDEX" val="20207568"/>
  <p:tag name="KSO_WM_TEMPLATE_CATEGORY" val="diagram"/>
  <p:tag name="KSO_WM_UNIT_ID" val="diagram20207568_1*i*6"/>
  <p:tag name="KSO_WM_UNIT_INDEX" val="6"/>
  <p:tag name="KSO_WM_UNIT_TYPE" val="i"/>
  <p:tag name="KSO_WM_UNIT_DIAGRAM_ISREFERUNIT" val="0"/>
  <p:tag name="KSO_WM_UNIT_DIAGRAM_ISNUMVISUAL" val="0"/>
  <p:tag name="KSO_WM_UNIT_COMPATIBLE" val="0"/>
  <p:tag name="KSO_WM_UNIT_HIGHLIGHT" val="0"/>
  <p:tag name="KSO_WM_UNIT_BLOCK" val="0"/>
  <p:tag name="KSO_WM_UNIT_SM_LIMIT_TYPE" val="2"/>
  <p:tag name="KSO_WM_UNIT_DECORATE_INFO" val="{&quot;ReferentInfo&quot;:{&quot;Id&quot;:&quot;slide&quot;,&quot;X&quot;:{&quot;Pos&quot;:1},&quot;Y&quot;:{&quot;Pos&quot;:1}},&quot;DecorateInfoX&quot;:{&quot;Pos&quot;:2,&quot;IsAbs&quot;:false},&quot;DecorateInfoY&quot;:{&quot;Pos&quot;:1,&quot;IsAbs&quot;:false},&quot;DecorateInfoW&quot;:{&quot;IsAbs&quot;:false},&quot;DecorateInfoH&quot;:{&quot;IsAbs&quot;:false},&quot;whChangeMode&quot;:1}"/>
  <p:tag name="KSO_WM_UNIT_BK_DARK_LIGHT" val="2"/>
  <p:tag name="KSO_WM_UNIT_DEC_AREA_ID" val="1d09621b02184e528886ba17c52b391d"/>
  <p:tag name="KSO_WM_CHIP_GROUPID" val="5ed746adafe44fab1839bd4f"/>
  <p:tag name="KSO_WM_CHIP_XID" val="5ed4c49734f4fab75e3461db"/>
  <p:tag name="KSO_WM_UNIT_FILL_FORE_SCHEMECOLOR_INDEX_BRIGHTNESS" val="0.2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330"/>
  <p:tag name="KSO_WM_TEMPLATE_ASSEMBLE_XID" val="5f9a2239e01a7e847d6fd27c"/>
  <p:tag name="KSO_WM_TEMPLATE_ASSEMBLE_GROUPID" val="5f9a2239e01a7e847d6fd27c"/>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62_2*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f"/>
  <p:tag name="KSO_WM_UNIT_DEC_AREA_ID" val="c227288d41de46b18f6737a5a7c71e00"/>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c8a76cdeeed4319a339edda1a004566"/>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07568_1*a*1"/>
  <p:tag name="KSO_WM_TEMPLATE_CATEGORY" val="diagram"/>
  <p:tag name="KSO_WM_TEMPLATE_INDEX" val="20207568"/>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41a16d6b6ac46879ca381bb8e7b6e6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747c8afbcaf49668d191545ea1b0962"/>
  <p:tag name="KSO_WM_UNIT_SUPPORT_BIG_FONT" val="1"/>
  <p:tag name="KSO_WM_UNIT_TEXT_FILL_FORE_SCHEMECOLOR_INDEX_BRIGHTNESS" val="0"/>
  <p:tag name="KSO_WM_UNIT_TEXT_FILL_FORE_SCHEMECOLOR_INDEX" val="13"/>
  <p:tag name="KSO_WM_UNIT_TEXT_FILL_TYPE" val="1"/>
  <p:tag name="KSO_WM_TEMPLATE_ASSEMBLE_XID" val="5f9a2239e01a7e847d6fd27c"/>
  <p:tag name="KSO_WM_TEMPLATE_ASSEMBLE_GROUPID" val="5f9a2239e01a7e847d6fd27c"/>
</p:tagLst>
</file>

<file path=ppt/tags/tag3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68_1*f*1"/>
  <p:tag name="KSO_WM_TEMPLATE_CATEGORY" val="diagram"/>
  <p:tag name="KSO_WM_TEMPLATE_INDEX" val="20207568"/>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8f7691bfea2d48b7b57dcbbd20e1ac2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8eeaa9865ef40978780393c8aa54f98"/>
  <p:tag name="KSO_WM_UNIT_SUPPORT_BIG_FONT" val="1"/>
  <p:tag name="KSO_WM_UNIT_TEXT_FILL_FORE_SCHEMECOLOR_INDEX_BRIGHTNESS" val="0.25"/>
  <p:tag name="KSO_WM_UNIT_TEXT_FILL_FORE_SCHEMECOLOR_INDEX" val="13"/>
  <p:tag name="KSO_WM_UNIT_TEXT_FILL_TYPE" val="1"/>
  <p:tag name="KSO_WM_TEMPLATE_ASSEMBLE_XID" val="5f9a2239e01a7e847d6fd27c"/>
  <p:tag name="KSO_WM_TEMPLATE_ASSEMBLE_GROUPID" val="5f9a2239e01a7e847d6fd27c"/>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68_1*i*7"/>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f737387acbcd4290ad95a4e50e60a5d8"/>
  <p:tag name="KSO_WM_UNIT_DECORATE_INFO" val="{&quot;DecorateInfoH&quot;:{&quot;IsAbs&quot;:true},&quot;DecorateInfoW&quot;:{&quot;IsAbs&quot;:true},&quot;DecorateInfoX&quot;:{&quot;IsAbs&quot;:true,&quot;Pos&quot;:0},&quot;DecorateInfoY&quot;:{&quot;IsAbs&quot;:true,&quot;Pos&quot;:0},&quot;ReferentInfo&quot;:{&quot;Id&quot;:&quot;c41a16d6b6ac46879ca381bb8e7b6e6f&quot;,&quot;X&quot;:{&quot;Pos&quot;:0},&quot;Y&quot;:{&quot;Pos&quot;:2}},&quot;whChangeMode&quot;:0}"/>
  <p:tag name="KSO_WM_CHIP_GROUPID" val="5ed746adafe44fab1839bd4f"/>
  <p:tag name="KSO_WM_CHIP_XID" val="5ed4c49734f4fab75e3461db"/>
  <p:tag name="KSO_WM_TEMPLATE_ASSEMBLE_XID" val="5f9a2239e01a7e847d6fd27c"/>
  <p:tag name="KSO_WM_TEMPLATE_ASSEMBLE_GROUPID" val="5f9a2239e01a7e847d6fd27c"/>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68_1*i*10"/>
  <p:tag name="KSO_WM_TEMPLATE_CATEGORY" val="diagram"/>
  <p:tag name="KSO_WM_TEMPLATE_INDEX" val="20207568"/>
  <p:tag name="KSO_WM_UNIT_LAYERLEVEL" val="1"/>
  <p:tag name="KSO_WM_TAG_VERSION" val="1.0"/>
  <p:tag name="KSO_WM_BEAUTIFY_FLAG" val="#wm#"/>
  <p:tag name="KSO_WM_UNIT_BLOCK" val="0"/>
  <p:tag name="KSO_WM_UNIT_SM_LIMIT_TYPE" val="0"/>
  <p:tag name="KSO_WM_UNIT_DEC_AREA_ID" val="06a934e183db4f20b62c9f8bfbd12695"/>
  <p:tag name="KSO_WM_UNIT_DECORATE_INFO" val="{&quot;ReferentInfo&quot;:{&quot;Id&quot;:&quot;1d09621b02184e528886ba17c52b391d&quot;,&quot;X&quot;:{&quot;Pos&quot;:0},&quot;Y&quot;:{&quot;Pos&quot;:2}},&quot;DecorateInfoX&quot;:{&quot;Pos&quot;:0,&quot;IsAbs&quot;:true},&quot;DecorateInfoY&quot;:{&quot;Pos&quot;:2,&quot;IsAbs&quot;:true},&quot;DecorateInfoW&quot;:{&quot;IsAbs&quot;:true},&quot;DecorateInfoH&quot;:{&quot;IsAbs&quot;:true},&quot;whChangeMode&quot;: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2"/>
  <p:tag name="KSO_WM_TEMPLATE_ASSEMBLE_XID" val="5f9a2239e01a7e847d6fd27c"/>
  <p:tag name="KSO_WM_TEMPLATE_ASSEMBLE_GROUPID" val="5f9a2239e01a7e847d6fd27c"/>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68_1*i*8"/>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7"/>
  <p:tag name="KSO_WM_TEMPLATE_ASSEMBLE_XID" val="5f9a2239e01a7e847d6fd27c"/>
  <p:tag name="KSO_WM_TEMPLATE_ASSEMBLE_GROUPID" val="5f9a2239e01a7e847d6fd27c"/>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68_1*i*9"/>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5f9a2239e01a7e847d6fd27c"/>
  <p:tag name="KSO_WM_TEMPLATE_ASSEMBLE_GROUPID" val="5f9a2239e01a7e847d6fd27c"/>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68_1*i*2"/>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68_1*i*3"/>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68_1*i*4"/>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68_1*i*5"/>
  <p:tag name="KSO_WM_TEMPLATE_CATEGORY" val="diagram"/>
  <p:tag name="KSO_WM_TEMPLATE_INDEX" val="20207568"/>
  <p:tag name="KSO_WM_UNIT_LAYERLEVEL" val="1"/>
  <p:tag name="KSO_WM_TAG_VERSION" val="1.0"/>
  <p:tag name="KSO_WM_BEAUTIFY_FLAG" val="#wm#"/>
  <p:tag name="KSO_WM_UNIT_SM_LIMIT_TYPE" val="0"/>
  <p:tag name="KSO_WM_CHIP_GROUPID" val="5ed746adafe44fab1839bd4f"/>
  <p:tag name="KSO_WM_CHIP_XID" val="5ed4c49734f4fab75e3461db"/>
  <p:tag name="KSO_WM_UNIT_LINE_FORE_SCHEMECOLOR_INDEX_BRIGHTNESS" val="0"/>
  <p:tag name="KSO_WM_UNIT_LINE_FORE_SCHEMECOLOR_INDEX" val="16"/>
  <p:tag name="KSO_WM_UNIT_LINE_FILL_TYPE" val="2"/>
  <p:tag name="KSO_WM_TEMPLATE_ASSEMBLE_XID" val="5f9a2239e01a7e847d6fd27c"/>
  <p:tag name="KSO_WM_TEMPLATE_ASSEMBLE_GROUPID" val="5f9a2239e01a7e847d6fd27c"/>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1413178d939e4c8591370ce58e02b6c0"/>
  <p:tag name="KSO_WM_UNIT_DECORATE_INFO" val=""/>
  <p:tag name="KSO_WM_UNIT_SM_LIMIT_TYPE" val=""/>
  <p:tag name="KSO_WM_CHIP_FILLAREA_FILL_RULE" val="{&quot;fill_align&quot;:&quot;cm&quot;,&quot;fill_effect&quot;:[],&quot;fill_mode&quot;:&quot;full&quot;,&quot;sacle_strategy&quot;:&quot;stretch&quot;}"/>
  <p:tag name="KSO_WM_ASSEMBLE_CHIP_INDEX" val="472244e1b12742d0a4469dd857cbd1db"/>
</p:tagLst>
</file>

<file path=ppt/tags/tag310.xml><?xml version="1.0" encoding="utf-8"?>
<p:tagLst xmlns:a="http://schemas.openxmlformats.org/drawingml/2006/main" xmlns:r="http://schemas.openxmlformats.org/officeDocument/2006/relationships" xmlns:p="http://schemas.openxmlformats.org/presentationml/2006/main">
  <p:tag name="KSO_WM_SLIDE_ITEM_CNT" val="0"/>
  <p:tag name="KSO_WM_BEAUTIFY_FLAG" val="#wm#"/>
  <p:tag name="KSO_WM_TEMPLATE_CATEGORY" val="diagram"/>
  <p:tag name="KSO_WM_TEMPLATE_INDEX" val="20213504"/>
  <p:tag name="KSO_WM_SLIDE_LAYOUT_INFO" val="{&quot;id&quot;:&quot;2020-11-02T16:54:38&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11-02T16:54:38&quot;,&quot;margin&quot;:{&quot;bottom&quot;:0.42300000786781311,&quot;left&quot;:1.2699999809265137,&quot;right&quot;:1.2699999809265137,&quot;top&quot;:0.42300000786781311},&quot;type&quot;:0},{&quot;direction&quot;:1,&quot;id&quot;:&quot;2020-11-02T16:54:38&quot;,&quot;maxSize&quot;:{&quot;size1&quot;:53.79974606280981},&quot;minSize&quot;:{&quot;size1&quot;:41.199746062809815},&quot;normalSize&quot;:{&quot;size1&quot;:41.199850229476475},&quot;subLayout&quot;:[{&quot;id&quot;:&quot;2020-11-02T16:54:38&quot;,&quot;margin&quot;:{&quot;bottom&quot;:1.6929999589920044,&quot;left&quot;:1.6929999589920044,&quot;right&quot;:0,&quot;top&quot;:0.84700000286102295},&quot;type&quot;:0},{&quot;id&quot;:&quot;2020-11-02T16:54:38&quot;,&quot;margin&quot;:{&quot;bottom&quot;:1.6929999589920044,&quot;left&quot;:1.6670000553131104,&quot;right&quot;:1.6929999589920044,&quot;top&quot;:0.84700000286102295},&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7885ddc3daf3fef3fc22"/>
  <p:tag name="KSO_WM_CHIP_FILLPROP" val="[[{&quot;text_align&quot;:&quot;lm&quot;,&quot;text_direction&quot;:&quot;horizontal&quot;,&quot;support_big_font&quot;:false,&quot;fill_id&quot;:&quot;722accd572074b41a2d4cf8c733c9957&quot;,&quot;fill_align&quot;:&quot;lm&quot;,&quot;chip_types&quot;:[&quot;header&quot;]},{&quot;text_align&quot;:&quot;lm&quot;,&quot;text_direction&quot;:&quot;horizontal&quot;,&quot;support_features&quot;:[&quot;collage&quot;],&quot;support_big_font&quot;:false,&quot;fill_id&quot;:&quot;164c300f690d423ab1b6e3b65edb0bf9&quot;,&quot;fill_align&quot;:&quot;rm&quot;,&quot;chip_types&quot;:[&quot;pictext&quot;,&quot;text&quot;,&quot;picture&quot;,&quot;chart&quot;,&quot;table&quot;]},{&quot;text_align&quot;:&quot;lm&quot;,&quot;text_direction&quot;:&quot;horizontal&quot;,&quot;support_features&quot;:[&quot;collage&quot;],&quot;support_big_font&quot;:false,&quot;fill_id&quot;:&quot;e836bed5e59843b5bc0179a1591ebf37&quot;,&quot;fill_align&quot;:&quot;lm&quot;,&quot;chip_types&quot;:[&quot;pictext&quot;,&quot;text&quot;,&quot;picture&quot;,&quot;chart&quot;,&quot;table&quot;]}]]"/>
  <p:tag name="KSO_WM_SLIDE_ID" val="diagram20213504_1"/>
  <p:tag name="KSO_WM_TEMPLATE_SUBCATEGORY" val="21"/>
  <p:tag name="KSO_WM_TEMPLATE_MASTER_TYPE" val="0"/>
  <p:tag name="KSO_WM_TEMPLATE_COLOR_TYPE" val="1"/>
  <p:tag name="KSO_WM_SLIDE_TYPE" val="text"/>
  <p:tag name="KSO_WM_SLIDE_SUBTYPE" val="picTxt"/>
  <p:tag name="KSO_WM_SLIDE_INDEX" val="1"/>
  <p:tag name="KSO_WM_SLIDE_SIZE" val="960*444"/>
  <p:tag name="KSO_WM_SLIDE_POSITION" val="0*0"/>
  <p:tag name="KSO_WM_TAG_VERSION" val="1.0"/>
  <p:tag name="KSO_WM_SLIDE_LAYOUT" val="a_d_f"/>
  <p:tag name="KSO_WM_SLIDE_LAYOUT_CNT" val="1_1_1"/>
  <p:tag name="KSO_WM_SLIDE_CAN_ADD_NAVIGATION" val="1"/>
  <p:tag name="KSO_WM_CHIP_DECFILLPROP" val="[]"/>
  <p:tag name="KSO_WM_CHIP_GROUPID" val="5ed8bf58afe44fab1839c20c"/>
  <p:tag name="KSO_WM_SLIDE_BK_DARK_LIGHT" val="2"/>
  <p:tag name="KSO_WM_SLIDE_BACKGROUND_TYPE" val="navigation"/>
  <p:tag name="KSO_WM_SLIDE_SUPPORT_FEATURE_TYPE" val="1"/>
  <p:tag name="KSO_WM_TEMPLATE_ASSEMBLE_XID" val="5f9fc94d58547e52881966db"/>
  <p:tag name="KSO_WM_TEMPLATE_ASSEMBLE_GROUPID" val="5f9fc94d58547e52881966db"/>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3504_1*a*1"/>
  <p:tag name="KSO_WM_TEMPLATE_CATEGORY" val="diagram"/>
  <p:tag name="KSO_WM_TEMPLATE_INDEX" val="2021350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c4d09e0fe884a3d974ef956d1e21e2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lm&quot;,&quot;fill_mode&quot;:&quot;full&quot;,&quot;sacle_strategy&quot;:&quot;smart&quot;}"/>
  <p:tag name="KSO_WM_ASSEMBLE_CHIP_INDEX" val="ace5f91ee9264942b5173df603240911"/>
  <p:tag name="KSO_WM_UNIT_TEXT_FILL_FORE_SCHEMECOLOR_INDEX_BRIGHTNESS" val="0"/>
  <p:tag name="KSO_WM_UNIT_TEXT_FILL_FORE_SCHEMECOLOR_INDEX" val="13"/>
  <p:tag name="KSO_WM_UNIT_TEXT_FILL_TYPE" val="1"/>
  <p:tag name="KSO_WM_TEMPLATE_ASSEMBLE_XID" val="5f9fc94d58547e52881966db"/>
  <p:tag name="KSO_WM_TEMPLATE_ASSEMBLE_GROUPID" val="5f9fc94d58547e52881966db"/>
</p:tagLst>
</file>

<file path=ppt/tags/tag3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04_1*f*1"/>
  <p:tag name="KSO_WM_TEMPLATE_CATEGORY" val="diagram"/>
  <p:tag name="KSO_WM_TEMPLATE_INDEX" val="20213504"/>
  <p:tag name="KSO_WM_UNIT_LAYERLEVEL" val="1"/>
  <p:tag name="KSO_WM_TAG_VERSION" val="1.0"/>
  <p:tag name="KSO_WM_BEAUTIFY_FLAG" val="#wm#"/>
  <p:tag name="KSO_WM_UNIT_DEFAULT_FONT" val="14;20;2"/>
  <p:tag name="KSO_WM_UNIT_BLOCK" val="0"/>
  <p:tag name="KSO_WM_UNIT_VALUE" val="170"/>
  <p:tag name="KSO_WM_UNIT_SHOW_EDIT_AREA_INDICATION" val="1"/>
  <p:tag name="KSO_WM_CHIP_GROUPID" val="5e6b05596848fb12bee65ac8"/>
  <p:tag name="KSO_WM_CHIP_XID" val="5e6b05596848fb12bee65aca"/>
  <p:tag name="KSO_WM_UNIT_DEC_AREA_ID" val="6c9de48f18e94b6291ec95dd92d29db0"/>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rm&quot;,&quot;fill_mode&quot;:&quot;full&quot;,&quot;sacle_strategy&quot;:&quot;smart&quot;}"/>
  <p:tag name="KSO_WM_ASSEMBLE_CHIP_INDEX" val="3e1f4153d86b40c1b35375d4c1658a6e"/>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5f9fc94d58547e52881966db"/>
  <p:tag name="KSO_WM_TEMPLATE_ASSEMBLE_GROUPID" val="5f9fc94d58547e52881966db"/>
</p:tagLst>
</file>

<file path=ppt/tags/tag314.xml><?xml version="1.0" encoding="utf-8"?>
<p:tagLst xmlns:a="http://schemas.openxmlformats.org/drawingml/2006/main" xmlns:r="http://schemas.openxmlformats.org/officeDocument/2006/relationships" xmlns:p="http://schemas.openxmlformats.org/presentationml/2006/main">
  <p:tag name="KSO_WM_UNIT_VALUE" val="1058*1227"/>
  <p:tag name="KSO_WM_UNIT_HIGHLIGHT" val="0"/>
  <p:tag name="KSO_WM_UNIT_COMPATIBLE" val="0"/>
  <p:tag name="KSO_WM_UNIT_DIAGRAM_ISNUMVISUAL" val="0"/>
  <p:tag name="KSO_WM_UNIT_DIAGRAM_ISREFERUNIT" val="0"/>
  <p:tag name="KSO_WM_UNIT_TYPE" val="d"/>
  <p:tag name="KSO_WM_UNIT_INDEX" val="1"/>
  <p:tag name="KSO_WM_UNIT_ID" val="diagram20213504_1*d*1"/>
  <p:tag name="KSO_WM_TEMPLATE_CATEGORY" val="diagram"/>
  <p:tag name="KSO_WM_TEMPLATE_INDEX" val="20213504"/>
  <p:tag name="KSO_WM_UNIT_LAYERLEVEL" val="1"/>
  <p:tag name="KSO_WM_TAG_VERSION" val="1.0"/>
  <p:tag name="KSO_WM_BEAUTIFY_FLAG" val="#wm#"/>
  <p:tag name="KSO_WM_CHIP_GROUPID" val="5e7310da9a230a26b9e88a19"/>
  <p:tag name="KSO_WM_CHIP_XID" val="5e7310da9a230a26b9e88a1a"/>
  <p:tag name="KSO_WM_UNIT_DEC_AREA_ID" val="9408746338b842c38f0e7376be19d0b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SM_LIMIT_TYPE" val="0"/>
  <p:tag name="KSO_WM_CHIP_FILLAREA_FILL_RULE" val="{&quot;fill_align&quot;:&quot;lm&quot;,&quot;fill_mode&quot;:&quot;full&quot;,&quot;sacle_strategy&quot;:&quot;smart&quot;}"/>
  <p:tag name="KSO_WM_ASSEMBLE_CHIP_INDEX" val="7227a9ff1bd5490b936e532f3cbf1a0c"/>
  <p:tag name="KSO_WM_UNIT_PLACING_PICTURE" val="7227a9ff1bd5490b936e532f3cbf1a0c"/>
  <p:tag name="KSO_WM_UNIT_SUPPORT_UNIT_TYPE" val="[&quot;d&quot;,&quot;α&quot;,&quot;β&quot;]"/>
  <p:tag name="KSO_WM_TEMPLATE_ASSEMBLE_XID" val="5f9fc94d58547e52881966db"/>
  <p:tag name="KSO_WM_TEMPLATE_ASSEMBLE_GROUPID" val="5f9fc94d58547e52881966db"/>
  <p:tag name="KSO_WM_UNIT_PICTURE_CLIP_FLAG" val="0"/>
</p:tagLst>
</file>

<file path=ppt/tags/tag315.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1838_1"/>
  <p:tag name="KSO_WM_TEMPLATE_SUBCATEGORY" val="21"/>
  <p:tag name="KSO_WM_TEMPLATE_MASTER_TYPE" val="0"/>
  <p:tag name="KSO_WM_TEMPLATE_COLOR_TYPE" val="1"/>
  <p:tag name="KSO_WM_SLIDE_TYPE" val="text"/>
  <p:tag name="KSO_WM_SLIDE_SUBTYPE" val="picTxt"/>
  <p:tag name="KSO_WM_SLIDE_INDEX" val="1"/>
  <p:tag name="KSO_WM_SLIDE_SIZE" val="960*420"/>
  <p:tag name="KSO_WM_SLIDE_POSITION" val="0*48"/>
  <p:tag name="KSO_WM_TAG_VERSION" val="1.0"/>
  <p:tag name="KSO_WM_BEAUTIFY_FLAG" val="#wm#"/>
  <p:tag name="KSO_WM_TEMPLATE_CATEGORY" val="diagram"/>
  <p:tag name="KSO_WM_TEMPLATE_INDEX" val="2021183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10-29T10:01:31&quot;,&quot;maxSize&quot;:{&quot;size1&quot;:26.800000000000001},&quot;minSize&quot;:{&quot;size1&quot;:17.899999999999999},&quot;normalSize&quot;:{&quot;size1&quot;:17.899999999999999},&quot;subLayout&quot;:[{&quot;id&quot;:&quot;2020-10-29T10:01:31&quot;,&quot;margin&quot;:{&quot;bottom&quot;:0.026000002399086952,&quot;left&quot;:1.6929999589920044,&quot;right&quot;:1.6929999589920044,&quot;top&quot;:1.6929999589920044},&quot;type&quot;:0},{&quot;direction&quot;:1,&quot;id&quot;:&quot;2020-10-29T10:01:31&quot;,&quot;maxSize&quot;:{&quot;size1&quot;:63.799999999999997},&quot;minSize&quot;:{&quot;size1&quot;:41.299999999999997},&quot;normalSize&quot;:{&quot;size1&quot;:41.299999999999997},&quot;subLayout&quot;:[{&quot;id&quot;:&quot;2020-10-29T10:01:31&quot;,&quot;margin&quot;:{&quot;bottom&quot;:1.7289999723434448,&quot;left&quot;:1.6929999589920044,&quot;right&quot;:0.026000002399086952,&quot;top&quot;:2.125999927520752},&quot;type&quot;:0},{&quot;direction&quot;:1,&quot;id&quot;:&quot;2020-10-29T10:01:31&quot;,&quot;margin&quot;:{&quot;bottom&quot;:1.7289999723434448,&quot;left&quot;:1.2439998388290405,&quot;right&quot;:1.6929999589920044,&quot;top&quot;:2.12599992752075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fill_id&quot;:&quot;c4cbc9b2fced405c9fc7a719d189a8f1&quot;,&quot;fill_align&quot;:&quot;lt&quot;,&quot;chip_types&quot;:[&quot;header&quot;]},{&quot;text_align&quot;:&quot;lt&quot;,&quot;text_direction&quot;:&quot;horizontal&quot;,&quot;support_features&quot;:[&quot;collage&quot;],&quot;support_big_font&quot;:false,&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fill_id&quot;:&quot;b407b34b201641d49d75be095b5a3ec9&quot;,&quot;fill_align&quot;:&quot;cm&quot;,&quot;chip_types&quot;:[&quot;text&quot;,&quot;picture&quot;,&quot;chart&quot;,&quot;table&quot;]}]]"/>
  <p:tag name="KSO_WM_CHIP_DECFILLPROP" val="[]"/>
  <p:tag name="KSO_WM_CHIP_GROUPID" val="5f0e73c28050c250ba65b219"/>
  <p:tag name="KSO_WM_SLIDE_BK_DARK_LIGHT" val="2"/>
  <p:tag name="KSO_WM_SLIDE_BACKGROUND_TYPE" val="general"/>
  <p:tag name="KSO_WM_SLIDE_SUPPORT_FEATURE_TYPE" val="0"/>
  <p:tag name="KSO_WM_TEMPLATE_ASSEMBLE_XID" val="5f9a227ae01a7e847d6fd2fa"/>
  <p:tag name="KSO_WM_TEMPLATE_ASSEMBLE_GROUPID" val="5f9a227ae01a7e847d6fd2fa"/>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1838_1*a*1"/>
  <p:tag name="KSO_WM_TEMPLATE_CATEGORY" val="diagram"/>
  <p:tag name="KSO_WM_TEMPLATE_INDEX" val="2021183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ac7d179fde1346e293b30b8effb1933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08907b26b134f6e95ec0706e0b51c27"/>
  <p:tag name="KSO_WM_UNIT_TEXT_FILL_FORE_SCHEMECOLOR_INDEX_BRIGHTNESS" val="0"/>
  <p:tag name="KSO_WM_UNIT_TEXT_FILL_FORE_SCHEMECOLOR_INDEX" val="13"/>
  <p:tag name="KSO_WM_UNIT_TEXT_FILL_TYPE" val="1"/>
  <p:tag name="KSO_WM_TEMPLATE_ASSEMBLE_XID" val="5f9a227ae01a7e847d6fd2fa"/>
  <p:tag name="KSO_WM_TEMPLATE_ASSEMBLE_GROUPID" val="5f9a227ae01a7e847d6fd2fa"/>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8_1*i*1"/>
  <p:tag name="KSO_WM_TEMPLATE_CATEGORY" val="diagram"/>
  <p:tag name="KSO_WM_TEMPLATE_INDEX" val="20211838"/>
  <p:tag name="KSO_WM_UNIT_LAYERLEVEL" val="1"/>
  <p:tag name="KSO_WM_TAG_VERSION" val="1.0"/>
  <p:tag name="KSO_WM_BEAUTIFY_FLAG" val="#wm#"/>
  <p:tag name="KSO_WM_UNIT_BLOCK" val="0"/>
  <p:tag name="KSO_WM_UNIT_SM_LIMIT_TYPE" val="0"/>
  <p:tag name="KSO_WM_UNIT_DEC_AREA_ID" val="96d7a30c7c86476f89ce3e450fcb5bd0"/>
  <p:tag name="KSO_WM_UNIT_DECORATE_INFO" val="{&quot;DecorateInfoH&quot;:{&quot;IsAbs&quot;:true},&quot;DecorateInfoW&quot;:{&quot;IsAbs&quot;:true},&quot;DecorateInfoX&quot;:{&quot;IsAbs&quot;:true,&quot;Pos&quot;:1},&quot;DecorateInfoY&quot;:{&quot;IsAbs&quot;:true,&quot;Pos&quot;:0},&quot;ReferentInfo&quot;:{&quot;Id&quot;:&quot;ac7d179fde1346e293b30b8effb1933f&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5f9a227ae01a7e847d6fd2fa"/>
  <p:tag name="KSO_WM_TEMPLATE_ASSEMBLE_GROUPID" val="5f9a227ae01a7e847d6fd2fa"/>
</p:tagLst>
</file>

<file path=ppt/tags/tag31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38_1*f*1"/>
  <p:tag name="KSO_WM_TEMPLATE_CATEGORY" val="diagram"/>
  <p:tag name="KSO_WM_TEMPLATE_INDEX" val="20211838"/>
  <p:tag name="KSO_WM_UNIT_LAYERLEVEL" val="1"/>
  <p:tag name="KSO_WM_TAG_VERSION" val="1.0"/>
  <p:tag name="KSO_WM_BEAUTIFY_FLAG" val="#wm#"/>
  <p:tag name="KSO_WM_UNIT_DEFAULT_FONT" val="14;20;2"/>
  <p:tag name="KSO_WM_UNIT_BLOCK" val="0"/>
  <p:tag name="KSO_WM_UNIT_VALUE" val="210"/>
  <p:tag name="KSO_WM_UNIT_SHOW_EDIT_AREA_INDICATION" val="1"/>
  <p:tag name="KSO_WM_CHIP_GROUPID" val="5e6b05596848fb12bee65ac8"/>
  <p:tag name="KSO_WM_CHIP_XID" val="5e6b05596848fb12bee65aca"/>
  <p:tag name="KSO_WM_UNIT_DEC_AREA_ID" val="22b8dacebf5e485f9576d0d06217320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0c5f03903e246028d94ac4ab7c14176"/>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9a227ae01a7e847d6fd2fa"/>
  <p:tag name="KSO_WM_TEMPLATE_ASSEMBLE_GROUPID" val="5f9a227ae01a7e847d6fd2fa"/>
</p:tagLst>
</file>

<file path=ppt/tags/tag319.xml><?xml version="1.0" encoding="utf-8"?>
<p:tagLst xmlns:a="http://schemas.openxmlformats.org/drawingml/2006/main" xmlns:r="http://schemas.openxmlformats.org/officeDocument/2006/relationships" xmlns:p="http://schemas.openxmlformats.org/presentationml/2006/main">
  <p:tag name="KSO_WM_UNIT_VALUE" val="1058*1438"/>
  <p:tag name="KSO_WM_UNIT_HIGHLIGHT" val="0"/>
  <p:tag name="KSO_WM_UNIT_COMPATIBLE" val="0"/>
  <p:tag name="KSO_WM_UNIT_DIAGRAM_ISNUMVISUAL" val="0"/>
  <p:tag name="KSO_WM_UNIT_DIAGRAM_ISREFERUNIT" val="0"/>
  <p:tag name="KSO_WM_UNIT_TYPE" val="d"/>
  <p:tag name="KSO_WM_UNIT_INDEX" val="1"/>
  <p:tag name="KSO_WM_UNIT_ID" val="diagram20211838_1*d*1"/>
  <p:tag name="KSO_WM_TEMPLATE_CATEGORY" val="diagram"/>
  <p:tag name="KSO_WM_TEMPLATE_INDEX" val="20211838"/>
  <p:tag name="KSO_WM_UNIT_LAYERLEVEL" val="1"/>
  <p:tag name="KSO_WM_TAG_VERSION" val="1.0"/>
  <p:tag name="KSO_WM_BEAUTIFY_FLAG" val="#wm#"/>
  <p:tag name="KSO_WM_CHIP_GROUPID" val="5e7310da9a230a26b9e88a19"/>
  <p:tag name="KSO_WM_CHIP_XID" val="5e7310da9a230a26b9e88a1a"/>
  <p:tag name="KSO_WM_UNIT_DEC_AREA_ID" val="1b8c662ac6dd489199c8405caec8aff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1ce950849b14a1b99a666306a911b3e"/>
  <p:tag name="KSO_WM_UNIT_PLACING_PICTURE" val="51ce950849b14a1b99a666306a911b3e"/>
  <p:tag name="KSO_WM_UNIT_SUPPORT_UNIT_TYPE" val="[&quot;d&quot;,&quot;α&quot;,&quot;β&quot;]"/>
  <p:tag name="KSO_WM_TEMPLATE_ASSEMBLE_XID" val="5f9a227ae01a7e847d6fd2fa"/>
  <p:tag name="KSO_WM_TEMPLATE_ASSEMBLE_GROUPID" val="5f9a227ae01a7e847d6fd2fa"/>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320.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09271_1"/>
  <p:tag name="KSO_WM_TEMPLATE_SUBCATEGORY" val="21"/>
  <p:tag name="KSO_WM_TEMPLATE_MASTER_TYPE" val="0"/>
  <p:tag name="KSO_WM_TEMPLATE_COLOR_TYPE" val="1"/>
  <p:tag name="KSO_WM_SLIDE_INDEX" val="1"/>
  <p:tag name="KSO_WM_TAG_VERSION" val="1.0"/>
  <p:tag name="KSO_WM_BEAUTIFY_FLAG" val="#wm#"/>
  <p:tag name="KSO_WM_TEMPLATE_CATEGORY" val="diagram"/>
  <p:tag name="KSO_WM_TEMPLATE_INDEX" val="20209271"/>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LAYOUT_INFO" val="{&quot;backgroundInfo&quot;:[{&quot;bottom&quot;:0,&quot;bottomAbs&quot;:false,&quot;left&quot;:0,&quot;leftAbs&quot;:false,&quot;right&quot;:0,&quot;rightAbs&quot;:false,&quot;top&quot;:0,&quot;topAbs&quot;:false,&quot;type&quot;:&quot;general&quot;}],&quot;id&quot;:&quot;2020-10-29T10:00:32&quot;,&quot;maxSize&quot;:{&quot;size1&quot;:77.900000000000006},&quot;minSize&quot;:{&quot;size1&quot;:68.900000000000006},&quot;normalSize&quot;:{&quot;size1&quot;:72.566666666666663},&quot;subLayout&quot;:[{&quot;id&quot;:&quot;2020-10-29T10:00:32&quot;,&quot;maxSize&quot;:{&quot;size1&quot;:80},&quot;minSize&quot;:{&quot;size1&quot;:68.400000000000006},&quot;normalSize&quot;:{&quot;size1&quot;:79.755014546011338},&quot;subLayout&quot;:[{&quot;id&quot;:&quot;2020-10-29T10:00:32&quot;,&quot;margin&quot;:{&quot;bottom&quot;:0.026000002399086952,&quot;left&quot;:0,&quot;right&quot;:0,&quot;top&quot;:0},&quot;type&quot;:0},{&quot;id&quot;:&quot;2020-10-29T10:00:32&quot;,&quot;margin&quot;:{&quot;bottom&quot;:0.026000002399086952,&quot;left&quot;:1.6929999589920044,&quot;right&quot;:1.6929999589920044,&quot;top&quot;:0.81999999284744263},&quot;type&quot;:0}],&quot;type&quot;:0},{&quot;id&quot;:&quot;2020-10-29T10:00:32&quot;,&quot;margin&quot;:{&quot;bottom&quot;:1.2699999809265137,&quot;left&quot;:1.6929999589920044,&quot;right&quot;:1.6929999589920044,&quot;top&quot;:0.3970000147819519},&quot;type&quot;:0}],&quot;type&quot;:0}"/>
  <p:tag name="KSO_WM_SLIDE_BACKGROUND" val="[&quot;general&quot;]"/>
  <p:tag name="KSO_WM_SLIDE_RATIO" val="1.777778"/>
  <p:tag name="KSO_WM_SLIDE_TYPE" val="text"/>
  <p:tag name="KSO_WM_SLIDE_SUBTYPE" val="picTxt"/>
  <p:tag name="KSO_WM_SLIDE_SIZE" val="960*504"/>
  <p:tag name="KSO_WM_SLIDE_POSITION" val="0*0"/>
  <p:tag name="KSO_WM_SLIDE_LAYOUT" val="a_d_f"/>
  <p:tag name="KSO_WM_SLIDE_LAYOUT_CNT" val="1_1_1"/>
  <p:tag name="KSO_WM_CHIP_XID" val="5f0e7b4a2c9c209bb8bb666e"/>
  <p:tag name="KSO_WM_CHIP_FILLPROP" val="[[{&quot;fill_id&quot;:&quot;5c05740b96884a9d9197a623abdb2204&quot;,&quot;fill_align&quot;:&quot;cm&quot;,&quot;text_align&quot;:&quot;cm&quot;,&quot;text_direction&quot;:&quot;horizontal&quot;,&quot;chip_types&quot;:[&quot;picture&quot;]},{&quot;fill_id&quot;:&quot;24ff28c1bc0d424eafd8433117b27a6f&quot;,&quot;fill_align&quot;:&quot;lb&quot;,&quot;text_align&quot;:&quot;lb&quot;,&quot;text_direction&quot;:&quot;horizontal&quot;,&quot;chip_types&quot;:[&quot;header&quot;]},{&quot;fill_id&quot;:&quot;136629b07d4e4ad9b75a245381556df6&quot;,&quot;fill_align&quot;:&quot;lt&quot;,&quot;text_align&quot;:&quot;lt&quot;,&quot;text_direction&quot;:&quot;horizontal&quot;,&quot;chip_types&quot;:[&quot;text&quot;]}]]"/>
  <p:tag name="KSO_WM_CHIP_GROUPID" val="5f0e7b4a2c9c209bb8bb666d"/>
  <p:tag name="KSO_WM_SLIDE_BK_DARK_LIGHT" val="2"/>
  <p:tag name="KSO_WM_SLIDE_BACKGROUND_TYPE" val="general"/>
  <p:tag name="KSO_WM_SLIDE_SUPPORT_FEATURE_TYPE" val="0"/>
  <p:tag name="KSO_WM_TEMPLATE_ASSEMBLE_XID" val="5f9a2240e01a7e847d6fd280"/>
  <p:tag name="KSO_WM_TEMPLATE_ASSEMBLE_GROUPID" val="5f9a2240e01a7e847d6fd280"/>
</p:tagLst>
</file>

<file path=ppt/tags/tag321.xml><?xml version="1.0" encoding="utf-8"?>
<p:tagLst xmlns:a="http://schemas.openxmlformats.org/drawingml/2006/main" xmlns:r="http://schemas.openxmlformats.org/officeDocument/2006/relationships" xmlns:p="http://schemas.openxmlformats.org/presentationml/2006/main">
  <p:tag name="KSO_WM_UNIT_VALUE" val="1184*3384"/>
  <p:tag name="KSO_WM_UNIT_HIGHLIGHT" val="0"/>
  <p:tag name="KSO_WM_UNIT_COMPATIBLE" val="1"/>
  <p:tag name="KSO_WM_UNIT_DIAGRAM_ISNUMVISUAL" val="0"/>
  <p:tag name="KSO_WM_UNIT_DIAGRAM_ISREFERUNIT" val="0"/>
  <p:tag name="KSO_WM_UNIT_TYPE" val="d"/>
  <p:tag name="KSO_WM_UNIT_INDEX" val="1"/>
  <p:tag name="KSO_WM_UNIT_ID" val="diagram20209271_1*d*1"/>
  <p:tag name="KSO_WM_TEMPLATE_CATEGORY" val="diagram"/>
  <p:tag name="KSO_WM_TEMPLATE_INDEX" val="20209271"/>
  <p:tag name="KSO_WM_UNIT_LAYERLEVEL" val="1"/>
  <p:tag name="KSO_WM_TAG_VERSION" val="1.0"/>
  <p:tag name="KSO_WM_BEAUTIFY_FLAG" val="#wm#"/>
  <p:tag name="KSO_WM_CHIP_GROUPID" val="5e7310da9a230a26b9e88a19"/>
  <p:tag name="KSO_WM_CHIP_XID" val="5e7310da9a230a26b9e88a1a"/>
  <p:tag name="KSO_WM_UNIT_DEC_AREA_ID" val="852e88f1d6d6475bbb88b72243d0688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e2c4ffd5f5d4aa7b37b81b022b6d315"/>
  <p:tag name="KSO_WM_UNIT_PLACING_PICTURE" val="5e2c4ffd5f5d4aa7b37b81b022b6d315"/>
  <p:tag name="KSO_WM_TEMPLATE_ASSEMBLE_XID" val="5f9a2240e01a7e847d6fd280"/>
  <p:tag name="KSO_WM_TEMPLATE_ASSEMBLE_GROUPID" val="5f9a2240e01a7e847d6fd280"/>
  <p:tag name="KSO_WM_UNIT_PICTURE_CLIP_FLAG" val="0"/>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9271_1*a*1"/>
  <p:tag name="KSO_WM_TEMPLATE_CATEGORY" val="diagram"/>
  <p:tag name="KSO_WM_TEMPLATE_INDEX" val="2020927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52523ec052e40a3aa2fa7e27efbda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ad00d187dbb4b76a8e0969cd16d8b88"/>
  <p:tag name="KSO_WM_UNIT_TEXT_FILL_FORE_SCHEMECOLOR_INDEX_BRIGHTNESS" val="0"/>
  <p:tag name="KSO_WM_UNIT_TEXT_FILL_FORE_SCHEMECOLOR_INDEX" val="13"/>
  <p:tag name="KSO_WM_UNIT_TEXT_FILL_TYPE" val="1"/>
  <p:tag name="KSO_WM_TEMPLATE_ASSEMBLE_XID" val="5f9a2240e01a7e847d6fd280"/>
  <p:tag name="KSO_WM_TEMPLATE_ASSEMBLE_GROUPID" val="5f9a2240e01a7e847d6fd280"/>
</p:tagLst>
</file>

<file path=ppt/tags/tag32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271_1*f*1"/>
  <p:tag name="KSO_WM_TEMPLATE_CATEGORY" val="diagram"/>
  <p:tag name="KSO_WM_TEMPLATE_INDEX" val="20209271"/>
  <p:tag name="KSO_WM_UNIT_LAYERLEVEL" val="1"/>
  <p:tag name="KSO_WM_TAG_VERSION" val="1.0"/>
  <p:tag name="KSO_WM_BEAUTIFY_FLAG" val="#wm#"/>
  <p:tag name="KSO_WM_UNIT_DEFAULT_FONT" val="14;20;2"/>
  <p:tag name="KSO_WM_UNIT_BLOCK" val="0"/>
  <p:tag name="KSO_WM_UNIT_VALUE" val="86"/>
  <p:tag name="KSO_WM_UNIT_SHOW_EDIT_AREA_INDICATION" val="1"/>
  <p:tag name="KSO_WM_CHIP_GROUPID" val="5e6b05596848fb12bee65ac8"/>
  <p:tag name="KSO_WM_CHIP_XID" val="5e6b05596848fb12bee65aca"/>
  <p:tag name="KSO_WM_UNIT_DEC_AREA_ID" val="701745184b064ed8b04c6d459333630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4e88b7f03bd4ae8997d2aef8bfc5d97"/>
  <p:tag name="KSO_WM_UNIT_TEXT_FILL_FORE_SCHEMECOLOR_INDEX_BRIGHTNESS" val="0.25"/>
  <p:tag name="KSO_WM_UNIT_TEXT_FILL_FORE_SCHEMECOLOR_INDEX" val="13"/>
  <p:tag name="KSO_WM_UNIT_TEXT_FILL_TYPE" val="1"/>
  <p:tag name="KSO_WM_TEMPLATE_ASSEMBLE_XID" val="5f9a2240e01a7e847d6fd280"/>
  <p:tag name="KSO_WM_TEMPLATE_ASSEMBLE_GROUPID" val="5f9a2240e01a7e847d6fd280"/>
</p:tagLst>
</file>

<file path=ppt/tags/tag32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27.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5823_1"/>
  <p:tag name="KSO_WM_TEMPLATE_SUBCATEGORY" val="21"/>
  <p:tag name="KSO_WM_TEMPLATE_MASTER_TYPE" val="0"/>
  <p:tag name="KSO_WM_TEMPLATE_COLOR_TYPE" val="1"/>
  <p:tag name="KSO_WM_SLIDE_TYPE" val="text"/>
  <p:tag name="KSO_WM_SLIDE_SUBTYPE" val="picTxt"/>
  <p:tag name="KSO_WM_SLIDE_INDEX" val="1"/>
  <p:tag name="KSO_WM_TAG_VERSION" val="1.0"/>
  <p:tag name="KSO_WM_BEAUTIFY_FLAG" val="#wm#"/>
  <p:tag name="KSO_WM_TEMPLATE_CATEGORY" val="diagram"/>
  <p:tag name="KSO_WM_TEMPLATE_INDEX" val="20215823"/>
  <p:tag name="KSO_WM_SLIDE_LAYOUT" val="a_f_h"/>
  <p:tag name="KSO_WM_SLIDE_LAYOUT_CNT" val="1_1_1"/>
  <p:tag name="KSO_WM_TEMPLATE_THUMBS_INDEX" val="1、4、7、12、13、14、15、16、17、18、20、24、25、28、33、36、40、43、44"/>
  <p:tag name="KSO_WM_SLIDE_SIZE" val="289.469*372.002"/>
  <p:tag name="KSO_WM_SLIDE_POSITION" val="66.7667*120.001"/>
  <p:tag name="KSO_WM_SLIDE_LAYOUT_INFO" val="{&quot;backgroundInfo&quot;:[{&quot;bottom&quot;:0,&quot;bottomAbs&quot;:false,&quot;left&quot;:0,&quot;leftAbs&quot;:false,&quot;right&quot;:0,&quot;rightAbs&quot;:false,&quot;top&quot;:0,&quot;topAbs&quot;:false,&quot;type&quot;:&quot;general&quot;}],&quot;id&quot;:&quot;2020-11-16T09:52:16&quot;,&quot;maxSize&quot;:{&quot;size1&quot;:13.199999999999999},&quot;minSize&quot;:{&quot;size1&quot;:13.199999999999999},&quot;normalSize&quot;:{&quot;size1&quot;:13.199999999999999},&quot;subLayout&quot;:[{&quot;backgroundInfo&quot;:[{&quot;bottom&quot;:0,&quot;bottomAbs&quot;:false,&quot;left&quot;:0,&quot;leftAbs&quot;:false,&quot;right&quot;:0,&quot;rightAbs&quot;:false,&quot;top&quot;:0,&quot;topAbs&quot;:false,&quot;type&quot;:&quot;navigation&quot;}],&quot;id&quot;:&quot;2020-11-16T09:52:16&quot;,&quot;margin&quot;:{&quot;bottom&quot;:0.3970000147819519,&quot;left&quot;:1.2699999809265137,&quot;right&quot;:1.2699999809265137,&quot;top&quot;:0.42300000786781311},&quot;type&quot;:0},{&quot;direction&quot;:1,&quot;id&quot;:&quot;2020-11-16T09:52:16&quot;,&quot;maxSize&quot;:{&quot;size1&quot;:66.199979652444995},&quot;minSize&quot;:{&quot;size1&quot;:38.799979652444982},&quot;normalSize&quot;:{&quot;size1&quot;:66.199875485778321},&quot;subLayout&quot;:[{&quot;id&quot;:&quot;2020-11-16T09:52:16&quot;,&quot;margin&quot;:{&quot;bottom&quot;:1.6929999589920044,&quot;left&quot;:1.6929999589920044,&quot;right&quot;:0.026000002399086952,&quot;top&quot;:1.7200000286102295},&quot;maxSize&quot;:{&quot;size1&quot;:85.210322991921501},&quot;minSize&quot;:{&quot;size1&quot;:71.510322991921512},&quot;normalSize&quot;:{&quot;size1&quot;:85.210322991921501},&quot;subLayout&quot;:[{&quot;id&quot;:&quot;2020-11-16T09:52:16&quot;,&quot;margin&quot;:{&quot;bottom&quot;:0.026000002399086952,&quot;left&quot;:0,&quot;right&quot;:0.032999999821186066,&quot;top&quot;:0},&quot;type&quot;:0},{&quot;id&quot;:&quot;2020-11-16T09:52:16&quot;,&quot;margin&quot;:{&quot;bottom&quot;:1.6929999589920044,&quot;left&quot;:1.6929999589920044,&quot;right&quot;:0.026000002399086952,&quot;top&quot;:0.01323340367525816},&quot;type&quot;:0}],&quot;type&quot;:0},{&quot;id&quot;:&quot;2020-11-16T09:52:16&quot;,&quot;margin&quot;:{&quot;bottom&quot;:1.6929999589920044,&quot;left&quot;:1.2430000305175781,&quot;right&quot;:1.6929999589920044,&quot;top&quot;:1.6929999589920044},&quot;type&quot;:0}],&quot;type&quot;:0}],&quot;type&quot;:0}"/>
  <p:tag name="KSO_WM_SLIDE_BACKGROUND" val="[&quot;general&quot;,&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e8e478fb0c58a9422"/>
  <p:tag name="KSO_WM_CHIP_FILLPROP" val="[[{&quot;text_align&quot;:&quot;lm&quot;,&quot;text_direction&quot;:&quot;horizontal&quot;,&quot;support_big_font&quot;:false,&quot;fill_id&quot;:&quot;c934b58042b44607bfcc30469ccc57d1&quot;,&quot;fill_align&quot;:&quot;lm&quot;,&quot;chip_types&quot;:[&quot;header&quot;]},{&quot;text_align&quot;:&quot;cm&quot;,&quot;text_direction&quot;:&quot;horizontal&quot;,&quot;support_features&quot;:[&quot;collage&quot;,&quot;carousel&quot;],&quot;support_big_font&quot;:false,&quot;fill_id&quot;:&quot;dbd48f1022174d91a904003a42a44ec0&quot;,&quot;fill_align&quot;:&quot;cm&quot;,&quot;chip_types&quot;:[&quot;diagram&quot;,&quot;pictext&quot;,&quot;picture&quot;,&quot;chart&quot;,&quot;table&quot;,&quot;video&quot;]},{&quot;text_align&quot;:&quot;lm&quot;,&quot;text_direction&quot;:&quot;horizontal&quot;,&quot;support_big_font&quot;:false,&quot;fill_id&quot;:&quot;6d37605f4ba842028aff7707b4ec7ce0&quot;,&quot;fill_align&quot;:&quot;cm&quot;,&quot;chip_types&quot;:[&quot;text&quot;]}]]"/>
  <p:tag name="FIXED_XID_TMP" val="5f5ee1ca4d6848d78f644aeb"/>
  <p:tag name="KSO_WM_CHIP_DECFILLPROP" val="[]"/>
  <p:tag name="KSO_WM_CHIP_GROUPID" val="5f5ee1ca4d6848d78f644aeb"/>
  <p:tag name="KSO_WM_SLIDE_BK_DARK_LIGHT" val="2"/>
  <p:tag name="KSO_WM_SLIDE_BACKGROUND_TYPE" val="navigation"/>
  <p:tag name="KSO_WM_SLIDE_SUPPORT_FEATURE_TYPE" val="0"/>
  <p:tag name="KSO_WM_TEMPLATE_ASSEMBLE_XID" val="5fb1db502a846156ed9eb430"/>
  <p:tag name="KSO_WM_TEMPLATE_ASSEMBLE_GROUPID" val="5fb1db502a846156ed9eb430"/>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416_5*i*1"/>
  <p:tag name="KSO_WM_TEMPLATE_CATEGORY" val="chip"/>
  <p:tag name="KSO_WM_TEMPLATE_INDEX" val="20205416"/>
  <p:tag name="KSO_WM_UNIT_LAYERLEVEL" val="1"/>
  <p:tag name="KSO_WM_TAG_VERSION" val="1.0"/>
  <p:tag name="KSO_WM_BEAUTIFY_FLAG" val="#wm#"/>
  <p:tag name="KSO_WM_CHIP_GROUPID" val="5f8cfee0a61ec3b55284a7ed"/>
  <p:tag name="KSO_WM_CHIP_XID" val="5f8cfee0a61ec3b55284a7f2"/>
  <p:tag name="KSO_WM_UNIT_DEC_AREA_ID" val="34b0933205d3404b889a620e9247d080"/>
  <p:tag name="KSO_WM_UNIT_DECORATE_INFO" val=""/>
  <p:tag name="KSO_WM_UNIT_SM_LIMIT_TYPE" val=""/>
  <p:tag name="KSO_WM_CHIP_FILLAREA_FILL_RULE" val="{&quot;fill_align&quot;:&quot;cm&quot;,&quot;fill_effect&quot;:[],&quot;fill_mode&quot;:&quot;full&quot;,&quot;sacle_strategy&quot;:&quot;stretch&quot;}"/>
  <p:tag name="KSO_WM_ASSEMBLE_CHIP_INDEX" val="0d20b1e2743940468ed7d7ffc2e013cd"/>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23_1*a*1"/>
  <p:tag name="KSO_WM_TEMPLATE_CATEGORY" val="diagram"/>
  <p:tag name="KSO_WM_TEMPLATE_INDEX" val="2021582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2be4cb593434c55aae3f4fc3ea6563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4fd2d686fa4d0fb0f7606afd25a3fa"/>
  <p:tag name="KSO_WM_UNIT_TEXT_FILL_FORE_SCHEMECOLOR_INDEX_BRIGHTNESS" val="0"/>
  <p:tag name="KSO_WM_UNIT_TEXT_FILL_FORE_SCHEMECOLOR_INDEX" val="13"/>
  <p:tag name="KSO_WM_UNIT_TEXT_FILL_TYPE" val="1"/>
  <p:tag name="KSO_WM_TEMPLATE_ASSEMBLE_XID" val="5fb1db502a846156ed9eb430"/>
  <p:tag name="KSO_WM_TEMPLATE_ASSEMBLE_GROUPID" val="5fb1db502a846156ed9eb43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330.xml><?xml version="1.0" encoding="utf-8"?>
<p:tagLst xmlns:a="http://schemas.openxmlformats.org/drawingml/2006/main" xmlns:r="http://schemas.openxmlformats.org/officeDocument/2006/relationships" xmlns:p="http://schemas.openxmlformats.org/presentationml/2006/main">
  <p:tag name="KSO_WM_UNIT_RELATE_UNITID" val="diagram20215823_1*h_d*1_1"/>
  <p:tag name="KSO_WM_UNIT_NOCLEAR" val="0"/>
  <p:tag name="KSO_WM_UNIT_VALUE" val="22"/>
  <p:tag name="KSO_WM_UNIT_HIGHLIGHT" val="0"/>
  <p:tag name="KSO_WM_UNIT_COMPATIBLE" val="0"/>
  <p:tag name="KSO_WM_UNIT_DIAGRAM_ISNUMVISUAL" val="0"/>
  <p:tag name="KSO_WM_UNIT_DIAGRAM_ISREFERUNIT" val="0"/>
  <p:tag name="KSO_WM_UNIT_TYPE" val="h_g"/>
  <p:tag name="KSO_WM_UNIT_INDEX" val="1_1"/>
  <p:tag name="KSO_WM_UNIT_ID" val="diagram20215823_1*h_g*1_1"/>
  <p:tag name="KSO_WM_TEMPLATE_CATEGORY" val="diagram"/>
  <p:tag name="KSO_WM_TEMPLATE_INDEX" val="20215823"/>
  <p:tag name="KSO_WM_UNIT_LAYERLEVEL" val="1_1"/>
  <p:tag name="KSO_WM_TAG_VERSION" val="1.0"/>
  <p:tag name="KSO_WM_BEAUTIFY_FLAG" val="#wm#"/>
  <p:tag name="KSO_WM_UNIT_PRESET_TEXT" val="单击此处添加描述。"/>
  <p:tag name="KSO_WM_UNIT_SHOW_EDIT_AREA_INDICATION" val="1"/>
  <p:tag name="KSO_WM_UNIT_BLOCK" val="0"/>
  <p:tag name="KSO_WM_CHIP_GROUPID" val="5ebe39c50ac41c4a0a5255d9"/>
  <p:tag name="KSO_WM_CHIP_XID" val="5ebe39c50ac41c4a0a5255da"/>
  <p:tag name="KSO_WM_UNIT_DEC_AREA_ID" val="bf0202372258413f996ce34e4af3614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adaptive&quot;,&quot;sacle_strategy&quot;:&quot;smart&quot;}"/>
  <p:tag name="KSO_WM_ASSEMBLE_CHIP_INDEX" val="9e35058506b04e8b9589b217d68598ba"/>
  <p:tag name="KSO_WM_UNIT_TEXT_FILL_FORE_SCHEMECOLOR_INDEX_BRIGHTNESS" val="0.25"/>
  <p:tag name="KSO_WM_UNIT_TEXT_FILL_FORE_SCHEMECOLOR_INDEX" val="13"/>
  <p:tag name="KSO_WM_UNIT_TEXT_FILL_TYPE" val="1"/>
  <p:tag name="KSO_WM_TEMPLATE_ASSEMBLE_XID" val="5fb1db502a846156ed9eb430"/>
  <p:tag name="KSO_WM_TEMPLATE_ASSEMBLE_GROUPID" val="5fb1db502a846156ed9eb430"/>
</p:tagLst>
</file>

<file path=ppt/tags/tag33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23_1*f*1"/>
  <p:tag name="KSO_WM_TEMPLATE_CATEGORY" val="diagram"/>
  <p:tag name="KSO_WM_TEMPLATE_INDEX" val="20215823"/>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afff6b03a4544e48f6013db4355b3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58b9037ba8a4011b551bd0a10bd8889"/>
  <p:tag name="KSO_WM_UNIT_TEXT_FILL_FORE_SCHEMECOLOR_INDEX_BRIGHTNESS" val="0.25"/>
  <p:tag name="KSO_WM_UNIT_TEXT_FILL_FORE_SCHEMECOLOR_INDEX" val="13"/>
  <p:tag name="KSO_WM_UNIT_TEXT_FILL_TYPE" val="1"/>
  <p:tag name="KSO_WM_TEMPLATE_ASSEMBLE_XID" val="5fb1db502a846156ed9eb430"/>
  <p:tag name="KSO_WM_TEMPLATE_ASSEMBLE_GROUPID" val="5fb1db502a846156ed9eb430"/>
</p:tagLst>
</file>

<file path=ppt/tags/tag3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15,&quot;width&quot;:12576}"/>
</p:tagLst>
</file>

<file path=ppt/tags/tag333.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3260_1"/>
  <p:tag name="KSO_WM_TEMPLATE_SUBCATEGORY" val="21"/>
  <p:tag name="KSO_WM_TEMPLATE_MASTER_TYPE" val="0"/>
  <p:tag name="KSO_WM_TEMPLATE_COLOR_TYPE" val="1"/>
  <p:tag name="KSO_WM_SLIDE_TYPE" val="text"/>
  <p:tag name="KSO_WM_SLIDE_SUBTYPE" val="picTxt"/>
  <p:tag name="KSO_WM_SLIDE_INDEX" val="1"/>
  <p:tag name="KSO_WM_TAG_VERSION" val="1.0"/>
  <p:tag name="KSO_WM_BEAUTIFY_FLAG" val="#wm#"/>
  <p:tag name="KSO_WM_TEMPLATE_CATEGORY" val="diagram"/>
  <p:tag name="KSO_WM_TEMPLATE_INDEX" val="20213260"/>
  <p:tag name="KSO_WM_SLIDE_LAYOUT" val="a_d_f"/>
  <p:tag name="KSO_WM_SLIDE_LAYOUT_CNT" val="1_1_1"/>
  <p:tag name="KSO_WM_TEMPLATE_THUMBS_INDEX" val="1、4、7、12、13、14、15、16、17、18、20、24、25、28、33、36、40、43、44"/>
  <p:tag name="KSO_WM_SLIDE_SIZE" val="960*444"/>
  <p:tag name="KSO_WM_SLIDE_POSITION" val="0*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f553136823a5e620c"/>
  <p:tag name="KSO_WM_SLIDE_LAYOUT_INFO" val="{&quot;backgroundInfo&quot;:[{&quot;bottom&quot;:0,&quot;bottomAbs&quot;:false,&quot;left&quot;:0,&quot;leftAbs&quot;:false,&quot;right&quot;:0,&quot;rightAbs&quot;:false,&quot;top&quot;:0,&quot;topAbs&quot;:false,&quot;type&quot;:&quot;general&quot;}],&quot;id&quot;:&quot;2020-11-10T09:40:55&quot;,&quot;maxSize&quot;:{&quot;size1&quot;:29.999650173682582},&quot;minSize&quot;:{&quot;size1&quot;:18.999650173682582},&quot;normalSize&quot;:{&quot;size1&quot;:18.999650173682582},&quot;subLayout&quot;:[{&quot;id&quot;:&quot;2020-11-10T09:40:55&quot;,&quot;margin&quot;:{&quot;bottom&quot;:0.026000002399086952,&quot;left&quot;:1.6929999589920044,&quot;right&quot;:1.6929999589920044,&quot;top&quot;:1.6929999589920044},&quot;type&quot;:0},{&quot;id&quot;:&quot;2020-11-10T09:40:55&quot;,&quot;maxSize&quot;:{&quot;size1&quot;:69.999568117522742},&quot;minSize&quot;:{&quot;size1&quot;:50.799568117522739},&quot;normalSize&quot;:{&quot;size1&quot;:63.499594928307879},&quot;subLayout&quot;:[{&quot;id&quot;:&quot;2020-11-10T09:40:55&quot;,&quot;margin&quot;:{&quot;bottom&quot;:0.026000002399086952,&quot;left&quot;:1.6929999589920044,&quot;right&quot;:1.6929999589920044,&quot;top&quot;:0.60900002717971802},&quot;type&quot;:0},{&quot;id&quot;:&quot;2020-11-10T09:40:55&quot;,&quot;margin&quot;:{&quot;bottom&quot;:1.6929999589920044,&quot;left&quot;:1.6929999589920044,&quot;right&quot;:1.6929999589920044,&quot;top&quot;:1.2439998388290405},&quot;type&quot;:0}],&quot;type&quot;:0}],&quot;type&quot;:0}"/>
  <p:tag name="KSO_WM_SLIDE_BACKGROUND" val="[&quot;general&quot;]"/>
  <p:tag name="KSO_WM_SLIDE_RATIO" val="1.777778"/>
  <p:tag name="KSO_WM_CHIP_FILLPROP" val="[[{&quot;text_align&quot;:&quot;ct&quot;,&quot;text_direction&quot;:&quot;horizontal&quot;,&quot;support_big_font&quot;:false,&quot;fill_id&quot;:&quot;deca2c856a2c479fa3af2fcbe1e54fdb&quot;,&quot;fill_align&quot;:&quot;ct&quot;,&quot;chip_types&quot;:[&quot;header&quot;]},{&quot;text_align&quot;:&quot;lm&quot;,&quot;text_direction&quot;:&quot;horizontal&quot;,&quot;support_features&quot;:[&quot;collage&quot;,&quot;carousel&quot;],&quot;support_big_font&quot;:false,&quot;fill_id&quot;:&quot;841bd522af0d4af0ba09947cc92c0c6f&quot;,&quot;fill_align&quot;:&quot;cm&quot;,&quot;chip_types&quot;:[&quot;diagram&quot;,&quot;picture&quot;,&quot;chart&quot;,&quot;table&quot;,&quot;video&quot;]},{&quot;text_align&quot;:&quot;lm&quot;,&quot;text_direction&quot;:&quot;horizontal&quot;,&quot;support_big_font&quot;:false,&quot;fill_id&quot;:&quot;266c8afa1b1d4ad286999c33ab59c18d&quot;,&quot;fill_align&quot;:&quot;cm&quot;,&quot;chip_types&quot;:[&quot;text&quot;]}]]"/>
  <p:tag name="FIXED_XID_TMP" val="5f5ee1ca4d6848d78f644aed"/>
  <p:tag name="KSO_WM_CHIP_DECFILLPROP" val="[]"/>
  <p:tag name="KSO_WM_CHIP_GROUPID" val="5f5ee1ca4d6848d78f644aed"/>
  <p:tag name="KSO_WM_SLIDE_BK_DARK_LIGHT" val="2"/>
  <p:tag name="KSO_WM_SLIDE_BACKGROUND_TYPE" val="general"/>
  <p:tag name="KSO_WM_SLIDE_SUPPORT_FEATURE_TYPE" val="3"/>
  <p:tag name="KSO_WM_TEMPLATE_ASSEMBLE_XID" val="5fa9efa5acfdea5937ad6013"/>
  <p:tag name="KSO_WM_TEMPLATE_ASSEMBLE_GROUPID" val="5fa9efa5acfdea5937ad6013"/>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260_1*i*1"/>
  <p:tag name="KSO_WM_TEMPLATE_CATEGORY" val="diagram"/>
  <p:tag name="KSO_WM_TEMPLATE_INDEX" val="20213260"/>
  <p:tag name="KSO_WM_UNIT_LAYERLEVEL" val="1"/>
  <p:tag name="KSO_WM_TAG_VERSION" val="1.0"/>
  <p:tag name="KSO_WM_BEAUTIFY_FLAG" val="#wm#"/>
  <p:tag name="KSO_WM_UNIT_BLOCK" val="0"/>
  <p:tag name="KSO_WM_UNIT_SM_LIMIT_TYPE" val="0"/>
  <p:tag name="KSO_WM_UNIT_DEC_AREA_ID" val="3f16921c3fea416ea3fe1f1e9ab60c17"/>
  <p:tag name="KSO_WM_UNIT_DECORATE_INFO" val="{&quot;DecorateInfoH&quot;:{&quot;IsAbs&quot;:true},&quot;DecorateInfoW&quot;:{&quot;IsAbs&quot;:true},&quot;DecorateInfoX&quot;:{&quot;IsAbs&quot;:true,&quot;Pos&quot;:1},&quot;DecorateInfoY&quot;:{&quot;IsAbs&quot;:true,&quot;Pos&quot;:0},&quot;ReferentInfo&quot;:{&quot;Id&quot;:&quot;55bbaee9c9d14a63967d33a6f1a92cd4&quot;,&quot;X&quot;:{&quot;Pos&quot;:1},&quot;Y&quot;:{&quot;Pos&quot;:2}},&quot;whChangeMode&quot;:0}"/>
  <p:tag name="KSO_WM_CHIP_GROUPID" val="5f5ee1ca4d6848d78f644aed"/>
  <p:tag name="KSO_WM_CHIP_XID" val="5f69675f553136823a5e620c"/>
  <p:tag name="KSO_WM_UNIT_LINE_FORE_SCHEMECOLOR_INDEX_BRIGHTNESS" val="0"/>
  <p:tag name="KSO_WM_UNIT_LINE_FORE_SCHEMECOLOR_INDEX" val="13"/>
  <p:tag name="KSO_WM_UNIT_LINE_FILL_TYPE" val="2"/>
  <p:tag name="KSO_WM_TEMPLATE_ASSEMBLE_XID" val="5fa9efa5acfdea5937ad6013"/>
  <p:tag name="KSO_WM_TEMPLATE_ASSEMBLE_GROUPID" val="5fa9efa5acfdea5937ad6013"/>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260_1*a*1"/>
  <p:tag name="KSO_WM_TEMPLATE_CATEGORY" val="diagram"/>
  <p:tag name="KSO_WM_TEMPLATE_INDEX" val="2021326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0cdeb813ddb486d8d23f084f0cd33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25f610a07fee42bcac33b156fb3dee8a"/>
  <p:tag name="KSO_WM_UNIT_TEXT_FILL_FORE_SCHEMECOLOR_INDEX_BRIGHTNESS" val="0"/>
  <p:tag name="KSO_WM_UNIT_TEXT_FILL_FORE_SCHEMECOLOR_INDEX" val="13"/>
  <p:tag name="KSO_WM_UNIT_TEXT_FILL_TYPE" val="1"/>
  <p:tag name="KSO_WM_TEMPLATE_ASSEMBLE_XID" val="5fa9efa5acfdea5937ad6013"/>
  <p:tag name="KSO_WM_TEMPLATE_ASSEMBLE_GROUPID" val="5fa9efa5acfdea5937ad6013"/>
</p:tagLst>
</file>

<file path=ppt/tags/tag336.xml><?xml version="1.0" encoding="utf-8"?>
<p:tagLst xmlns:a="http://schemas.openxmlformats.org/drawingml/2006/main" xmlns:r="http://schemas.openxmlformats.org/officeDocument/2006/relationships" xmlns:p="http://schemas.openxmlformats.org/presentationml/2006/main">
  <p:tag name="KSO_WM_UNIT_VALUE" val="931*2030"/>
  <p:tag name="KSO_WM_UNIT_HIGHLIGHT" val="0"/>
  <p:tag name="KSO_WM_UNIT_COMPATIBLE" val="1"/>
  <p:tag name="KSO_WM_UNIT_DIAGRAM_ISNUMVISUAL" val="0"/>
  <p:tag name="KSO_WM_UNIT_DIAGRAM_ISREFERUNIT" val="0"/>
  <p:tag name="KSO_WM_UNIT_TYPE" val="d"/>
  <p:tag name="KSO_WM_UNIT_INDEX" val="1"/>
  <p:tag name="KSO_WM_UNIT_ID" val="diagram20213260_1*d*1"/>
  <p:tag name="KSO_WM_TEMPLATE_CATEGORY" val="diagram"/>
  <p:tag name="KSO_WM_TEMPLATE_INDEX" val="20213260"/>
  <p:tag name="KSO_WM_UNIT_LAYERLEVEL" val="1"/>
  <p:tag name="KSO_WM_TAG_VERSION" val="1.0"/>
  <p:tag name="KSO_WM_BEAUTIFY_FLAG" val="#wm#"/>
  <p:tag name="KSO_WM_CHIP_GROUPID" val="5e7310da9a230a26b9e88a19"/>
  <p:tag name="KSO_WM_CHIP_XID" val="5e7310da9a230a26b9e88a1a"/>
  <p:tag name="KSO_WM_UNIT_DEC_AREA_ID" val="55bbaee9c9d14a63967d33a6f1a92cd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acb0ade861f4355a93fe35ce6fb78e4"/>
  <p:tag name="KSO_WM_UNIT_PLACING_PICTURE" val="5acb0ade861f4355a93fe35ce6fb78e4"/>
  <p:tag name="KSO_WM_UNIT_SUPPORT_UNIT_TYPE" val="[&quot;l&quot;,&quot;m&quot;,&quot;n&quot;,&quot;o&quot;,&quot;p&quot;,&quot;q&quot;,&quot;r&quot;,&quot;δ&quot;,&quot;ε&quot;,&quot;ζ&quot;,&quot;η&quot;,&quot;d&quot;,&quot;α&quot;,&quot;β&quot;,&quot;θ&quot;]"/>
  <p:tag name="KSO_WM_TEMPLATE_ASSEMBLE_XID" val="5fa9efa5acfdea5937ad6013"/>
  <p:tag name="KSO_WM_TEMPLATE_ASSEMBLE_GROUPID" val="5fa9efa5acfdea5937ad6013"/>
  <p:tag name="KSO_WM_UNIT_PICTURE_CLIP_FLAG" val="0"/>
</p:tagLst>
</file>

<file path=ppt/tags/tag3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60_1*f*1"/>
  <p:tag name="KSO_WM_TEMPLATE_CATEGORY" val="diagram"/>
  <p:tag name="KSO_WM_TEMPLATE_INDEX" val="20213260"/>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4c72443580844ef997cc51a97e41d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8ec2ccd12b04a0885c8b0b12610670d"/>
  <p:tag name="KSO_WM_UNIT_TEXT_FILL_FORE_SCHEMECOLOR_INDEX_BRIGHTNESS" val="0.25"/>
  <p:tag name="KSO_WM_UNIT_TEXT_FILL_FORE_SCHEMECOLOR_INDEX" val="13"/>
  <p:tag name="KSO_WM_UNIT_TEXT_FILL_TYPE" val="1"/>
  <p:tag name="KSO_WM_TEMPLATE_ASSEMBLE_XID" val="5fa9efa5acfdea5937ad6013"/>
  <p:tag name="KSO_WM_TEMPLATE_ASSEMBLE_GROUPID" val="5fa9efa5acfdea5937ad6013"/>
  <p:tag name="KSO_WM_UNIT_SMARTLAYOUT_COMPRESS_INFO" val="{&#10;    &quot;id&quot;: &quot;2020-11-10T09:40:55&quot;,&#10;    &quot;max&quot;: 0.026019640102049379,&#10;    &quot;parentMax&quot;: {&#10;        &quot;max&quot;: 4.3739016197404794&#10;    },&#10;    &quot;topChanged&quot;: 0.018066697967185519&#10;}&#10;"/>
</p:tagLst>
</file>

<file path=ppt/tags/tag338.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3318_1"/>
  <p:tag name="KSO_WM_TEMPLATE_SUBCATEGORY" val="21"/>
  <p:tag name="KSO_WM_TEMPLATE_MASTER_TYPE" val="0"/>
  <p:tag name="KSO_WM_TEMPLATE_COLOR_TYPE" val="1"/>
  <p:tag name="KSO_WM_SLIDE_TYPE" val="text"/>
  <p:tag name="KSO_WM_SLIDE_SUBTYPE" val="picTxt"/>
  <p:tag name="KSO_WM_SLIDE_INDEX" val="1"/>
  <p:tag name="KSO_WM_SLIDE_SIZE" val="864*396"/>
  <p:tag name="KSO_WM_SLIDE_POSITION" val="48*48"/>
  <p:tag name="KSO_WM_TAG_VERSION" val="1.0"/>
  <p:tag name="KSO_WM_BEAUTIFY_FLAG" val="#wm#"/>
  <p:tag name="KSO_WM_TEMPLATE_CATEGORY" val="diagram"/>
  <p:tag name="KSO_WM_TEMPLATE_INDEX" val="2021331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11-10T09:39:26&quot;,&quot;maxSize&quot;:{&quot;size1&quot;:26.699999999999999},&quot;minSize&quot;:{&quot;size1&quot;:17.800000000000001},&quot;normalSize&quot;:{&quot;size1&quot;:22.199999999999999},&quot;subLayout&quot;:[{&quot;id&quot;:&quot;2020-11-10T09:39:26&quot;,&quot;margin&quot;:{&quot;bottom&quot;:0,&quot;left&quot;:1.6929999589920044,&quot;right&quot;:1.6929999589920044,&quot;top&quot;:1.6929999589920044},&quot;type&quot;:0},{&quot;direction&quot;:1,&quot;id&quot;:&quot;2020-11-10T09:39:26&quot;,&quot;maxSize&quot;:{&quot;size1&quot;:62.499647455891441},&quot;minSize&quot;:{&quot;size1&quot;:29.999647455891438},&quot;normalSize&quot;:{&quot;size1&quot;:35.362147455891431},&quot;subLayout&quot;:[{&quot;id&quot;:&quot;2020-11-10T09:39:26&quot;,&quot;margin&quot;:{&quot;bottom&quot;:2.5399999618530273,&quot;left&quot;:2.9630000591278076,&quot;right&quot;:0.026000002399086952,&quot;top&quot;:2.1170001029968262},&quot;type&quot;:0},{&quot;id&quot;:&quot;2020-11-10T09:39:26&quot;,&quot;margin&quot;:{&quot;bottom&quot;:2.5399999618530273,&quot;left&quot;:2.937000036239624,&quot;right&quot;:2.5399999618530273,&quot;top&quot;:2.117000102996826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3553136823a5e6143"/>
  <p:tag name="KSO_WM_CHIP_FILLPROP" val="[[{&quot;text_align&quot;:&quot;lt&quot;,&quot;text_direction&quot;:&quot;horizontal&quot;,&quot;support_big_font&quot;:false,&quot;fill_id&quot;:&quot;fbc1d1c81b9c4bca8f09873cfc4ac6db&quot;,&quot;fill_align&quot;:&quot;lt&quot;,&quot;chip_types&quot;:[&quot;header&quot;]},{&quot;text_align&quot;:&quot;lm&quot;,&quot;text_direction&quot;:&quot;horizontal&quot;,&quot;support_big_font&quot;:false,&quot;fill_id&quot;:&quot;2309cd69c72c4ec9add97218b8be879d&quot;,&quot;fill_align&quot;:&quot;cm&quot;,&quot;chip_types&quot;:[&quot;text&quot;,&quot;picture&quot;]},{&quot;text_align&quot;:&quot;lm&quot;,&quot;text_direction&quot;:&quot;horizontal&quot;,&quot;support_big_font&quot;:false,&quot;fill_id&quot;:&quot;f9453295f896499082c4596d22b07337&quot;,&quot;fill_align&quot;:&quot;cm&quot;,&quot;chip_types&quot;:[&quot;text&quot;,&quot;picture&quot;]}]]"/>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0"/>
  <p:tag name="KSO_WM_SLIDE_SAME_FONT_SIZE" val="1"/>
  <p:tag name="KSO_WM_TEMPLATE_ASSEMBLE_XID" val="5fa9ef4aacfdea5937ad5f35"/>
  <p:tag name="KSO_WM_TEMPLATE_ASSEMBLE_GROUPID" val="5fa9ef4aacfdea5937ad5f35"/>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318_1*i*1"/>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bea9b31c3386430b8b6dbd14e4f3620b"/>
  <p:tag name="KSO_WM_UNIT_DECORATE_INFO" val="{&quot;DecorateInfoH&quot;:{&quot;IsAbs&quot;:false},&quot;DecorateInfoW&quot;:{&quot;IsAbs&quot;:false},&quot;DecorateInfoX&quot;:{&quot;IsAbs&quot;:true,&quot;Pos&quot;:2},&quot;DecorateInfoY&quot;:{&quot;IsAbs&quot;:true,&quot;Pos&quot;:2},&quot;ReferentInfo&quot;:{&quot;Id&quot;:&quot;e760a98e88e44e6d80a3cef46bc10928&quot;,&quot;X&quot;:{&quot;Pos&quot;:2},&quot;Y&quot;:{&quot;Pos&quot;:2}},&quot;whChangeMode&quot;:1}"/>
  <p:tag name="KSO_WM_CHIP_GROUPID" val="5f5ee1ca4d6848d78f644aec"/>
  <p:tag name="KSO_WM_CHIP_XID" val="5f696413553136823a5e614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318_1*i*2"/>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9abe08645cda4d389aaf375ab4088728"/>
  <p:tag name="KSO_WM_UNIT_DECORATE_INFO" val="{&quot;DecorateInfoH&quot;:{&quot;IsAbs&quot;:false},&quot;DecorateInfoW&quot;:{&quot;IsAbs&quot;:false},&quot;DecorateInfoX&quot;:{&quot;IsAbs&quot;:true,&quot;Pos&quot;:2},&quot;DecorateInfoY&quot;:{&quot;IsAbs&quot;:true,&quot;Pos&quot;:2},&quot;ReferentInfo&quot;:{&quot;Id&quot;:&quot;f69a369412114d78a7fc25d781b21fb7&quot;,&quot;X&quot;:{&quot;Pos&quot;:2},&quot;Y&quot;:{&quot;Pos&quot;:2}},&quot;whChangeMode&quot;:1}"/>
  <p:tag name="KSO_WM_CHIP_GROUPID" val="5f5ee1ca4d6848d78f644aec"/>
  <p:tag name="KSO_WM_CHIP_XID" val="5f696413553136823a5e614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318_1*i*3"/>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f69a369412114d78a7fc25d781b21fb7"/>
  <p:tag name="KSO_WM_UNIT_DECORATE_INFO" val="{&quot;DecorateInfoH&quot;:{&quot;IsAbs&quot;:false},&quot;DecorateInfoW&quot;:{&quot;IsAbs&quot;:false},&quot;DecorateInfoX&quot;:{&quot;IsAbs&quot;:true,&quot;Pos&quot;:1},&quot;DecorateInfoY&quot;:{&quot;IsAbs&quot;:true,&quot;Pos&quot;:1},&quot;ReferentInfo&quot;:{&quot;Id&quot;:&quot;e2ccbc1895104bf3b2ea88a776727edb&quot;,&quot;X&quot;:{&quot;Pos&quot;:1},&quot;Y&quot;:{&quot;Pos&quot;:1}},&quot;whChangeMode&quot;:1}"/>
  <p:tag name="KSO_WM_CHIP_GROUPID" val="5f5ee1ca4d6848d78f644aec"/>
  <p:tag name="KSO_WM_CHIP_XID" val="5f696413553136823a5e6143"/>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318_1*i*4"/>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e760a98e88e44e6d80a3cef46bc10928"/>
  <p:tag name="KSO_WM_UNIT_DECORATE_INFO" val="{&quot;DecorateInfoH&quot;:{&quot;IsAbs&quot;:false},&quot;DecorateInfoW&quot;:{&quot;IsAbs&quot;:false},&quot;DecorateInfoX&quot;:{&quot;IsAbs&quot;:true,&quot;Pos&quot;:1},&quot;DecorateInfoY&quot;:{&quot;IsAbs&quot;:true,&quot;Pos&quot;:1},&quot;ReferentInfo&quot;:{&quot;Id&quot;:&quot;eba63ebdc39a4b3898d5790735dfea58&quot;,&quot;X&quot;:{&quot;Pos&quot;:1},&quot;Y&quot;:{&quot;Pos&quot;:1}},&quot;whChangeMode&quot;:1}"/>
  <p:tag name="KSO_WM_CHIP_GROUPID" val="5f5ee1ca4d6848d78f644aec"/>
  <p:tag name="KSO_WM_CHIP_XID" val="5f696413553136823a5e6143"/>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318_1*a*1"/>
  <p:tag name="KSO_WM_TEMPLATE_CATEGORY" val="diagram"/>
  <p:tag name="KSO_WM_TEMPLATE_INDEX" val="2021331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a4eae56f52c44273a12a5ffb32f236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85572dacccf431eac7443dc9053fb77"/>
  <p:tag name="KSO_WM_UNIT_TEXT_FILL_FORE_SCHEMECOLOR_INDEX_BRIGHTNESS" val="0"/>
  <p:tag name="KSO_WM_UNIT_TEXT_FILL_FORE_SCHEMECOLOR_INDEX" val="13"/>
  <p:tag name="KSO_WM_UNIT_TEXT_FILL_TYPE" val="1"/>
  <p:tag name="KSO_WM_TEMPLATE_ASSEMBLE_XID" val="5fa9ef4aacfdea5937ad5f35"/>
  <p:tag name="KSO_WM_TEMPLATE_ASSEMBLE_GROUPID" val="5fa9ef4aacfdea5937ad5f35"/>
</p:tagLst>
</file>

<file path=ppt/tags/tag34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318_1*f*1"/>
  <p:tag name="KSO_WM_TEMPLATE_CATEGORY" val="diagram"/>
  <p:tag name="KSO_WM_TEMPLATE_INDEX" val="20213318"/>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e2ccbc1895104bf3b2ea88a776727e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add26373e064694bd3a0ce2d14b617b"/>
  <p:tag name="KSO_WM_UNIT_SUPPORT_UNIT_TYPE" val="[&quot;d&quot;]"/>
  <p:tag name="KSO_WM_UNIT_TEXT_FILL_FORE_SCHEMECOLOR_INDEX_BRIGHTNESS" val="0.25"/>
  <p:tag name="KSO_WM_UNIT_TEXT_FILL_FORE_SCHEMECOLOR_INDEX" val="13"/>
  <p:tag name="KSO_WM_UNIT_TEXT_FILL_TYPE" val="1"/>
  <p:tag name="KSO_WM_TEMPLATE_ASSEMBLE_XID" val="5fa9ef4aacfdea5937ad5f35"/>
  <p:tag name="KSO_WM_TEMPLATE_ASSEMBLE_GROUPID" val="5fa9ef4aacfdea5937ad5f35"/>
</p:tagLst>
</file>

<file path=ppt/tags/tag345.xml><?xml version="1.0" encoding="utf-8"?>
<p:tagLst xmlns:a="http://schemas.openxmlformats.org/drawingml/2006/main" xmlns:r="http://schemas.openxmlformats.org/officeDocument/2006/relationships" xmlns:p="http://schemas.openxmlformats.org/presentationml/2006/main">
  <p:tag name="KSO_WM_SLIDE_ITEM_CNT" val="0"/>
  <p:tag name="KSO_WM_SLIDE_LAYOUT_INFO" val="{&quot;direction&quot;:1,&quot;id&quot;:&quot;2020-11-10T14:43:49&quot;,&quot;maxSize&quot;:{&quot;size1&quot;:54.899643257712398},&quot;minSize&quot;:{&quot;size1&quot;:54.899643257712398},&quot;normalSize&quot;:{&quot;size1&quot;:54.899643257712398},&quot;subLayout&quot;:[{&quot;id&quot;:&quot;2020-11-10T14:43:49&quot;,&quot;maxSize&quot;:{&quot;size1&quot;:42.200000000000003},&quot;minSize&quot;:{&quot;size1&quot;:42.200000000000003},&quot;normalSize&quot;:{&quot;size1&quot;:42.200000000000003},&quot;subLayout&quot;:[{&quot;id&quot;:&quot;2020-11-10T14:43:49&quot;,&quot;margin&quot;:{&quot;bottom&quot;:1.2699999809265137,&quot;left&quot;:2.9630000591278076,&quot;right&quot;:2.0899999141693115,&quot;top&quot;:2.1170001029968262},&quot;type&quot;:0},{&quot;id&quot;:&quot;2020-11-10T14:43:49&quot;,&quot;margin&quot;:{&quot;bottom&quot;:5.0799999237060547,&quot;left&quot;:2.9630000591278076,&quot;right&quot;:2.0899999141693115,&quot;top&quot;:1.2699999809265137},&quot;type&quot;:0}],&quot;type&quot;:0},{&quot;id&quot;:&quot;2020-11-10T14:43:49&quot;,&quot;margin&quot;:{&quot;bottom&quot;:1.6929999589920044,&quot;left&quot;:0.026000002399086952,&quot;right&quot;:2.9630000591278076,&quot;top&quot;:2.1170001029968262},&quot;type&quot;:0}],&quot;type&quot;:0}"/>
  <p:tag name="KSO_WM_SLIDE_RATIO" val="1.777778"/>
  <p:tag name="KSO_WM_CHIP_INFOS" val="{&quot;type&quot;:0,&quot;layout_type&quot;:&quot;leftright&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true,&quot;fill_id&quot;:&quot;6733425f73cb47c89bec9e063555a15e&quot;,&quot;fill_align&quot;:&quot;lb&quot;,&quot;chip_types&quot;:[&quot;text&quot;,&quot;header&quot;]},{&quot;text_align&quot;:&quot;lm&quot;,&quot;text_direction&quot;:&quot;horizontal&quot;,&quot;support_big_font&quot;:true,&quot;fill_id&quot;:&quot;105922bca85f458585bf48d634778bef&quot;,&quot;fill_align&quot;:&quot;lm&quot;,&quot;chip_types&quot;:[&quot;text&quot;]},{&quot;text_align&quot;:&quot;cm&quot;,&quot;text_direction&quot;:&quot;horizontal&quot;,&quot;support_big_font&quot;:false,&quot;fill_id&quot;:&quot;1da56288f82a4e9a88f019c3c70b8b9b&quot;,&quot;fill_align&quot;:&quot;cm&quot;,&quot;chip_types&quot;:[&quot;picture&quot;]}]]"/>
  <p:tag name="KSO_WM_SLIDE_ID" val="diagram20212473_1"/>
  <p:tag name="KSO_WM_TEMPLATE_SUBCATEGORY" val="21"/>
  <p:tag name="KSO_WM_TEMPLATE_MASTER_TYPE" val="0"/>
  <p:tag name="KSO_WM_TEMPLATE_COLOR_TYPE" val="1"/>
  <p:tag name="KSO_WM_SLIDE_TYPE" val="text"/>
  <p:tag name="KSO_WM_SLIDE_SUBTYPE" val="picTxt"/>
  <p:tag name="KSO_WM_SLIDE_INDEX" val="1"/>
  <p:tag name="KSO_WM_SLIDE_SIZE" val="960*432"/>
  <p:tag name="KSO_WM_SLIDE_POSITION" val="0*60"/>
  <p:tag name="KSO_WM_TAG_VERSION" val="1.0"/>
  <p:tag name="KSO_WM_BEAUTIFY_FLAG" val="#wm#"/>
  <p:tag name="KSO_WM_TEMPLATE_CATEGORY" val="diagram"/>
  <p:tag name="KSO_WM_TEMPLATE_INDEX" val="20212473"/>
  <p:tag name="KSO_WM_SLIDE_LAYOUT" val="a_d_f"/>
  <p:tag name="KSO_WM_SLIDE_LAYOUT_CNT" val="1_1_1"/>
  <p:tag name="KSO_WM_CHIP_XID" val="5f2125c3c4814ce96fb136a3"/>
  <p:tag name="KSO_WM_CHIP_DECFILLPROP" val="[]"/>
  <p:tag name="KSO_WM_SLIDE_CAN_ADD_NAVIGATION" val="1"/>
  <p:tag name="KSO_WM_CHIP_GROUPID" val="5f2125c3c4814ce96fb136a2"/>
  <p:tag name="KSO_WM_SLIDE_BK_DARK_LIGHT" val="2"/>
  <p:tag name="KSO_WM_SLIDE_BACKGROUND_TYPE" val="general"/>
  <p:tag name="KSO_WM_SLIDE_SUPPORT_FEATURE_TYPE" val="0"/>
  <p:tag name="KSO_WM_TEMPLATE_ASSEMBLE_XID" val="5faa36a40f63d42c48477317"/>
  <p:tag name="KSO_WM_TEMPLATE_ASSEMBLE_GROUPID" val="5faa36a40f63d42c48477317"/>
</p:tagLst>
</file>

<file path=ppt/tags/tag346.xml><?xml version="1.0" encoding="utf-8"?>
<p:tagLst xmlns:a="http://schemas.openxmlformats.org/drawingml/2006/main" xmlns:r="http://schemas.openxmlformats.org/officeDocument/2006/relationships" xmlns:p="http://schemas.openxmlformats.org/presentationml/2006/main">
  <p:tag name="KSO_WM_UNIT_BLOCK" val="0"/>
  <p:tag name="KSO_WM_UNIT_DEC_AREA_ID" val="7a9b7dd859bd4243bed393bfcfe4a4d9"/>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2473_1*i*1"/>
  <p:tag name="KSO_WM_TEMPLATE_CATEGORY" val="diagram"/>
  <p:tag name="KSO_WM_TEMPLATE_INDEX" val="20212473"/>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125c3c4814ce96fb136a2"/>
  <p:tag name="KSO_WM_CHIP_XID" val="5f2125c3c4814ce96fb136a3"/>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477"/>
  <p:tag name="KSO_WM_TEMPLATE_ASSEMBLE_XID" val="5faa36a40f63d42c48477317"/>
  <p:tag name="KSO_WM_TEMPLATE_ASSEMBLE_GROUPID" val="5faa36a40f63d42c48477317"/>
</p:tagLst>
</file>

<file path=ppt/tags/tag3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473_1*a*1"/>
  <p:tag name="KSO_WM_TEMPLATE_CATEGORY" val="diagram"/>
  <p:tag name="KSO_WM_TEMPLATE_INDEX" val="202124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e09484e0d64aa78bf3bf13783d41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76d24cb12074a63b6ae1a89281c2f45"/>
  <p:tag name="KSO_WM_UNIT_SUPPORT_BIG_FONT" val="1"/>
  <p:tag name="KSO_WM_UNIT_TEXT_FILL_FORE_SCHEMECOLOR_INDEX_BRIGHTNESS" val="0"/>
  <p:tag name="KSO_WM_UNIT_TEXT_FILL_FORE_SCHEMECOLOR_INDEX" val="13"/>
  <p:tag name="KSO_WM_UNIT_TEXT_FILL_TYPE" val="1"/>
  <p:tag name="KSO_WM_TEMPLATE_ASSEMBLE_XID" val="5faa36a40f63d42c48477317"/>
  <p:tag name="KSO_WM_TEMPLATE_ASSEMBLE_GROUPID" val="5faa36a40f63d42c48477317"/>
</p:tagLst>
</file>

<file path=ppt/tags/tag3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73_1*f*1"/>
  <p:tag name="KSO_WM_TEMPLATE_CATEGORY" val="diagram"/>
  <p:tag name="KSO_WM_TEMPLATE_INDEX" val="20212473"/>
  <p:tag name="KSO_WM_UNIT_LAYERLEVEL" val="1"/>
  <p:tag name="KSO_WM_TAG_VERSION" val="1.0"/>
  <p:tag name="KSO_WM_BEAUTIFY_FLAG" val="#wm#"/>
  <p:tag name="KSO_WM_UNIT_DEFAULT_FONT" val="14;20;2"/>
  <p:tag name="KSO_WM_UNIT_BLOCK" val="0"/>
  <p:tag name="KSO_WM_UNIT_VALUE" val="76"/>
  <p:tag name="KSO_WM_UNIT_SHOW_EDIT_AREA_INDICATION" val="1"/>
  <p:tag name="KSO_WM_CHIP_GROUPID" val="5e6b05596848fb12bee65ac8"/>
  <p:tag name="KSO_WM_CHIP_XID" val="5e6b05596848fb12bee65aca"/>
  <p:tag name="KSO_WM_UNIT_DEC_AREA_ID" val="9ccbec43f628459ca2422f0ce3e801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398294e239f4d47824e4af48fac7c71"/>
  <p:tag name="KSO_WM_UNIT_SUPPORT_BIG_FONT" val="1"/>
  <p:tag name="KSO_WM_UNIT_TEXT_FILL_FORE_SCHEMECOLOR_INDEX_BRIGHTNESS" val="0.25"/>
  <p:tag name="KSO_WM_UNIT_TEXT_FILL_FORE_SCHEMECOLOR_INDEX" val="13"/>
  <p:tag name="KSO_WM_UNIT_TEXT_FILL_TYPE" val="1"/>
  <p:tag name="KSO_WM_TEMPLATE_ASSEMBLE_XID" val="5faa36a40f63d42c48477317"/>
  <p:tag name="KSO_WM_TEMPLATE_ASSEMBLE_GROUPID" val="5faa36a40f63d42c48477317"/>
</p:tagLst>
</file>

<file path=ppt/tags/tag349.xml><?xml version="1.0" encoding="utf-8"?>
<p:tagLst xmlns:a="http://schemas.openxmlformats.org/drawingml/2006/main" xmlns:r="http://schemas.openxmlformats.org/officeDocument/2006/relationships" xmlns:p="http://schemas.openxmlformats.org/presentationml/2006/main">
  <p:tag name="KSO_WM_UNIT_VALUE" val="1523*1227"/>
  <p:tag name="KSO_WM_UNIT_HIGHLIGHT" val="0"/>
  <p:tag name="KSO_WM_UNIT_COMPATIBLE" val="1"/>
  <p:tag name="KSO_WM_UNIT_DIAGRAM_ISNUMVISUAL" val="0"/>
  <p:tag name="KSO_WM_UNIT_DIAGRAM_ISREFERUNIT" val="0"/>
  <p:tag name="KSO_WM_UNIT_TYPE" val="d"/>
  <p:tag name="KSO_WM_UNIT_INDEX" val="1"/>
  <p:tag name="KSO_WM_UNIT_ID" val="diagram20212473_1*d*1"/>
  <p:tag name="KSO_WM_TEMPLATE_CATEGORY" val="diagram"/>
  <p:tag name="KSO_WM_TEMPLATE_INDEX" val="20212473"/>
  <p:tag name="KSO_WM_UNIT_LAYERLEVEL" val="1"/>
  <p:tag name="KSO_WM_TAG_VERSION" val="1.0"/>
  <p:tag name="KSO_WM_BEAUTIFY_FLAG" val="#wm#"/>
  <p:tag name="KSO_WM_CHIP_GROUPID" val="5e7310da9a230a26b9e88a19"/>
  <p:tag name="KSO_WM_CHIP_XID" val="5e7310da9a230a26b9e88a1a"/>
  <p:tag name="KSO_WM_UNIT_DEC_AREA_ID" val="758a0abd56174be39645f8c32d74ed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68aa0c85a0f417aa449cfd01e737e11"/>
  <p:tag name="KSO_WM_UNIT_PLACING_PICTURE" val="868aa0c85a0f417aa449cfd01e737e11"/>
  <p:tag name="KSO_WM_TEMPLATE_ASSEMBLE_XID" val="5faa36a40f63d42c48477317"/>
  <p:tag name="KSO_WM_TEMPLATE_ASSEMBLE_GROUPID" val="5faa36a40f63d42c48477317"/>
  <p:tag name="KSO_WM_UNIT_PICTURE_CLIP_FLAG" val="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350.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3318_1"/>
  <p:tag name="KSO_WM_TEMPLATE_SUBCATEGORY" val="21"/>
  <p:tag name="KSO_WM_TEMPLATE_MASTER_TYPE" val="0"/>
  <p:tag name="KSO_WM_TEMPLATE_COLOR_TYPE" val="1"/>
  <p:tag name="KSO_WM_SLIDE_TYPE" val="text"/>
  <p:tag name="KSO_WM_SLIDE_SUBTYPE" val="picTxt"/>
  <p:tag name="KSO_WM_SLIDE_INDEX" val="1"/>
  <p:tag name="KSO_WM_SLIDE_SIZE" val="864*396"/>
  <p:tag name="KSO_WM_SLIDE_POSITION" val="48*48"/>
  <p:tag name="KSO_WM_TAG_VERSION" val="1.0"/>
  <p:tag name="KSO_WM_BEAUTIFY_FLAG" val="#wm#"/>
  <p:tag name="KSO_WM_TEMPLATE_CATEGORY" val="diagram"/>
  <p:tag name="KSO_WM_TEMPLATE_INDEX" val="20213318"/>
  <p:tag name="KSO_WM_SLIDE_LAYOUT" val="a_d_f"/>
  <p:tag name="KSO_WM_SLIDE_LAYOUT_CNT" val="1_1_1"/>
  <p:tag name="KSO_WM_SLIDE_LAYOUT_INFO" val="{&quot;backgroundInfo&quot;:[{&quot;bottom&quot;:0,&quot;bottomAbs&quot;:false,&quot;left&quot;:0,&quot;leftAbs&quot;:false,&quot;right&quot;:0,&quot;rightAbs&quot;:false,&quot;top&quot;:0,&quot;topAbs&quot;:false,&quot;type&quot;:&quot;general&quot;}],&quot;id&quot;:&quot;2020-11-10T09:39:26&quot;,&quot;maxSize&quot;:{&quot;size1&quot;:26.699999999999999},&quot;minSize&quot;:{&quot;size1&quot;:17.800000000000001},&quot;normalSize&quot;:{&quot;size1&quot;:18.31111111111111},&quot;subLayout&quot;:[{&quot;id&quot;:&quot;2020-11-10T09:39:26&quot;,&quot;margin&quot;:{&quot;bottom&quot;:0,&quot;left&quot;:1.6929999589920044,&quot;right&quot;:1.6929999589920044,&quot;top&quot;:1.6929999589920044},&quot;type&quot;:0},{&quot;direction&quot;:1,&quot;id&quot;:&quot;2020-11-10T09:39:26&quot;,&quot;maxSize&quot;:{&quot;size1&quot;:62.499647455891441},&quot;minSize&quot;:{&quot;size1&quot;:29.999647455891438},&quot;normalSize&quot;:{&quot;size1&quot;:35.362147455891431},&quot;subLayout&quot;:[{&quot;id&quot;:&quot;2020-11-10T09:39:26&quot;,&quot;margin&quot;:{&quot;bottom&quot;:2.5399999618530273,&quot;left&quot;:2.9630000591278076,&quot;right&quot;:0.026000002399086952,&quot;top&quot;:2.1170001029968262},&quot;type&quot;:0},{&quot;id&quot;:&quot;2020-11-10T09:39:26&quot;,&quot;margin&quot;:{&quot;bottom&quot;:2.5399999618530273,&quot;left&quot;:2.937000036239624,&quot;right&quot;:2.5399999618530273,&quot;top&quot;:2.1170001029968262},&quot;type&quot;:0}],&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13553136823a5e6143"/>
  <p:tag name="KSO_WM_CHIP_FILLPROP" val="[[{&quot;text_align&quot;:&quot;lt&quot;,&quot;text_direction&quot;:&quot;horizontal&quot;,&quot;support_big_font&quot;:false,&quot;fill_id&quot;:&quot;fbc1d1c81b9c4bca8f09873cfc4ac6db&quot;,&quot;fill_align&quot;:&quot;lt&quot;,&quot;chip_types&quot;:[&quot;header&quot;]},{&quot;text_align&quot;:&quot;lm&quot;,&quot;text_direction&quot;:&quot;horizontal&quot;,&quot;support_big_font&quot;:false,&quot;fill_id&quot;:&quot;2309cd69c72c4ec9add97218b8be879d&quot;,&quot;fill_align&quot;:&quot;cm&quot;,&quot;chip_types&quot;:[&quot;text&quot;,&quot;picture&quot;]},{&quot;text_align&quot;:&quot;lm&quot;,&quot;text_direction&quot;:&quot;horizontal&quot;,&quot;support_big_font&quot;:false,&quot;fill_id&quot;:&quot;f9453295f896499082c4596d22b07337&quot;,&quot;fill_align&quot;:&quot;cm&quot;,&quot;chip_types&quot;:[&quot;text&quot;,&quot;picture&quot;]}]]"/>
  <p:tag name="FIXED_XID_TMP" val="5f5ee1ca4d6848d78f644aec"/>
  <p:tag name="KSO_WM_CHIP_DECFILLPROP" val="[]"/>
  <p:tag name="KSO_WM_CHIP_GROUPID" val="5f5ee1ca4d6848d78f644aec"/>
  <p:tag name="KSO_WM_SLIDE_BK_DARK_LIGHT" val="2"/>
  <p:tag name="KSO_WM_SLIDE_BACKGROUND_TYPE" val="general"/>
  <p:tag name="KSO_WM_SLIDE_SUPPORT_FEATURE_TYPE" val="0"/>
  <p:tag name="KSO_WM_SLIDE_SAME_FONT_SIZE" val="1"/>
  <p:tag name="KSO_WM_TEMPLATE_ASSEMBLE_XID" val="5fa9ef4aacfdea5937ad5f35"/>
  <p:tag name="KSO_WM_TEMPLATE_ASSEMBLE_GROUPID" val="5fa9ef4aacfdea5937ad5f35"/>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318_1*i*1"/>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bea9b31c3386430b8b6dbd14e4f3620b"/>
  <p:tag name="KSO_WM_UNIT_DECORATE_INFO" val="{&quot;DecorateInfoH&quot;:{&quot;IsAbs&quot;:false},&quot;DecorateInfoW&quot;:{&quot;IsAbs&quot;:false},&quot;DecorateInfoX&quot;:{&quot;IsAbs&quot;:true,&quot;Pos&quot;:2},&quot;DecorateInfoY&quot;:{&quot;IsAbs&quot;:true,&quot;Pos&quot;:2},&quot;ReferentInfo&quot;:{&quot;Id&quot;:&quot;e760a98e88e44e6d80a3cef46bc10928&quot;,&quot;X&quot;:{&quot;Pos&quot;:2},&quot;Y&quot;:{&quot;Pos&quot;:2}},&quot;whChangeMode&quot;:1}"/>
  <p:tag name="KSO_WM_CHIP_GROUPID" val="5f5ee1ca4d6848d78f644aec"/>
  <p:tag name="KSO_WM_CHIP_XID" val="5f696413553136823a5e614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318_1*i*2"/>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9abe08645cda4d389aaf375ab4088728"/>
  <p:tag name="KSO_WM_UNIT_DECORATE_INFO" val="{&quot;DecorateInfoH&quot;:{&quot;IsAbs&quot;:false},&quot;DecorateInfoW&quot;:{&quot;IsAbs&quot;:false},&quot;DecorateInfoX&quot;:{&quot;IsAbs&quot;:true,&quot;Pos&quot;:2},&quot;DecorateInfoY&quot;:{&quot;IsAbs&quot;:true,&quot;Pos&quot;:2},&quot;ReferentInfo&quot;:{&quot;Id&quot;:&quot;f69a369412114d78a7fc25d781b21fb7&quot;,&quot;X&quot;:{&quot;Pos&quot;:2},&quot;Y&quot;:{&quot;Pos&quot;:2}},&quot;whChangeMode&quot;:1}"/>
  <p:tag name="KSO_WM_CHIP_GROUPID" val="5f5ee1ca4d6848d78f644aec"/>
  <p:tag name="KSO_WM_CHIP_XID" val="5f696413553136823a5e6143"/>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318_1*i*3"/>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f69a369412114d78a7fc25d781b21fb7"/>
  <p:tag name="KSO_WM_UNIT_DECORATE_INFO" val="{&quot;DecorateInfoH&quot;:{&quot;IsAbs&quot;:false},&quot;DecorateInfoW&quot;:{&quot;IsAbs&quot;:false},&quot;DecorateInfoX&quot;:{&quot;IsAbs&quot;:true,&quot;Pos&quot;:1},&quot;DecorateInfoY&quot;:{&quot;IsAbs&quot;:true,&quot;Pos&quot;:1},&quot;ReferentInfo&quot;:{&quot;Id&quot;:&quot;e2ccbc1895104bf3b2ea88a776727edb&quot;,&quot;X&quot;:{&quot;Pos&quot;:1},&quot;Y&quot;:{&quot;Pos&quot;:1}},&quot;whChangeMode&quot;:1}"/>
  <p:tag name="KSO_WM_CHIP_GROUPID" val="5f5ee1ca4d6848d78f644aec"/>
  <p:tag name="KSO_WM_CHIP_XID" val="5f696413553136823a5e6143"/>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318_1*i*4"/>
  <p:tag name="KSO_WM_TEMPLATE_CATEGORY" val="diagram"/>
  <p:tag name="KSO_WM_TEMPLATE_INDEX" val="20213318"/>
  <p:tag name="KSO_WM_UNIT_LAYERLEVEL" val="1"/>
  <p:tag name="KSO_WM_TAG_VERSION" val="1.0"/>
  <p:tag name="KSO_WM_BEAUTIFY_FLAG" val="#wm#"/>
  <p:tag name="KSO_WM_UNIT_BLOCK" val="0"/>
  <p:tag name="KSO_WM_UNIT_SM_LIMIT_TYPE" val="2"/>
  <p:tag name="KSO_WM_UNIT_DEC_AREA_ID" val="e760a98e88e44e6d80a3cef46bc10928"/>
  <p:tag name="KSO_WM_UNIT_DECORATE_INFO" val="{&quot;DecorateInfoH&quot;:{&quot;IsAbs&quot;:false},&quot;DecorateInfoW&quot;:{&quot;IsAbs&quot;:false},&quot;DecorateInfoX&quot;:{&quot;IsAbs&quot;:true,&quot;Pos&quot;:1},&quot;DecorateInfoY&quot;:{&quot;IsAbs&quot;:true,&quot;Pos&quot;:1},&quot;ReferentInfo&quot;:{&quot;Id&quot;:&quot;eba63ebdc39a4b3898d5790735dfea58&quot;,&quot;X&quot;:{&quot;Pos&quot;:1},&quot;Y&quot;:{&quot;Pos&quot;:1}},&quot;whChangeMode&quot;:1}"/>
  <p:tag name="KSO_WM_CHIP_GROUPID" val="5f5ee1ca4d6848d78f644aec"/>
  <p:tag name="KSO_WM_CHIP_XID" val="5f696413553136823a5e6143"/>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86"/>
  <p:tag name="KSO_WM_TEMPLATE_ASSEMBLE_XID" val="5fa9ef4aacfdea5937ad5f35"/>
  <p:tag name="KSO_WM_TEMPLATE_ASSEMBLE_GROUPID" val="5fa9ef4aacfdea5937ad5f35"/>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318_1*a*1"/>
  <p:tag name="KSO_WM_TEMPLATE_CATEGORY" val="diagram"/>
  <p:tag name="KSO_WM_TEMPLATE_INDEX" val="20213318"/>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a4eae56f52c44273a12a5ffb32f236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85572dacccf431eac7443dc9053fb77"/>
  <p:tag name="KSO_WM_UNIT_TEXT_FILL_FORE_SCHEMECOLOR_INDEX_BRIGHTNESS" val="0"/>
  <p:tag name="KSO_WM_UNIT_TEXT_FILL_FORE_SCHEMECOLOR_INDEX" val="13"/>
  <p:tag name="KSO_WM_UNIT_TEXT_FILL_TYPE" val="1"/>
  <p:tag name="KSO_WM_TEMPLATE_ASSEMBLE_XID" val="5fa9ef4aacfdea5937ad5f35"/>
  <p:tag name="KSO_WM_TEMPLATE_ASSEMBLE_GROUPID" val="5fa9ef4aacfdea5937ad5f35"/>
</p:tagLst>
</file>

<file path=ppt/tags/tag35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318_1*f*1"/>
  <p:tag name="KSO_WM_TEMPLATE_CATEGORY" val="diagram"/>
  <p:tag name="KSO_WM_TEMPLATE_INDEX" val="20213318"/>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e2ccbc1895104bf3b2ea88a776727e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add26373e064694bd3a0ce2d14b617b"/>
  <p:tag name="KSO_WM_UNIT_SUPPORT_UNIT_TYPE" val="[&quot;d&quot;]"/>
  <p:tag name="KSO_WM_UNIT_TEXT_FILL_FORE_SCHEMECOLOR_INDEX_BRIGHTNESS" val="0.25"/>
  <p:tag name="KSO_WM_UNIT_TEXT_FILL_FORE_SCHEMECOLOR_INDEX" val="13"/>
  <p:tag name="KSO_WM_UNIT_TEXT_FILL_TYPE" val="1"/>
  <p:tag name="KSO_WM_TEMPLATE_ASSEMBLE_XID" val="5fa9ef4aacfdea5937ad5f35"/>
  <p:tag name="KSO_WM_TEMPLATE_ASSEMBLE_GROUPID" val="5fa9ef4aacfdea5937ad5f35"/>
</p:tagLst>
</file>

<file path=ppt/tags/tag357.xml><?xml version="1.0" encoding="utf-8"?>
<p:tagLst xmlns:a="http://schemas.openxmlformats.org/drawingml/2006/main" xmlns:r="http://schemas.openxmlformats.org/officeDocument/2006/relationships" xmlns:p="http://schemas.openxmlformats.org/presentationml/2006/main">
  <p:tag name="KSO_WM_UNIT_VALUE" val="846*1269"/>
  <p:tag name="KSO_WM_UNIT_HIGHLIGHT" val="0"/>
  <p:tag name="KSO_WM_UNIT_COMPATIBLE" val="0"/>
  <p:tag name="KSO_WM_UNIT_DIAGRAM_ISNUMVISUAL" val="0"/>
  <p:tag name="KSO_WM_UNIT_DIAGRAM_ISREFERUNIT" val="0"/>
  <p:tag name="KSO_WM_UNIT_TYPE" val="d"/>
  <p:tag name="KSO_WM_UNIT_INDEX" val="1"/>
  <p:tag name="KSO_WM_UNIT_ID" val="diagram20213318_1*d*1"/>
  <p:tag name="KSO_WM_TEMPLATE_CATEGORY" val="diagram"/>
  <p:tag name="KSO_WM_TEMPLATE_INDEX" val="20213318"/>
  <p:tag name="KSO_WM_UNIT_LAYERLEVEL" val="1"/>
  <p:tag name="KSO_WM_TAG_VERSION" val="1.0"/>
  <p:tag name="KSO_WM_BEAUTIFY_FLAG" val="#wm#"/>
  <p:tag name="KSO_WM_CHIP_GROUPID" val="5e7310da9a230a26b9e88a19"/>
  <p:tag name="KSO_WM_CHIP_XID" val="5e7310da9a230a26b9e88a1a"/>
  <p:tag name="KSO_WM_UNIT_DEC_AREA_ID" val="eba63ebdc39a4b3898d5790735dfea5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f68e8facfb54a0188ee4d5a48b7518b"/>
  <p:tag name="KSO_WM_UNIT_PLACING_PICTURE" val="7f68e8facfb54a0188ee4d5a48b7518b"/>
  <p:tag name="KSO_WM_UNIT_SUPPORT_UNIT_TYPE" val="[&quot;d&quot;]"/>
  <p:tag name="KSO_WM_TEMPLATE_ASSEMBLE_XID" val="5fa9ef4aacfdea5937ad5f35"/>
  <p:tag name="KSO_WM_TEMPLATE_ASSEMBLE_GROUPID" val="5fa9ef4aacfdea5937ad5f35"/>
</p:tagLst>
</file>

<file path=ppt/tags/tag35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5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Lst>
</file>

<file path=ppt/tags/tag36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6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6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63.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182480_1"/>
  <p:tag name="KSO_WM_SLIDE_INDEX" val="1"/>
  <p:tag name="KSO_WM_SLIDE_LAYOUT" val="a_d"/>
  <p:tag name="KSO_WM_SLIDE_LAYOUT_CNT" val="1_1"/>
  <p:tag name="KSO_WM_SLIDE_TYPE" val="text"/>
  <p:tag name="KSO_WM_BEAUTIFY_FLAG" val="#wm#"/>
  <p:tag name="KSO_WM_SLIDE_POSITION" val="27*32"/>
  <p:tag name="KSO_WM_SLIDE_SIZE" val="904*483"/>
  <p:tag name="KSO_WM_TEMPLATE_CATEGORY" val="diagram"/>
  <p:tag name="KSO_WM_TEMPLATE_INDEX" val="20182480"/>
  <p:tag name="KSO_WM_TAG_VERSION" val="1.0"/>
  <p:tag name="KSO_WM_TEMPLATE_SUBCATEGORY" val="0"/>
  <p:tag name="KSO_WM_TEMPLATE_MASTER_TYPE" val="0"/>
  <p:tag name="KSO_WM_TEMPLATE_COLOR_TYPE" val="1"/>
  <p:tag name="KSO_WM_SLIDE_SUBTYPE" val="picTxt"/>
  <p:tag name="KSO_WM_SLIDE_BACKGROUND_TYPE" val="general"/>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2480_1*i*1"/>
  <p:tag name="KSO_WM_TEMPLATE_CATEGORY" val="diagram"/>
  <p:tag name="KSO_WM_TEMPLATE_INDEX" val="20182480"/>
  <p:tag name="KSO_WM_UNIT_INDEX" val="1"/>
  <p:tag name="KSO_WM_UNIT_HIGHLIGHT" val="0"/>
  <p:tag name="KSO_WM_UNIT_COMPATIBLE" val="0"/>
  <p:tag name="KSO_WM_UNIT_DIAGRAM_ISNUMVISUAL" val="0"/>
  <p:tag name="KSO_WM_UNIT_DIAGRAM_ISREFERUNIT" val="0"/>
  <p:tag name="KSO_WM_UNIT_LAYERLEVEL"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2480_1*i*2"/>
  <p:tag name="KSO_WM_TEMPLATE_CATEGORY" val="diagram"/>
  <p:tag name="KSO_WM_TEMPLATE_INDEX" val="20182480"/>
  <p:tag name="KSO_WM_UNIT_INDEX" val="2"/>
  <p:tag name="KSO_WM_UNIT_HIGHLIGHT" val="0"/>
  <p:tag name="KSO_WM_UNIT_COMPATIBLE" val="0"/>
  <p:tag name="KSO_WM_UNIT_DIAGRAM_ISNUMVISUAL" val="0"/>
  <p:tag name="KSO_WM_UNIT_DIAGRAM_ISREFERUNIT" val="0"/>
  <p:tag name="KSO_WM_UNIT_LAYERLEVEL" val="1"/>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13"/>
  <p:tag name="KSO_WM_UNIT_TEXT_FILL_TYPE" val="1"/>
</p:tagLst>
</file>

<file path=ppt/tags/tag3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480"/>
  <p:tag name="KSO_WM_TAG_VERSION" val="1.0"/>
  <p:tag name="KSO_WM_BEAUTIFY_FLAG" val="#wm#"/>
  <p:tag name="KSO_WM_UNIT_TYPE" val="d"/>
  <p:tag name="KSO_WM_UNIT_INDEX" val="1"/>
  <p:tag name="KSO_WM_UNIT_LAYERLEVEL" val="1"/>
  <p:tag name="KSO_WM_UNIT_VALUE" val="1225*3187"/>
  <p:tag name="KSO_WM_UNIT_HIGHLIGHT" val="0"/>
  <p:tag name="KSO_WM_UNIT_COMPATIBLE" val="0"/>
  <p:tag name="KSO_WM_UNIT_ID" val="diagram20182480_1*d*1"/>
  <p:tag name="KSO_WM_UNIT_DIAGRAM_ISNUMVISUAL" val="0"/>
  <p:tag name="KSO_WM_UNIT_DIAGRAM_ISREFERUNIT" val="0"/>
  <p:tag name="KSO_WM_UNIT_SUPPORT_UNIT_TYPE" val="[&quot;d&quot;]"/>
  <p:tag name="KSO_WM_UNIT_PLACING_PICTURE_INFO" val="{&quot;code&quot;:&quot;[1]&quot;,&quot;full_picture&quot;:false,&quot;last_crop_picture&quot;:&quot;[1]&quot;,&quot;scheme&quot;:&quot;1-1&quot;,&quot;spacing&quot;:5}"/>
  <p:tag name="KSO_WM_UNIT_PLACING_PICTURE" val="174711.654"/>
  <p:tag name="KSO_WM_UNIT_PICTURE_CLIP_FLAG" val="0"/>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2480"/>
  <p:tag name="KSO_WM_TAG_VERSION" val="1.0"/>
  <p:tag name="KSO_WM_BEAUTIFY_FLAG" val="#wm#"/>
  <p:tag name="KSO_WM_UNIT_TYPE" val="a"/>
  <p:tag name="KSO_WM_UNIT_INDEX" val="1"/>
  <p:tag name="KSO_WM_UNIT_LAYERLEVEL" val="1"/>
  <p:tag name="KSO_WM_UNIT_VALUE" val="30"/>
  <p:tag name="KSO_WM_UNIT_ISCONTENTSTITLE" val="0"/>
  <p:tag name="KSO_WM_UNIT_HIGHLIGHT" val="0"/>
  <p:tag name="KSO_WM_UNIT_COMPATIBLE" val="0"/>
  <p:tag name="KSO_WM_UNIT_ID" val="diagram20182480_1*a*1"/>
  <p:tag name="KSO_WM_UNIT_PRESET_TEXT" val="请在此输入您的标题"/>
  <p:tag name="KSO_WM_UNIT_NOCLEAR" val="0"/>
  <p:tag name="KSO_WM_UNIT_DIAGRAM_ISNUMVISUAL" val="0"/>
  <p:tag name="KSO_WM_UNIT_DIAGRAM_ISREFERUNIT" val="0"/>
  <p:tag name="KSO_WM_UNIT_SUPPORT_UNIT_TYPE" val="[&quot;all&quot;]"/>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Lst>
</file>

<file path=ppt/tags/tag37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7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372.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1229_1"/>
  <p:tag name="KSO_WM_TEMPLATE_SUBCATEGORY" val="21"/>
  <p:tag name="KSO_WM_TEMPLATE_MASTER_TYPE" val="0"/>
  <p:tag name="KSO_WM_TEMPLATE_COLOR_TYPE" val="1"/>
  <p:tag name="KSO_WM_SLIDE_TYPE" val="text"/>
  <p:tag name="KSO_WM_SLIDE_SUBTYPE" val="picTxt"/>
  <p:tag name="KSO_WM_SLIDE_INDEX" val="1"/>
  <p:tag name="KSO_WM_SLIDE_SIZE" val="960*480"/>
  <p:tag name="KSO_WM_SLIDE_POSITION" val="0*0"/>
  <p:tag name="KSO_WM_TAG_VERSION" val="1.0"/>
  <p:tag name="KSO_WM_BEAUTIFY_FLAG" val="#wm#"/>
  <p:tag name="KSO_WM_TEMPLATE_CATEGORY" val="diagram"/>
  <p:tag name="KSO_WM_TEMPLATE_INDEX" val="20211229"/>
  <p:tag name="KSO_WM_SLIDE_LAYOUT" val="a_d_f"/>
  <p:tag name="KSO_WM_SLIDE_LAYOUT_CNT" val="1_1_1"/>
  <p:tag name="KSO_WM_SLIDE_LAYOUT_INFO" val="{&quot;id&quot;:&quot;2020-11-19T14:29:40&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0-11-19T14:29:40&quot;,&quot;margin&quot;:{&quot;bottom&quot;:0.44999998807907104,&quot;left&quot;:1.2699999809265137,&quot;right&quot;:1.2699999809265137,&quot;top&quot;:0.42300000786781311},&quot;type&quot;:0},{&quot;id&quot;:&quot;2020-11-19T14:29:40&quot;,&quot;maxSize&quot;:{&quot;size1&quot;:74.5},&quot;minSize&quot;:{&quot;size1&quot;:74.5},&quot;normalSize&quot;:{&quot;size1&quot;:74.5},&quot;subLayout&quot;:[{&quot;id&quot;:&quot;2020-11-19T14:29:40&quot;,&quot;margin&quot;:{&quot;bottom&quot;:1.6929999589920044,&quot;left&quot;:2.997999906539917,&quot;right&quot;:2.997999906539917,&quot;top&quot;:2.5399999618530273},&quot;type&quot;:0},{&quot;id&quot;:&quot;2020-11-19T14:29:40&quot;,&quot;margin&quot;:{&quot;bottom&quot;:1.6929999589920044,&quot;left&quot;:2.1170001029968262,&quot;right&quot;:2.1159999370574951,&quot;top&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5f3b698e478fb0c58a9410"/>
  <p:tag name="KSO_WM_CHIP_FILLPROP" val="[[{&quot;fill_id&quot;:&quot;c934b58042b44607bfcc30469ccc57d1&quot;,&quot;fill_align&quot;:&quot;lm&quot;,&quot;text_align&quot;:&quot;lm&quot;,&quot;text_direction&quot;:&quot;horizontal&quot;,&quot;chip_types&quot;:[&quot;header&quot;]},{&quot;fill_id&quot;:&quot;6a294c7b433b4b5296cb513879b5c297&quot;,&quot;fill_align&quot;:&quot;cm&quot;,&quot;text_align&quot;:&quot;cm&quot;,&quot;text_direction&quot;:&quot;horizontal&quot;,&quot;chip_types&quot;:[&quot;picture&quot;,&quot;chart&quot;,&quot;table&quot;,&quot;video&quot;],&quot;support_features&quot;:[&quot;carousel&quot;]},{&quot;fill_id&quot;:&quot;bee494f738154608922d29e9c8e2e97a&quot;,&quot;fill_align&quot;:&quot;cm&quot;,&quot;text_align&quot;:&quot;cm&quot;,&quot;text_direction&quot;:&quot;horizontal&quot;,&quot;chip_types&quot;:[&quot;text&quot;]}]]"/>
  <p:tag name="FIXED_XID_TMP" val="5f5ee1ca4d6848d78f644aeb"/>
  <p:tag name="KSO_WM_SLIDE_CAN_ADD_NAVIGATION" val="1"/>
  <p:tag name="KSO_WM_CHIP_GROUPID" val="5f5ee1ca4d6848d78f644aeb"/>
  <p:tag name="KSO_WM_SLIDE_BK_DARK_LIGHT" val="2"/>
  <p:tag name="KSO_WM_SLIDE_BACKGROUND_TYPE" val="navigation"/>
  <p:tag name="KSO_WM_SLIDE_SUPPORT_FEATURE_TYPE" val="2"/>
  <p:tag name="KSO_WM_TEMPLATE_ASSEMBLE_XID" val="5fb610d430a0f79ad1cad1c8"/>
  <p:tag name="KSO_WM_TEMPLATE_ASSEMBLE_GROUPID" val="5fb610d430a0f79ad1cad1c8"/>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29_1*i*2"/>
  <p:tag name="KSO_WM_TEMPLATE_CATEGORY" val="diagram"/>
  <p:tag name="KSO_WM_TEMPLATE_INDEX" val="20211229"/>
  <p:tag name="KSO_WM_UNIT_LAYERLEVEL" val="1"/>
  <p:tag name="KSO_WM_TAG_VERSION" val="1.0"/>
  <p:tag name="KSO_WM_BEAUTIFY_FLAG" val="#wm#"/>
  <p:tag name="KSO_WM_UNIT_BLOCK" val="0"/>
  <p:tag name="KSO_WM_UNIT_SM_LIMIT_TYPE" val="3"/>
  <p:tag name="KSO_WM_UNIT_DEC_AREA_ID" val="0a712efd338f44f7a02d3db5cbe294eb"/>
  <p:tag name="KSO_WM_UNIT_DECORATE_INFO" val="{&quot;DecorateInfoH&quot;:{&quot;IsAbs&quot;:true},&quot;DecorateInfoW&quot;:{&quot;IsAbs&quot;:false},&quot;DecorateInfoX&quot;:{&quot;IsAbs&quot;:true,&quot;Pos&quot;:1},&quot;DecorateInfoY&quot;:{&quot;IsAbs&quot;:true,&quot;Pos&quot;:1},&quot;ReferentInfo&quot;:{&quot;Id&quot;:&quot;633ee5211da440229278161f3a5e606a&quot;,&quot;X&quot;:{&quot;Pos&quot;:1},&quot;Y&quot;:{&quot;Pos&quot;:1}},&quot;whChangeMode&quot;:0}"/>
  <p:tag name="KSO_WM_CHIP_GROUPID" val="5f5ee1ca4d6848d78f644aeb"/>
  <p:tag name="KSO_WM_CHIP_XID" val="5f5f3b698e478fb0c58a941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16"/>
  <p:tag name="KSO_WM_TEMPLATE_ASSEMBLE_XID" val="5fb610d430a0f79ad1cad1c8"/>
  <p:tag name="KSO_WM_TEMPLATE_ASSEMBLE_GROUPID" val="5fb610d430a0f79ad1cad1c8"/>
</p:tagLst>
</file>

<file path=ppt/tags/tag3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29_1*a*1"/>
  <p:tag name="KSO_WM_TEMPLATE_CATEGORY" val="diagram"/>
  <p:tag name="KSO_WM_TEMPLATE_INDEX" val="2021122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0a9c51d391554be0bc97d0638d2eca4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57a00f2a23a45c4bde32facedb70049"/>
  <p:tag name="KSO_WM_UNIT_TEXT_FILL_FORE_SCHEMECOLOR_INDEX_BRIGHTNESS" val="0"/>
  <p:tag name="KSO_WM_UNIT_TEXT_FILL_FORE_SCHEMECOLOR_INDEX" val="13"/>
  <p:tag name="KSO_WM_UNIT_TEXT_FILL_TYPE" val="1"/>
  <p:tag name="KSO_WM_TEMPLATE_ASSEMBLE_XID" val="5fb610d430a0f79ad1cad1c8"/>
  <p:tag name="KSO_WM_TEMPLATE_ASSEMBLE_GROUPID" val="5fb610d430a0f79ad1cad1c8"/>
</p:tagLst>
</file>

<file path=ppt/tags/tag378.xml><?xml version="1.0" encoding="utf-8"?>
<p:tagLst xmlns:a="http://schemas.openxmlformats.org/drawingml/2006/main" xmlns:r="http://schemas.openxmlformats.org/officeDocument/2006/relationships" xmlns:p="http://schemas.openxmlformats.org/presentationml/2006/main">
  <p:tag name="KSO_WM_UNIT_VALUE" val="804*1861"/>
  <p:tag name="KSO_WM_UNIT_HIGHLIGHT" val="0"/>
  <p:tag name="KSO_WM_UNIT_COMPATIBLE" val="0"/>
  <p:tag name="KSO_WM_UNIT_DIAGRAM_ISNUMVISUAL" val="0"/>
  <p:tag name="KSO_WM_UNIT_DIAGRAM_ISREFERUNIT" val="0"/>
  <p:tag name="KSO_WM_UNIT_TYPE" val="d"/>
  <p:tag name="KSO_WM_UNIT_INDEX" val="1"/>
  <p:tag name="KSO_WM_UNIT_ID" val="diagram20211229_1*d*1"/>
  <p:tag name="KSO_WM_TEMPLATE_CATEGORY" val="diagram"/>
  <p:tag name="KSO_WM_TEMPLATE_INDEX" val="20211229"/>
  <p:tag name="KSO_WM_UNIT_LAYERLEVEL" val="1"/>
  <p:tag name="KSO_WM_TAG_VERSION" val="1.0"/>
  <p:tag name="KSO_WM_BEAUTIFY_FLAG" val="#wm#"/>
  <p:tag name="KSO_WM_CHIP_GROUPID" val="5e7310da9a230a26b9e88a19"/>
  <p:tag name="KSO_WM_CHIP_XID" val="5e7310da9a230a26b9e88a1a"/>
  <p:tag name="KSO_WM_UNIT_DEC_AREA_ID" val="633ee5211da440229278161f3a5e606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a240226f7484fc8bd37c596d841d320"/>
  <p:tag name="KSO_WM_UNIT_PLACING_PICTURE" val="ea240226f7484fc8bd37c596d841d320"/>
  <p:tag name="KSO_WM_UNIT_SUPPORT_UNIT_TYPE" val="[&quot;d&quot;,&quot;α&quot;,&quot;β&quot;,&quot;θ&quot;]"/>
  <p:tag name="KSO_WM_TEMPLATE_ASSEMBLE_XID" val="5fb610d430a0f79ad1cad1c8"/>
  <p:tag name="KSO_WM_TEMPLATE_ASSEMBLE_GROUPID" val="5fb610d430a0f79ad1cad1c8"/>
  <p:tag name="KSO_WM_UNIT_PICTURE_CLIP_FLAG" val="0"/>
</p:tagLst>
</file>

<file path=ppt/tags/tag37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229_1*f*1"/>
  <p:tag name="KSO_WM_TEMPLATE_CATEGORY" val="diagram"/>
  <p:tag name="KSO_WM_TEMPLATE_INDEX" val="20211229"/>
  <p:tag name="KSO_WM_UNIT_LAYERLEVEL" val="1"/>
  <p:tag name="KSO_WM_TAG_VERSION" val="1.0"/>
  <p:tag name="KSO_WM_BEAUTIFY_FLAG" val="#wm#"/>
  <p:tag name="KSO_WM_UNIT_DEFAULT_FONT" val="14;20;2"/>
  <p:tag name="KSO_WM_UNIT_BLOCK" val="0"/>
  <p:tag name="KSO_WM_UNIT_VALUE" val="42"/>
  <p:tag name="KSO_WM_UNIT_SHOW_EDIT_AREA_INDICATION" val="1"/>
  <p:tag name="KSO_WM_CHIP_GROUPID" val="5e6b05596848fb12bee65ac8"/>
  <p:tag name="KSO_WM_CHIP_XID" val="5e6b05596848fb12bee65aca"/>
  <p:tag name="KSO_WM_UNIT_DEC_AREA_ID" val="fcc5feb950034cbeaa44a8b632fab37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e57b5bee3e9492ca0ba6f67d071c816"/>
  <p:tag name="KSO_WM_UNIT_TEXT_FILL_FORE_SCHEMECOLOR_INDEX_BRIGHTNESS" val="0.25"/>
  <p:tag name="KSO_WM_UNIT_TEXT_FILL_FORE_SCHEMECOLOR_INDEX" val="13"/>
  <p:tag name="KSO_WM_UNIT_TEXT_FILL_TYPE" val="1"/>
  <p:tag name="KSO_WM_TEMPLATE_ASSEMBLE_XID" val="5fb610d430a0f79ad1cad1c8"/>
  <p:tag name="KSO_WM_TEMPLATE_ASSEMBLE_GROUPID" val="5fb610d430a0f79ad1cad1c8"/>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62_1*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1e"/>
  <p:tag name="KSO_WM_UNIT_DEC_AREA_ID" val="1029ed8d40084cac98f4106c67d645d0"/>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2a23baaf334416a1fb0ff1e81e9939"/>
</p:tagLst>
</file>

<file path=ppt/tags/tag380.xml><?xml version="1.0" encoding="utf-8"?>
<p:tagLst xmlns:a="http://schemas.openxmlformats.org/drawingml/2006/main" xmlns:r="http://schemas.openxmlformats.org/officeDocument/2006/relationships" xmlns:p="http://schemas.openxmlformats.org/presentationml/2006/main">
  <p:tag name="KSO_WM_SLIDE_ITEM_CNT" val="0"/>
  <p:tag name="KSO_WM_SLIDE_ID" val="diagram20212445_1"/>
  <p:tag name="KSO_WM_TEMPLATE_SUBCATEGORY" val="21"/>
  <p:tag name="KSO_WM_TEMPLATE_MASTER_TYPE" val="0"/>
  <p:tag name="KSO_WM_TEMPLATE_COLOR_TYPE" val="1"/>
  <p:tag name="KSO_WM_SLIDE_TYPE" val="text"/>
  <p:tag name="KSO_WM_SLIDE_SUBTYPE" val="picTxt"/>
  <p:tag name="KSO_WM_SLIDE_INDEX" val="1"/>
  <p:tag name="KSO_WM_TAG_VERSION" val="1.0"/>
  <p:tag name="KSO_WM_BEAUTIFY_FLAG" val="#wm#"/>
  <p:tag name="KSO_WM_TEMPLATE_CATEGORY" val="diagram"/>
  <p:tag name="KSO_WM_TEMPLATE_INDEX" val="20212445"/>
  <p:tag name="KSO_WM_SLIDE_LAYOUT" val="a_d"/>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0-10-28T21:03:03&quot;,&quot;maxSize&quot;:{&quot;size1&quot;:45},&quot;minSize&quot;:{&quot;size1&quot;:45},&quot;normalSize&quot;:{&quot;size1&quot;:45},&quot;subLayout&quot;:[{&quot;id&quot;:&quot;2020-10-28T21:03:03&quot;,&quot;margin&quot;:{&quot;bottom&quot;:8.4670000076293945,&quot;left&quot;:2.9630000591278076,&quot;right&quot;:3.809999942779541,&quot;top&quot;:6.7729997634887695},&quot;type&quot;:0},{&quot;id&quot;:&quot;2020-10-28T21:03:03&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3"/>
  <p:tag name="KSO_WM_TEMPLATE_ASSEMBLE_XID" val="5f996c07e01a7e847d6edd3f"/>
  <p:tag name="KSO_WM_TEMPLATE_ASSEMBLE_GROUPID" val="5f996c07e01a7e847d6edd3f"/>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38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5_1*i*1"/>
  <p:tag name="KSO_WM_TEMPLATE_CATEGORY" val="diagram"/>
  <p:tag name="KSO_WM_TEMPLATE_INDEX" val="2021244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5f996c07e01a7e847d6edd3f"/>
  <p:tag name="KSO_WM_TEMPLATE_ASSEMBLE_GROUPID" val="5f996c07e01a7e847d6edd3f"/>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3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3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3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2_1*b*1"/>
  <p:tag name="KSO_WM_TEMPLATE_CATEGORY" val="custom"/>
  <p:tag name="KSO_WM_TEMPLATE_INDEX" val="20204462"/>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609b18e59a11494c99c2dd0aa0867f37"/>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35"/>
  <p:tag name="KSO_WM_UNIT_TEXT_FILL_FORE_SCHEMECOLOR_INDEX" val="13"/>
  <p:tag name="KSO_WM_UNIT_TEXT_FILL_TYPE" val="1"/>
  <p:tag name="KSO_WM_TEMPLATE_ASSEMBLE_XID" val="5f9a30c7989d9bef5b8f00c0"/>
  <p:tag name="KSO_WM_TEMPLATE_ASSEMBLE_GROUPID" val="5f8cf3eea61ec3b55284a71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462_1*a*1"/>
  <p:tag name="KSO_WM_TEMPLATE_CATEGORY" val="custom"/>
  <p:tag name="KSO_WM_TEMPLATE_INDEX" val="20204462"/>
  <p:tag name="KSO_WM_UNIT_LAYERLEVEL" val="1"/>
  <p:tag name="KSO_WM_TAG_VERSION" val="1.0"/>
  <p:tag name="KSO_WM_BEAUTIFY_FLAG" val="#wm#"/>
  <p:tag name="KSO_WM_UNIT_PRESET_TEXT" val="谢谢聆听"/>
  <p:tag name="KSO_WM_UNIT_DEFAULT_FONT" val="60;81;4"/>
  <p:tag name="KSO_WM_UNIT_BLOCK" val="0"/>
  <p:tag name="KSO_WM_UNIT_DEC_AREA_ID" val="a809c37f6cda43aea410468b70403019"/>
  <p:tag name="KSO_WM_CHIP_GROUPID" val="5ebe393c0ac41c4a0a5255d3"/>
  <p:tag name="KSO_WM_CHIP_XID" val="5ebe393c0ac41c4a0a5255d4"/>
  <p:tag name="KSO_WM_CHIP_FILLAREA_FILL_RULE" val="{&quot;fill_align&quot;:&quot;cm&quot;,&quot;fill_mode&quot;:&quot;adaptive&quot;,&quot;sacle_strategy&quot;:&quot;smart&quot;}"/>
  <p:tag name="KSO_WM_ASSEMBLE_CHIP_INDEX" val="69bc5990494f4feea5c7b7c49a848227"/>
  <p:tag name="KSO_WM_UNIT_TEXT_FILL_FORE_SCHEMECOLOR_INDEX_BRIGHTNESS" val="0.15"/>
  <p:tag name="KSO_WM_UNIT_TEXT_FILL_FORE_SCHEMECOLOR_INDEX" val="13"/>
  <p:tag name="KSO_WM_UNIT_TEXT_FILL_TYPE" val="1"/>
  <p:tag name="KSO_WM_TEMPLATE_ASSEMBLE_XID" val="5f9a30c7989d9bef5b8f00c0"/>
  <p:tag name="KSO_WM_TEMPLATE_ASSEMBLE_GROUPID" val="5f8cf3eea61ec3b55284a71d"/>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db84ba0347a54d41a876c207d12bae82"/>
  <p:tag name="KSO_WM_UNIT_DECORATE_INFO" val=""/>
  <p:tag name="KSO_WM_UNIT_SM_LIMIT_TYPE" val=""/>
  <p:tag name="KSO_WM_CHIP_FILLAREA_FILL_RULE" val="{&quot;fill_align&quot;:&quot;cm&quot;,&quot;fill_effect&quot;:[],&quot;fill_mode&quot;:&quot;full&quot;,&quot;sacle_strategy&quot;:&quot;stretch&quot;}"/>
  <p:tag name="KSO_WM_ASSEMBLE_CHIP_INDEX" val="6f9e47bab52146499e87c8f91b65de5e"/>
  <p:tag name="KSO_WM_SLIDE_BACKGROUND_TYPE" val="gener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cea8fa38d47f4589a71a51ce44ea6c2e"/>
  <p:tag name="KSO_WM_UNIT_DECORATE_INFO" val=""/>
  <p:tag name="KSO_WM_UNIT_SM_LIMIT_TYPE" val=""/>
  <p:tag name="KSO_WM_CHIP_FILLAREA_FILL_RULE" val="{&quot;fill_align&quot;:&quot;cm&quot;,&quot;fill_effect&quot;:[],&quot;fill_mode&quot;:&quot;full&quot;,&quot;sacle_strategy&quot;:&quot;stretch&quot;}"/>
  <p:tag name="KSO_WM_ASSEMBLE_CHIP_INDEX" val="12b120ee09274b29995176776e931162"/>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7f2539b1b76d4f8b8e49db1d87846611"/>
  <p:tag name="KSO_WM_UNIT_DECORATE_INFO" val=""/>
  <p:tag name="KSO_WM_UNIT_SM_LIMIT_TYPE" val=""/>
  <p:tag name="KSO_WM_CHIP_FILLAREA_FILL_RULE" val="{&quot;fill_align&quot;:&quot;cm&quot;,&quot;fill_effect&quot;:[],&quot;fill_mode&quot;:&quot;full&quot;,&quot;sacle_strategy&quot;:&quot;stretch&quot;}"/>
  <p:tag name="KSO_WM_ASSEMBLE_CHIP_INDEX" val="2185d7eb79b848519a4c2c4d12ac85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65a6d05462cc46e2a9ecf3115817c783"/>
  <p:tag name="KSO_WM_UNIT_DECORATE_INFO" val=""/>
  <p:tag name="KSO_WM_UNIT_SM_LIMIT_TYPE" val=""/>
  <p:tag name="KSO_WM_CHIP_FILLAREA_FILL_RULE" val="{&quot;fill_align&quot;:&quot;cm&quot;,&quot;fill_effect&quot;:[],&quot;fill_mode&quot;:&quot;full&quot;,&quot;sacle_strategy&quot;:&quot;stretch&quot;}"/>
  <p:tag name="KSO_WM_ASSEMBLE_CHIP_INDEX" val="dd50663e0ae849e4b2213f2d69dafde6"/>
  <p:tag name="KSO_WM_SLIDE_BACKGROUND_TYPE" val="frame"/>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f95e6f85a194b99a8a8965de67c8292"/>
  <p:tag name="KSO_WM_UNIT_DECORATE_INFO" val=""/>
  <p:tag name="KSO_WM_UNIT_SM_LIMIT_TYPE" val=""/>
  <p:tag name="KSO_WM_CHIP_FILLAREA_FILL_RULE" val="{&quot;fill_align&quot;:&quot;cm&quot;,&quot;fill_effect&quot;:[],&quot;fill_mode&quot;:&quot;full&quot;,&quot;sacle_strategy&quot;:&quot;stretch&quot;}"/>
  <p:tag name="KSO_WM_ASSEMBLE_CHIP_INDEX" val="922199531032451c9c566dfde56f847e"/>
  <p:tag name="KSO_WM_SLIDE_BACKGROUND_TYPE" val="fram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f8001deab0e045d687c0eb92a12c6868"/>
  <p:tag name="KSO_WM_UNIT_DECORATE_INFO" val=""/>
  <p:tag name="KSO_WM_UNIT_SM_LIMIT_TYPE" val=""/>
  <p:tag name="KSO_WM_CHIP_FILLAREA_FILL_RULE" val="{&quot;fill_align&quot;:&quot;cm&quot;,&quot;fill_effect&quot;:[],&quot;fill_mode&quot;:&quot;full&quot;,&quot;sacle_strategy&quot;:&quot;stretch&quot;}"/>
  <p:tag name="KSO_WM_ASSEMBLE_CHIP_INDEX" val="c1933102d9394178a81b5cf026550c32"/>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3248d750ec6472082310511d94c35f6"/>
  <p:tag name="KSO_WM_UNIT_DECORATE_INFO" val=""/>
  <p:tag name="KSO_WM_UNIT_SM_LIMIT_TYPE" val=""/>
  <p:tag name="KSO_WM_CHIP_FILLAREA_FILL_RULE" val="{&quot;fill_align&quot;:&quot;cm&quot;,&quot;fill_effect&quot;:[],&quot;fill_mode&quot;:&quot;full&quot;,&quot;sacle_strategy&quot;:&quot;stretch&quot;}"/>
  <p:tag name="KSO_WM_ASSEMBLE_CHIP_INDEX" val="055b04e2ecf9417dab52838d96883cca"/>
  <p:tag name="KSO_WM_SLIDE_BACKGROUND_TYPE" val="leftRight"/>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365655a36a14fdeae1cb421c67a4ddc"/>
  <p:tag name="KSO_WM_UNIT_DECORATE_INFO" val=""/>
  <p:tag name="KSO_WM_UNIT_SM_LIMIT_TYPE" val=""/>
  <p:tag name="KSO_WM_CHIP_FILLAREA_FILL_RULE" val="{&quot;fill_align&quot;:&quot;cm&quot;,&quot;fill_effect&quot;:[],&quot;fill_mode&quot;:&quot;full&quot;,&quot;sacle_strategy&quot;:&quot;stretch&quot;}"/>
  <p:tag name="KSO_WM_ASSEMBLE_CHIP_INDEX" val="5905e8c20fbb4119adc15a4bb6a252fb"/>
  <p:tag name="KSO_WM_SLIDE_BACKGROUND_TYPE" val="leftRight"/>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e7d3ec6f32664665b17e19e5bc026e6d"/>
  <p:tag name="KSO_WM_UNIT_DECORATE_INFO" val=""/>
  <p:tag name="KSO_WM_UNIT_SM_LIMIT_TYPE" val=""/>
  <p:tag name="KSO_WM_CHIP_FILLAREA_FILL_RULE" val="{&quot;fill_align&quot;:&quot;cm&quot;,&quot;fill_effect&quot;:[],&quot;fill_mode&quot;:&quot;full&quot;,&quot;sacle_strategy&quot;:&quot;stretch&quot;}"/>
  <p:tag name="KSO_WM_ASSEMBLE_CHIP_INDEX" val="325e53de12564d819376a7d3ab344a0e"/>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98de720daa0412e89fd24cc2f2c56c0"/>
  <p:tag name="KSO_WM_UNIT_DECORATE_INFO" val=""/>
  <p:tag name="KSO_WM_UNIT_SM_LIMIT_TYPE" val=""/>
  <p:tag name="KSO_WM_CHIP_FILLAREA_FILL_RULE" val="{&quot;fill_align&quot;:&quot;cm&quot;,&quot;fill_effect&quot;:[],&quot;fill_mode&quot;:&quot;full&quot;,&quot;sacle_strategy&quot;:&quot;stretch&quot;}"/>
  <p:tag name="KSO_WM_ASSEMBLE_CHIP_INDEX" val="440aaa899ec04130b6290806c58e0a3d"/>
  <p:tag name="KSO_WM_SLIDE_BACKGROUND_TYPE" val="topBotto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84ba3de9575d4f69bee0bfd22e10b0de"/>
  <p:tag name="KSO_WM_UNIT_DECORATE_INFO" val=""/>
  <p:tag name="KSO_WM_UNIT_SM_LIMIT_TYPE" val=""/>
  <p:tag name="KSO_WM_CHIP_FILLAREA_FILL_RULE" val="{&quot;fill_align&quot;:&quot;cm&quot;,&quot;fill_effect&quot;:[],&quot;fill_mode&quot;:&quot;full&quot;,&quot;sacle_strategy&quot;:&quot;stretch&quot;}"/>
  <p:tag name="KSO_WM_ASSEMBLE_CHIP_INDEX" val="8d32d4ea3ce241068691b2262d2af1b2"/>
  <p:tag name="KSO_WM_SLIDE_BACKGROUND_TYPE" val="topBotto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8b20af0ba14f49758d5b249fe7427ca7"/>
  <p:tag name="KSO_WM_UNIT_DECORATE_INFO" val=""/>
  <p:tag name="KSO_WM_UNIT_SM_LIMIT_TYPE" val=""/>
  <p:tag name="KSO_WM_CHIP_FILLAREA_FILL_RULE" val="{&quot;fill_align&quot;:&quot;cm&quot;,&quot;fill_effect&quot;:[],&quot;fill_mode&quot;:&quot;full&quot;,&quot;sacle_strategy&quot;:&quot;stretch&quot;}"/>
  <p:tag name="KSO_WM_ASSEMBLE_CHIP_INDEX" val="f496d48531244e5cbbae886d72396305"/>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822f808961b846c68fc1e7692b7d729b"/>
  <p:tag name="KSO_WM_UNIT_DECORATE_INFO" val=""/>
  <p:tag name="KSO_WM_UNIT_SM_LIMIT_TYPE" val=""/>
  <p:tag name="KSO_WM_CHIP_FILLAREA_FILL_RULE" val="{&quot;fill_align&quot;:&quot;cm&quot;,&quot;fill_effect&quot;:[],&quot;fill_mode&quot;:&quot;full&quot;,&quot;sacle_strategy&quot;:&quot;stretch&quot;}"/>
  <p:tag name="KSO_WM_ASSEMBLE_CHIP_INDEX" val="c1c58f3097da4651b75ee586a34e9662"/>
  <p:tag name="KSO_WM_SLIDE_BACKGROUND_TYPE" val="bottomTop"/>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e7a444cd10b6432c8616f9ad0912c1b2"/>
  <p:tag name="KSO_WM_UNIT_DECORATE_INFO" val=""/>
  <p:tag name="KSO_WM_UNIT_SM_LIMIT_TYPE" val=""/>
  <p:tag name="KSO_WM_CHIP_FILLAREA_FILL_RULE" val="{&quot;fill_align&quot;:&quot;cm&quot;,&quot;fill_effect&quot;:[],&quot;fill_mode&quot;:&quot;full&quot;,&quot;sacle_strategy&quot;:&quot;stretch&quot;}"/>
  <p:tag name="KSO_WM_ASSEMBLE_CHIP_INDEX" val="f2c287421b2f4a54956a5d5645e99115"/>
  <p:tag name="KSO_WM_SLIDE_BACKGROUND_TYPE" val="bottomTop"/>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b1ff869c713746beac33ad6ed3f36dcf"/>
  <p:tag name="KSO_WM_UNIT_DECORATE_INFO" val=""/>
  <p:tag name="KSO_WM_UNIT_SM_LIMIT_TYPE" val=""/>
  <p:tag name="KSO_WM_CHIP_FILLAREA_FILL_RULE" val="{&quot;fill_align&quot;:&quot;cm&quot;,&quot;fill_effect&quot;:[],&quot;fill_mode&quot;:&quot;full&quot;,&quot;sacle_strategy&quot;:&quot;stretch&quot;}"/>
  <p:tag name="KSO_WM_ASSEMBLE_CHIP_INDEX" val="c3386f0362594315af4bd86496265092"/>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c2bac0845e814a2c8918f22fbdbe26e9"/>
  <p:tag name="KSO_WM_UNIT_DECORATE_INFO" val=""/>
  <p:tag name="KSO_WM_UNIT_SM_LIMIT_TYPE" val=""/>
  <p:tag name="KSO_WM_CHIP_FILLAREA_FILL_RULE" val="{&quot;fill_align&quot;:&quot;cm&quot;,&quot;fill_effect&quot;:[],&quot;fill_mode&quot;:&quot;full&quot;,&quot;sacle_strategy&quot;:&quot;stretch&quot;}"/>
  <p:tag name="KSO_WM_ASSEMBLE_CHIP_INDEX" val="fb55f72bbd13419c8f8972e28f2eb91c"/>
  <p:tag name="KSO_WM_SLIDE_BACKGROUND_TYPE" val="navigation"/>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5d748ec36c4c44db85425d588febf081"/>
  <p:tag name="KSO_WM_UNIT_DECORATE_INFO" val=""/>
  <p:tag name="KSO_WM_UNIT_SM_LIMIT_TYPE" val=""/>
  <p:tag name="KSO_WM_CHIP_FILLAREA_FILL_RULE" val="{&quot;fill_align&quot;:&quot;cm&quot;,&quot;fill_effect&quot;:[],&quot;fill_mode&quot;:&quot;full&quot;,&quot;sacle_strategy&quot;:&quot;stretch&quot;}"/>
  <p:tag name="KSO_WM_ASSEMBLE_CHIP_INDEX" val="c83415dc03cc495ab653d293cf8a26c2"/>
  <p:tag name="KSO_WM_SLIDE_BACKGROUND_TYPE" val="navigation"/>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62_5*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2"/>
  <p:tag name="KSO_WM_UNIT_DEC_AREA_ID" val="07195ccef33a4b14a6781a172e410c0e"/>
  <p:tag name="KSO_WM_UNIT_DECORATE_INFO" val=""/>
  <p:tag name="KSO_WM_UNIT_SM_LIMIT_TYPE" val=""/>
  <p:tag name="KSO_WM_CHIP_FILLAREA_FILL_RULE" val="{&quot;fill_align&quot;:&quot;cm&quot;,&quot;fill_effect&quot;:[],&quot;fill_mode&quot;:&quot;full&quot;,&quot;sacle_strategy&quot;:&quot;stretch&quot;}"/>
  <p:tag name="KSO_WM_ASSEMBLE_CHIP_INDEX" val="b76989672cf04a98bb29029491ee53c4"/>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3*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0"/>
  <p:tag name="KSO_WM_UNIT_DEC_AREA_ID" val="e62ba6dd579e43ec81e9b35f2303a970"/>
  <p:tag name="KSO_WM_UNIT_DECORATE_INFO" val=""/>
  <p:tag name="KSO_WM_UNIT_SM_LIMIT_TYPE" val=""/>
  <p:tag name="KSO_WM_CHIP_FILLAREA_FILL_RULE" val="{&quot;fill_align&quot;:&quot;cm&quot;,&quot;fill_effect&quot;:[],&quot;fill_mode&quot;:&quot;full&quot;,&quot;sacle_strategy&quot;:&quot;stretch&quot;}"/>
  <p:tag name="KSO_WM_ASSEMBLE_CHIP_INDEX" val="221df4ad833649c794d17e8e46f92c9f"/>
  <p:tag name="KSO_WM_SLIDE_BACKGROUND_TYPE" val="belt"/>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62_4*i*1"/>
  <p:tag name="KSO_WM_TEMPLATE_CATEGORY" val="chip"/>
  <p:tag name="KSO_WM_TEMPLATE_INDEX" val="20204462"/>
  <p:tag name="KSO_WM_UNIT_LAYERLEVEL" val="1"/>
  <p:tag name="KSO_WM_TAG_VERSION" val="1.0"/>
  <p:tag name="KSO_WM_BEAUTIFY_FLAG" val="#wm#"/>
  <p:tag name="KSO_WM_CHIP_GROUPID" val="5f8cf3eea61ec3b55284a71d"/>
  <p:tag name="KSO_WM_CHIP_XID" val="5f8cf3eea61ec3b55284a721"/>
  <p:tag name="KSO_WM_UNIT_DEC_AREA_ID" val="3a755ba59aa143dd84dae5fffa88ac4d"/>
  <p:tag name="KSO_WM_UNIT_DECORATE_INFO" val=""/>
  <p:tag name="KSO_WM_UNIT_SM_LIMIT_TYPE" val=""/>
  <p:tag name="KSO_WM_CHIP_FILLAREA_FILL_RULE" val="{&quot;fill_align&quot;:&quot;cm&quot;,&quot;fill_effect&quot;:[],&quot;fill_mode&quot;:&quot;full&quot;,&quot;sacle_strategy&quot;:&quot;stretch&quot;}"/>
  <p:tag name="KSO_WM_ASSEMBLE_CHIP_INDEX" val="420db9694d9e4063bddfa793cf16ef70"/>
  <p:tag name="KSO_WM_SLIDE_BACKGROUND_TYPE" val="belt"/>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EEEFF1"/>
      </a:dk2>
      <a:lt2>
        <a:srgbClr val="FFFFFF"/>
      </a:lt2>
      <a:accent1>
        <a:srgbClr val="82A2C3"/>
      </a:accent1>
      <a:accent2>
        <a:srgbClr val="6FA5AC"/>
      </a:accent2>
      <a:accent3>
        <a:srgbClr val="76A28A"/>
      </a:accent3>
      <a:accent4>
        <a:srgbClr val="939872"/>
      </a:accent4>
      <a:accent5>
        <a:srgbClr val="B38B6E"/>
      </a:accent5>
      <a:accent6>
        <a:srgbClr val="C2818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
      <a:dk1>
        <a:srgbClr val="000000"/>
      </a:dk1>
      <a:lt1>
        <a:srgbClr val="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
      <a:dk1>
        <a:srgbClr val="000000"/>
      </a:dk1>
      <a:lt1>
        <a:srgbClr val="FFFFFF"/>
      </a:lt1>
      <a:dk2>
        <a:srgbClr val="EEEFF1"/>
      </a:dk2>
      <a:lt2>
        <a:srgbClr val="FFFFFF"/>
      </a:lt2>
      <a:accent1>
        <a:srgbClr val="82A2C3"/>
      </a:accent1>
      <a:accent2>
        <a:srgbClr val="6FA5AC"/>
      </a:accent2>
      <a:accent3>
        <a:srgbClr val="76A28A"/>
      </a:accent3>
      <a:accent4>
        <a:srgbClr val="939872"/>
      </a:accent4>
      <a:accent5>
        <a:srgbClr val="B38B6E"/>
      </a:accent5>
      <a:accent6>
        <a:srgbClr val="C2818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1469</Words>
  <Application>Microsoft Office PowerPoint</Application>
  <PresentationFormat>宽屏</PresentationFormat>
  <Paragraphs>80</Paragraphs>
  <Slides>28</Slides>
  <Notes>2</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28</vt:i4>
      </vt:variant>
    </vt:vector>
  </HeadingPairs>
  <TitlesOfParts>
    <vt:vector size="39" baseType="lpstr">
      <vt:lpstr>等线</vt:lpstr>
      <vt:lpstr>等线 Light</vt:lpstr>
      <vt:lpstr>微软雅黑</vt:lpstr>
      <vt:lpstr>Arial</vt:lpstr>
      <vt:lpstr>Calibri</vt:lpstr>
      <vt:lpstr>Wingdings</vt:lpstr>
      <vt:lpstr>Office 主题​​</vt:lpstr>
      <vt:lpstr>4_Office 主题​​</vt:lpstr>
      <vt:lpstr>2_Office 主题​​</vt:lpstr>
      <vt:lpstr>5_Office 主题​​</vt:lpstr>
      <vt:lpstr>1_Office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530</cp:revision>
  <dcterms:created xsi:type="dcterms:W3CDTF">2020-06-18T03:30:00Z</dcterms:created>
  <dcterms:modified xsi:type="dcterms:W3CDTF">2020-11-27T06:02:19Z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